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0C1829"/>
    <a:srgbClr val="183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2" autoAdjust="0"/>
  </p:normalViewPr>
  <p:slideViewPr>
    <p:cSldViewPr snapToGrid="0">
      <p:cViewPr>
        <p:scale>
          <a:sx n="125" d="100"/>
          <a:sy n="125" d="100"/>
        </p:scale>
        <p:origin x="1157" y="-4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2CF6D-36ED-4CE7-AFB8-6186A97CA01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D98FE-6F27-4757-88B7-447E8F1F2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795-0CA9-44C6-BB7B-06407763FD0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FC24-D066-47E5-A6ED-D4A679BD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795-0CA9-44C6-BB7B-06407763FD0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FC24-D066-47E5-A6ED-D4A679BD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795-0CA9-44C6-BB7B-06407763FD0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FC24-D066-47E5-A6ED-D4A679BD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795-0CA9-44C6-BB7B-06407763FD0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FC24-D066-47E5-A6ED-D4A679BD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4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795-0CA9-44C6-BB7B-06407763FD0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FC24-D066-47E5-A6ED-D4A679BD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795-0CA9-44C6-BB7B-06407763FD0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FC24-D066-47E5-A6ED-D4A679BD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795-0CA9-44C6-BB7B-06407763FD0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FC24-D066-47E5-A6ED-D4A679BD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795-0CA9-44C6-BB7B-06407763FD0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FC24-D066-47E5-A6ED-D4A679BD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795-0CA9-44C6-BB7B-06407763FD0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FC24-D066-47E5-A6ED-D4A679BD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795-0CA9-44C6-BB7B-06407763FD0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FC24-D066-47E5-A6ED-D4A679BD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C795-0CA9-44C6-BB7B-06407763FD0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FC24-D066-47E5-A6ED-D4A679BD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2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C795-0CA9-44C6-BB7B-06407763FD0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FC24-D066-47E5-A6ED-D4A679BD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0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B160BF-9574-E7AD-4DCD-9273778C1323}"/>
              </a:ext>
            </a:extLst>
          </p:cNvPr>
          <p:cNvCxnSpPr>
            <a:cxnSpLocks/>
          </p:cNvCxnSpPr>
          <p:nvPr/>
        </p:nvCxnSpPr>
        <p:spPr>
          <a:xfrm>
            <a:off x="208645" y="527233"/>
            <a:ext cx="21031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754726-09E3-E185-1A1E-8D34D329DD7B}"/>
              </a:ext>
            </a:extLst>
          </p:cNvPr>
          <p:cNvSpPr txBox="1"/>
          <p:nvPr/>
        </p:nvSpPr>
        <p:spPr>
          <a:xfrm>
            <a:off x="173403" y="205932"/>
            <a:ext cx="13078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6717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Prototypes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47984-84A0-B602-496F-2670F928C571}"/>
              </a:ext>
            </a:extLst>
          </p:cNvPr>
          <p:cNvSpPr txBox="1"/>
          <p:nvPr/>
        </p:nvSpPr>
        <p:spPr>
          <a:xfrm>
            <a:off x="173403" y="586925"/>
            <a:ext cx="1882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2x XYZ Positioning 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09D53-EEA5-7B7A-2157-93C4DD2037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3" y="890402"/>
            <a:ext cx="1758900" cy="1523310"/>
          </a:xfrm>
          <a:prstGeom prst="rect">
            <a:avLst/>
          </a:prstGeom>
          <a:noFill/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47597BC3-91BB-D6C6-9BC9-C70F85F4C8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11" y="2475497"/>
            <a:ext cx="1851804" cy="1299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D87BD6-B58F-794B-F4A8-A8FCD52FABF6}"/>
              </a:ext>
            </a:extLst>
          </p:cNvPr>
          <p:cNvSpPr txBox="1"/>
          <p:nvPr/>
        </p:nvSpPr>
        <p:spPr>
          <a:xfrm>
            <a:off x="2851496" y="586925"/>
            <a:ext cx="3833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GMAW-based torch for Wire And Arc Additive Manufacturing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3FE714-74C4-DF88-F55B-C534555B0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860" y="1275702"/>
            <a:ext cx="2540372" cy="19460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0D6419-A6D5-179B-3FBA-BB12509119FA}"/>
              </a:ext>
            </a:extLst>
          </p:cNvPr>
          <p:cNvSpPr txBox="1"/>
          <p:nvPr/>
        </p:nvSpPr>
        <p:spPr>
          <a:xfrm>
            <a:off x="3082972" y="4564933"/>
            <a:ext cx="3818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GTAW-based torch for Wire And Arc Additive Manufacturing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6FC45B-D6B2-E804-4FB1-05560CEBB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792" y="4917138"/>
            <a:ext cx="2973797" cy="15969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C0205E-6E4F-5526-CD83-582F6333E92C}"/>
              </a:ext>
            </a:extLst>
          </p:cNvPr>
          <p:cNvSpPr txBox="1"/>
          <p:nvPr/>
        </p:nvSpPr>
        <p:spPr>
          <a:xfrm>
            <a:off x="20745" y="4564933"/>
            <a:ext cx="3255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Hot Forging WAAM (patent nr: EP3990207A1)</a:t>
            </a: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F7231EB5-1F31-AA6F-F4B6-582644EB08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2" y="4917138"/>
            <a:ext cx="2950284" cy="15969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435569-EABA-7C10-7C42-48155A25177A}"/>
              </a:ext>
            </a:extLst>
          </p:cNvPr>
          <p:cNvSpPr txBox="1"/>
          <p:nvPr/>
        </p:nvSpPr>
        <p:spPr>
          <a:xfrm>
            <a:off x="173402" y="7169278"/>
            <a:ext cx="2803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Devices for particle addition during WAAM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185815-331E-C6EA-D5D9-9F60EA343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55" y="7719105"/>
            <a:ext cx="1796722" cy="16706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C8E489-8015-95F2-6EBD-E3FE00E783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7860" y="7507032"/>
            <a:ext cx="2732946" cy="20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36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Miguel Andre Rodrigues</dc:creator>
  <cp:lastModifiedBy>Tiago M. Rodrigues</cp:lastModifiedBy>
  <cp:revision>38</cp:revision>
  <dcterms:created xsi:type="dcterms:W3CDTF">2022-05-04T13:00:28Z</dcterms:created>
  <dcterms:modified xsi:type="dcterms:W3CDTF">2024-01-18T10:49:24Z</dcterms:modified>
</cp:coreProperties>
</file>