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62" r:id="rId4"/>
    <p:sldId id="265" r:id="rId5"/>
    <p:sldId id="266" r:id="rId6"/>
    <p:sldId id="267" r:id="rId7"/>
    <p:sldId id="258" r:id="rId8"/>
    <p:sldId id="259" r:id="rId9"/>
    <p:sldId id="260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5AED5E-95F8-42A0-9370-7F438770961B}" v="5" dt="2023-12-08T17:46:11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Vitorino Seixas" userId="e2c8c469-ac4d-495e-826a-312580479bf8" providerId="ADAL" clId="{E55AED5E-95F8-42A0-9370-7F438770961B}"/>
    <pc:docChg chg="custSel addSld modSld sldOrd">
      <pc:chgData name="Tiago Vitorino Seixas" userId="e2c8c469-ac4d-495e-826a-312580479bf8" providerId="ADAL" clId="{E55AED5E-95F8-42A0-9370-7F438770961B}" dt="2023-12-08T17:47:44.657" v="1392" actId="20577"/>
      <pc:docMkLst>
        <pc:docMk/>
      </pc:docMkLst>
      <pc:sldChg chg="modSp mod">
        <pc:chgData name="Tiago Vitorino Seixas" userId="e2c8c469-ac4d-495e-826a-312580479bf8" providerId="ADAL" clId="{E55AED5E-95F8-42A0-9370-7F438770961B}" dt="2023-12-08T17:47:44.657" v="1392" actId="20577"/>
        <pc:sldMkLst>
          <pc:docMk/>
          <pc:sldMk cId="90421354" sldId="257"/>
        </pc:sldMkLst>
        <pc:spChg chg="mod">
          <ac:chgData name="Tiago Vitorino Seixas" userId="e2c8c469-ac4d-495e-826a-312580479bf8" providerId="ADAL" clId="{E55AED5E-95F8-42A0-9370-7F438770961B}" dt="2023-12-08T17:30:28.441" v="26" actId="20577"/>
          <ac:spMkLst>
            <pc:docMk/>
            <pc:sldMk cId="90421354" sldId="257"/>
            <ac:spMk id="2" creationId="{CCA55BE3-308F-C601-8C31-9A9F93846831}"/>
          </ac:spMkLst>
        </pc:spChg>
        <pc:spChg chg="mod">
          <ac:chgData name="Tiago Vitorino Seixas" userId="e2c8c469-ac4d-495e-826a-312580479bf8" providerId="ADAL" clId="{E55AED5E-95F8-42A0-9370-7F438770961B}" dt="2023-12-08T17:47:44.657" v="1392" actId="20577"/>
          <ac:spMkLst>
            <pc:docMk/>
            <pc:sldMk cId="90421354" sldId="257"/>
            <ac:spMk id="3" creationId="{62E91E5A-D336-D7CF-10FD-26DF73E313AD}"/>
          </ac:spMkLst>
        </pc:spChg>
      </pc:sldChg>
      <pc:sldChg chg="modSp mod">
        <pc:chgData name="Tiago Vitorino Seixas" userId="e2c8c469-ac4d-495e-826a-312580479bf8" providerId="ADAL" clId="{E55AED5E-95F8-42A0-9370-7F438770961B}" dt="2023-12-08T17:28:30.590" v="12" actId="1076"/>
        <pc:sldMkLst>
          <pc:docMk/>
          <pc:sldMk cId="4036668083" sldId="260"/>
        </pc:sldMkLst>
        <pc:spChg chg="mod">
          <ac:chgData name="Tiago Vitorino Seixas" userId="e2c8c469-ac4d-495e-826a-312580479bf8" providerId="ADAL" clId="{E55AED5E-95F8-42A0-9370-7F438770961B}" dt="2023-12-08T17:28:30.590" v="12" actId="1076"/>
          <ac:spMkLst>
            <pc:docMk/>
            <pc:sldMk cId="4036668083" sldId="260"/>
            <ac:spMk id="4" creationId="{27E473E1-D62C-CDE1-D27F-AC5992BBFDBE}"/>
          </ac:spMkLst>
        </pc:spChg>
      </pc:sldChg>
      <pc:sldChg chg="modSp add mod ord">
        <pc:chgData name="Tiago Vitorino Seixas" userId="e2c8c469-ac4d-495e-826a-312580479bf8" providerId="ADAL" clId="{E55AED5E-95F8-42A0-9370-7F438770961B}" dt="2023-12-08T17:37:17.550" v="650" actId="20577"/>
        <pc:sldMkLst>
          <pc:docMk/>
          <pc:sldMk cId="4131036743" sldId="261"/>
        </pc:sldMkLst>
        <pc:spChg chg="mod">
          <ac:chgData name="Tiago Vitorino Seixas" userId="e2c8c469-ac4d-495e-826a-312580479bf8" providerId="ADAL" clId="{E55AED5E-95F8-42A0-9370-7F438770961B}" dt="2023-12-08T17:37:17.550" v="650" actId="20577"/>
          <ac:spMkLst>
            <pc:docMk/>
            <pc:sldMk cId="4131036743" sldId="261"/>
            <ac:spMk id="2" creationId="{9C179351-6951-E5B3-B0B6-9F5DD45C80CE}"/>
          </ac:spMkLst>
        </pc:spChg>
        <pc:spChg chg="mod">
          <ac:chgData name="Tiago Vitorino Seixas" userId="e2c8c469-ac4d-495e-826a-312580479bf8" providerId="ADAL" clId="{E55AED5E-95F8-42A0-9370-7F438770961B}" dt="2023-12-08T17:35:54.835" v="615" actId="1076"/>
          <ac:spMkLst>
            <pc:docMk/>
            <pc:sldMk cId="4131036743" sldId="261"/>
            <ac:spMk id="4" creationId="{27E473E1-D62C-CDE1-D27F-AC5992BBFDBE}"/>
          </ac:spMkLst>
        </pc:spChg>
      </pc:sldChg>
      <pc:sldChg chg="modSp new mod">
        <pc:chgData name="Tiago Vitorino Seixas" userId="e2c8c469-ac4d-495e-826a-312580479bf8" providerId="ADAL" clId="{E55AED5E-95F8-42A0-9370-7F438770961B}" dt="2023-12-08T17:35:00.030" v="583" actId="313"/>
        <pc:sldMkLst>
          <pc:docMk/>
          <pc:sldMk cId="444108730" sldId="262"/>
        </pc:sldMkLst>
        <pc:spChg chg="mod">
          <ac:chgData name="Tiago Vitorino Seixas" userId="e2c8c469-ac4d-495e-826a-312580479bf8" providerId="ADAL" clId="{E55AED5E-95F8-42A0-9370-7F438770961B}" dt="2023-12-08T17:30:48.402" v="42" actId="20577"/>
          <ac:spMkLst>
            <pc:docMk/>
            <pc:sldMk cId="444108730" sldId="262"/>
            <ac:spMk id="2" creationId="{4BA6C219-0AA0-7B7B-452A-5832999C32EB}"/>
          </ac:spMkLst>
        </pc:spChg>
        <pc:spChg chg="mod">
          <ac:chgData name="Tiago Vitorino Seixas" userId="e2c8c469-ac4d-495e-826a-312580479bf8" providerId="ADAL" clId="{E55AED5E-95F8-42A0-9370-7F438770961B}" dt="2023-12-08T17:35:00.030" v="583" actId="313"/>
          <ac:spMkLst>
            <pc:docMk/>
            <pc:sldMk cId="444108730" sldId="262"/>
            <ac:spMk id="3" creationId="{4F0B4C6F-4070-EDB1-A1FA-B4399A6796D0}"/>
          </ac:spMkLst>
        </pc:spChg>
      </pc:sldChg>
      <pc:sldChg chg="modSp add mod">
        <pc:chgData name="Tiago Vitorino Seixas" userId="e2c8c469-ac4d-495e-826a-312580479bf8" providerId="ADAL" clId="{E55AED5E-95F8-42A0-9370-7F438770961B}" dt="2023-12-08T17:37:27.336" v="652" actId="20577"/>
        <pc:sldMkLst>
          <pc:docMk/>
          <pc:sldMk cId="3265451837" sldId="263"/>
        </pc:sldMkLst>
        <pc:spChg chg="mod">
          <ac:chgData name="Tiago Vitorino Seixas" userId="e2c8c469-ac4d-495e-826a-312580479bf8" providerId="ADAL" clId="{E55AED5E-95F8-42A0-9370-7F438770961B}" dt="2023-12-08T17:37:27.336" v="652" actId="20577"/>
          <ac:spMkLst>
            <pc:docMk/>
            <pc:sldMk cId="3265451837" sldId="263"/>
            <ac:spMk id="2" creationId="{9C179351-6951-E5B3-B0B6-9F5DD45C80CE}"/>
          </ac:spMkLst>
        </pc:spChg>
        <pc:spChg chg="mod">
          <ac:chgData name="Tiago Vitorino Seixas" userId="e2c8c469-ac4d-495e-826a-312580479bf8" providerId="ADAL" clId="{E55AED5E-95F8-42A0-9370-7F438770961B}" dt="2023-12-08T17:36:08.827" v="624" actId="27636"/>
          <ac:spMkLst>
            <pc:docMk/>
            <pc:sldMk cId="3265451837" sldId="263"/>
            <ac:spMk id="4" creationId="{27E473E1-D62C-CDE1-D27F-AC5992BBFDBE}"/>
          </ac:spMkLst>
        </pc:spChg>
      </pc:sldChg>
      <pc:sldChg chg="modSp add mod">
        <pc:chgData name="Tiago Vitorino Seixas" userId="e2c8c469-ac4d-495e-826a-312580479bf8" providerId="ADAL" clId="{E55AED5E-95F8-42A0-9370-7F438770961B}" dt="2023-12-08T17:41:25.164" v="850" actId="20577"/>
        <pc:sldMkLst>
          <pc:docMk/>
          <pc:sldMk cId="1565845921" sldId="264"/>
        </pc:sldMkLst>
        <pc:spChg chg="mod">
          <ac:chgData name="Tiago Vitorino Seixas" userId="e2c8c469-ac4d-495e-826a-312580479bf8" providerId="ADAL" clId="{E55AED5E-95F8-42A0-9370-7F438770961B}" dt="2023-12-08T17:37:30.909" v="654" actId="20577"/>
          <ac:spMkLst>
            <pc:docMk/>
            <pc:sldMk cId="1565845921" sldId="264"/>
            <ac:spMk id="2" creationId="{9C179351-6951-E5B3-B0B6-9F5DD45C80CE}"/>
          </ac:spMkLst>
        </pc:spChg>
        <pc:spChg chg="mod">
          <ac:chgData name="Tiago Vitorino Seixas" userId="e2c8c469-ac4d-495e-826a-312580479bf8" providerId="ADAL" clId="{E55AED5E-95F8-42A0-9370-7F438770961B}" dt="2023-12-08T17:41:25.164" v="850" actId="20577"/>
          <ac:spMkLst>
            <pc:docMk/>
            <pc:sldMk cId="1565845921" sldId="264"/>
            <ac:spMk id="4" creationId="{27E473E1-D62C-CDE1-D27F-AC5992BBFDBE}"/>
          </ac:spMkLst>
        </pc:spChg>
      </pc:sldChg>
      <pc:sldChg chg="modSp add mod">
        <pc:chgData name="Tiago Vitorino Seixas" userId="e2c8c469-ac4d-495e-826a-312580479bf8" providerId="ADAL" clId="{E55AED5E-95F8-42A0-9370-7F438770961B}" dt="2023-12-08T17:43:44.802" v="981"/>
        <pc:sldMkLst>
          <pc:docMk/>
          <pc:sldMk cId="435635088" sldId="265"/>
        </pc:sldMkLst>
        <pc:spChg chg="mod">
          <ac:chgData name="Tiago Vitorino Seixas" userId="e2c8c469-ac4d-495e-826a-312580479bf8" providerId="ADAL" clId="{E55AED5E-95F8-42A0-9370-7F438770961B}" dt="2023-12-08T17:43:44.802" v="981"/>
          <ac:spMkLst>
            <pc:docMk/>
            <pc:sldMk cId="435635088" sldId="265"/>
            <ac:spMk id="3" creationId="{4F0B4C6F-4070-EDB1-A1FA-B4399A6796D0}"/>
          </ac:spMkLst>
        </pc:spChg>
      </pc:sldChg>
      <pc:sldChg chg="modSp new mod">
        <pc:chgData name="Tiago Vitorino Seixas" userId="e2c8c469-ac4d-495e-826a-312580479bf8" providerId="ADAL" clId="{E55AED5E-95F8-42A0-9370-7F438770961B}" dt="2023-12-08T17:45:57.156" v="1254" actId="20577"/>
        <pc:sldMkLst>
          <pc:docMk/>
          <pc:sldMk cId="3663333563" sldId="266"/>
        </pc:sldMkLst>
        <pc:spChg chg="mod">
          <ac:chgData name="Tiago Vitorino Seixas" userId="e2c8c469-ac4d-495e-826a-312580479bf8" providerId="ADAL" clId="{E55AED5E-95F8-42A0-9370-7F438770961B}" dt="2023-12-08T17:45:57.156" v="1254" actId="20577"/>
          <ac:spMkLst>
            <pc:docMk/>
            <pc:sldMk cId="3663333563" sldId="266"/>
            <ac:spMk id="2" creationId="{569EBD17-B5D1-3122-F62E-ADA6805751DC}"/>
          </ac:spMkLst>
        </pc:spChg>
        <pc:spChg chg="mod">
          <ac:chgData name="Tiago Vitorino Seixas" userId="e2c8c469-ac4d-495e-826a-312580479bf8" providerId="ADAL" clId="{E55AED5E-95F8-42A0-9370-7F438770961B}" dt="2023-12-08T17:45:41.335" v="1253" actId="20577"/>
          <ac:spMkLst>
            <pc:docMk/>
            <pc:sldMk cId="3663333563" sldId="266"/>
            <ac:spMk id="3" creationId="{C8ECB74E-9B00-252C-AE61-A829D18AF079}"/>
          </ac:spMkLst>
        </pc:spChg>
      </pc:sldChg>
      <pc:sldChg chg="addSp delSp modSp add mod">
        <pc:chgData name="Tiago Vitorino Seixas" userId="e2c8c469-ac4d-495e-826a-312580479bf8" providerId="ADAL" clId="{E55AED5E-95F8-42A0-9370-7F438770961B}" dt="2023-12-08T17:46:39.795" v="1276" actId="403"/>
        <pc:sldMkLst>
          <pc:docMk/>
          <pc:sldMk cId="1639739595" sldId="267"/>
        </pc:sldMkLst>
        <pc:spChg chg="mod">
          <ac:chgData name="Tiago Vitorino Seixas" userId="e2c8c469-ac4d-495e-826a-312580479bf8" providerId="ADAL" clId="{E55AED5E-95F8-42A0-9370-7F438770961B}" dt="2023-12-08T17:46:39.795" v="1276" actId="403"/>
          <ac:spMkLst>
            <pc:docMk/>
            <pc:sldMk cId="1639739595" sldId="267"/>
            <ac:spMk id="2" creationId="{569EBD17-B5D1-3122-F62E-ADA6805751DC}"/>
          </ac:spMkLst>
        </pc:spChg>
        <pc:spChg chg="del">
          <ac:chgData name="Tiago Vitorino Seixas" userId="e2c8c469-ac4d-495e-826a-312580479bf8" providerId="ADAL" clId="{E55AED5E-95F8-42A0-9370-7F438770961B}" dt="2023-12-08T17:46:19.016" v="1264" actId="478"/>
          <ac:spMkLst>
            <pc:docMk/>
            <pc:sldMk cId="1639739595" sldId="267"/>
            <ac:spMk id="3" creationId="{C8ECB74E-9B00-252C-AE61-A829D18AF079}"/>
          </ac:spMkLst>
        </pc:spChg>
        <pc:spChg chg="add del mod">
          <ac:chgData name="Tiago Vitorino Seixas" userId="e2c8c469-ac4d-495e-826a-312580479bf8" providerId="ADAL" clId="{E55AED5E-95F8-42A0-9370-7F438770961B}" dt="2023-12-08T17:46:23.437" v="1266" actId="478"/>
          <ac:spMkLst>
            <pc:docMk/>
            <pc:sldMk cId="1639739595" sldId="267"/>
            <ac:spMk id="5" creationId="{7A5F98E5-9FC4-5EB0-7B38-ACC5F83069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0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4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9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7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5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2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5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3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5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7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9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A926BD-1728-86B4-7EB3-715DDEF68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105525" cy="2387600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Linguagem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ECB544-1E14-9EED-91BC-9A059F1B6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105525" cy="1655762"/>
          </a:xfrm>
        </p:spPr>
        <p:txBody>
          <a:bodyPr>
            <a:normAutofit/>
          </a:bodyPr>
          <a:lstStyle/>
          <a:p>
            <a:pPr algn="l"/>
            <a:r>
              <a:rPr lang="pt-BR" sz="2200" dirty="0">
                <a:solidFill>
                  <a:srgbClr val="FFFFFF"/>
                </a:solidFill>
              </a:rPr>
              <a:t>Tiago Vitorino Seixas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ápis de cor dentro do suporte de um lápis que está na parte superior de uma mesa de madeira">
            <a:extLst>
              <a:ext uri="{FF2B5EF4-FFF2-40B4-BE49-F238E27FC236}">
                <a16:creationId xmlns:a16="http://schemas.microsoft.com/office/drawing/2014/main" id="{D6969540-9AC1-0E2B-B117-A3A9EA15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48453" r="4016" b="-2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6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79351-6951-E5B3-B0B6-9F5DD45C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Funções (</a:t>
            </a:r>
            <a:r>
              <a:rPr lang="pt-BR" dirty="0" err="1"/>
              <a:t>int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7E473E1-D62C-CDE1-D27F-AC5992BBF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016" y="2006600"/>
            <a:ext cx="4559968" cy="3013440"/>
          </a:xfrm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22860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def int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int_func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(int x, int y):</a:t>
            </a:r>
          </a:p>
          <a:p>
            <a:pPr marL="22860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   int z</a:t>
            </a:r>
          </a:p>
          <a:p>
            <a:pPr marL="22860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   z = x + y</a:t>
            </a:r>
          </a:p>
          <a:p>
            <a:pPr marL="22860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   return z</a:t>
            </a:r>
          </a:p>
          <a:p>
            <a:pPr marL="22860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3103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79351-6951-E5B3-B0B6-9F5DD45C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Funções (</a:t>
            </a:r>
            <a:r>
              <a:rPr lang="pt-BR" dirty="0" err="1"/>
              <a:t>string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7E473E1-D62C-CDE1-D27F-AC5992BBF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016" y="2006600"/>
            <a:ext cx="4559968" cy="301344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def string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str_func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():</a:t>
            </a:r>
          </a:p>
          <a:p>
            <a:pPr marL="22860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   string z</a:t>
            </a:r>
          </a:p>
          <a:p>
            <a:pPr marL="22860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   z = "teste"</a:t>
            </a:r>
          </a:p>
          <a:p>
            <a:pPr marL="22860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   return z</a:t>
            </a:r>
          </a:p>
          <a:p>
            <a:pPr marL="22860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6545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79351-6951-E5B3-B0B6-9F5DD45C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Funções (</a:t>
            </a:r>
            <a:r>
              <a:rPr lang="pt-BR" dirty="0" err="1"/>
              <a:t>void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7E473E1-D62C-CDE1-D27F-AC5992BBF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016" y="2262506"/>
            <a:ext cx="4559968" cy="233298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def void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print_number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():</a:t>
            </a:r>
          </a:p>
          <a:p>
            <a:pPr marL="22860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   int z = input()</a:t>
            </a:r>
          </a:p>
          <a:p>
            <a:pPr marL="22860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   print(z)</a:t>
            </a:r>
          </a:p>
          <a:p>
            <a:pPr marL="22860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6584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55BE3-308F-C601-8C31-9A9F9384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E91E5A-D336-D7CF-10FD-26DF73E3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de programação foi criada adaptando GO para uma linguagem mais semelhante a </a:t>
            </a:r>
            <a:r>
              <a:rPr lang="pt-BR" dirty="0" err="1"/>
              <a:t>python</a:t>
            </a:r>
            <a:r>
              <a:rPr lang="pt-BR" dirty="0"/>
              <a:t>, porém mantendo as características que o criador dessa linguagem gostaria que </a:t>
            </a:r>
            <a:r>
              <a:rPr lang="pt-BR" dirty="0" err="1"/>
              <a:t>python</a:t>
            </a:r>
            <a:r>
              <a:rPr lang="pt-BR" dirty="0"/>
              <a:t> tivesse </a:t>
            </a:r>
            <a:r>
              <a:rPr lang="pt-BR"/>
              <a:t>quando estava </a:t>
            </a:r>
            <a:r>
              <a:rPr lang="pt-BR" dirty="0"/>
              <a:t>aprendendo a programar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6C219-0AA0-7B7B-452A-5832999C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B4C6F-4070-EDB1-A1FA-B4399A679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não é mais composta apenas de blocos de funções com uma função </a:t>
            </a:r>
            <a:r>
              <a:rPr lang="pt-BR" dirty="0" err="1"/>
              <a:t>main</a:t>
            </a:r>
            <a:r>
              <a:rPr lang="pt-BR" dirty="0"/>
              <a:t> como em GO, sendo mais parecida com </a:t>
            </a:r>
            <a:r>
              <a:rPr lang="pt-BR" dirty="0" err="1"/>
              <a:t>python</a:t>
            </a:r>
            <a:endParaRPr lang="pt-BR" dirty="0"/>
          </a:p>
          <a:p>
            <a:r>
              <a:rPr lang="pt-BR" dirty="0"/>
              <a:t>Ainda é preciso definir o tipo das variáveis, como em GO</a:t>
            </a:r>
          </a:p>
          <a:p>
            <a:r>
              <a:rPr lang="pt-BR" dirty="0"/>
              <a:t>Foi criado o tipo “</a:t>
            </a:r>
            <a:r>
              <a:rPr lang="pt-BR" dirty="0" err="1"/>
              <a:t>void</a:t>
            </a:r>
            <a:r>
              <a:rPr lang="pt-BR" dirty="0"/>
              <a:t>” para funções que não retornam nada</a:t>
            </a:r>
          </a:p>
          <a:p>
            <a:r>
              <a:rPr lang="pt-BR" dirty="0"/>
              <a:t>Usa-se de palavras para “</a:t>
            </a:r>
            <a:r>
              <a:rPr lang="pt-BR" dirty="0" err="1"/>
              <a:t>and</a:t>
            </a:r>
            <a:r>
              <a:rPr lang="pt-BR" dirty="0"/>
              <a:t>”, “</a:t>
            </a:r>
            <a:r>
              <a:rPr lang="pt-BR" dirty="0" err="1"/>
              <a:t>or</a:t>
            </a:r>
            <a:r>
              <a:rPr lang="pt-BR" dirty="0"/>
              <a:t>” e “</a:t>
            </a:r>
            <a:r>
              <a:rPr lang="pt-BR" dirty="0" err="1"/>
              <a:t>not</a:t>
            </a:r>
            <a:r>
              <a:rPr lang="pt-BR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0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6C219-0AA0-7B7B-452A-5832999C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B4C6F-4070-EDB1-A1FA-B4399A679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Usa-se de “print” para imprimir variáveis, texto e números</a:t>
            </a:r>
          </a:p>
          <a:p>
            <a:r>
              <a:rPr lang="pt-BR" dirty="0"/>
              <a:t>Usa-se “input” para pegar um valor numérico</a:t>
            </a:r>
          </a:p>
          <a:p>
            <a:r>
              <a:rPr lang="pt-BR" dirty="0"/>
              <a:t>Todos os blocos de definir funções, blocos de </a:t>
            </a:r>
            <a:r>
              <a:rPr lang="pt-BR" dirty="0" err="1"/>
              <a:t>if</a:t>
            </a:r>
            <a:r>
              <a:rPr lang="pt-BR" dirty="0"/>
              <a:t>, blocos de </a:t>
            </a:r>
            <a:r>
              <a:rPr lang="pt-BR" dirty="0" err="1"/>
              <a:t>else</a:t>
            </a:r>
            <a:r>
              <a:rPr lang="pt-BR" dirty="0"/>
              <a:t> e blocos de loop terminam em “</a:t>
            </a:r>
            <a:r>
              <a:rPr lang="pt-BR" dirty="0" err="1"/>
              <a:t>end</a:t>
            </a:r>
            <a:r>
              <a:rPr lang="pt-BR" dirty="0"/>
              <a:t>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3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EBD17-B5D1-3122-F62E-ADA68057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Curiosidade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CB74E-9B00-252C-AE61-A829D18A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Escolheu-se manter a estrutura de loop mais parecida com GO para dificultar que loops infinitos aconteçam, o que aconteceu muitas vezes quando o criador da linguagem estava aprendendo </a:t>
            </a:r>
            <a:r>
              <a:rPr lang="pt-BR" dirty="0" err="1"/>
              <a:t>python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EBD17-B5D1-3122-F62E-ADA68057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666"/>
            <a:ext cx="10515600" cy="2254668"/>
          </a:xfrm>
        </p:spPr>
        <p:txBody>
          <a:bodyPr>
            <a:normAutofit/>
          </a:bodyPr>
          <a:lstStyle/>
          <a:p>
            <a:pPr algn="ctr"/>
            <a:r>
              <a:rPr lang="pt-BR" sz="11500" dirty="0"/>
              <a:t>Exemplos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63973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D0904-221D-335C-BCB7-DE9281C6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Loop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E2C43E-DF95-4528-A675-EE30E66F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016" y="2513065"/>
            <a:ext cx="4559968" cy="1831869"/>
          </a:xfrm>
          <a:solidFill>
            <a:schemeClr val="tx1"/>
          </a:solidFill>
        </p:spPr>
        <p:txBody>
          <a:bodyPr/>
          <a:lstStyle/>
          <a:p>
            <a:pPr marL="228600" indent="0">
              <a:buNone/>
            </a:pPr>
            <a:r>
              <a:rPr lang="pt-BR" dirty="0" err="1">
                <a:solidFill>
                  <a:schemeClr val="bg1">
                    <a:alpha val="70000"/>
                  </a:schemeClr>
                </a:solidFill>
              </a:rPr>
              <a:t>while</a:t>
            </a:r>
            <a:r>
              <a:rPr lang="pt-BR" dirty="0">
                <a:solidFill>
                  <a:schemeClr val="bg1">
                    <a:alpha val="70000"/>
                  </a:schemeClr>
                </a:solidFill>
              </a:rPr>
              <a:t> i=0 ; i &lt; 5; i = i + 1:</a:t>
            </a:r>
          </a:p>
          <a:p>
            <a:pPr marL="228600" indent="0">
              <a:buNone/>
            </a:pPr>
            <a:r>
              <a:rPr lang="pt-BR" dirty="0">
                <a:solidFill>
                  <a:schemeClr val="bg1">
                    <a:alpha val="70000"/>
                  </a:schemeClr>
                </a:solidFill>
              </a:rPr>
              <a:t>	print(i)</a:t>
            </a:r>
          </a:p>
          <a:p>
            <a:pPr marL="228600" indent="0">
              <a:buNone/>
            </a:pPr>
            <a:r>
              <a:rPr lang="pt-BR" dirty="0" err="1">
                <a:solidFill>
                  <a:schemeClr val="bg1">
                    <a:alpha val="70000"/>
                  </a:schemeClr>
                </a:solidFill>
              </a:rPr>
              <a:t>end</a:t>
            </a:r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9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79351-6951-E5B3-B0B6-9F5DD45C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IF</a:t>
            </a:r>
            <a:endParaRPr lang="en-US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7E473E1-D62C-CDE1-D27F-AC5992BBF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016" y="2513065"/>
            <a:ext cx="4559968" cy="1831869"/>
          </a:xfrm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22860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if a &gt; b:</a:t>
            </a:r>
          </a:p>
          <a:p>
            <a:pPr marL="22860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   print("a greater than b")</a:t>
            </a:r>
          </a:p>
          <a:p>
            <a:pPr marL="22860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9527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79351-6951-E5B3-B0B6-9F5DD45C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IF/ELSE</a:t>
            </a:r>
            <a:endParaRPr lang="en-US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7E473E1-D62C-CDE1-D27F-AC5992BBF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016" y="2006600"/>
            <a:ext cx="4559968" cy="3133756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22860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if a &gt; b:</a:t>
            </a:r>
          </a:p>
          <a:p>
            <a:pPr marL="22860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   print("a &gt; b")</a:t>
            </a:r>
          </a:p>
          <a:p>
            <a:pPr marL="22860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end</a:t>
            </a:r>
          </a:p>
          <a:p>
            <a:pPr marL="22860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else:</a:t>
            </a:r>
          </a:p>
          <a:p>
            <a:pPr marL="22860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   print("b &gt;= a")</a:t>
            </a:r>
          </a:p>
          <a:p>
            <a:pPr marL="228600" indent="0">
              <a:buNone/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3666808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320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Sabon Next LT</vt:lpstr>
      <vt:lpstr>Wingdings</vt:lpstr>
      <vt:lpstr>LuminousVTI</vt:lpstr>
      <vt:lpstr>Linguagem</vt:lpstr>
      <vt:lpstr>Motivação</vt:lpstr>
      <vt:lpstr>Características</vt:lpstr>
      <vt:lpstr>Características</vt:lpstr>
      <vt:lpstr>Curiosidade</vt:lpstr>
      <vt:lpstr>Exemplos</vt:lpstr>
      <vt:lpstr>Loop</vt:lpstr>
      <vt:lpstr>IF</vt:lpstr>
      <vt:lpstr>IF/ELSE</vt:lpstr>
      <vt:lpstr>Definindo Funções (int)</vt:lpstr>
      <vt:lpstr>Definindo Funções (string)</vt:lpstr>
      <vt:lpstr>Definindo Funções (void)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</dc:title>
  <dc:creator>Tiago Vitorino Seixas</dc:creator>
  <cp:lastModifiedBy>Tiago Vitorino Seixas</cp:lastModifiedBy>
  <cp:revision>1</cp:revision>
  <dcterms:created xsi:type="dcterms:W3CDTF">2023-12-08T17:13:32Z</dcterms:created>
  <dcterms:modified xsi:type="dcterms:W3CDTF">2023-12-08T17:47:48Z</dcterms:modified>
</cp:coreProperties>
</file>