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5C2C"/>
    <a:srgbClr val="F5640B"/>
    <a:srgbClr val="E87618"/>
    <a:srgbClr val="EE8512"/>
    <a:srgbClr val="617D23"/>
    <a:srgbClr val="1D8335"/>
    <a:srgbClr val="9CC389"/>
    <a:srgbClr val="CC0000"/>
    <a:srgbClr val="D88A84"/>
    <a:srgbClr val="F97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14B81-AFBA-46CE-A768-50A15ECFED76}" v="660" dt="2024-04-22T00:37:04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IGUEL PEREIRA CARVALHO" userId="c857bd8b-c450-4798-8d32-acb8be375fab" providerId="ADAL" clId="{D2814B81-AFBA-46CE-A768-50A15ECFED76}"/>
    <pc:docChg chg="custSel addSld delSld modSld">
      <pc:chgData name="TIAGO MIGUEL PEREIRA CARVALHO" userId="c857bd8b-c450-4798-8d32-acb8be375fab" providerId="ADAL" clId="{D2814B81-AFBA-46CE-A768-50A15ECFED76}" dt="2024-04-22T00:37:32.584" v="982" actId="14100"/>
      <pc:docMkLst>
        <pc:docMk/>
      </pc:docMkLst>
      <pc:sldChg chg="addSp delSp modSp new mod setBg">
        <pc:chgData name="TIAGO MIGUEL PEREIRA CARVALHO" userId="c857bd8b-c450-4798-8d32-acb8be375fab" providerId="ADAL" clId="{D2814B81-AFBA-46CE-A768-50A15ECFED76}" dt="2024-04-22T00:37:32.584" v="982" actId="14100"/>
        <pc:sldMkLst>
          <pc:docMk/>
          <pc:sldMk cId="1799726432" sldId="256"/>
        </pc:sldMkLst>
        <pc:spChg chg="del">
          <ac:chgData name="TIAGO MIGUEL PEREIRA CARVALHO" userId="c857bd8b-c450-4798-8d32-acb8be375fab" providerId="ADAL" clId="{D2814B81-AFBA-46CE-A768-50A15ECFED76}" dt="2024-04-22T00:03:04.357" v="3" actId="478"/>
          <ac:spMkLst>
            <pc:docMk/>
            <pc:sldMk cId="1799726432" sldId="256"/>
            <ac:spMk id="2" creationId="{CC94A06B-29B9-DE8C-6E18-CE72041EA562}"/>
          </ac:spMkLst>
        </pc:spChg>
        <pc:spChg chg="del mod">
          <ac:chgData name="TIAGO MIGUEL PEREIRA CARVALHO" userId="c857bd8b-c450-4798-8d32-acb8be375fab" providerId="ADAL" clId="{D2814B81-AFBA-46CE-A768-50A15ECFED76}" dt="2024-04-22T00:03:02.668" v="2" actId="478"/>
          <ac:spMkLst>
            <pc:docMk/>
            <pc:sldMk cId="1799726432" sldId="256"/>
            <ac:spMk id="3" creationId="{8572AFB7-1BEE-74A9-D864-0AF763E09CBB}"/>
          </ac:spMkLst>
        </pc:spChg>
        <pc:spChg chg="add mod">
          <ac:chgData name="TIAGO MIGUEL PEREIRA CARVALHO" userId="c857bd8b-c450-4798-8d32-acb8be375fab" providerId="ADAL" clId="{D2814B81-AFBA-46CE-A768-50A15ECFED76}" dt="2024-04-22T00:07:53.688" v="657" actId="207"/>
          <ac:spMkLst>
            <pc:docMk/>
            <pc:sldMk cId="1799726432" sldId="256"/>
            <ac:spMk id="4" creationId="{35F91675-6426-6B3A-8217-7CD061073365}"/>
          </ac:spMkLst>
        </pc:spChg>
        <pc:spChg chg="add mod">
          <ac:chgData name="TIAGO MIGUEL PEREIRA CARVALHO" userId="c857bd8b-c450-4798-8d32-acb8be375fab" providerId="ADAL" clId="{D2814B81-AFBA-46CE-A768-50A15ECFED76}" dt="2024-04-22T00:36:18.153" v="946" actId="1076"/>
          <ac:spMkLst>
            <pc:docMk/>
            <pc:sldMk cId="1799726432" sldId="256"/>
            <ac:spMk id="5" creationId="{99F2A17F-9CC2-3A96-143F-889C68B3BF67}"/>
          </ac:spMkLst>
        </pc:spChg>
        <pc:spChg chg="add mod">
          <ac:chgData name="TIAGO MIGUEL PEREIRA CARVALHO" userId="c857bd8b-c450-4798-8d32-acb8be375fab" providerId="ADAL" clId="{D2814B81-AFBA-46CE-A768-50A15ECFED76}" dt="2024-04-22T00:36:16.441" v="945" actId="1076"/>
          <ac:spMkLst>
            <pc:docMk/>
            <pc:sldMk cId="1799726432" sldId="256"/>
            <ac:spMk id="6" creationId="{30643330-D35B-BEC8-3072-1CDFA3650553}"/>
          </ac:spMkLst>
        </pc:spChg>
        <pc:spChg chg="add mod">
          <ac:chgData name="TIAGO MIGUEL PEREIRA CARVALHO" userId="c857bd8b-c450-4798-8d32-acb8be375fab" providerId="ADAL" clId="{D2814B81-AFBA-46CE-A768-50A15ECFED76}" dt="2024-04-22T00:36:14.374" v="944" actId="1076"/>
          <ac:spMkLst>
            <pc:docMk/>
            <pc:sldMk cId="1799726432" sldId="256"/>
            <ac:spMk id="7" creationId="{817290C1-99E8-D316-043F-F4196C4747AE}"/>
          </ac:spMkLst>
        </pc:spChg>
        <pc:spChg chg="add del mod">
          <ac:chgData name="TIAGO MIGUEL PEREIRA CARVALHO" userId="c857bd8b-c450-4798-8d32-acb8be375fab" providerId="ADAL" clId="{D2814B81-AFBA-46CE-A768-50A15ECFED76}" dt="2024-04-22T00:36:07.331" v="940" actId="478"/>
          <ac:spMkLst>
            <pc:docMk/>
            <pc:sldMk cId="1799726432" sldId="256"/>
            <ac:spMk id="8" creationId="{5C0741D9-3438-FDC9-921F-9A32B28E41CC}"/>
          </ac:spMkLst>
        </pc:spChg>
        <pc:spChg chg="add mod">
          <ac:chgData name="TIAGO MIGUEL PEREIRA CARVALHO" userId="c857bd8b-c450-4798-8d32-acb8be375fab" providerId="ADAL" clId="{D2814B81-AFBA-46CE-A768-50A15ECFED76}" dt="2024-04-22T00:36:12.281" v="943" actId="1076"/>
          <ac:spMkLst>
            <pc:docMk/>
            <pc:sldMk cId="1799726432" sldId="256"/>
            <ac:spMk id="9" creationId="{369E27A2-533A-39A2-E892-E4B035B25CEC}"/>
          </ac:spMkLst>
        </pc:spChg>
        <pc:spChg chg="add mod">
          <ac:chgData name="TIAGO MIGUEL PEREIRA CARVALHO" userId="c857bd8b-c450-4798-8d32-acb8be375fab" providerId="ADAL" clId="{D2814B81-AFBA-46CE-A768-50A15ECFED76}" dt="2024-04-22T00:36:31.941" v="949" actId="14100"/>
          <ac:spMkLst>
            <pc:docMk/>
            <pc:sldMk cId="1799726432" sldId="256"/>
            <ac:spMk id="10" creationId="{04240734-979B-663D-EDDF-C4269F3E227F}"/>
          </ac:spMkLst>
        </pc:spChg>
        <pc:spChg chg="add mod">
          <ac:chgData name="TIAGO MIGUEL PEREIRA CARVALHO" userId="c857bd8b-c450-4798-8d32-acb8be375fab" providerId="ADAL" clId="{D2814B81-AFBA-46CE-A768-50A15ECFED76}" dt="2024-04-22T00:36:35.898" v="951" actId="1076"/>
          <ac:spMkLst>
            <pc:docMk/>
            <pc:sldMk cId="1799726432" sldId="256"/>
            <ac:spMk id="11" creationId="{3C622CE9-50A6-7F69-4D94-EB5609683108}"/>
          </ac:spMkLst>
        </pc:spChg>
        <pc:spChg chg="add mod">
          <ac:chgData name="TIAGO MIGUEL PEREIRA CARVALHO" userId="c857bd8b-c450-4798-8d32-acb8be375fab" providerId="ADAL" clId="{D2814B81-AFBA-46CE-A768-50A15ECFED76}" dt="2024-04-22T00:36:49.091" v="959" actId="1076"/>
          <ac:spMkLst>
            <pc:docMk/>
            <pc:sldMk cId="1799726432" sldId="256"/>
            <ac:spMk id="12" creationId="{0BF13412-2EF4-A988-61F1-5912B420E8CD}"/>
          </ac:spMkLst>
        </pc:spChg>
        <pc:spChg chg="add mod">
          <ac:chgData name="TIAGO MIGUEL PEREIRA CARVALHO" userId="c857bd8b-c450-4798-8d32-acb8be375fab" providerId="ADAL" clId="{D2814B81-AFBA-46CE-A768-50A15ECFED76}" dt="2024-04-22T00:36:46.280" v="958" actId="1076"/>
          <ac:spMkLst>
            <pc:docMk/>
            <pc:sldMk cId="1799726432" sldId="256"/>
            <ac:spMk id="13" creationId="{17FDD0F9-CFB2-FDB3-EDEE-9929A4C3FC47}"/>
          </ac:spMkLst>
        </pc:spChg>
        <pc:spChg chg="add mod">
          <ac:chgData name="TIAGO MIGUEL PEREIRA CARVALHO" userId="c857bd8b-c450-4798-8d32-acb8be375fab" providerId="ADAL" clId="{D2814B81-AFBA-46CE-A768-50A15ECFED76}" dt="2024-04-22T00:36:50.486" v="960" actId="1076"/>
          <ac:spMkLst>
            <pc:docMk/>
            <pc:sldMk cId="1799726432" sldId="256"/>
            <ac:spMk id="14" creationId="{333F335F-5235-AD04-C95E-99ED10485894}"/>
          </ac:spMkLst>
        </pc:spChg>
        <pc:spChg chg="add mod">
          <ac:chgData name="TIAGO MIGUEL PEREIRA CARVALHO" userId="c857bd8b-c450-4798-8d32-acb8be375fab" providerId="ADAL" clId="{D2814B81-AFBA-46CE-A768-50A15ECFED76}" dt="2024-04-22T00:36:40.533" v="956" actId="1076"/>
          <ac:spMkLst>
            <pc:docMk/>
            <pc:sldMk cId="1799726432" sldId="256"/>
            <ac:spMk id="15" creationId="{21DF59D1-E3C7-7632-392B-C67EE38E2D69}"/>
          </ac:spMkLst>
        </pc:spChg>
        <pc:spChg chg="add mod">
          <ac:chgData name="TIAGO MIGUEL PEREIRA CARVALHO" userId="c857bd8b-c450-4798-8d32-acb8be375fab" providerId="ADAL" clId="{D2814B81-AFBA-46CE-A768-50A15ECFED76}" dt="2024-04-22T00:37:30.379" v="981" actId="14100"/>
          <ac:spMkLst>
            <pc:docMk/>
            <pc:sldMk cId="1799726432" sldId="256"/>
            <ac:spMk id="16" creationId="{EFB55C68-C987-D896-5A0C-6704B8AF0F11}"/>
          </ac:spMkLst>
        </pc:spChg>
        <pc:spChg chg="add mod">
          <ac:chgData name="TIAGO MIGUEL PEREIRA CARVALHO" userId="c857bd8b-c450-4798-8d32-acb8be375fab" providerId="ADAL" clId="{D2814B81-AFBA-46CE-A768-50A15ECFED76}" dt="2024-04-22T00:37:32.584" v="982" actId="14100"/>
          <ac:spMkLst>
            <pc:docMk/>
            <pc:sldMk cId="1799726432" sldId="256"/>
            <ac:spMk id="17" creationId="{9EE9710B-6999-363E-1E8E-D219EBDE348C}"/>
          </ac:spMkLst>
        </pc:spChg>
        <pc:spChg chg="add mod">
          <ac:chgData name="TIAGO MIGUEL PEREIRA CARVALHO" userId="c857bd8b-c450-4798-8d32-acb8be375fab" providerId="ADAL" clId="{D2814B81-AFBA-46CE-A768-50A15ECFED76}" dt="2024-04-22T00:37:16.532" v="975" actId="14100"/>
          <ac:spMkLst>
            <pc:docMk/>
            <pc:sldMk cId="1799726432" sldId="256"/>
            <ac:spMk id="18" creationId="{21F7CB2F-5845-3354-DB7F-BEDE0FE18896}"/>
          </ac:spMkLst>
        </pc:spChg>
        <pc:spChg chg="add mod">
          <ac:chgData name="TIAGO MIGUEL PEREIRA CARVALHO" userId="c857bd8b-c450-4798-8d32-acb8be375fab" providerId="ADAL" clId="{D2814B81-AFBA-46CE-A768-50A15ECFED76}" dt="2024-04-22T00:37:22.567" v="979" actId="1076"/>
          <ac:spMkLst>
            <pc:docMk/>
            <pc:sldMk cId="1799726432" sldId="256"/>
            <ac:spMk id="19" creationId="{DF0D35E0-03DE-E8AC-CD58-E8D2CCA40946}"/>
          </ac:spMkLst>
        </pc:spChg>
      </pc:sldChg>
      <pc:sldChg chg="add del">
        <pc:chgData name="TIAGO MIGUEL PEREIRA CARVALHO" userId="c857bd8b-c450-4798-8d32-acb8be375fab" providerId="ADAL" clId="{D2814B81-AFBA-46CE-A768-50A15ECFED76}" dt="2024-04-22T00:13:13.393" v="805" actId="47"/>
        <pc:sldMkLst>
          <pc:docMk/>
          <pc:sldMk cId="2789538160" sldId="257"/>
        </pc:sldMkLst>
      </pc:sldChg>
      <pc:sldChg chg="addSp modSp add mod">
        <pc:chgData name="TIAGO MIGUEL PEREIRA CARVALHO" userId="c857bd8b-c450-4798-8d32-acb8be375fab" providerId="ADAL" clId="{D2814B81-AFBA-46CE-A768-50A15ECFED76}" dt="2024-04-22T00:32:43.289" v="939" actId="14100"/>
        <pc:sldMkLst>
          <pc:docMk/>
          <pc:sldMk cId="2963644235" sldId="257"/>
        </pc:sldMkLst>
        <pc:spChg chg="add mod">
          <ac:chgData name="TIAGO MIGUEL PEREIRA CARVALHO" userId="c857bd8b-c450-4798-8d32-acb8be375fab" providerId="ADAL" clId="{D2814B81-AFBA-46CE-A768-50A15ECFED76}" dt="2024-04-22T00:32:12.773" v="928" actId="1076"/>
          <ac:spMkLst>
            <pc:docMk/>
            <pc:sldMk cId="2963644235" sldId="257"/>
            <ac:spMk id="2" creationId="{F1ACE1DD-83F2-3ED4-838D-2F2BDEA6CBF2}"/>
          </ac:spMkLst>
        </pc:spChg>
        <pc:spChg chg="add mod">
          <ac:chgData name="TIAGO MIGUEL PEREIRA CARVALHO" userId="c857bd8b-c450-4798-8d32-acb8be375fab" providerId="ADAL" clId="{D2814B81-AFBA-46CE-A768-50A15ECFED76}" dt="2024-04-22T00:32:13.936" v="929" actId="1076"/>
          <ac:spMkLst>
            <pc:docMk/>
            <pc:sldMk cId="2963644235" sldId="257"/>
            <ac:spMk id="3" creationId="{8DC3C8B7-C428-F805-E67E-F7A7FE8FDEA4}"/>
          </ac:spMkLst>
        </pc:spChg>
        <pc:spChg chg="add mod">
          <ac:chgData name="TIAGO MIGUEL PEREIRA CARVALHO" userId="c857bd8b-c450-4798-8d32-acb8be375fab" providerId="ADAL" clId="{D2814B81-AFBA-46CE-A768-50A15ECFED76}" dt="2024-04-22T00:32:24.180" v="932" actId="14100"/>
          <ac:spMkLst>
            <pc:docMk/>
            <pc:sldMk cId="2963644235" sldId="257"/>
            <ac:spMk id="10" creationId="{E8A92D54-C7A7-E93C-FE59-E50D77E040E6}"/>
          </ac:spMkLst>
        </pc:spChg>
        <pc:spChg chg="add mod">
          <ac:chgData name="TIAGO MIGUEL PEREIRA CARVALHO" userId="c857bd8b-c450-4798-8d32-acb8be375fab" providerId="ADAL" clId="{D2814B81-AFBA-46CE-A768-50A15ECFED76}" dt="2024-04-22T00:32:30.537" v="934" actId="1076"/>
          <ac:spMkLst>
            <pc:docMk/>
            <pc:sldMk cId="2963644235" sldId="257"/>
            <ac:spMk id="11" creationId="{FF73E200-428E-EBE8-ADF3-F6253201309B}"/>
          </ac:spMkLst>
        </pc:spChg>
        <pc:spChg chg="add mod">
          <ac:chgData name="TIAGO MIGUEL PEREIRA CARVALHO" userId="c857bd8b-c450-4798-8d32-acb8be375fab" providerId="ADAL" clId="{D2814B81-AFBA-46CE-A768-50A15ECFED76}" dt="2024-04-22T00:32:43.289" v="939" actId="14100"/>
          <ac:spMkLst>
            <pc:docMk/>
            <pc:sldMk cId="2963644235" sldId="257"/>
            <ac:spMk id="12" creationId="{DA8DC355-B045-3C82-C7B0-5466ECC286A5}"/>
          </ac:spMkLst>
        </pc:spChg>
      </pc:sldChg>
      <pc:sldChg chg="add del">
        <pc:chgData name="TIAGO MIGUEL PEREIRA CARVALHO" userId="c857bd8b-c450-4798-8d32-acb8be375fab" providerId="ADAL" clId="{D2814B81-AFBA-46CE-A768-50A15ECFED76}" dt="2024-04-22T00:15:20.504" v="814" actId="47"/>
        <pc:sldMkLst>
          <pc:docMk/>
          <pc:sldMk cId="3265177159" sldId="257"/>
        </pc:sldMkLst>
      </pc:sldChg>
      <pc:sldChg chg="addSp delSp modSp add mod">
        <pc:chgData name="TIAGO MIGUEL PEREIRA CARVALHO" userId="c857bd8b-c450-4798-8d32-acb8be375fab" providerId="ADAL" clId="{D2814B81-AFBA-46CE-A768-50A15ECFED76}" dt="2024-04-22T00:28:15.700" v="922" actId="14100"/>
        <pc:sldMkLst>
          <pc:docMk/>
          <pc:sldMk cId="692815767" sldId="258"/>
        </pc:sldMkLst>
        <pc:spChg chg="add mod">
          <ac:chgData name="TIAGO MIGUEL PEREIRA CARVALHO" userId="c857bd8b-c450-4798-8d32-acb8be375fab" providerId="ADAL" clId="{D2814B81-AFBA-46CE-A768-50A15ECFED76}" dt="2024-04-22T00:22:34.394" v="888" actId="14100"/>
          <ac:spMkLst>
            <pc:docMk/>
            <pc:sldMk cId="692815767" sldId="258"/>
            <ac:spMk id="2" creationId="{86F205E8-95E6-56BF-28C7-BF86092CA36F}"/>
          </ac:spMkLst>
        </pc:spChg>
        <pc:spChg chg="add mod">
          <ac:chgData name="TIAGO MIGUEL PEREIRA CARVALHO" userId="c857bd8b-c450-4798-8d32-acb8be375fab" providerId="ADAL" clId="{D2814B81-AFBA-46CE-A768-50A15ECFED76}" dt="2024-04-22T00:22:37.455" v="890" actId="14100"/>
          <ac:spMkLst>
            <pc:docMk/>
            <pc:sldMk cId="692815767" sldId="258"/>
            <ac:spMk id="3" creationId="{B9D09E7F-43CD-DF03-8D17-54E2586B1DA6}"/>
          </ac:spMkLst>
        </pc:spChg>
        <pc:spChg chg="add mod">
          <ac:chgData name="TIAGO MIGUEL PEREIRA CARVALHO" userId="c857bd8b-c450-4798-8d32-acb8be375fab" providerId="ADAL" clId="{D2814B81-AFBA-46CE-A768-50A15ECFED76}" dt="2024-04-22T00:22:29.568" v="886" actId="14100"/>
          <ac:spMkLst>
            <pc:docMk/>
            <pc:sldMk cId="692815767" sldId="258"/>
            <ac:spMk id="10" creationId="{48CC51FE-7A9B-7282-894F-BDE20C9347F4}"/>
          </ac:spMkLst>
        </pc:spChg>
        <pc:spChg chg="add del mod">
          <ac:chgData name="TIAGO MIGUEL PEREIRA CARVALHO" userId="c857bd8b-c450-4798-8d32-acb8be375fab" providerId="ADAL" clId="{D2814B81-AFBA-46CE-A768-50A15ECFED76}" dt="2024-04-22T00:28:01.394" v="914" actId="478"/>
          <ac:spMkLst>
            <pc:docMk/>
            <pc:sldMk cId="692815767" sldId="258"/>
            <ac:spMk id="11" creationId="{A41875D7-8241-2074-02D2-E0E680040F99}"/>
          </ac:spMkLst>
        </pc:spChg>
        <pc:spChg chg="add del mod">
          <ac:chgData name="TIAGO MIGUEL PEREIRA CARVALHO" userId="c857bd8b-c450-4798-8d32-acb8be375fab" providerId="ADAL" clId="{D2814B81-AFBA-46CE-A768-50A15ECFED76}" dt="2024-04-22T00:28:02.326" v="916" actId="478"/>
          <ac:spMkLst>
            <pc:docMk/>
            <pc:sldMk cId="692815767" sldId="258"/>
            <ac:spMk id="12" creationId="{4D5FEF5C-11C4-B779-D31E-14FE7D3F87AD}"/>
          </ac:spMkLst>
        </pc:spChg>
        <pc:spChg chg="add del mod">
          <ac:chgData name="TIAGO MIGUEL PEREIRA CARVALHO" userId="c857bd8b-c450-4798-8d32-acb8be375fab" providerId="ADAL" clId="{D2814B81-AFBA-46CE-A768-50A15ECFED76}" dt="2024-04-22T00:28:01.901" v="915" actId="478"/>
          <ac:spMkLst>
            <pc:docMk/>
            <pc:sldMk cId="692815767" sldId="258"/>
            <ac:spMk id="13" creationId="{891B3F44-4613-B5D0-2E8E-A0D6F76E5D26}"/>
          </ac:spMkLst>
        </pc:spChg>
        <pc:spChg chg="add mod">
          <ac:chgData name="TIAGO MIGUEL PEREIRA CARVALHO" userId="c857bd8b-c450-4798-8d32-acb8be375fab" providerId="ADAL" clId="{D2814B81-AFBA-46CE-A768-50A15ECFED76}" dt="2024-04-22T00:28:15.700" v="922" actId="14100"/>
          <ac:spMkLst>
            <pc:docMk/>
            <pc:sldMk cId="692815767" sldId="258"/>
            <ac:spMk id="14" creationId="{D8353E2F-A8CA-B628-453C-02D689E96109}"/>
          </ac:spMkLst>
        </pc:spChg>
        <pc:spChg chg="add mod">
          <ac:chgData name="TIAGO MIGUEL PEREIRA CARVALHO" userId="c857bd8b-c450-4798-8d32-acb8be375fab" providerId="ADAL" clId="{D2814B81-AFBA-46CE-A768-50A15ECFED76}" dt="2024-04-22T00:23:53.039" v="912" actId="1076"/>
          <ac:spMkLst>
            <pc:docMk/>
            <pc:sldMk cId="692815767" sldId="258"/>
            <ac:spMk id="15" creationId="{C95ED81E-542E-7831-E7F6-EBBEF2549026}"/>
          </ac:spMkLst>
        </pc:spChg>
        <pc:spChg chg="add mod">
          <ac:chgData name="TIAGO MIGUEL PEREIRA CARVALHO" userId="c857bd8b-c450-4798-8d32-acb8be375fab" providerId="ADAL" clId="{D2814B81-AFBA-46CE-A768-50A15ECFED76}" dt="2024-04-22T00:28:10.057" v="920" actId="1076"/>
          <ac:spMkLst>
            <pc:docMk/>
            <pc:sldMk cId="692815767" sldId="258"/>
            <ac:spMk id="16" creationId="{0E8E0BAA-92CE-D83C-8007-28822A13A3F6}"/>
          </ac:spMkLst>
        </pc:spChg>
      </pc:sldChg>
      <pc:sldChg chg="add del">
        <pc:chgData name="TIAGO MIGUEL PEREIRA CARVALHO" userId="c857bd8b-c450-4798-8d32-acb8be375fab" providerId="ADAL" clId="{D2814B81-AFBA-46CE-A768-50A15ECFED76}" dt="2024-04-22T00:13:12.632" v="803" actId="47"/>
        <pc:sldMkLst>
          <pc:docMk/>
          <pc:sldMk cId="3269973620" sldId="258"/>
        </pc:sldMkLst>
      </pc:sldChg>
      <pc:sldChg chg="add del">
        <pc:chgData name="TIAGO MIGUEL PEREIRA CARVALHO" userId="c857bd8b-c450-4798-8d32-acb8be375fab" providerId="ADAL" clId="{D2814B81-AFBA-46CE-A768-50A15ECFED76}" dt="2024-04-22T00:13:12.992" v="804" actId="47"/>
        <pc:sldMkLst>
          <pc:docMk/>
          <pc:sldMk cId="1910174742" sldId="259"/>
        </pc:sldMkLst>
      </pc:sldChg>
      <pc:sldChg chg="addSp delSp modSp add mod">
        <pc:chgData name="TIAGO MIGUEL PEREIRA CARVALHO" userId="c857bd8b-c450-4798-8d32-acb8be375fab" providerId="ADAL" clId="{D2814B81-AFBA-46CE-A768-50A15ECFED76}" dt="2024-04-22T00:18:57.938" v="874" actId="207"/>
        <pc:sldMkLst>
          <pc:docMk/>
          <pc:sldMk cId="3440409204" sldId="259"/>
        </pc:sldMkLst>
        <pc:spChg chg="add mod">
          <ac:chgData name="TIAGO MIGUEL PEREIRA CARVALHO" userId="c857bd8b-c450-4798-8d32-acb8be375fab" providerId="ADAL" clId="{D2814B81-AFBA-46CE-A768-50A15ECFED76}" dt="2024-04-22T00:17:00.849" v="845" actId="207"/>
          <ac:spMkLst>
            <pc:docMk/>
            <pc:sldMk cId="3440409204" sldId="259"/>
            <ac:spMk id="2" creationId="{229A586B-48DB-CC8C-4212-79A00FCC8D15}"/>
          </ac:spMkLst>
        </pc:spChg>
        <pc:spChg chg="add del mod">
          <ac:chgData name="TIAGO MIGUEL PEREIRA CARVALHO" userId="c857bd8b-c450-4798-8d32-acb8be375fab" providerId="ADAL" clId="{D2814B81-AFBA-46CE-A768-50A15ECFED76}" dt="2024-04-22T00:16:33.596" v="831" actId="478"/>
          <ac:spMkLst>
            <pc:docMk/>
            <pc:sldMk cId="3440409204" sldId="259"/>
            <ac:spMk id="3" creationId="{F1910EBB-D05C-3A6F-3951-CE3A7E74B58F}"/>
          </ac:spMkLst>
        </pc:spChg>
        <pc:spChg chg="add del mod">
          <ac:chgData name="TIAGO MIGUEL PEREIRA CARVALHO" userId="c857bd8b-c450-4798-8d32-acb8be375fab" providerId="ADAL" clId="{D2814B81-AFBA-46CE-A768-50A15ECFED76}" dt="2024-04-22T00:16:33.131" v="830" actId="478"/>
          <ac:spMkLst>
            <pc:docMk/>
            <pc:sldMk cId="3440409204" sldId="259"/>
            <ac:spMk id="10" creationId="{5D1C75D9-5399-7B7D-26DA-D81A8EB6E08F}"/>
          </ac:spMkLst>
        </pc:spChg>
        <pc:spChg chg="add del mod">
          <ac:chgData name="TIAGO MIGUEL PEREIRA CARVALHO" userId="c857bd8b-c450-4798-8d32-acb8be375fab" providerId="ADAL" clId="{D2814B81-AFBA-46CE-A768-50A15ECFED76}" dt="2024-04-22T00:16:46" v="838" actId="478"/>
          <ac:spMkLst>
            <pc:docMk/>
            <pc:sldMk cId="3440409204" sldId="259"/>
            <ac:spMk id="11" creationId="{984AB6B7-5C51-04CE-4A2D-8CD584A18FC5}"/>
          </ac:spMkLst>
        </pc:spChg>
        <pc:spChg chg="add del mod">
          <ac:chgData name="TIAGO MIGUEL PEREIRA CARVALHO" userId="c857bd8b-c450-4798-8d32-acb8be375fab" providerId="ADAL" clId="{D2814B81-AFBA-46CE-A768-50A15ECFED76}" dt="2024-04-22T00:16:45.552" v="837" actId="478"/>
          <ac:spMkLst>
            <pc:docMk/>
            <pc:sldMk cId="3440409204" sldId="259"/>
            <ac:spMk id="12" creationId="{83FAF52C-7631-945A-CE2C-9B34889F73E3}"/>
          </ac:spMkLst>
        </pc:spChg>
        <pc:spChg chg="add mod">
          <ac:chgData name="TIAGO MIGUEL PEREIRA CARVALHO" userId="c857bd8b-c450-4798-8d32-acb8be375fab" providerId="ADAL" clId="{D2814B81-AFBA-46CE-A768-50A15ECFED76}" dt="2024-04-22T00:17:09.927" v="847" actId="207"/>
          <ac:spMkLst>
            <pc:docMk/>
            <pc:sldMk cId="3440409204" sldId="259"/>
            <ac:spMk id="13" creationId="{2F8A1AE9-3807-DDB4-D36F-3FA56E1A7E6A}"/>
          </ac:spMkLst>
        </pc:spChg>
        <pc:spChg chg="add mod">
          <ac:chgData name="TIAGO MIGUEL PEREIRA CARVALHO" userId="c857bd8b-c450-4798-8d32-acb8be375fab" providerId="ADAL" clId="{D2814B81-AFBA-46CE-A768-50A15ECFED76}" dt="2024-04-22T00:17:05.688" v="846" actId="207"/>
          <ac:spMkLst>
            <pc:docMk/>
            <pc:sldMk cId="3440409204" sldId="259"/>
            <ac:spMk id="14" creationId="{5A925F3B-9A1D-01E7-40A9-6D39FF74F926}"/>
          </ac:spMkLst>
        </pc:spChg>
        <pc:spChg chg="add del mod">
          <ac:chgData name="TIAGO MIGUEL PEREIRA CARVALHO" userId="c857bd8b-c450-4798-8d32-acb8be375fab" providerId="ADAL" clId="{D2814B81-AFBA-46CE-A768-50A15ECFED76}" dt="2024-04-22T00:16:49.724" v="842" actId="478"/>
          <ac:spMkLst>
            <pc:docMk/>
            <pc:sldMk cId="3440409204" sldId="259"/>
            <ac:spMk id="15" creationId="{2661149A-E84A-F234-D379-C7D7BC1D77EE}"/>
          </ac:spMkLst>
        </pc:spChg>
        <pc:spChg chg="add del mod">
          <ac:chgData name="TIAGO MIGUEL PEREIRA CARVALHO" userId="c857bd8b-c450-4798-8d32-acb8be375fab" providerId="ADAL" clId="{D2814B81-AFBA-46CE-A768-50A15ECFED76}" dt="2024-04-22T00:17:47.254" v="850" actId="21"/>
          <ac:spMkLst>
            <pc:docMk/>
            <pc:sldMk cId="3440409204" sldId="259"/>
            <ac:spMk id="16" creationId="{1E1D4A6A-01ED-2BAF-6135-6DDB762F3853}"/>
          </ac:spMkLst>
        </pc:spChg>
        <pc:spChg chg="add mod">
          <ac:chgData name="TIAGO MIGUEL PEREIRA CARVALHO" userId="c857bd8b-c450-4798-8d32-acb8be375fab" providerId="ADAL" clId="{D2814B81-AFBA-46CE-A768-50A15ECFED76}" dt="2024-04-22T00:18:49.559" v="871" actId="207"/>
          <ac:spMkLst>
            <pc:docMk/>
            <pc:sldMk cId="3440409204" sldId="259"/>
            <ac:spMk id="17" creationId="{D41519FC-2D49-4B5E-8E30-7D6F193DB9B3}"/>
          </ac:spMkLst>
        </pc:spChg>
        <pc:spChg chg="add mod">
          <ac:chgData name="TIAGO MIGUEL PEREIRA CARVALHO" userId="c857bd8b-c450-4798-8d32-acb8be375fab" providerId="ADAL" clId="{D2814B81-AFBA-46CE-A768-50A15ECFED76}" dt="2024-04-22T00:18:52.333" v="872" actId="207"/>
          <ac:spMkLst>
            <pc:docMk/>
            <pc:sldMk cId="3440409204" sldId="259"/>
            <ac:spMk id="18" creationId="{F4422F66-4788-5A97-5DD2-6F8C1F7EDFC4}"/>
          </ac:spMkLst>
        </pc:spChg>
        <pc:spChg chg="add mod">
          <ac:chgData name="TIAGO MIGUEL PEREIRA CARVALHO" userId="c857bd8b-c450-4798-8d32-acb8be375fab" providerId="ADAL" clId="{D2814B81-AFBA-46CE-A768-50A15ECFED76}" dt="2024-04-22T00:18:55.245" v="873" actId="207"/>
          <ac:spMkLst>
            <pc:docMk/>
            <pc:sldMk cId="3440409204" sldId="259"/>
            <ac:spMk id="19" creationId="{B9BC5738-71BB-EDAC-2BC0-4778C0181AC5}"/>
          </ac:spMkLst>
        </pc:spChg>
        <pc:spChg chg="add mod">
          <ac:chgData name="TIAGO MIGUEL PEREIRA CARVALHO" userId="c857bd8b-c450-4798-8d32-acb8be375fab" providerId="ADAL" clId="{D2814B81-AFBA-46CE-A768-50A15ECFED76}" dt="2024-04-22T00:18:57.938" v="874" actId="207"/>
          <ac:spMkLst>
            <pc:docMk/>
            <pc:sldMk cId="3440409204" sldId="259"/>
            <ac:spMk id="20" creationId="{01F59246-FB51-B8CC-02E6-B4544C2E6711}"/>
          </ac:spMkLst>
        </pc:spChg>
      </pc:sldChg>
      <pc:sldChg chg="add del">
        <pc:chgData name="TIAGO MIGUEL PEREIRA CARVALHO" userId="c857bd8b-c450-4798-8d32-acb8be375fab" providerId="ADAL" clId="{D2814B81-AFBA-46CE-A768-50A15ECFED76}" dt="2024-04-22T00:13:12.228" v="802" actId="47"/>
        <pc:sldMkLst>
          <pc:docMk/>
          <pc:sldMk cId="1097614256" sldId="260"/>
        </pc:sldMkLst>
      </pc:sldChg>
      <pc:sldChg chg="add">
        <pc:chgData name="TIAGO MIGUEL PEREIRA CARVALHO" userId="c857bd8b-c450-4798-8d32-acb8be375fab" providerId="ADAL" clId="{D2814B81-AFBA-46CE-A768-50A15ECFED76}" dt="2024-04-22T00:27:46.902" v="913" actId="2890"/>
        <pc:sldMkLst>
          <pc:docMk/>
          <pc:sldMk cId="205095318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32768-DEEA-5F24-0E2B-CA4AD121B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D46FE-901D-8509-0A8B-4572F8F80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24F1438-9757-D5A9-21CA-68A11B45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7DFBDD-6799-224D-4600-24166519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7215C99-C40C-001B-B7F4-CFA1B5EE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69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DFE19-FE37-17BD-78D2-176DC7D1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0973B56-2078-FFD9-016E-1ABE0B802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41A8F6-CD07-0391-A139-9386ECD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9F9640-3F60-6506-0A68-684486F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439530-BF74-569A-A777-C0CA195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7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147618-0BD6-8705-99E5-045636B75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E02D937-187B-6B5F-BF00-8D206A66E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10721D-E34B-0F7A-F358-02C24E81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3B7CAFD-AF8C-31D7-A891-3C0BA5B3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B0F0DA-3E5B-CF89-427D-DD5B9752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3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26BF3-A2B9-A887-478A-361F4467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A1A92FB-E6CB-E37D-F417-B6DE72AB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B950A3-7D5F-03BD-5731-4A144C8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3AB156-910A-65AD-2A52-4F92ECFF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3CBBB8-AF9F-D588-6F82-B7D12453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4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3E1B5-D205-FF73-ECE8-73B83B00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CCE68A-4A2F-CCFD-C144-1BC82123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359A79-1B84-0FF0-78B6-137C5A75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AC5594-6814-1255-005E-CD786C8C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8B9F9B-84FD-A03C-A285-219E3D75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80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A2F9-BC76-37C5-E45B-57768C17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22FAE7-A416-2497-F6EE-A6218B923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F5AC904-1685-1C6B-450F-3FF07ADE2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362ABF-2455-4A32-ED19-810413B2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A2F34F-E71D-5D93-A8E1-03BA97A7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8058F1B-2B3E-877D-CA6E-EBCA81D2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11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CA647-AB6D-2DC7-E406-DBF0385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DB3E22-256D-A25A-590A-20B313AD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694B910-28D7-BC87-E53A-5AEAFB36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98B599A-997E-EA9B-0CA4-00EB4A722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A030D32-C692-06A0-AF41-55E75140E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89E4665-09CB-6F6A-F32C-1CDC0F87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46D50A8-FC93-D1B2-F337-A4EC3A75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A6E3C71-CCCD-4044-3341-A18B9497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2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4D312-3F61-98A8-71ED-B991ACAE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F1D63E7-5581-C522-5CEF-D762E836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B27DC8-2868-A4FE-238A-BAF3B5EE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3EF7172-B01E-100D-5383-5FF316CB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7A0A10C-88BA-59FA-F281-B840734D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62D2E4-FCF7-7A93-7838-3D882ACB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1C98C2-52B4-E5AD-5A23-9B6E6FA5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8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3D1B0-2316-45B6-84FA-10E6FE3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EE3920-0A84-DF4A-798B-B9C0EB5B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132296E-3999-50C6-3565-1DE1766FF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ADB2A89-502A-8142-69DD-45994106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C151D0-305A-BBB2-DB3A-6DE440E02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DB0BB8D-B699-027B-3557-C48831EA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2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2530D-8E6B-961D-A616-4A195742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45F7D67-11CD-00DE-CEB4-8CBDA325D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FD49C9-009E-EFD3-3CED-9788FB74C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52D683A-B32B-11E5-3B3B-B36C93EE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70C5C0-2CFE-49F4-1F37-CFCB375A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7A9728-CC02-8CE1-8880-CED7C280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2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6E0064B-8263-56C4-32D1-B50540A7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A932E1-D281-3AA8-BAB5-BC01EC805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8563731-EB1F-1D31-09CE-3C960A04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2D481-B074-4B09-877F-5BAD608B987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C1250DC-9121-75A7-D463-594D8A9E9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9B4048A-565A-DABE-BC39-9C30FCC9A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8C8EF-C922-4712-9B65-634C1A3BCD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7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3">
                <a:lumMod val="5000"/>
                <a:lumOff val="95000"/>
              </a:schemeClr>
            </a:gs>
            <a:gs pos="47000">
              <a:schemeClr val="accent3">
                <a:lumMod val="45000"/>
                <a:lumOff val="55000"/>
              </a:schemeClr>
            </a:gs>
            <a:gs pos="6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0" y="0"/>
            <a:ext cx="226141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231111" y="465435"/>
            <a:ext cx="1718267" cy="904352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95941" y="1936908"/>
            <a:ext cx="1823777" cy="2030238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213525" y="4197037"/>
            <a:ext cx="1823777" cy="793820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231111" y="5220748"/>
            <a:ext cx="1788607" cy="1225270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240734-979B-663D-EDDF-C4269F3E227F}"/>
              </a:ext>
            </a:extLst>
          </p:cNvPr>
          <p:cNvSpPr/>
          <p:nvPr/>
        </p:nvSpPr>
        <p:spPr>
          <a:xfrm>
            <a:off x="2261419" y="203348"/>
            <a:ext cx="3067665" cy="2332878"/>
          </a:xfrm>
          <a:prstGeom prst="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622CE9-50A6-7F69-4D94-EB5609683108}"/>
              </a:ext>
            </a:extLst>
          </p:cNvPr>
          <p:cNvSpPr/>
          <p:nvPr/>
        </p:nvSpPr>
        <p:spPr>
          <a:xfrm>
            <a:off x="2261419" y="2657979"/>
            <a:ext cx="3067665" cy="2332878"/>
          </a:xfrm>
          <a:prstGeom prst="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BF13412-2EF4-A988-61F1-5912B420E8CD}"/>
              </a:ext>
            </a:extLst>
          </p:cNvPr>
          <p:cNvSpPr/>
          <p:nvPr/>
        </p:nvSpPr>
        <p:spPr>
          <a:xfrm>
            <a:off x="8888361" y="2657979"/>
            <a:ext cx="3067665" cy="2332878"/>
          </a:xfrm>
          <a:prstGeom prst="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7FDD0F9-CFB2-FDB3-EDEE-9929A4C3FC47}"/>
              </a:ext>
            </a:extLst>
          </p:cNvPr>
          <p:cNvSpPr/>
          <p:nvPr/>
        </p:nvSpPr>
        <p:spPr>
          <a:xfrm>
            <a:off x="5574890" y="2657979"/>
            <a:ext cx="3067665" cy="2332878"/>
          </a:xfrm>
          <a:prstGeom prst="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33F335F-5235-AD04-C95E-99ED10485894}"/>
              </a:ext>
            </a:extLst>
          </p:cNvPr>
          <p:cNvSpPr/>
          <p:nvPr/>
        </p:nvSpPr>
        <p:spPr>
          <a:xfrm>
            <a:off x="8880151" y="203348"/>
            <a:ext cx="3067665" cy="2332878"/>
          </a:xfrm>
          <a:prstGeom prst="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1DF59D1-E3C7-7632-392B-C67EE38E2D69}"/>
              </a:ext>
            </a:extLst>
          </p:cNvPr>
          <p:cNvSpPr/>
          <p:nvPr/>
        </p:nvSpPr>
        <p:spPr>
          <a:xfrm>
            <a:off x="5570785" y="203348"/>
            <a:ext cx="3067665" cy="2332878"/>
          </a:xfrm>
          <a:prstGeom prst="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FB55C68-C987-D896-5A0C-6704B8AF0F11}"/>
              </a:ext>
            </a:extLst>
          </p:cNvPr>
          <p:cNvSpPr/>
          <p:nvPr/>
        </p:nvSpPr>
        <p:spPr>
          <a:xfrm>
            <a:off x="2402363" y="5270579"/>
            <a:ext cx="2149220" cy="1307698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EE9710B-6999-363E-1E8E-D219EBDE348C}"/>
              </a:ext>
            </a:extLst>
          </p:cNvPr>
          <p:cNvSpPr/>
          <p:nvPr/>
        </p:nvSpPr>
        <p:spPr>
          <a:xfrm>
            <a:off x="4793284" y="5270579"/>
            <a:ext cx="2149220" cy="1307698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1F7CB2F-5845-3354-DB7F-BEDE0FE18896}"/>
              </a:ext>
            </a:extLst>
          </p:cNvPr>
          <p:cNvSpPr/>
          <p:nvPr/>
        </p:nvSpPr>
        <p:spPr>
          <a:xfrm>
            <a:off x="7200104" y="5270579"/>
            <a:ext cx="2024175" cy="1307698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F0D35E0-03DE-E8AC-CD58-E8D2CCA40946}"/>
              </a:ext>
            </a:extLst>
          </p:cNvPr>
          <p:cNvSpPr/>
          <p:nvPr/>
        </p:nvSpPr>
        <p:spPr>
          <a:xfrm>
            <a:off x="9532432" y="5270579"/>
            <a:ext cx="2158121" cy="1307698"/>
          </a:xfrm>
          <a:prstGeom prst="roundRect">
            <a:avLst/>
          </a:prstGeom>
          <a:solidFill>
            <a:srgbClr val="06C661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2000">
                <a:schemeClr val="accent4">
                  <a:lumMod val="45000"/>
                  <a:lumOff val="55000"/>
                </a:schemeClr>
              </a:gs>
              <a:gs pos="64000">
                <a:schemeClr val="accent4">
                  <a:lumMod val="45000"/>
                  <a:lumOff val="55000"/>
                </a:schemeClr>
              </a:gs>
              <a:gs pos="93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9A586B-48DB-CC8C-4212-79A00FCC8D15}"/>
              </a:ext>
            </a:extLst>
          </p:cNvPr>
          <p:cNvSpPr/>
          <p:nvPr/>
        </p:nvSpPr>
        <p:spPr>
          <a:xfrm>
            <a:off x="2143144" y="4220904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A1AE9-3807-DDB4-D36F-3FA56E1A7E6A}"/>
              </a:ext>
            </a:extLst>
          </p:cNvPr>
          <p:cNvSpPr/>
          <p:nvPr/>
        </p:nvSpPr>
        <p:spPr>
          <a:xfrm>
            <a:off x="8760543" y="4220904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A925F3B-9A1D-01E7-40A9-6D39FF74F926}"/>
              </a:ext>
            </a:extLst>
          </p:cNvPr>
          <p:cNvSpPr/>
          <p:nvPr/>
        </p:nvSpPr>
        <p:spPr>
          <a:xfrm>
            <a:off x="5454388" y="4220904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1519FC-2D49-4B5E-8E30-7D6F193DB9B3}"/>
              </a:ext>
            </a:extLst>
          </p:cNvPr>
          <p:cNvSpPr/>
          <p:nvPr/>
        </p:nvSpPr>
        <p:spPr>
          <a:xfrm>
            <a:off x="2150089" y="258180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4422F66-4788-5A97-5DD2-6F8C1F7EDFC4}"/>
              </a:ext>
            </a:extLst>
          </p:cNvPr>
          <p:cNvSpPr/>
          <p:nvPr/>
        </p:nvSpPr>
        <p:spPr>
          <a:xfrm>
            <a:off x="4644851" y="258180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9BC5738-71BB-EDAC-2BC0-4778C0181AC5}"/>
              </a:ext>
            </a:extLst>
          </p:cNvPr>
          <p:cNvSpPr/>
          <p:nvPr/>
        </p:nvSpPr>
        <p:spPr>
          <a:xfrm>
            <a:off x="7139613" y="258180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1F59246-FB51-B8CC-02E6-B4544C2E6711}"/>
              </a:ext>
            </a:extLst>
          </p:cNvPr>
          <p:cNvSpPr/>
          <p:nvPr/>
        </p:nvSpPr>
        <p:spPr>
          <a:xfrm>
            <a:off x="9624543" y="261983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 1">
            <a:extLst>
              <a:ext uri="{FF2B5EF4-FFF2-40B4-BE49-F238E27FC236}">
                <a16:creationId xmlns:a16="http://schemas.microsoft.com/office/drawing/2014/main" id="{1423EF59-0B66-4893-B8E6-E60715C4E717}"/>
              </a:ext>
            </a:extLst>
          </p:cNvPr>
          <p:cNvSpPr/>
          <p:nvPr/>
        </p:nvSpPr>
        <p:spPr>
          <a:xfrm>
            <a:off x="2133597" y="1694720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tângulo 12">
            <a:extLst>
              <a:ext uri="{FF2B5EF4-FFF2-40B4-BE49-F238E27FC236}">
                <a16:creationId xmlns:a16="http://schemas.microsoft.com/office/drawing/2014/main" id="{F12AE74B-A64B-E1E6-B001-BEBC978ABA15}"/>
              </a:ext>
            </a:extLst>
          </p:cNvPr>
          <p:cNvSpPr/>
          <p:nvPr/>
        </p:nvSpPr>
        <p:spPr>
          <a:xfrm>
            <a:off x="8760543" y="1694720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ângulo 13">
            <a:extLst>
              <a:ext uri="{FF2B5EF4-FFF2-40B4-BE49-F238E27FC236}">
                <a16:creationId xmlns:a16="http://schemas.microsoft.com/office/drawing/2014/main" id="{F3B792C7-A43B-E587-F5FD-694DF1157952}"/>
              </a:ext>
            </a:extLst>
          </p:cNvPr>
          <p:cNvSpPr/>
          <p:nvPr/>
        </p:nvSpPr>
        <p:spPr>
          <a:xfrm>
            <a:off x="5447070" y="1694720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01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32000">
              <a:schemeClr val="accent5">
                <a:lumMod val="45000"/>
                <a:lumOff val="55000"/>
              </a:schemeClr>
            </a:gs>
            <a:gs pos="64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2000">
                <a:schemeClr val="accent5">
                  <a:lumMod val="45000"/>
                  <a:lumOff val="55000"/>
                </a:schemeClr>
              </a:gs>
              <a:gs pos="64000">
                <a:schemeClr val="accent5">
                  <a:lumMod val="45000"/>
                  <a:lumOff val="55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91527E8A-5E13-817F-9925-50DF6C55A2E1}"/>
              </a:ext>
            </a:extLst>
          </p:cNvPr>
          <p:cNvSpPr/>
          <p:nvPr/>
        </p:nvSpPr>
        <p:spPr>
          <a:xfrm>
            <a:off x="2165250" y="4407123"/>
            <a:ext cx="3060000" cy="2232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tângulo 1">
            <a:extLst>
              <a:ext uri="{FF2B5EF4-FFF2-40B4-BE49-F238E27FC236}">
                <a16:creationId xmlns:a16="http://schemas.microsoft.com/office/drawing/2014/main" id="{7681B346-FC2A-BE26-CB5D-E27100919302}"/>
              </a:ext>
            </a:extLst>
          </p:cNvPr>
          <p:cNvSpPr/>
          <p:nvPr/>
        </p:nvSpPr>
        <p:spPr>
          <a:xfrm>
            <a:off x="8448882" y="1863451"/>
            <a:ext cx="3600000" cy="2304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222C99FE-B029-98CD-D295-01AF19905369}"/>
              </a:ext>
            </a:extLst>
          </p:cNvPr>
          <p:cNvSpPr/>
          <p:nvPr/>
        </p:nvSpPr>
        <p:spPr>
          <a:xfrm>
            <a:off x="2165250" y="1845451"/>
            <a:ext cx="3600000" cy="2304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40DFE32C-7D33-6C11-A5F1-5175C6C2FFE9}"/>
              </a:ext>
            </a:extLst>
          </p:cNvPr>
          <p:cNvSpPr/>
          <p:nvPr/>
        </p:nvSpPr>
        <p:spPr>
          <a:xfrm>
            <a:off x="5507972" y="4407124"/>
            <a:ext cx="3240000" cy="2232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EB26FE-1BB2-9EF6-3115-DB521B1E28F0}"/>
              </a:ext>
            </a:extLst>
          </p:cNvPr>
          <p:cNvSpPr/>
          <p:nvPr/>
        </p:nvSpPr>
        <p:spPr>
          <a:xfrm>
            <a:off x="8988882" y="4403861"/>
            <a:ext cx="3060000" cy="2232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: Cantos Arredondados 16">
            <a:extLst>
              <a:ext uri="{FF2B5EF4-FFF2-40B4-BE49-F238E27FC236}">
                <a16:creationId xmlns:a16="http://schemas.microsoft.com/office/drawing/2014/main" id="{A75B1478-18BD-6ECB-67E5-004295B94E9E}"/>
              </a:ext>
            </a:extLst>
          </p:cNvPr>
          <p:cNvSpPr/>
          <p:nvPr/>
        </p:nvSpPr>
        <p:spPr>
          <a:xfrm>
            <a:off x="5991066" y="1989000"/>
            <a:ext cx="2232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tângulo: Cantos Arredondados 16">
            <a:extLst>
              <a:ext uri="{FF2B5EF4-FFF2-40B4-BE49-F238E27FC236}">
                <a16:creationId xmlns:a16="http://schemas.microsoft.com/office/drawing/2014/main" id="{A7DB083B-AF70-1E51-0B57-09826A68F22B}"/>
              </a:ext>
            </a:extLst>
          </p:cNvPr>
          <p:cNvSpPr/>
          <p:nvPr/>
        </p:nvSpPr>
        <p:spPr>
          <a:xfrm>
            <a:off x="9899118" y="275794"/>
            <a:ext cx="2160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ângulo: Cantos Arredondados 16">
            <a:extLst>
              <a:ext uri="{FF2B5EF4-FFF2-40B4-BE49-F238E27FC236}">
                <a16:creationId xmlns:a16="http://schemas.microsoft.com/office/drawing/2014/main" id="{BB3F2FCE-C7A9-5B8B-CF6F-F03AD64E97C1}"/>
              </a:ext>
            </a:extLst>
          </p:cNvPr>
          <p:cNvSpPr/>
          <p:nvPr/>
        </p:nvSpPr>
        <p:spPr>
          <a:xfrm>
            <a:off x="7258746" y="275794"/>
            <a:ext cx="2160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ângulo: Cantos Arredondados 16">
            <a:extLst>
              <a:ext uri="{FF2B5EF4-FFF2-40B4-BE49-F238E27FC236}">
                <a16:creationId xmlns:a16="http://schemas.microsoft.com/office/drawing/2014/main" id="{8B354980-497F-F3D5-B9CC-AFB6F9B243FD}"/>
              </a:ext>
            </a:extLst>
          </p:cNvPr>
          <p:cNvSpPr/>
          <p:nvPr/>
        </p:nvSpPr>
        <p:spPr>
          <a:xfrm>
            <a:off x="4664611" y="275794"/>
            <a:ext cx="2124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ângulo: Cantos Arredondados 16">
            <a:extLst>
              <a:ext uri="{FF2B5EF4-FFF2-40B4-BE49-F238E27FC236}">
                <a16:creationId xmlns:a16="http://schemas.microsoft.com/office/drawing/2014/main" id="{362ED2BF-74AB-41E2-FC15-02A512E9F4E6}"/>
              </a:ext>
            </a:extLst>
          </p:cNvPr>
          <p:cNvSpPr/>
          <p:nvPr/>
        </p:nvSpPr>
        <p:spPr>
          <a:xfrm>
            <a:off x="2165250" y="275794"/>
            <a:ext cx="2160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91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32000">
              <a:schemeClr val="accent5">
                <a:lumMod val="45000"/>
                <a:lumOff val="55000"/>
              </a:schemeClr>
            </a:gs>
            <a:gs pos="64000">
              <a:schemeClr val="accent5">
                <a:lumMod val="45000"/>
                <a:lumOff val="55000"/>
              </a:schemeClr>
            </a:gs>
            <a:gs pos="93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32000">
                <a:schemeClr val="accent5">
                  <a:lumMod val="45000"/>
                  <a:lumOff val="55000"/>
                </a:schemeClr>
              </a:gs>
              <a:gs pos="64000">
                <a:schemeClr val="accent5">
                  <a:lumMod val="45000"/>
                  <a:lumOff val="55000"/>
                </a:schemeClr>
              </a:gs>
              <a:gs pos="93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91527E8A-5E13-817F-9925-50DF6C55A2E1}"/>
              </a:ext>
            </a:extLst>
          </p:cNvPr>
          <p:cNvSpPr/>
          <p:nvPr/>
        </p:nvSpPr>
        <p:spPr>
          <a:xfrm>
            <a:off x="2501240" y="4403861"/>
            <a:ext cx="4644000" cy="2232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tângulo 1">
            <a:extLst>
              <a:ext uri="{FF2B5EF4-FFF2-40B4-BE49-F238E27FC236}">
                <a16:creationId xmlns:a16="http://schemas.microsoft.com/office/drawing/2014/main" id="{7681B346-FC2A-BE26-CB5D-E27100919302}"/>
              </a:ext>
            </a:extLst>
          </p:cNvPr>
          <p:cNvSpPr/>
          <p:nvPr/>
        </p:nvSpPr>
        <p:spPr>
          <a:xfrm>
            <a:off x="7374002" y="1853972"/>
            <a:ext cx="4644000" cy="2304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222C99FE-B029-98CD-D295-01AF19905369}"/>
              </a:ext>
            </a:extLst>
          </p:cNvPr>
          <p:cNvSpPr/>
          <p:nvPr/>
        </p:nvSpPr>
        <p:spPr>
          <a:xfrm>
            <a:off x="2495998" y="1879284"/>
            <a:ext cx="4608000" cy="2304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EB26FE-1BB2-9EF6-3115-DB521B1E28F0}"/>
              </a:ext>
            </a:extLst>
          </p:cNvPr>
          <p:cNvSpPr/>
          <p:nvPr/>
        </p:nvSpPr>
        <p:spPr>
          <a:xfrm>
            <a:off x="7359677" y="4403861"/>
            <a:ext cx="4644000" cy="2232000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tângulo: Cantos Arredondados 16">
            <a:extLst>
              <a:ext uri="{FF2B5EF4-FFF2-40B4-BE49-F238E27FC236}">
                <a16:creationId xmlns:a16="http://schemas.microsoft.com/office/drawing/2014/main" id="{A7DB083B-AF70-1E51-0B57-09826A68F22B}"/>
              </a:ext>
            </a:extLst>
          </p:cNvPr>
          <p:cNvSpPr/>
          <p:nvPr/>
        </p:nvSpPr>
        <p:spPr>
          <a:xfrm>
            <a:off x="9193514" y="275794"/>
            <a:ext cx="2772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ângulo: Cantos Arredondados 16">
            <a:extLst>
              <a:ext uri="{FF2B5EF4-FFF2-40B4-BE49-F238E27FC236}">
                <a16:creationId xmlns:a16="http://schemas.microsoft.com/office/drawing/2014/main" id="{8B354980-497F-F3D5-B9CC-AFB6F9B243FD}"/>
              </a:ext>
            </a:extLst>
          </p:cNvPr>
          <p:cNvSpPr/>
          <p:nvPr/>
        </p:nvSpPr>
        <p:spPr>
          <a:xfrm>
            <a:off x="5822102" y="275794"/>
            <a:ext cx="2772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ângulo: Cantos Arredondados 16">
            <a:extLst>
              <a:ext uri="{FF2B5EF4-FFF2-40B4-BE49-F238E27FC236}">
                <a16:creationId xmlns:a16="http://schemas.microsoft.com/office/drawing/2014/main" id="{362ED2BF-74AB-41E2-FC15-02A512E9F4E6}"/>
              </a:ext>
            </a:extLst>
          </p:cNvPr>
          <p:cNvSpPr/>
          <p:nvPr/>
        </p:nvSpPr>
        <p:spPr>
          <a:xfrm>
            <a:off x="2495998" y="311975"/>
            <a:ext cx="2772000" cy="14400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69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3">
                <a:lumMod val="5000"/>
                <a:lumOff val="95000"/>
              </a:schemeClr>
            </a:gs>
            <a:gs pos="47000">
              <a:schemeClr val="accent3">
                <a:lumMod val="45000"/>
                <a:lumOff val="55000"/>
              </a:schemeClr>
            </a:gs>
            <a:gs pos="6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0" y="0"/>
            <a:ext cx="226141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301451" y="411982"/>
            <a:ext cx="1718267" cy="904352"/>
          </a:xfrm>
          <a:prstGeom prst="roundRect">
            <a:avLst/>
          </a:prstGeom>
          <a:solidFill>
            <a:srgbClr val="05C7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231111" y="1398763"/>
            <a:ext cx="1823777" cy="203023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231111" y="3538276"/>
            <a:ext cx="1823777" cy="793820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231111" y="4434621"/>
            <a:ext cx="1788607" cy="1055077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231111" y="5572126"/>
            <a:ext cx="1788607" cy="1225270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1ACE1DD-83F2-3ED4-838D-2F2BDEA6CBF2}"/>
              </a:ext>
            </a:extLst>
          </p:cNvPr>
          <p:cNvSpPr/>
          <p:nvPr/>
        </p:nvSpPr>
        <p:spPr>
          <a:xfrm>
            <a:off x="2138351" y="2629281"/>
            <a:ext cx="4901438" cy="2332878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DC3C8B7-C428-F805-E67E-F7A7FE8FDEA4}"/>
              </a:ext>
            </a:extLst>
          </p:cNvPr>
          <p:cNvSpPr/>
          <p:nvPr/>
        </p:nvSpPr>
        <p:spPr>
          <a:xfrm>
            <a:off x="7158422" y="2629281"/>
            <a:ext cx="4901438" cy="2332878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8A92D54-C7A7-E93C-FE59-E50D77E040E6}"/>
              </a:ext>
            </a:extLst>
          </p:cNvPr>
          <p:cNvSpPr/>
          <p:nvPr/>
        </p:nvSpPr>
        <p:spPr>
          <a:xfrm>
            <a:off x="4744007" y="5152102"/>
            <a:ext cx="3623245" cy="1645293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F73E200-428E-EBE8-ADF3-F6253201309B}"/>
              </a:ext>
            </a:extLst>
          </p:cNvPr>
          <p:cNvSpPr/>
          <p:nvPr/>
        </p:nvSpPr>
        <p:spPr>
          <a:xfrm>
            <a:off x="8436615" y="5152101"/>
            <a:ext cx="3623245" cy="1645293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A8DC355-B045-3C82-C7B0-5466ECC286A5}"/>
              </a:ext>
            </a:extLst>
          </p:cNvPr>
          <p:cNvSpPr/>
          <p:nvPr/>
        </p:nvSpPr>
        <p:spPr>
          <a:xfrm>
            <a:off x="2240887" y="5299587"/>
            <a:ext cx="2261419" cy="1356852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4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3">
                <a:lumMod val="5000"/>
                <a:lumOff val="95000"/>
              </a:schemeClr>
            </a:gs>
            <a:gs pos="47000">
              <a:schemeClr val="accent3">
                <a:lumMod val="45000"/>
                <a:lumOff val="55000"/>
              </a:schemeClr>
            </a:gs>
            <a:gs pos="6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0" y="0"/>
            <a:ext cx="226141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301451" y="411982"/>
            <a:ext cx="1718267" cy="904352"/>
          </a:xfrm>
          <a:prstGeom prst="roundRect">
            <a:avLst/>
          </a:prstGeom>
          <a:solidFill>
            <a:srgbClr val="05C7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231111" y="1398763"/>
            <a:ext cx="1823777" cy="203023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231111" y="3538276"/>
            <a:ext cx="1823777" cy="793820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231111" y="4434621"/>
            <a:ext cx="1788607" cy="1055077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231111" y="5572126"/>
            <a:ext cx="1788607" cy="1225270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6F205E8-95E6-56BF-28C7-BF86092CA36F}"/>
              </a:ext>
            </a:extLst>
          </p:cNvPr>
          <p:cNvSpPr/>
          <p:nvPr/>
        </p:nvSpPr>
        <p:spPr>
          <a:xfrm>
            <a:off x="2246614" y="2868386"/>
            <a:ext cx="4999705" cy="2332878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D09E7F-43CD-DF03-8D17-54E2586B1DA6}"/>
              </a:ext>
            </a:extLst>
          </p:cNvPr>
          <p:cNvSpPr/>
          <p:nvPr/>
        </p:nvSpPr>
        <p:spPr>
          <a:xfrm>
            <a:off x="7438045" y="2868386"/>
            <a:ext cx="4670324" cy="2332878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CC51FE-7A9B-7282-894F-BDE20C9347F4}"/>
              </a:ext>
            </a:extLst>
          </p:cNvPr>
          <p:cNvSpPr/>
          <p:nvPr/>
        </p:nvSpPr>
        <p:spPr>
          <a:xfrm>
            <a:off x="2239295" y="411981"/>
            <a:ext cx="4999705" cy="2291889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8353E2F-A8CA-B628-453C-02D689E96109}"/>
              </a:ext>
            </a:extLst>
          </p:cNvPr>
          <p:cNvSpPr/>
          <p:nvPr/>
        </p:nvSpPr>
        <p:spPr>
          <a:xfrm>
            <a:off x="9880547" y="5427739"/>
            <a:ext cx="2080341" cy="130769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95ED81E-542E-7831-E7F6-EBBEF2549026}"/>
              </a:ext>
            </a:extLst>
          </p:cNvPr>
          <p:cNvSpPr/>
          <p:nvPr/>
        </p:nvSpPr>
        <p:spPr>
          <a:xfrm>
            <a:off x="2159364" y="5365780"/>
            <a:ext cx="2509081" cy="1431616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E8E0BAA-92CE-D83C-8007-28822A13A3F6}"/>
              </a:ext>
            </a:extLst>
          </p:cNvPr>
          <p:cNvSpPr/>
          <p:nvPr/>
        </p:nvSpPr>
        <p:spPr>
          <a:xfrm>
            <a:off x="5132555" y="5365780"/>
            <a:ext cx="4375238" cy="1431616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81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3">
                <a:lumMod val="5000"/>
                <a:lumOff val="95000"/>
              </a:schemeClr>
            </a:gs>
            <a:gs pos="47000">
              <a:schemeClr val="accent3">
                <a:lumMod val="45000"/>
                <a:lumOff val="55000"/>
              </a:schemeClr>
            </a:gs>
            <a:gs pos="68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0" y="0"/>
            <a:ext cx="2261419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301451" y="411982"/>
            <a:ext cx="1718267" cy="904352"/>
          </a:xfrm>
          <a:prstGeom prst="roundRect">
            <a:avLst/>
          </a:prstGeom>
          <a:solidFill>
            <a:srgbClr val="05C7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231111" y="1398763"/>
            <a:ext cx="1823777" cy="203023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231111" y="3538276"/>
            <a:ext cx="1823777" cy="793820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231111" y="4434621"/>
            <a:ext cx="1788607" cy="1055077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231111" y="5572126"/>
            <a:ext cx="1788607" cy="1225270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6F205E8-95E6-56BF-28C7-BF86092CA36F}"/>
              </a:ext>
            </a:extLst>
          </p:cNvPr>
          <p:cNvSpPr/>
          <p:nvPr/>
        </p:nvSpPr>
        <p:spPr>
          <a:xfrm>
            <a:off x="2246614" y="2868386"/>
            <a:ext cx="4999705" cy="2332878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9D09E7F-43CD-DF03-8D17-54E2586B1DA6}"/>
              </a:ext>
            </a:extLst>
          </p:cNvPr>
          <p:cNvSpPr/>
          <p:nvPr/>
        </p:nvSpPr>
        <p:spPr>
          <a:xfrm>
            <a:off x="7438045" y="2868386"/>
            <a:ext cx="4670324" cy="2332878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CC51FE-7A9B-7282-894F-BDE20C9347F4}"/>
              </a:ext>
            </a:extLst>
          </p:cNvPr>
          <p:cNvSpPr/>
          <p:nvPr/>
        </p:nvSpPr>
        <p:spPr>
          <a:xfrm>
            <a:off x="2239295" y="411981"/>
            <a:ext cx="4999705" cy="2291889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1875D7-8241-2074-02D2-E0E680040F99}"/>
              </a:ext>
            </a:extLst>
          </p:cNvPr>
          <p:cNvSpPr/>
          <p:nvPr/>
        </p:nvSpPr>
        <p:spPr>
          <a:xfrm>
            <a:off x="4753956" y="5489698"/>
            <a:ext cx="1680046" cy="130769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D5FEF5C-11C4-B779-D31E-14FE7D3F87AD}"/>
              </a:ext>
            </a:extLst>
          </p:cNvPr>
          <p:cNvSpPr/>
          <p:nvPr/>
        </p:nvSpPr>
        <p:spPr>
          <a:xfrm>
            <a:off x="8463979" y="5489698"/>
            <a:ext cx="1680046" cy="130769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1B3F44-4613-B5D0-2E8E-A0D6F76E5D26}"/>
              </a:ext>
            </a:extLst>
          </p:cNvPr>
          <p:cNvSpPr/>
          <p:nvPr/>
        </p:nvSpPr>
        <p:spPr>
          <a:xfrm>
            <a:off x="6598022" y="5489698"/>
            <a:ext cx="1680046" cy="130769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8353E2F-A8CA-B628-453C-02D689E96109}"/>
              </a:ext>
            </a:extLst>
          </p:cNvPr>
          <p:cNvSpPr/>
          <p:nvPr/>
        </p:nvSpPr>
        <p:spPr>
          <a:xfrm>
            <a:off x="10283671" y="5489698"/>
            <a:ext cx="1824698" cy="1307698"/>
          </a:xfrm>
          <a:prstGeom prst="round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95ED81E-542E-7831-E7F6-EBBEF2549026}"/>
              </a:ext>
            </a:extLst>
          </p:cNvPr>
          <p:cNvSpPr/>
          <p:nvPr/>
        </p:nvSpPr>
        <p:spPr>
          <a:xfrm>
            <a:off x="2159364" y="5365780"/>
            <a:ext cx="2509081" cy="1431616"/>
          </a:xfrm>
          <a:prstGeom prst="rect">
            <a:avLst/>
          </a:prstGeom>
          <a:solidFill>
            <a:srgbClr val="05C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9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32000">
              <a:schemeClr val="accent2">
                <a:lumMod val="45000"/>
                <a:lumOff val="55000"/>
              </a:schemeClr>
            </a:gs>
            <a:gs pos="64000">
              <a:schemeClr val="accent2">
                <a:lumMod val="45000"/>
                <a:lumOff val="55000"/>
              </a:schemeClr>
            </a:gs>
            <a:gs pos="93000">
              <a:schemeClr val="accent2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32000">
                <a:schemeClr val="accent2">
                  <a:lumMod val="45000"/>
                  <a:lumOff val="55000"/>
                </a:schemeClr>
              </a:gs>
              <a:gs pos="64000">
                <a:schemeClr val="accent2">
                  <a:lumMod val="45000"/>
                  <a:lumOff val="55000"/>
                </a:schemeClr>
              </a:gs>
              <a:gs pos="92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rgbClr val="FF0000">
              <a:alpha val="60000"/>
            </a:srgbClr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rgbClr val="FF0000">
              <a:alpha val="60000"/>
            </a:srgbClr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rgbClr val="FF0000">
              <a:alpha val="60000"/>
            </a:srgbClr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rgbClr val="FF0000">
              <a:alpha val="60000"/>
            </a:srgbClr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rgbClr val="FF0000">
              <a:alpha val="60000"/>
            </a:srgbClr>
          </a:solidFill>
          <a:ln w="25400">
            <a:solidFill>
              <a:srgbClr val="C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9A586B-48DB-CC8C-4212-79A00FCC8D15}"/>
              </a:ext>
            </a:extLst>
          </p:cNvPr>
          <p:cNvSpPr/>
          <p:nvPr/>
        </p:nvSpPr>
        <p:spPr>
          <a:xfrm>
            <a:off x="2285998" y="3067664"/>
            <a:ext cx="3161073" cy="21336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mpd="sng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A1AE9-3807-DDB4-D36F-3FA56E1A7E6A}"/>
              </a:ext>
            </a:extLst>
          </p:cNvPr>
          <p:cNvSpPr/>
          <p:nvPr/>
        </p:nvSpPr>
        <p:spPr>
          <a:xfrm>
            <a:off x="8912944" y="3067664"/>
            <a:ext cx="3161073" cy="21336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mpd="sng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A925F3B-9A1D-01E7-40A9-6D39FF74F926}"/>
              </a:ext>
            </a:extLst>
          </p:cNvPr>
          <p:cNvSpPr/>
          <p:nvPr/>
        </p:nvSpPr>
        <p:spPr>
          <a:xfrm>
            <a:off x="5599471" y="3067664"/>
            <a:ext cx="3161073" cy="21336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mpd="sng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1519FC-2D49-4B5E-8E30-7D6F193DB9B3}"/>
              </a:ext>
            </a:extLst>
          </p:cNvPr>
          <p:cNvSpPr/>
          <p:nvPr/>
        </p:nvSpPr>
        <p:spPr>
          <a:xfrm>
            <a:off x="2277128" y="5328163"/>
            <a:ext cx="2672165" cy="1307698"/>
          </a:xfrm>
          <a:prstGeom prst="roundRect">
            <a:avLst/>
          </a:prstGeom>
          <a:solidFill>
            <a:srgbClr val="FF7C80"/>
          </a:solidFill>
          <a:ln w="25400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1972178"/>
                      <a:gd name="connsiteY0" fmla="*/ 192004 h 1152000"/>
                      <a:gd name="connsiteX1" fmla="*/ 192004 w 1972178"/>
                      <a:gd name="connsiteY1" fmla="*/ 0 h 1152000"/>
                      <a:gd name="connsiteX2" fmla="*/ 1780174 w 1972178"/>
                      <a:gd name="connsiteY2" fmla="*/ 0 h 1152000"/>
                      <a:gd name="connsiteX3" fmla="*/ 1972178 w 1972178"/>
                      <a:gd name="connsiteY3" fmla="*/ 192004 h 1152000"/>
                      <a:gd name="connsiteX4" fmla="*/ 1972178 w 1972178"/>
                      <a:gd name="connsiteY4" fmla="*/ 959996 h 1152000"/>
                      <a:gd name="connsiteX5" fmla="*/ 1780174 w 1972178"/>
                      <a:gd name="connsiteY5" fmla="*/ 1152000 h 1152000"/>
                      <a:gd name="connsiteX6" fmla="*/ 192004 w 1972178"/>
                      <a:gd name="connsiteY6" fmla="*/ 1152000 h 1152000"/>
                      <a:gd name="connsiteX7" fmla="*/ 0 w 1972178"/>
                      <a:gd name="connsiteY7" fmla="*/ 959996 h 1152000"/>
                      <a:gd name="connsiteX8" fmla="*/ 0 w 1972178"/>
                      <a:gd name="connsiteY8" fmla="*/ 192004 h 11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2178" h="1152000" fill="none" extrusionOk="0">
                        <a:moveTo>
                          <a:pt x="0" y="192004"/>
                        </a:moveTo>
                        <a:cubicBezTo>
                          <a:pt x="4325" y="67010"/>
                          <a:pt x="86957" y="1685"/>
                          <a:pt x="192004" y="0"/>
                        </a:cubicBezTo>
                        <a:cubicBezTo>
                          <a:pt x="443758" y="142349"/>
                          <a:pt x="1037524" y="65595"/>
                          <a:pt x="1780174" y="0"/>
                        </a:cubicBezTo>
                        <a:cubicBezTo>
                          <a:pt x="1900212" y="1117"/>
                          <a:pt x="1968375" y="86271"/>
                          <a:pt x="1972178" y="192004"/>
                        </a:cubicBezTo>
                        <a:cubicBezTo>
                          <a:pt x="1940621" y="297977"/>
                          <a:pt x="1961604" y="653596"/>
                          <a:pt x="1972178" y="959996"/>
                        </a:cubicBezTo>
                        <a:cubicBezTo>
                          <a:pt x="1977812" y="1062242"/>
                          <a:pt x="1872899" y="1165032"/>
                          <a:pt x="1780174" y="1152000"/>
                        </a:cubicBezTo>
                        <a:cubicBezTo>
                          <a:pt x="1204055" y="1156856"/>
                          <a:pt x="690478" y="1129622"/>
                          <a:pt x="192004" y="1152000"/>
                        </a:cubicBezTo>
                        <a:cubicBezTo>
                          <a:pt x="74572" y="1144755"/>
                          <a:pt x="4898" y="1060195"/>
                          <a:pt x="0" y="959996"/>
                        </a:cubicBezTo>
                        <a:cubicBezTo>
                          <a:pt x="66827" y="587118"/>
                          <a:pt x="-44895" y="356980"/>
                          <a:pt x="0" y="192004"/>
                        </a:cubicBezTo>
                        <a:close/>
                      </a:path>
                      <a:path w="1972178" h="1152000" stroke="0" extrusionOk="0">
                        <a:moveTo>
                          <a:pt x="0" y="192004"/>
                        </a:moveTo>
                        <a:cubicBezTo>
                          <a:pt x="5454" y="102261"/>
                          <a:pt x="95597" y="-11593"/>
                          <a:pt x="192004" y="0"/>
                        </a:cubicBezTo>
                        <a:cubicBezTo>
                          <a:pt x="779584" y="5100"/>
                          <a:pt x="1482934" y="-68586"/>
                          <a:pt x="1780174" y="0"/>
                        </a:cubicBezTo>
                        <a:cubicBezTo>
                          <a:pt x="1883714" y="-477"/>
                          <a:pt x="1979719" y="94856"/>
                          <a:pt x="1972178" y="192004"/>
                        </a:cubicBezTo>
                        <a:cubicBezTo>
                          <a:pt x="2014117" y="357983"/>
                          <a:pt x="1931878" y="667736"/>
                          <a:pt x="1972178" y="959996"/>
                        </a:cubicBezTo>
                        <a:cubicBezTo>
                          <a:pt x="1974356" y="1063680"/>
                          <a:pt x="1904869" y="1159087"/>
                          <a:pt x="1780174" y="1152000"/>
                        </a:cubicBezTo>
                        <a:cubicBezTo>
                          <a:pt x="1518476" y="1018422"/>
                          <a:pt x="730683" y="1184330"/>
                          <a:pt x="192004" y="1152000"/>
                        </a:cubicBezTo>
                        <a:cubicBezTo>
                          <a:pt x="75659" y="1155465"/>
                          <a:pt x="-1396" y="1056730"/>
                          <a:pt x="0" y="959996"/>
                        </a:cubicBezTo>
                        <a:cubicBezTo>
                          <a:pt x="47061" y="586708"/>
                          <a:pt x="69053" y="394192"/>
                          <a:pt x="0" y="1920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4422F66-4788-5A97-5DD2-6F8C1F7EDFC4}"/>
              </a:ext>
            </a:extLst>
          </p:cNvPr>
          <p:cNvSpPr/>
          <p:nvPr/>
        </p:nvSpPr>
        <p:spPr>
          <a:xfrm>
            <a:off x="5063123" y="5328163"/>
            <a:ext cx="1972178" cy="1307698"/>
          </a:xfrm>
          <a:prstGeom prst="roundRect">
            <a:avLst/>
          </a:prstGeom>
          <a:solidFill>
            <a:srgbClr val="FF7C80"/>
          </a:solidFill>
          <a:ln w="25400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1972178"/>
                      <a:gd name="connsiteY0" fmla="*/ 192004 h 1152000"/>
                      <a:gd name="connsiteX1" fmla="*/ 192004 w 1972178"/>
                      <a:gd name="connsiteY1" fmla="*/ 0 h 1152000"/>
                      <a:gd name="connsiteX2" fmla="*/ 1780174 w 1972178"/>
                      <a:gd name="connsiteY2" fmla="*/ 0 h 1152000"/>
                      <a:gd name="connsiteX3" fmla="*/ 1972178 w 1972178"/>
                      <a:gd name="connsiteY3" fmla="*/ 192004 h 1152000"/>
                      <a:gd name="connsiteX4" fmla="*/ 1972178 w 1972178"/>
                      <a:gd name="connsiteY4" fmla="*/ 959996 h 1152000"/>
                      <a:gd name="connsiteX5" fmla="*/ 1780174 w 1972178"/>
                      <a:gd name="connsiteY5" fmla="*/ 1152000 h 1152000"/>
                      <a:gd name="connsiteX6" fmla="*/ 192004 w 1972178"/>
                      <a:gd name="connsiteY6" fmla="*/ 1152000 h 1152000"/>
                      <a:gd name="connsiteX7" fmla="*/ 0 w 1972178"/>
                      <a:gd name="connsiteY7" fmla="*/ 959996 h 1152000"/>
                      <a:gd name="connsiteX8" fmla="*/ 0 w 1972178"/>
                      <a:gd name="connsiteY8" fmla="*/ 192004 h 11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2178" h="1152000" fill="none" extrusionOk="0">
                        <a:moveTo>
                          <a:pt x="0" y="192004"/>
                        </a:moveTo>
                        <a:cubicBezTo>
                          <a:pt x="4325" y="67010"/>
                          <a:pt x="86957" y="1685"/>
                          <a:pt x="192004" y="0"/>
                        </a:cubicBezTo>
                        <a:cubicBezTo>
                          <a:pt x="443758" y="142349"/>
                          <a:pt x="1037524" y="65595"/>
                          <a:pt x="1780174" y="0"/>
                        </a:cubicBezTo>
                        <a:cubicBezTo>
                          <a:pt x="1900212" y="1117"/>
                          <a:pt x="1968375" y="86271"/>
                          <a:pt x="1972178" y="192004"/>
                        </a:cubicBezTo>
                        <a:cubicBezTo>
                          <a:pt x="1940621" y="297977"/>
                          <a:pt x="1961604" y="653596"/>
                          <a:pt x="1972178" y="959996"/>
                        </a:cubicBezTo>
                        <a:cubicBezTo>
                          <a:pt x="1977812" y="1062242"/>
                          <a:pt x="1872899" y="1165032"/>
                          <a:pt x="1780174" y="1152000"/>
                        </a:cubicBezTo>
                        <a:cubicBezTo>
                          <a:pt x="1204055" y="1156856"/>
                          <a:pt x="690478" y="1129622"/>
                          <a:pt x="192004" y="1152000"/>
                        </a:cubicBezTo>
                        <a:cubicBezTo>
                          <a:pt x="74572" y="1144755"/>
                          <a:pt x="4898" y="1060195"/>
                          <a:pt x="0" y="959996"/>
                        </a:cubicBezTo>
                        <a:cubicBezTo>
                          <a:pt x="66827" y="587118"/>
                          <a:pt x="-44895" y="356980"/>
                          <a:pt x="0" y="192004"/>
                        </a:cubicBezTo>
                        <a:close/>
                      </a:path>
                      <a:path w="1972178" h="1152000" stroke="0" extrusionOk="0">
                        <a:moveTo>
                          <a:pt x="0" y="192004"/>
                        </a:moveTo>
                        <a:cubicBezTo>
                          <a:pt x="5454" y="102261"/>
                          <a:pt x="95597" y="-11593"/>
                          <a:pt x="192004" y="0"/>
                        </a:cubicBezTo>
                        <a:cubicBezTo>
                          <a:pt x="779584" y="5100"/>
                          <a:pt x="1482934" y="-68586"/>
                          <a:pt x="1780174" y="0"/>
                        </a:cubicBezTo>
                        <a:cubicBezTo>
                          <a:pt x="1883714" y="-477"/>
                          <a:pt x="1979719" y="94856"/>
                          <a:pt x="1972178" y="192004"/>
                        </a:cubicBezTo>
                        <a:cubicBezTo>
                          <a:pt x="2014117" y="357983"/>
                          <a:pt x="1931878" y="667736"/>
                          <a:pt x="1972178" y="959996"/>
                        </a:cubicBezTo>
                        <a:cubicBezTo>
                          <a:pt x="1974356" y="1063680"/>
                          <a:pt x="1904869" y="1159087"/>
                          <a:pt x="1780174" y="1152000"/>
                        </a:cubicBezTo>
                        <a:cubicBezTo>
                          <a:pt x="1518476" y="1018422"/>
                          <a:pt x="730683" y="1184330"/>
                          <a:pt x="192004" y="1152000"/>
                        </a:cubicBezTo>
                        <a:cubicBezTo>
                          <a:pt x="75659" y="1155465"/>
                          <a:pt x="-1396" y="1056730"/>
                          <a:pt x="0" y="959996"/>
                        </a:cubicBezTo>
                        <a:cubicBezTo>
                          <a:pt x="47061" y="586708"/>
                          <a:pt x="69053" y="394192"/>
                          <a:pt x="0" y="1920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9BC5738-71BB-EDAC-2BC0-4778C0181AC5}"/>
              </a:ext>
            </a:extLst>
          </p:cNvPr>
          <p:cNvSpPr/>
          <p:nvPr/>
        </p:nvSpPr>
        <p:spPr>
          <a:xfrm>
            <a:off x="7304252" y="5337392"/>
            <a:ext cx="2625091" cy="1307698"/>
          </a:xfrm>
          <a:prstGeom prst="roundRect">
            <a:avLst/>
          </a:prstGeom>
          <a:solidFill>
            <a:srgbClr val="FF7C80"/>
          </a:solidFill>
          <a:ln w="25400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1972178"/>
                      <a:gd name="connsiteY0" fmla="*/ 192004 h 1152000"/>
                      <a:gd name="connsiteX1" fmla="*/ 192004 w 1972178"/>
                      <a:gd name="connsiteY1" fmla="*/ 0 h 1152000"/>
                      <a:gd name="connsiteX2" fmla="*/ 1780174 w 1972178"/>
                      <a:gd name="connsiteY2" fmla="*/ 0 h 1152000"/>
                      <a:gd name="connsiteX3" fmla="*/ 1972178 w 1972178"/>
                      <a:gd name="connsiteY3" fmla="*/ 192004 h 1152000"/>
                      <a:gd name="connsiteX4" fmla="*/ 1972178 w 1972178"/>
                      <a:gd name="connsiteY4" fmla="*/ 959996 h 1152000"/>
                      <a:gd name="connsiteX5" fmla="*/ 1780174 w 1972178"/>
                      <a:gd name="connsiteY5" fmla="*/ 1152000 h 1152000"/>
                      <a:gd name="connsiteX6" fmla="*/ 192004 w 1972178"/>
                      <a:gd name="connsiteY6" fmla="*/ 1152000 h 1152000"/>
                      <a:gd name="connsiteX7" fmla="*/ 0 w 1972178"/>
                      <a:gd name="connsiteY7" fmla="*/ 959996 h 1152000"/>
                      <a:gd name="connsiteX8" fmla="*/ 0 w 1972178"/>
                      <a:gd name="connsiteY8" fmla="*/ 192004 h 11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2178" h="1152000" fill="none" extrusionOk="0">
                        <a:moveTo>
                          <a:pt x="0" y="192004"/>
                        </a:moveTo>
                        <a:cubicBezTo>
                          <a:pt x="4325" y="67010"/>
                          <a:pt x="86957" y="1685"/>
                          <a:pt x="192004" y="0"/>
                        </a:cubicBezTo>
                        <a:cubicBezTo>
                          <a:pt x="443758" y="142349"/>
                          <a:pt x="1037524" y="65595"/>
                          <a:pt x="1780174" y="0"/>
                        </a:cubicBezTo>
                        <a:cubicBezTo>
                          <a:pt x="1900212" y="1117"/>
                          <a:pt x="1968375" y="86271"/>
                          <a:pt x="1972178" y="192004"/>
                        </a:cubicBezTo>
                        <a:cubicBezTo>
                          <a:pt x="1940621" y="297977"/>
                          <a:pt x="1961604" y="653596"/>
                          <a:pt x="1972178" y="959996"/>
                        </a:cubicBezTo>
                        <a:cubicBezTo>
                          <a:pt x="1977812" y="1062242"/>
                          <a:pt x="1872899" y="1165032"/>
                          <a:pt x="1780174" y="1152000"/>
                        </a:cubicBezTo>
                        <a:cubicBezTo>
                          <a:pt x="1204055" y="1156856"/>
                          <a:pt x="690478" y="1129622"/>
                          <a:pt x="192004" y="1152000"/>
                        </a:cubicBezTo>
                        <a:cubicBezTo>
                          <a:pt x="74572" y="1144755"/>
                          <a:pt x="4898" y="1060195"/>
                          <a:pt x="0" y="959996"/>
                        </a:cubicBezTo>
                        <a:cubicBezTo>
                          <a:pt x="66827" y="587118"/>
                          <a:pt x="-44895" y="356980"/>
                          <a:pt x="0" y="192004"/>
                        </a:cubicBezTo>
                        <a:close/>
                      </a:path>
                      <a:path w="1972178" h="1152000" stroke="0" extrusionOk="0">
                        <a:moveTo>
                          <a:pt x="0" y="192004"/>
                        </a:moveTo>
                        <a:cubicBezTo>
                          <a:pt x="5454" y="102261"/>
                          <a:pt x="95597" y="-11593"/>
                          <a:pt x="192004" y="0"/>
                        </a:cubicBezTo>
                        <a:cubicBezTo>
                          <a:pt x="779584" y="5100"/>
                          <a:pt x="1482934" y="-68586"/>
                          <a:pt x="1780174" y="0"/>
                        </a:cubicBezTo>
                        <a:cubicBezTo>
                          <a:pt x="1883714" y="-477"/>
                          <a:pt x="1979719" y="94856"/>
                          <a:pt x="1972178" y="192004"/>
                        </a:cubicBezTo>
                        <a:cubicBezTo>
                          <a:pt x="2014117" y="357983"/>
                          <a:pt x="1931878" y="667736"/>
                          <a:pt x="1972178" y="959996"/>
                        </a:cubicBezTo>
                        <a:cubicBezTo>
                          <a:pt x="1974356" y="1063680"/>
                          <a:pt x="1904869" y="1159087"/>
                          <a:pt x="1780174" y="1152000"/>
                        </a:cubicBezTo>
                        <a:cubicBezTo>
                          <a:pt x="1518476" y="1018422"/>
                          <a:pt x="730683" y="1184330"/>
                          <a:pt x="192004" y="1152000"/>
                        </a:cubicBezTo>
                        <a:cubicBezTo>
                          <a:pt x="75659" y="1155465"/>
                          <a:pt x="-1396" y="1056730"/>
                          <a:pt x="0" y="959996"/>
                        </a:cubicBezTo>
                        <a:cubicBezTo>
                          <a:pt x="47061" y="586708"/>
                          <a:pt x="69053" y="394192"/>
                          <a:pt x="0" y="1920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1F59246-FB51-B8CC-02E6-B4544C2E6711}"/>
              </a:ext>
            </a:extLst>
          </p:cNvPr>
          <p:cNvSpPr/>
          <p:nvPr/>
        </p:nvSpPr>
        <p:spPr>
          <a:xfrm>
            <a:off x="10089447" y="5337392"/>
            <a:ext cx="1972178" cy="1307698"/>
          </a:xfrm>
          <a:prstGeom prst="roundRect">
            <a:avLst/>
          </a:prstGeom>
          <a:solidFill>
            <a:srgbClr val="FF7C80"/>
          </a:solidFill>
          <a:ln w="25400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1972178"/>
                      <a:gd name="connsiteY0" fmla="*/ 192004 h 1152000"/>
                      <a:gd name="connsiteX1" fmla="*/ 192004 w 1972178"/>
                      <a:gd name="connsiteY1" fmla="*/ 0 h 1152000"/>
                      <a:gd name="connsiteX2" fmla="*/ 1780174 w 1972178"/>
                      <a:gd name="connsiteY2" fmla="*/ 0 h 1152000"/>
                      <a:gd name="connsiteX3" fmla="*/ 1972178 w 1972178"/>
                      <a:gd name="connsiteY3" fmla="*/ 192004 h 1152000"/>
                      <a:gd name="connsiteX4" fmla="*/ 1972178 w 1972178"/>
                      <a:gd name="connsiteY4" fmla="*/ 959996 h 1152000"/>
                      <a:gd name="connsiteX5" fmla="*/ 1780174 w 1972178"/>
                      <a:gd name="connsiteY5" fmla="*/ 1152000 h 1152000"/>
                      <a:gd name="connsiteX6" fmla="*/ 192004 w 1972178"/>
                      <a:gd name="connsiteY6" fmla="*/ 1152000 h 1152000"/>
                      <a:gd name="connsiteX7" fmla="*/ 0 w 1972178"/>
                      <a:gd name="connsiteY7" fmla="*/ 959996 h 1152000"/>
                      <a:gd name="connsiteX8" fmla="*/ 0 w 1972178"/>
                      <a:gd name="connsiteY8" fmla="*/ 192004 h 11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2178" h="1152000" fill="none" extrusionOk="0">
                        <a:moveTo>
                          <a:pt x="0" y="192004"/>
                        </a:moveTo>
                        <a:cubicBezTo>
                          <a:pt x="4325" y="67010"/>
                          <a:pt x="86957" y="1685"/>
                          <a:pt x="192004" y="0"/>
                        </a:cubicBezTo>
                        <a:cubicBezTo>
                          <a:pt x="443758" y="142349"/>
                          <a:pt x="1037524" y="65595"/>
                          <a:pt x="1780174" y="0"/>
                        </a:cubicBezTo>
                        <a:cubicBezTo>
                          <a:pt x="1900212" y="1117"/>
                          <a:pt x="1968375" y="86271"/>
                          <a:pt x="1972178" y="192004"/>
                        </a:cubicBezTo>
                        <a:cubicBezTo>
                          <a:pt x="1940621" y="297977"/>
                          <a:pt x="1961604" y="653596"/>
                          <a:pt x="1972178" y="959996"/>
                        </a:cubicBezTo>
                        <a:cubicBezTo>
                          <a:pt x="1977812" y="1062242"/>
                          <a:pt x="1872899" y="1165032"/>
                          <a:pt x="1780174" y="1152000"/>
                        </a:cubicBezTo>
                        <a:cubicBezTo>
                          <a:pt x="1204055" y="1156856"/>
                          <a:pt x="690478" y="1129622"/>
                          <a:pt x="192004" y="1152000"/>
                        </a:cubicBezTo>
                        <a:cubicBezTo>
                          <a:pt x="74572" y="1144755"/>
                          <a:pt x="4898" y="1060195"/>
                          <a:pt x="0" y="959996"/>
                        </a:cubicBezTo>
                        <a:cubicBezTo>
                          <a:pt x="66827" y="587118"/>
                          <a:pt x="-44895" y="356980"/>
                          <a:pt x="0" y="192004"/>
                        </a:cubicBezTo>
                        <a:close/>
                      </a:path>
                      <a:path w="1972178" h="1152000" stroke="0" extrusionOk="0">
                        <a:moveTo>
                          <a:pt x="0" y="192004"/>
                        </a:moveTo>
                        <a:cubicBezTo>
                          <a:pt x="5454" y="102261"/>
                          <a:pt x="95597" y="-11593"/>
                          <a:pt x="192004" y="0"/>
                        </a:cubicBezTo>
                        <a:cubicBezTo>
                          <a:pt x="779584" y="5100"/>
                          <a:pt x="1482934" y="-68586"/>
                          <a:pt x="1780174" y="0"/>
                        </a:cubicBezTo>
                        <a:cubicBezTo>
                          <a:pt x="1883714" y="-477"/>
                          <a:pt x="1979719" y="94856"/>
                          <a:pt x="1972178" y="192004"/>
                        </a:cubicBezTo>
                        <a:cubicBezTo>
                          <a:pt x="2014117" y="357983"/>
                          <a:pt x="1931878" y="667736"/>
                          <a:pt x="1972178" y="959996"/>
                        </a:cubicBezTo>
                        <a:cubicBezTo>
                          <a:pt x="1974356" y="1063680"/>
                          <a:pt x="1904869" y="1159087"/>
                          <a:pt x="1780174" y="1152000"/>
                        </a:cubicBezTo>
                        <a:cubicBezTo>
                          <a:pt x="1518476" y="1018422"/>
                          <a:pt x="730683" y="1184330"/>
                          <a:pt x="192004" y="1152000"/>
                        </a:cubicBezTo>
                        <a:cubicBezTo>
                          <a:pt x="75659" y="1155465"/>
                          <a:pt x="-1396" y="1056730"/>
                          <a:pt x="0" y="959996"/>
                        </a:cubicBezTo>
                        <a:cubicBezTo>
                          <a:pt x="47061" y="586708"/>
                          <a:pt x="69053" y="394192"/>
                          <a:pt x="0" y="1920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B8AA41AA-8CD7-4638-FAFD-79C611D70B9B}"/>
              </a:ext>
            </a:extLst>
          </p:cNvPr>
          <p:cNvSpPr/>
          <p:nvPr/>
        </p:nvSpPr>
        <p:spPr>
          <a:xfrm>
            <a:off x="2285997" y="275794"/>
            <a:ext cx="3540871" cy="2491723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mpd="sng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tângulo: Cantos Arredondados 17">
            <a:extLst>
              <a:ext uri="{FF2B5EF4-FFF2-40B4-BE49-F238E27FC236}">
                <a16:creationId xmlns:a16="http://schemas.microsoft.com/office/drawing/2014/main" id="{05B82EE6-A7B2-504D-E622-7C8DC92BC8DF}"/>
              </a:ext>
            </a:extLst>
          </p:cNvPr>
          <p:cNvSpPr/>
          <p:nvPr/>
        </p:nvSpPr>
        <p:spPr>
          <a:xfrm>
            <a:off x="6193153" y="1615517"/>
            <a:ext cx="1972178" cy="1152000"/>
          </a:xfrm>
          <a:prstGeom prst="roundRect">
            <a:avLst/>
          </a:prstGeom>
          <a:solidFill>
            <a:srgbClr val="FF7C80"/>
          </a:solidFill>
          <a:ln w="25400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1972178"/>
                      <a:gd name="connsiteY0" fmla="*/ 192004 h 1152000"/>
                      <a:gd name="connsiteX1" fmla="*/ 192004 w 1972178"/>
                      <a:gd name="connsiteY1" fmla="*/ 0 h 1152000"/>
                      <a:gd name="connsiteX2" fmla="*/ 1780174 w 1972178"/>
                      <a:gd name="connsiteY2" fmla="*/ 0 h 1152000"/>
                      <a:gd name="connsiteX3" fmla="*/ 1972178 w 1972178"/>
                      <a:gd name="connsiteY3" fmla="*/ 192004 h 1152000"/>
                      <a:gd name="connsiteX4" fmla="*/ 1972178 w 1972178"/>
                      <a:gd name="connsiteY4" fmla="*/ 959996 h 1152000"/>
                      <a:gd name="connsiteX5" fmla="*/ 1780174 w 1972178"/>
                      <a:gd name="connsiteY5" fmla="*/ 1152000 h 1152000"/>
                      <a:gd name="connsiteX6" fmla="*/ 192004 w 1972178"/>
                      <a:gd name="connsiteY6" fmla="*/ 1152000 h 1152000"/>
                      <a:gd name="connsiteX7" fmla="*/ 0 w 1972178"/>
                      <a:gd name="connsiteY7" fmla="*/ 959996 h 1152000"/>
                      <a:gd name="connsiteX8" fmla="*/ 0 w 1972178"/>
                      <a:gd name="connsiteY8" fmla="*/ 192004 h 11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2178" h="1152000" fill="none" extrusionOk="0">
                        <a:moveTo>
                          <a:pt x="0" y="192004"/>
                        </a:moveTo>
                        <a:cubicBezTo>
                          <a:pt x="4325" y="67010"/>
                          <a:pt x="86957" y="1685"/>
                          <a:pt x="192004" y="0"/>
                        </a:cubicBezTo>
                        <a:cubicBezTo>
                          <a:pt x="443758" y="142349"/>
                          <a:pt x="1037524" y="65595"/>
                          <a:pt x="1780174" y="0"/>
                        </a:cubicBezTo>
                        <a:cubicBezTo>
                          <a:pt x="1900212" y="1117"/>
                          <a:pt x="1968375" y="86271"/>
                          <a:pt x="1972178" y="192004"/>
                        </a:cubicBezTo>
                        <a:cubicBezTo>
                          <a:pt x="1940621" y="297977"/>
                          <a:pt x="1961604" y="653596"/>
                          <a:pt x="1972178" y="959996"/>
                        </a:cubicBezTo>
                        <a:cubicBezTo>
                          <a:pt x="1977812" y="1062242"/>
                          <a:pt x="1872899" y="1165032"/>
                          <a:pt x="1780174" y="1152000"/>
                        </a:cubicBezTo>
                        <a:cubicBezTo>
                          <a:pt x="1204055" y="1156856"/>
                          <a:pt x="690478" y="1129622"/>
                          <a:pt x="192004" y="1152000"/>
                        </a:cubicBezTo>
                        <a:cubicBezTo>
                          <a:pt x="74572" y="1144755"/>
                          <a:pt x="4898" y="1060195"/>
                          <a:pt x="0" y="959996"/>
                        </a:cubicBezTo>
                        <a:cubicBezTo>
                          <a:pt x="66827" y="587118"/>
                          <a:pt x="-44895" y="356980"/>
                          <a:pt x="0" y="192004"/>
                        </a:cubicBezTo>
                        <a:close/>
                      </a:path>
                      <a:path w="1972178" h="1152000" stroke="0" extrusionOk="0">
                        <a:moveTo>
                          <a:pt x="0" y="192004"/>
                        </a:moveTo>
                        <a:cubicBezTo>
                          <a:pt x="5454" y="102261"/>
                          <a:pt x="95597" y="-11593"/>
                          <a:pt x="192004" y="0"/>
                        </a:cubicBezTo>
                        <a:cubicBezTo>
                          <a:pt x="779584" y="5100"/>
                          <a:pt x="1482934" y="-68586"/>
                          <a:pt x="1780174" y="0"/>
                        </a:cubicBezTo>
                        <a:cubicBezTo>
                          <a:pt x="1883714" y="-477"/>
                          <a:pt x="1979719" y="94856"/>
                          <a:pt x="1972178" y="192004"/>
                        </a:cubicBezTo>
                        <a:cubicBezTo>
                          <a:pt x="2014117" y="357983"/>
                          <a:pt x="1931878" y="667736"/>
                          <a:pt x="1972178" y="959996"/>
                        </a:cubicBezTo>
                        <a:cubicBezTo>
                          <a:pt x="1974356" y="1063680"/>
                          <a:pt x="1904869" y="1159087"/>
                          <a:pt x="1780174" y="1152000"/>
                        </a:cubicBezTo>
                        <a:cubicBezTo>
                          <a:pt x="1518476" y="1018422"/>
                          <a:pt x="730683" y="1184330"/>
                          <a:pt x="192004" y="1152000"/>
                        </a:cubicBezTo>
                        <a:cubicBezTo>
                          <a:pt x="75659" y="1155465"/>
                          <a:pt x="-1396" y="1056730"/>
                          <a:pt x="0" y="959996"/>
                        </a:cubicBezTo>
                        <a:cubicBezTo>
                          <a:pt x="47061" y="586708"/>
                          <a:pt x="69053" y="394192"/>
                          <a:pt x="0" y="1920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tângulo: Cantos Arredondados 17">
            <a:extLst>
              <a:ext uri="{FF2B5EF4-FFF2-40B4-BE49-F238E27FC236}">
                <a16:creationId xmlns:a16="http://schemas.microsoft.com/office/drawing/2014/main" id="{3BC6EF99-5745-9AB3-8D06-B99149F81EEF}"/>
              </a:ext>
            </a:extLst>
          </p:cNvPr>
          <p:cNvSpPr/>
          <p:nvPr/>
        </p:nvSpPr>
        <p:spPr>
          <a:xfrm>
            <a:off x="6193153" y="288030"/>
            <a:ext cx="1972178" cy="1152000"/>
          </a:xfrm>
          <a:prstGeom prst="roundRect">
            <a:avLst/>
          </a:prstGeom>
          <a:solidFill>
            <a:srgbClr val="FF7C80"/>
          </a:solidFill>
          <a:ln w="25400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1972178"/>
                      <a:gd name="connsiteY0" fmla="*/ 192004 h 1152000"/>
                      <a:gd name="connsiteX1" fmla="*/ 192004 w 1972178"/>
                      <a:gd name="connsiteY1" fmla="*/ 0 h 1152000"/>
                      <a:gd name="connsiteX2" fmla="*/ 1780174 w 1972178"/>
                      <a:gd name="connsiteY2" fmla="*/ 0 h 1152000"/>
                      <a:gd name="connsiteX3" fmla="*/ 1972178 w 1972178"/>
                      <a:gd name="connsiteY3" fmla="*/ 192004 h 1152000"/>
                      <a:gd name="connsiteX4" fmla="*/ 1972178 w 1972178"/>
                      <a:gd name="connsiteY4" fmla="*/ 959996 h 1152000"/>
                      <a:gd name="connsiteX5" fmla="*/ 1780174 w 1972178"/>
                      <a:gd name="connsiteY5" fmla="*/ 1152000 h 1152000"/>
                      <a:gd name="connsiteX6" fmla="*/ 192004 w 1972178"/>
                      <a:gd name="connsiteY6" fmla="*/ 1152000 h 1152000"/>
                      <a:gd name="connsiteX7" fmla="*/ 0 w 1972178"/>
                      <a:gd name="connsiteY7" fmla="*/ 959996 h 1152000"/>
                      <a:gd name="connsiteX8" fmla="*/ 0 w 1972178"/>
                      <a:gd name="connsiteY8" fmla="*/ 192004 h 1152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72178" h="1152000" fill="none" extrusionOk="0">
                        <a:moveTo>
                          <a:pt x="0" y="192004"/>
                        </a:moveTo>
                        <a:cubicBezTo>
                          <a:pt x="4325" y="67010"/>
                          <a:pt x="86957" y="1685"/>
                          <a:pt x="192004" y="0"/>
                        </a:cubicBezTo>
                        <a:cubicBezTo>
                          <a:pt x="443758" y="142349"/>
                          <a:pt x="1037524" y="65595"/>
                          <a:pt x="1780174" y="0"/>
                        </a:cubicBezTo>
                        <a:cubicBezTo>
                          <a:pt x="1900212" y="1117"/>
                          <a:pt x="1968375" y="86271"/>
                          <a:pt x="1972178" y="192004"/>
                        </a:cubicBezTo>
                        <a:cubicBezTo>
                          <a:pt x="1940621" y="297977"/>
                          <a:pt x="1961604" y="653596"/>
                          <a:pt x="1972178" y="959996"/>
                        </a:cubicBezTo>
                        <a:cubicBezTo>
                          <a:pt x="1977812" y="1062242"/>
                          <a:pt x="1872899" y="1165032"/>
                          <a:pt x="1780174" y="1152000"/>
                        </a:cubicBezTo>
                        <a:cubicBezTo>
                          <a:pt x="1204055" y="1156856"/>
                          <a:pt x="690478" y="1129622"/>
                          <a:pt x="192004" y="1152000"/>
                        </a:cubicBezTo>
                        <a:cubicBezTo>
                          <a:pt x="74572" y="1144755"/>
                          <a:pt x="4898" y="1060195"/>
                          <a:pt x="0" y="959996"/>
                        </a:cubicBezTo>
                        <a:cubicBezTo>
                          <a:pt x="66827" y="587118"/>
                          <a:pt x="-44895" y="356980"/>
                          <a:pt x="0" y="192004"/>
                        </a:cubicBezTo>
                        <a:close/>
                      </a:path>
                      <a:path w="1972178" h="1152000" stroke="0" extrusionOk="0">
                        <a:moveTo>
                          <a:pt x="0" y="192004"/>
                        </a:moveTo>
                        <a:cubicBezTo>
                          <a:pt x="5454" y="102261"/>
                          <a:pt x="95597" y="-11593"/>
                          <a:pt x="192004" y="0"/>
                        </a:cubicBezTo>
                        <a:cubicBezTo>
                          <a:pt x="779584" y="5100"/>
                          <a:pt x="1482934" y="-68586"/>
                          <a:pt x="1780174" y="0"/>
                        </a:cubicBezTo>
                        <a:cubicBezTo>
                          <a:pt x="1883714" y="-477"/>
                          <a:pt x="1979719" y="94856"/>
                          <a:pt x="1972178" y="192004"/>
                        </a:cubicBezTo>
                        <a:cubicBezTo>
                          <a:pt x="2014117" y="357983"/>
                          <a:pt x="1931878" y="667736"/>
                          <a:pt x="1972178" y="959996"/>
                        </a:cubicBezTo>
                        <a:cubicBezTo>
                          <a:pt x="1974356" y="1063680"/>
                          <a:pt x="1904869" y="1159087"/>
                          <a:pt x="1780174" y="1152000"/>
                        </a:cubicBezTo>
                        <a:cubicBezTo>
                          <a:pt x="1518476" y="1018422"/>
                          <a:pt x="730683" y="1184330"/>
                          <a:pt x="192004" y="1152000"/>
                        </a:cubicBezTo>
                        <a:cubicBezTo>
                          <a:pt x="75659" y="1155465"/>
                          <a:pt x="-1396" y="1056730"/>
                          <a:pt x="0" y="959996"/>
                        </a:cubicBezTo>
                        <a:cubicBezTo>
                          <a:pt x="47061" y="586708"/>
                          <a:pt x="69053" y="394192"/>
                          <a:pt x="0" y="1920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91527E8A-5E13-817F-9925-50DF6C55A2E1}"/>
              </a:ext>
            </a:extLst>
          </p:cNvPr>
          <p:cNvSpPr/>
          <p:nvPr/>
        </p:nvSpPr>
        <p:spPr>
          <a:xfrm>
            <a:off x="8531617" y="288030"/>
            <a:ext cx="3542400" cy="249120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 cmpd="sng">
            <a:solidFill>
              <a:srgbClr val="CC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40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1519FC-2D49-4B5E-8E30-7D6F193DB9B3}"/>
              </a:ext>
            </a:extLst>
          </p:cNvPr>
          <p:cNvSpPr/>
          <p:nvPr/>
        </p:nvSpPr>
        <p:spPr>
          <a:xfrm>
            <a:off x="2536422" y="283491"/>
            <a:ext cx="2520000" cy="1332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tângulo: Cantos Arredondados 17">
            <a:extLst>
              <a:ext uri="{FF2B5EF4-FFF2-40B4-BE49-F238E27FC236}">
                <a16:creationId xmlns:a16="http://schemas.microsoft.com/office/drawing/2014/main" id="{05B82EE6-A7B2-504D-E622-7C8DC92BC8DF}"/>
              </a:ext>
            </a:extLst>
          </p:cNvPr>
          <p:cNvSpPr/>
          <p:nvPr/>
        </p:nvSpPr>
        <p:spPr>
          <a:xfrm>
            <a:off x="7078198" y="283491"/>
            <a:ext cx="1512000" cy="1152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tângulo: Cantos Arredondados 17">
            <a:extLst>
              <a:ext uri="{FF2B5EF4-FFF2-40B4-BE49-F238E27FC236}">
                <a16:creationId xmlns:a16="http://schemas.microsoft.com/office/drawing/2014/main" id="{3BC6EF99-5745-9AB3-8D06-B99149F81EEF}"/>
              </a:ext>
            </a:extLst>
          </p:cNvPr>
          <p:cNvSpPr/>
          <p:nvPr/>
        </p:nvSpPr>
        <p:spPr>
          <a:xfrm>
            <a:off x="5339215" y="283491"/>
            <a:ext cx="1512000" cy="1152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91527E8A-5E13-817F-9925-50DF6C55A2E1}"/>
              </a:ext>
            </a:extLst>
          </p:cNvPr>
          <p:cNvSpPr/>
          <p:nvPr/>
        </p:nvSpPr>
        <p:spPr>
          <a:xfrm>
            <a:off x="2508714" y="4399430"/>
            <a:ext cx="4569484" cy="2175079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: Cantos Arredondados 17">
            <a:extLst>
              <a:ext uri="{FF2B5EF4-FFF2-40B4-BE49-F238E27FC236}">
                <a16:creationId xmlns:a16="http://schemas.microsoft.com/office/drawing/2014/main" id="{7A3A5415-9E2C-CBF6-71DF-0A5F11CBF2EC}"/>
              </a:ext>
            </a:extLst>
          </p:cNvPr>
          <p:cNvSpPr/>
          <p:nvPr/>
        </p:nvSpPr>
        <p:spPr>
          <a:xfrm>
            <a:off x="8815527" y="275794"/>
            <a:ext cx="1512000" cy="1152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tângulo: Cantos Arredondados 17">
            <a:extLst>
              <a:ext uri="{FF2B5EF4-FFF2-40B4-BE49-F238E27FC236}">
                <a16:creationId xmlns:a16="http://schemas.microsoft.com/office/drawing/2014/main" id="{89362D06-2081-6749-2C23-2C2C7E4AC86F}"/>
              </a:ext>
            </a:extLst>
          </p:cNvPr>
          <p:cNvSpPr/>
          <p:nvPr/>
        </p:nvSpPr>
        <p:spPr>
          <a:xfrm>
            <a:off x="10554510" y="283491"/>
            <a:ext cx="1512000" cy="1152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tângulo 1">
            <a:extLst>
              <a:ext uri="{FF2B5EF4-FFF2-40B4-BE49-F238E27FC236}">
                <a16:creationId xmlns:a16="http://schemas.microsoft.com/office/drawing/2014/main" id="{7681B346-FC2A-BE26-CB5D-E27100919302}"/>
              </a:ext>
            </a:extLst>
          </p:cNvPr>
          <p:cNvSpPr/>
          <p:nvPr/>
        </p:nvSpPr>
        <p:spPr>
          <a:xfrm>
            <a:off x="7394702" y="1919920"/>
            <a:ext cx="4569484" cy="2175079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222C99FE-B029-98CD-D295-01AF19905369}"/>
              </a:ext>
            </a:extLst>
          </p:cNvPr>
          <p:cNvSpPr/>
          <p:nvPr/>
        </p:nvSpPr>
        <p:spPr>
          <a:xfrm>
            <a:off x="2508714" y="1919921"/>
            <a:ext cx="4569484" cy="2175079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40DFE32C-7D33-6C11-A5F1-5175C6C2FFE9}"/>
              </a:ext>
            </a:extLst>
          </p:cNvPr>
          <p:cNvSpPr/>
          <p:nvPr/>
        </p:nvSpPr>
        <p:spPr>
          <a:xfrm>
            <a:off x="7394702" y="4407127"/>
            <a:ext cx="4569484" cy="2175079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74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2000">
              <a:schemeClr val="accent6">
                <a:lumMod val="45000"/>
                <a:lumOff val="55000"/>
              </a:schemeClr>
            </a:gs>
            <a:gs pos="64000">
              <a:schemeClr val="accent6">
                <a:lumMod val="45000"/>
                <a:lumOff val="55000"/>
              </a:schemeClr>
            </a:gs>
            <a:gs pos="93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45000"/>
                  <a:lumOff val="55000"/>
                </a:schemeClr>
              </a:gs>
              <a:gs pos="64000">
                <a:schemeClr val="accent6">
                  <a:lumMod val="45000"/>
                  <a:lumOff val="55000"/>
                </a:schemeClr>
              </a:gs>
              <a:gs pos="93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chemeClr val="accent6">
              <a:lumMod val="75000"/>
              <a:alpha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ângulo: Cantos Arredondados 17">
            <a:extLst>
              <a:ext uri="{FF2B5EF4-FFF2-40B4-BE49-F238E27FC236}">
                <a16:creationId xmlns:a16="http://schemas.microsoft.com/office/drawing/2014/main" id="{05B82EE6-A7B2-504D-E622-7C8DC92BC8DF}"/>
              </a:ext>
            </a:extLst>
          </p:cNvPr>
          <p:cNvSpPr/>
          <p:nvPr/>
        </p:nvSpPr>
        <p:spPr>
          <a:xfrm>
            <a:off x="6276408" y="269864"/>
            <a:ext cx="1800000" cy="11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91527E8A-5E13-817F-9925-50DF6C55A2E1}"/>
              </a:ext>
            </a:extLst>
          </p:cNvPr>
          <p:cNvSpPr/>
          <p:nvPr/>
        </p:nvSpPr>
        <p:spPr>
          <a:xfrm>
            <a:off x="2321920" y="4966955"/>
            <a:ext cx="4561571" cy="1692000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: Cantos Arredondados 17">
            <a:extLst>
              <a:ext uri="{FF2B5EF4-FFF2-40B4-BE49-F238E27FC236}">
                <a16:creationId xmlns:a16="http://schemas.microsoft.com/office/drawing/2014/main" id="{7A3A5415-9E2C-CBF6-71DF-0A5F11CBF2EC}"/>
              </a:ext>
            </a:extLst>
          </p:cNvPr>
          <p:cNvSpPr/>
          <p:nvPr/>
        </p:nvSpPr>
        <p:spPr>
          <a:xfrm>
            <a:off x="8219283" y="266672"/>
            <a:ext cx="1800000" cy="11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tângulo: Cantos Arredondados 17">
            <a:extLst>
              <a:ext uri="{FF2B5EF4-FFF2-40B4-BE49-F238E27FC236}">
                <a16:creationId xmlns:a16="http://schemas.microsoft.com/office/drawing/2014/main" id="{89362D06-2081-6749-2C23-2C2C7E4AC86F}"/>
              </a:ext>
            </a:extLst>
          </p:cNvPr>
          <p:cNvSpPr/>
          <p:nvPr/>
        </p:nvSpPr>
        <p:spPr>
          <a:xfrm>
            <a:off x="10203676" y="266672"/>
            <a:ext cx="1800000" cy="11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tângulo 1">
            <a:extLst>
              <a:ext uri="{FF2B5EF4-FFF2-40B4-BE49-F238E27FC236}">
                <a16:creationId xmlns:a16="http://schemas.microsoft.com/office/drawing/2014/main" id="{7681B346-FC2A-BE26-CB5D-E27100919302}"/>
              </a:ext>
            </a:extLst>
          </p:cNvPr>
          <p:cNvSpPr/>
          <p:nvPr/>
        </p:nvSpPr>
        <p:spPr>
          <a:xfrm>
            <a:off x="7187381" y="2821858"/>
            <a:ext cx="4879129" cy="1987443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222C99FE-B029-98CD-D295-01AF19905369}"/>
              </a:ext>
            </a:extLst>
          </p:cNvPr>
          <p:cNvSpPr/>
          <p:nvPr/>
        </p:nvSpPr>
        <p:spPr>
          <a:xfrm>
            <a:off x="2314007" y="2634223"/>
            <a:ext cx="4569484" cy="2175079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40DFE32C-7D33-6C11-A5F1-5175C6C2FFE9}"/>
              </a:ext>
            </a:extLst>
          </p:cNvPr>
          <p:cNvSpPr/>
          <p:nvPr/>
        </p:nvSpPr>
        <p:spPr>
          <a:xfrm>
            <a:off x="7187381" y="4930955"/>
            <a:ext cx="4879129" cy="1728000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C44DF94-4E3E-A159-5D58-ECE29F7F1EF0}"/>
              </a:ext>
            </a:extLst>
          </p:cNvPr>
          <p:cNvSpPr/>
          <p:nvPr/>
        </p:nvSpPr>
        <p:spPr>
          <a:xfrm>
            <a:off x="2314007" y="283491"/>
            <a:ext cx="3781993" cy="2175079"/>
          </a:xfrm>
          <a:prstGeom prst="rect">
            <a:avLst/>
          </a:prstGeom>
          <a:solidFill>
            <a:srgbClr val="1D8335">
              <a:alpha val="20000"/>
            </a:srgb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tângulo: Cantos Arredondados 17">
            <a:extLst>
              <a:ext uri="{FF2B5EF4-FFF2-40B4-BE49-F238E27FC236}">
                <a16:creationId xmlns:a16="http://schemas.microsoft.com/office/drawing/2014/main" id="{E90EFF75-FD9C-7B3E-7330-9B69F062FF2F}"/>
              </a:ext>
            </a:extLst>
          </p:cNvPr>
          <p:cNvSpPr/>
          <p:nvPr/>
        </p:nvSpPr>
        <p:spPr>
          <a:xfrm>
            <a:off x="7142344" y="1569823"/>
            <a:ext cx="1800000" cy="11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tângulo: Cantos Arredondados 17">
            <a:extLst>
              <a:ext uri="{FF2B5EF4-FFF2-40B4-BE49-F238E27FC236}">
                <a16:creationId xmlns:a16="http://schemas.microsoft.com/office/drawing/2014/main" id="{88FC096E-C1E7-3B38-29BD-1277BF9ACF35}"/>
              </a:ext>
            </a:extLst>
          </p:cNvPr>
          <p:cNvSpPr/>
          <p:nvPr/>
        </p:nvSpPr>
        <p:spPr>
          <a:xfrm>
            <a:off x="9338809" y="1569823"/>
            <a:ext cx="1800000" cy="118800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9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>
                <a:lumMod val="10000"/>
                <a:lumOff val="90000"/>
              </a:srgbClr>
            </a:gs>
            <a:gs pos="32000">
              <a:srgbClr val="FFC000">
                <a:lumMod val="45000"/>
                <a:lumOff val="55000"/>
              </a:srgbClr>
            </a:gs>
            <a:gs pos="64000">
              <a:srgbClr val="FFC000">
                <a:lumMod val="45000"/>
                <a:lumOff val="55000"/>
              </a:srgbClr>
            </a:gs>
            <a:gs pos="93000">
              <a:srgbClr val="FFC000">
                <a:lumMod val="65000"/>
                <a:lumOff val="35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rgbClr val="FFC000">
                  <a:lumMod val="10000"/>
                  <a:lumOff val="90000"/>
                </a:srgbClr>
              </a:gs>
              <a:gs pos="32000">
                <a:srgbClr val="FFC000">
                  <a:lumMod val="45000"/>
                  <a:lumOff val="55000"/>
                </a:srgbClr>
              </a:gs>
              <a:gs pos="64000">
                <a:srgbClr val="FFC000">
                  <a:lumMod val="45000"/>
                  <a:lumOff val="55000"/>
                </a:srgbClr>
              </a:gs>
              <a:gs pos="93000">
                <a:srgbClr val="FFC000">
                  <a:lumMod val="65000"/>
                  <a:lumOff val="35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rgbClr val="F5640B">
              <a:alpha val="6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rgbClr val="F5640B">
              <a:alpha val="6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rgbClr val="F5640B">
              <a:alpha val="6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rgbClr val="F5640B">
              <a:alpha val="6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rgbClr val="F5640B">
              <a:alpha val="6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1519FC-2D49-4B5E-8E30-7D6F193DB9B3}"/>
              </a:ext>
            </a:extLst>
          </p:cNvPr>
          <p:cNvSpPr/>
          <p:nvPr/>
        </p:nvSpPr>
        <p:spPr>
          <a:xfrm>
            <a:off x="2321920" y="5195861"/>
            <a:ext cx="2520000" cy="1440000"/>
          </a:xfrm>
          <a:prstGeom prst="roundRect">
            <a:avLst/>
          </a:prstGeom>
          <a:solidFill>
            <a:srgbClr val="E87618">
              <a:alpha val="29804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tângulo: Cantos Arredondados 17">
            <a:extLst>
              <a:ext uri="{FF2B5EF4-FFF2-40B4-BE49-F238E27FC236}">
                <a16:creationId xmlns:a16="http://schemas.microsoft.com/office/drawing/2014/main" id="{05B82EE6-A7B2-504D-E622-7C8DC92BC8DF}"/>
              </a:ext>
            </a:extLst>
          </p:cNvPr>
          <p:cNvSpPr/>
          <p:nvPr/>
        </p:nvSpPr>
        <p:spPr>
          <a:xfrm>
            <a:off x="10215716" y="5142206"/>
            <a:ext cx="1800000" cy="1440000"/>
          </a:xfrm>
          <a:prstGeom prst="roundRect">
            <a:avLst/>
          </a:prstGeom>
          <a:solidFill>
            <a:srgbClr val="E87618">
              <a:alpha val="29804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tângulo: Cantos Arredondados 17">
            <a:extLst>
              <a:ext uri="{FF2B5EF4-FFF2-40B4-BE49-F238E27FC236}">
                <a16:creationId xmlns:a16="http://schemas.microsoft.com/office/drawing/2014/main" id="{3BC6EF99-5745-9AB3-8D06-B99149F81EEF}"/>
              </a:ext>
            </a:extLst>
          </p:cNvPr>
          <p:cNvSpPr/>
          <p:nvPr/>
        </p:nvSpPr>
        <p:spPr>
          <a:xfrm>
            <a:off x="5313697" y="4943861"/>
            <a:ext cx="4500000" cy="1692000"/>
          </a:xfrm>
          <a:prstGeom prst="roundRect">
            <a:avLst/>
          </a:prstGeom>
          <a:solidFill>
            <a:srgbClr val="E87618">
              <a:alpha val="29804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91527E8A-5E13-817F-9925-50DF6C55A2E1}"/>
              </a:ext>
            </a:extLst>
          </p:cNvPr>
          <p:cNvSpPr/>
          <p:nvPr/>
        </p:nvSpPr>
        <p:spPr>
          <a:xfrm>
            <a:off x="2314007" y="2553853"/>
            <a:ext cx="4716000" cy="2175079"/>
          </a:xfrm>
          <a:prstGeom prst="rect">
            <a:avLst/>
          </a:prstGeom>
          <a:solidFill>
            <a:srgbClr val="FFC000">
              <a:alpha val="3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tângulo 1">
            <a:extLst>
              <a:ext uri="{FF2B5EF4-FFF2-40B4-BE49-F238E27FC236}">
                <a16:creationId xmlns:a16="http://schemas.microsoft.com/office/drawing/2014/main" id="{7681B346-FC2A-BE26-CB5D-E27100919302}"/>
              </a:ext>
            </a:extLst>
          </p:cNvPr>
          <p:cNvSpPr/>
          <p:nvPr/>
        </p:nvSpPr>
        <p:spPr>
          <a:xfrm>
            <a:off x="7287676" y="275794"/>
            <a:ext cx="4716000" cy="2175079"/>
          </a:xfrm>
          <a:prstGeom prst="rect">
            <a:avLst/>
          </a:prstGeom>
          <a:solidFill>
            <a:srgbClr val="FFC000">
              <a:alpha val="3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222C99FE-B029-98CD-D295-01AF19905369}"/>
              </a:ext>
            </a:extLst>
          </p:cNvPr>
          <p:cNvSpPr/>
          <p:nvPr/>
        </p:nvSpPr>
        <p:spPr>
          <a:xfrm>
            <a:off x="2314007" y="275794"/>
            <a:ext cx="4716000" cy="2175079"/>
          </a:xfrm>
          <a:prstGeom prst="rect">
            <a:avLst/>
          </a:prstGeom>
          <a:solidFill>
            <a:srgbClr val="FFC000">
              <a:alpha val="3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40DFE32C-7D33-6C11-A5F1-5175C6C2FFE9}"/>
              </a:ext>
            </a:extLst>
          </p:cNvPr>
          <p:cNvSpPr/>
          <p:nvPr/>
        </p:nvSpPr>
        <p:spPr>
          <a:xfrm>
            <a:off x="7303504" y="2553853"/>
            <a:ext cx="4716000" cy="2175079"/>
          </a:xfrm>
          <a:prstGeom prst="rect">
            <a:avLst/>
          </a:prstGeom>
          <a:solidFill>
            <a:srgbClr val="FFC000">
              <a:alpha val="30000"/>
            </a:srgbClr>
          </a:solidFill>
          <a:ln w="25400">
            <a:solidFill>
              <a:srgbClr val="D45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6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32000">
              <a:schemeClr val="accent4">
                <a:lumMod val="45000"/>
                <a:lumOff val="55000"/>
              </a:schemeClr>
            </a:gs>
            <a:gs pos="64000">
              <a:schemeClr val="accent4">
                <a:lumMod val="45000"/>
                <a:lumOff val="55000"/>
              </a:schemeClr>
            </a:gs>
            <a:gs pos="93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5F91675-6426-6B3A-8217-7CD061073365}"/>
              </a:ext>
            </a:extLst>
          </p:cNvPr>
          <p:cNvSpPr/>
          <p:nvPr/>
        </p:nvSpPr>
        <p:spPr>
          <a:xfrm>
            <a:off x="1" y="0"/>
            <a:ext cx="2133598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32000">
                <a:schemeClr val="accent4">
                  <a:lumMod val="45000"/>
                  <a:lumOff val="55000"/>
                </a:schemeClr>
              </a:gs>
              <a:gs pos="64000">
                <a:schemeClr val="accent4">
                  <a:lumMod val="45000"/>
                  <a:lumOff val="55000"/>
                </a:schemeClr>
              </a:gs>
              <a:gs pos="93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F2A17F-9CC2-3A96-143F-889C68B3BF67}"/>
              </a:ext>
            </a:extLst>
          </p:cNvPr>
          <p:cNvSpPr/>
          <p:nvPr/>
        </p:nvSpPr>
        <p:spPr>
          <a:xfrm>
            <a:off x="188324" y="275794"/>
            <a:ext cx="1772780" cy="469016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643330-D35B-BEC8-3072-1CDFA3650553}"/>
              </a:ext>
            </a:extLst>
          </p:cNvPr>
          <p:cNvSpPr/>
          <p:nvPr/>
        </p:nvSpPr>
        <p:spPr>
          <a:xfrm>
            <a:off x="180409" y="863864"/>
            <a:ext cx="1772780" cy="972350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7290C1-99E8-D316-043F-F4196C4747AE}"/>
              </a:ext>
            </a:extLst>
          </p:cNvPr>
          <p:cNvSpPr/>
          <p:nvPr/>
        </p:nvSpPr>
        <p:spPr>
          <a:xfrm>
            <a:off x="188323" y="1976260"/>
            <a:ext cx="1788606" cy="960743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C0741D9-3438-FDC9-921F-9A32B28E41CC}"/>
              </a:ext>
            </a:extLst>
          </p:cNvPr>
          <p:cNvSpPr/>
          <p:nvPr/>
        </p:nvSpPr>
        <p:spPr>
          <a:xfrm>
            <a:off x="172496" y="3067664"/>
            <a:ext cx="1788607" cy="1467482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9E27A2-533A-39A2-E892-E4B035B25CEC}"/>
              </a:ext>
            </a:extLst>
          </p:cNvPr>
          <p:cNvSpPr/>
          <p:nvPr/>
        </p:nvSpPr>
        <p:spPr>
          <a:xfrm>
            <a:off x="188322" y="4654200"/>
            <a:ext cx="1788607" cy="1981661"/>
          </a:xfrm>
          <a:prstGeom prst="roundRect">
            <a:avLst/>
          </a:prstGeom>
          <a:solidFill>
            <a:srgbClr val="0070C0">
              <a:alpha val="9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29A586B-48DB-CC8C-4212-79A00FCC8D15}"/>
              </a:ext>
            </a:extLst>
          </p:cNvPr>
          <p:cNvSpPr/>
          <p:nvPr/>
        </p:nvSpPr>
        <p:spPr>
          <a:xfrm>
            <a:off x="2143144" y="4220904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F8A1AE9-3807-DDB4-D36F-3FA56E1A7E6A}"/>
              </a:ext>
            </a:extLst>
          </p:cNvPr>
          <p:cNvSpPr/>
          <p:nvPr/>
        </p:nvSpPr>
        <p:spPr>
          <a:xfrm>
            <a:off x="8760543" y="4220904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A925F3B-9A1D-01E7-40A9-6D39FF74F926}"/>
              </a:ext>
            </a:extLst>
          </p:cNvPr>
          <p:cNvSpPr/>
          <p:nvPr/>
        </p:nvSpPr>
        <p:spPr>
          <a:xfrm>
            <a:off x="5454388" y="4220904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1519FC-2D49-4B5E-8E30-7D6F193DB9B3}"/>
              </a:ext>
            </a:extLst>
          </p:cNvPr>
          <p:cNvSpPr/>
          <p:nvPr/>
        </p:nvSpPr>
        <p:spPr>
          <a:xfrm>
            <a:off x="2150089" y="258180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4422F66-4788-5A97-5DD2-6F8C1F7EDFC4}"/>
              </a:ext>
            </a:extLst>
          </p:cNvPr>
          <p:cNvSpPr/>
          <p:nvPr/>
        </p:nvSpPr>
        <p:spPr>
          <a:xfrm>
            <a:off x="4644851" y="258180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9BC5738-71BB-EDAC-2BC0-4778C0181AC5}"/>
              </a:ext>
            </a:extLst>
          </p:cNvPr>
          <p:cNvSpPr/>
          <p:nvPr/>
        </p:nvSpPr>
        <p:spPr>
          <a:xfrm>
            <a:off x="7139613" y="258180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01F59246-FB51-B8CC-02E6-B4544C2E6711}"/>
              </a:ext>
            </a:extLst>
          </p:cNvPr>
          <p:cNvSpPr/>
          <p:nvPr/>
        </p:nvSpPr>
        <p:spPr>
          <a:xfrm>
            <a:off x="9624543" y="261983"/>
            <a:ext cx="2340000" cy="1332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tângulo 1">
            <a:extLst>
              <a:ext uri="{FF2B5EF4-FFF2-40B4-BE49-F238E27FC236}">
                <a16:creationId xmlns:a16="http://schemas.microsoft.com/office/drawing/2014/main" id="{1423EF59-0B66-4893-B8E6-E60715C4E717}"/>
              </a:ext>
            </a:extLst>
          </p:cNvPr>
          <p:cNvSpPr/>
          <p:nvPr/>
        </p:nvSpPr>
        <p:spPr>
          <a:xfrm>
            <a:off x="2133597" y="1694720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tângulo 12">
            <a:extLst>
              <a:ext uri="{FF2B5EF4-FFF2-40B4-BE49-F238E27FC236}">
                <a16:creationId xmlns:a16="http://schemas.microsoft.com/office/drawing/2014/main" id="{F12AE74B-A64B-E1E6-B001-BEBC978ABA15}"/>
              </a:ext>
            </a:extLst>
          </p:cNvPr>
          <p:cNvSpPr/>
          <p:nvPr/>
        </p:nvSpPr>
        <p:spPr>
          <a:xfrm>
            <a:off x="8760543" y="1694720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tângulo 13">
            <a:extLst>
              <a:ext uri="{FF2B5EF4-FFF2-40B4-BE49-F238E27FC236}">
                <a16:creationId xmlns:a16="http://schemas.microsoft.com/office/drawing/2014/main" id="{F3B792C7-A43B-E587-F5FD-694DF1157952}"/>
              </a:ext>
            </a:extLst>
          </p:cNvPr>
          <p:cNvSpPr/>
          <p:nvPr/>
        </p:nvSpPr>
        <p:spPr>
          <a:xfrm>
            <a:off x="5447070" y="1694720"/>
            <a:ext cx="3204000" cy="2412000"/>
          </a:xfrm>
          <a:prstGeom prst="rect">
            <a:avLst/>
          </a:prstGeom>
          <a:solidFill>
            <a:srgbClr val="0070C0">
              <a:alpha val="60000"/>
            </a:srgbClr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653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MIGUEL PEREIRA CARVALHO</dc:creator>
  <cp:lastModifiedBy>TIAGO FERREIRA SILVA</cp:lastModifiedBy>
  <cp:revision>11</cp:revision>
  <dcterms:created xsi:type="dcterms:W3CDTF">2024-04-22T00:02:58Z</dcterms:created>
  <dcterms:modified xsi:type="dcterms:W3CDTF">2024-04-25T19:43:04Z</dcterms:modified>
</cp:coreProperties>
</file>