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6F7"/>
    <a:srgbClr val="424874"/>
    <a:srgbClr val="A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3624B-E077-C700-5E5B-5E47F658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266E12-0653-B743-34FE-B1AE9DD6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07ED5D-E263-5D6E-F861-052C086B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CA6E89-6DEE-3526-6582-B0A24475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597E13-07EF-BFBF-E1C3-00F55A1E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0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BF7E5-81B8-51A9-6087-208E1726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67716BD-4845-799B-EAE2-A69A54B5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E2C3AA-475D-3481-F132-394BE99D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34776C-3591-CD74-7850-AFFEFAC9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04E9FE0-51CA-264D-B204-D4740648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88772-F7CB-18F8-F062-1B3E4DBBE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0508D4-4E01-8633-2EF9-53C77F3A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47DC63-E69E-298A-0753-A6ABF2D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77007A-08CB-6B2E-625C-DC5D4F99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31B845-7C9F-640B-2725-2E1654D3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2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49CC0-F9AD-2108-63B8-19AEFBF0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5F3428-1CD0-BB08-C0B0-707DF61D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495911-7432-79E9-E76F-67A6EDFA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ED4DFD-35A6-71AC-62B5-21B9DE9F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00B6DD-646A-18A5-6320-3DF4E99D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7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A6EB-F00D-62A6-1D90-FBCB5BF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8DC00C-32FA-8B49-DEE5-ED5D9CA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FC1F54-7E1A-375C-AEF1-8135A434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E6E9294-25CF-FB11-09E9-5C8E54CB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39EBA2-2C8D-2CA6-FD44-3081E56C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36570-1EF5-B185-C9C0-B00FE60D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EA810C-3C8B-2E6C-3DB9-47DB7DDC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ED11F5C-6261-FCDF-AA1A-84FDFBA8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838315-B597-2547-D9E7-B1BAB778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6CB1BB-0FAA-3C2D-B9FF-E4D65403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6BD7F26-B130-5F74-3172-7AE5736D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85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6C6A-EE81-60BE-C528-0DF671BC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7B1768-032F-E649-60A5-2DF95C112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02B275-8B1F-E1DE-FA93-CB139665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B4BA3FE-9A21-3148-F953-BC0A9648F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4415D62-E5D6-ACDD-4B2B-7A1B8BC0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BD22E4D-C0CF-DD55-9079-460ED330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6DD9F1-0515-A371-190D-1CA38D6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A538D71-E1AF-1586-A106-5904DE7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412E3-7161-1E8E-AE89-64628A42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53BF140-A154-2CD0-E6CF-1F363DB3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498906E-7E6F-4329-7020-53C71429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07818B-E9BD-1AC2-A861-5372A4D4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73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629774D-20F3-24B9-A3AA-D646CAB8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709564C-E298-C596-A1AC-A110DF9E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93A9F5-BFA4-D509-59A3-D55878A5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0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FB67-4802-8B4F-9412-6E444E3C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E97438-D1C6-B0E9-DCCD-241EF0CB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9B0187F-EEEA-BDB5-5C7E-878619BD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B1A97D7-8720-54F7-6C63-010AA960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A9FCF3-9BA5-4B37-1015-30F684B3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BF32A0-AC81-089C-79FD-B5A4C4B3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6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BE24F-63E8-A7C8-1757-B42826CB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0B65894-0A09-8531-231A-B4932ADB1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611396-5281-138C-C021-46817705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7F37BE-026F-4E48-402D-AA5A560B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CE9D22-16A5-5167-6A13-0CFC68E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256A8A-FD0C-9160-25BA-1E8A523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40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E0E70EF-F698-21C7-5599-97BCF745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C2C57E-58FF-3466-BE6D-CEA745C9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1B800E-7451-7DCF-1330-3E3736B2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14CD6-0E1F-4BE2-BF89-385A703D3A85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2F274C-9172-3F5A-29DE-EB8B2F23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B5982A-FA47-B179-4831-3205AAAA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D20C8-4FB4-4F15-8B8D-6BA8007348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0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C281BC-1C75-77BB-9212-A6DEA97CD0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49046" y="-44013"/>
            <a:ext cx="12614787" cy="7030065"/>
          </a:xfrm>
          <a:prstGeom prst="rect">
            <a:avLst/>
          </a:prstGeom>
          <a:solidFill>
            <a:srgbClr val="A6B1E1"/>
          </a:solidFill>
          <a:ln>
            <a:solidFill>
              <a:srgbClr val="DCD6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Gráfico 5" descr="Código de Barras com preenchimento sólido">
            <a:extLst>
              <a:ext uri="{FF2B5EF4-FFF2-40B4-BE49-F238E27FC236}">
                <a16:creationId xmlns:a16="http://schemas.microsoft.com/office/drawing/2014/main" id="{E407EC53-AD02-12BB-8AB0-6410754B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979" y="5135508"/>
            <a:ext cx="1328729" cy="1328729"/>
          </a:xfrm>
          <a:prstGeom prst="rect">
            <a:avLst/>
          </a:prstGeom>
        </p:spPr>
      </p:pic>
      <p:pic>
        <p:nvPicPr>
          <p:cNvPr id="8" name="Gráfico 7" descr="Caixa com preenchimento sólido">
            <a:extLst>
              <a:ext uri="{FF2B5EF4-FFF2-40B4-BE49-F238E27FC236}">
                <a16:creationId xmlns:a16="http://schemas.microsoft.com/office/drawing/2014/main" id="{568422AF-4B5B-5F27-FC30-A7E3F333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77" y="823711"/>
            <a:ext cx="1083747" cy="1083747"/>
          </a:xfrm>
          <a:prstGeom prst="rect">
            <a:avLst/>
          </a:prstGeom>
        </p:spPr>
      </p:pic>
      <p:pic>
        <p:nvPicPr>
          <p:cNvPr id="10" name="Gráfico 9" descr="Crescimento Empresarial com preenchimento sólido">
            <a:extLst>
              <a:ext uri="{FF2B5EF4-FFF2-40B4-BE49-F238E27FC236}">
                <a16:creationId xmlns:a16="http://schemas.microsoft.com/office/drawing/2014/main" id="{76CC18DC-FACC-DA7D-1ED8-59CF12B52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282" y="2657166"/>
            <a:ext cx="1543664" cy="1543664"/>
          </a:xfrm>
          <a:prstGeom prst="rect">
            <a:avLst/>
          </a:prstGeom>
        </p:spPr>
      </p:pic>
      <p:pic>
        <p:nvPicPr>
          <p:cNvPr id="12" name="Gráfico 11" descr="Dólar destaque">
            <a:extLst>
              <a:ext uri="{FF2B5EF4-FFF2-40B4-BE49-F238E27FC236}">
                <a16:creationId xmlns:a16="http://schemas.microsoft.com/office/drawing/2014/main" id="{0B279A57-B68C-FF23-E41A-96738A679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53" y="4792622"/>
            <a:ext cx="1457806" cy="1457806"/>
          </a:xfrm>
          <a:prstGeom prst="rect">
            <a:avLst/>
          </a:prstGeom>
        </p:spPr>
      </p:pic>
      <p:pic>
        <p:nvPicPr>
          <p:cNvPr id="14" name="Gráfico 13" descr="Saco de compras com preenchimento sólido">
            <a:extLst>
              <a:ext uri="{FF2B5EF4-FFF2-40B4-BE49-F238E27FC236}">
                <a16:creationId xmlns:a16="http://schemas.microsoft.com/office/drawing/2014/main" id="{D0AB04A0-8969-69CD-74C8-DF0D79533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712" y="1020263"/>
            <a:ext cx="1315577" cy="1315577"/>
          </a:xfrm>
          <a:prstGeom prst="rect">
            <a:avLst/>
          </a:prstGeom>
        </p:spPr>
      </p:pic>
      <p:pic>
        <p:nvPicPr>
          <p:cNvPr id="16" name="Gráfico 15" descr="Carrinho de compras com preenchimento sólido">
            <a:extLst>
              <a:ext uri="{FF2B5EF4-FFF2-40B4-BE49-F238E27FC236}">
                <a16:creationId xmlns:a16="http://schemas.microsoft.com/office/drawing/2014/main" id="{E4F452B2-A78A-DA56-3C20-A0E0511BA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123243">
            <a:off x="3487052" y="893161"/>
            <a:ext cx="1118812" cy="1118812"/>
          </a:xfrm>
          <a:prstGeom prst="rect">
            <a:avLst/>
          </a:prstGeom>
        </p:spPr>
      </p:pic>
      <p:pic>
        <p:nvPicPr>
          <p:cNvPr id="18" name="Gráfico 17" descr="Transferência1 com preenchimento sólido">
            <a:extLst>
              <a:ext uri="{FF2B5EF4-FFF2-40B4-BE49-F238E27FC236}">
                <a16:creationId xmlns:a16="http://schemas.microsoft.com/office/drawing/2014/main" id="{82C80569-8E64-D70D-9965-3AB7A021F0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84811" y="2683122"/>
            <a:ext cx="1491755" cy="1491755"/>
          </a:xfrm>
          <a:prstGeom prst="rect">
            <a:avLst/>
          </a:prstGeom>
        </p:spPr>
      </p:pic>
      <p:pic>
        <p:nvPicPr>
          <p:cNvPr id="19" name="Gráfico 18" descr="Dólar destaque">
            <a:extLst>
              <a:ext uri="{FF2B5EF4-FFF2-40B4-BE49-F238E27FC236}">
                <a16:creationId xmlns:a16="http://schemas.microsoft.com/office/drawing/2014/main" id="{0C521452-C5F4-9E77-DB02-E0DC5FB931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6878" y="1014039"/>
            <a:ext cx="1457806" cy="1457806"/>
          </a:xfrm>
          <a:prstGeom prst="rect">
            <a:avLst/>
          </a:prstGeom>
        </p:spPr>
      </p:pic>
      <p:pic>
        <p:nvPicPr>
          <p:cNvPr id="20" name="Gráfico 19" descr="Dólar destaque">
            <a:extLst>
              <a:ext uri="{FF2B5EF4-FFF2-40B4-BE49-F238E27FC236}">
                <a16:creationId xmlns:a16="http://schemas.microsoft.com/office/drawing/2014/main" id="{FBA7D247-62A1-8F28-AE65-2E393B348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5781" y="4522160"/>
            <a:ext cx="1457806" cy="1457806"/>
          </a:xfrm>
          <a:prstGeom prst="rect">
            <a:avLst/>
          </a:prstGeom>
        </p:spPr>
      </p:pic>
      <p:pic>
        <p:nvPicPr>
          <p:cNvPr id="21" name="Gráfico 20" descr="Carrinho de compras com preenchimento sólido">
            <a:extLst>
              <a:ext uri="{FF2B5EF4-FFF2-40B4-BE49-F238E27FC236}">
                <a16:creationId xmlns:a16="http://schemas.microsoft.com/office/drawing/2014/main" id="{E93BBE99-B352-94BA-A7A9-16865A839D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123243">
            <a:off x="2061704" y="4804809"/>
            <a:ext cx="1352877" cy="1352877"/>
          </a:xfrm>
          <a:prstGeom prst="rect">
            <a:avLst/>
          </a:prstGeom>
        </p:spPr>
      </p:pic>
      <p:pic>
        <p:nvPicPr>
          <p:cNvPr id="22" name="Gráfico 21" descr="Caixa com preenchimento sólido">
            <a:extLst>
              <a:ext uri="{FF2B5EF4-FFF2-40B4-BE49-F238E27FC236}">
                <a16:creationId xmlns:a16="http://schemas.microsoft.com/office/drawing/2014/main" id="{F9B3656F-6B78-E3A6-DA98-02D0FA15C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8827" y="2929145"/>
            <a:ext cx="1083747" cy="108374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8EDE2A-1F6B-23C2-520E-938F4EAE7218}"/>
              </a:ext>
            </a:extLst>
          </p:cNvPr>
          <p:cNvSpPr txBox="1"/>
          <p:nvPr/>
        </p:nvSpPr>
        <p:spPr>
          <a:xfrm>
            <a:off x="1379240" y="1284444"/>
            <a:ext cx="913609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500" dirty="0">
                <a:solidFill>
                  <a:schemeClr val="bg2">
                    <a:lumMod val="25000"/>
                  </a:schemeClr>
                </a:solidFill>
              </a:rPr>
              <a:t>E-Commerce Business </a:t>
            </a:r>
            <a:r>
              <a:rPr lang="pt-PT" sz="7500" dirty="0" err="1">
                <a:solidFill>
                  <a:schemeClr val="bg2">
                    <a:lumMod val="25000"/>
                  </a:schemeClr>
                </a:solidFill>
              </a:rPr>
              <a:t>Intelligence</a:t>
            </a:r>
            <a:r>
              <a:rPr lang="pt-PT" sz="7500" dirty="0">
                <a:solidFill>
                  <a:schemeClr val="bg2">
                    <a:lumMod val="25000"/>
                  </a:schemeClr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544245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Ecrã Panorâmico</PresentationFormat>
  <Paragraphs>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FERREIRA SILVA</dc:creator>
  <cp:lastModifiedBy>TIAGO FERREIRA SILVA</cp:lastModifiedBy>
  <cp:revision>1</cp:revision>
  <dcterms:created xsi:type="dcterms:W3CDTF">2025-09-11T18:10:41Z</dcterms:created>
  <dcterms:modified xsi:type="dcterms:W3CDTF">2025-09-11T18:25:48Z</dcterms:modified>
</cp:coreProperties>
</file>