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3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66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4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1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5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6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7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FE0E-6861-406E-8D25-E12576960CE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9197-FFCD-4BA4-AE58-E2A3F766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1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" y="74637"/>
            <a:ext cx="11911112" cy="6701636"/>
          </a:xfrm>
          <a:prstGeom prst="rect">
            <a:avLst/>
          </a:prstGeom>
        </p:spPr>
      </p:pic>
      <p:sp>
        <p:nvSpPr>
          <p:cNvPr id="5" name="Hexágono 4"/>
          <p:cNvSpPr/>
          <p:nvPr/>
        </p:nvSpPr>
        <p:spPr>
          <a:xfrm>
            <a:off x="6141265" y="470594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7856405" y="1494598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6141265" y="253802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7856405" y="3562027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6141264" y="4605452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9571545" y="252831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0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6680719"/>
            <a:ext cx="12192000" cy="1772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-2337"/>
            <a:ext cx="12192000" cy="176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-270591" y="1473726"/>
            <a:ext cx="923731" cy="72372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-270592" y="2288731"/>
            <a:ext cx="923731" cy="72372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4348070" y="223941"/>
            <a:ext cx="1800810" cy="81176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Hexágono 17"/>
          <p:cNvSpPr/>
          <p:nvPr/>
        </p:nvSpPr>
        <p:spPr>
          <a:xfrm>
            <a:off x="8210944" y="223939"/>
            <a:ext cx="1800810" cy="81176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Hexágono 18"/>
          <p:cNvSpPr/>
          <p:nvPr/>
        </p:nvSpPr>
        <p:spPr>
          <a:xfrm>
            <a:off x="10142381" y="223939"/>
            <a:ext cx="1800810" cy="81176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Hexágono 19"/>
          <p:cNvSpPr/>
          <p:nvPr/>
        </p:nvSpPr>
        <p:spPr>
          <a:xfrm>
            <a:off x="6279507" y="223941"/>
            <a:ext cx="1800810" cy="81176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" y="211387"/>
            <a:ext cx="1148463" cy="11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6680719"/>
            <a:ext cx="12192000" cy="1772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-2337"/>
            <a:ext cx="12192000" cy="176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-270591" y="1473726"/>
            <a:ext cx="923731" cy="72372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-270592" y="2288731"/>
            <a:ext cx="923731" cy="72372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4348070" y="223941"/>
            <a:ext cx="1800810" cy="81176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" y="211387"/>
            <a:ext cx="1148463" cy="11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6680719"/>
            <a:ext cx="12192000" cy="1772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-2337"/>
            <a:ext cx="12192000" cy="176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-270591" y="1473726"/>
            <a:ext cx="923731" cy="72372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9576262" y="211387"/>
            <a:ext cx="2549478" cy="811763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" y="211387"/>
            <a:ext cx="1148463" cy="11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/>
          <p:cNvSpPr/>
          <p:nvPr/>
        </p:nvSpPr>
        <p:spPr>
          <a:xfrm>
            <a:off x="6141265" y="470594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7856405" y="1494598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6141265" y="253802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7856405" y="3562027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6141264" y="4605452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9571545" y="252831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39" y="979209"/>
            <a:ext cx="1648055" cy="1705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05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/>
          <p:cNvSpPr/>
          <p:nvPr/>
        </p:nvSpPr>
        <p:spPr>
          <a:xfrm>
            <a:off x="6141265" y="470594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7856405" y="1494598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6141265" y="253802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7856405" y="3562027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6141264" y="4605452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9571545" y="252831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/>
          <p:cNvSpPr/>
          <p:nvPr/>
        </p:nvSpPr>
        <p:spPr>
          <a:xfrm>
            <a:off x="6141265" y="470594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7856405" y="1494598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6141265" y="253802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7856405" y="3562027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6141264" y="4605452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9571545" y="2528313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/>
          <p:cNvSpPr/>
          <p:nvPr/>
        </p:nvSpPr>
        <p:spPr>
          <a:xfrm>
            <a:off x="6141265" y="470594"/>
            <a:ext cx="2111431" cy="1853737"/>
          </a:xfrm>
          <a:prstGeom prst="hexagon">
            <a:avLst>
              <a:gd name="adj" fmla="val 28588"/>
              <a:gd name="vf" fmla="val 11547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Solon</dc:creator>
  <cp:lastModifiedBy>Tiago Solon</cp:lastModifiedBy>
  <cp:revision>30</cp:revision>
  <dcterms:created xsi:type="dcterms:W3CDTF">2021-05-02T12:36:38Z</dcterms:created>
  <dcterms:modified xsi:type="dcterms:W3CDTF">2021-06-02T11:09:50Z</dcterms:modified>
</cp:coreProperties>
</file>