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6395" autoAdjust="0"/>
  </p:normalViewPr>
  <p:slideViewPr>
    <p:cSldViewPr snapToGrid="0" snapToObjects="1">
      <p:cViewPr varScale="1">
        <p:scale>
          <a:sx n="115" d="100"/>
          <a:sy n="115" d="100"/>
        </p:scale>
        <p:origin x="92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591F3-3830-45F1-83A4-BCC5E0FCDD99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A0088-D035-48B2-8238-620831E7B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31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Overall Events and total KM traveled by Branch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Events by type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Number Events by speed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Distribution Events per hour of day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Number Event by month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Correlation  between Events and Speed by hour of day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Event by week day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Branch</a:t>
            </a:r>
          </a:p>
        </p:txBody>
      </p:sp>
      <p:sp>
        <p:nvSpPr>
          <p:cNvPr id="2" name="Retângulo Arredondado 1"/>
          <p:cNvSpPr/>
          <p:nvPr/>
        </p:nvSpPr>
        <p:spPr>
          <a:xfrm>
            <a:off x="811871" y="116378"/>
            <a:ext cx="2244435" cy="665018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/>
          <p:cNvSpPr/>
          <p:nvPr/>
        </p:nvSpPr>
        <p:spPr>
          <a:xfrm>
            <a:off x="3165760" y="116378"/>
            <a:ext cx="2244435" cy="665018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5519649" y="116378"/>
            <a:ext cx="2538151" cy="665018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8167254" y="116378"/>
            <a:ext cx="1875904" cy="665018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590204" y="2826326"/>
            <a:ext cx="11438312" cy="2049089"/>
          </a:xfrm>
          <a:prstGeom prst="roundRect">
            <a:avLst/>
          </a:prstGeom>
          <a:gradFill flip="none" rotWithShape="1">
            <a:gsLst>
              <a:gs pos="43000">
                <a:schemeClr val="tx2">
                  <a:lumMod val="60000"/>
                  <a:lumOff val="40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/>
            </a:solidFill>
          </a:ln>
          <a:effectLst>
            <a:softEdge rad="127000"/>
          </a:effectLst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590204" y="4875414"/>
            <a:ext cx="11438312" cy="1982585"/>
          </a:xfrm>
          <a:prstGeom prst="roundRect">
            <a:avLst/>
          </a:prstGeom>
          <a:gradFill flip="none" rotWithShape="1">
            <a:gsLst>
              <a:gs pos="43000">
                <a:schemeClr val="tx2">
                  <a:lumMod val="60000"/>
                  <a:lumOff val="40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/>
            </a:solidFill>
          </a:ln>
          <a:effectLst>
            <a:softEdge rad="127000"/>
          </a:effectLst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90204" y="856210"/>
            <a:ext cx="11438312" cy="1961803"/>
          </a:xfrm>
          <a:prstGeom prst="roundRect">
            <a:avLst/>
          </a:prstGeom>
          <a:gradFill flip="none" rotWithShape="1">
            <a:gsLst>
              <a:gs pos="43000">
                <a:schemeClr val="tx2">
                  <a:lumMod val="60000"/>
                  <a:lumOff val="40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/>
            </a:solidFill>
          </a:ln>
          <a:effectLst>
            <a:softEdge rad="127000"/>
          </a:effectLst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0" y="0"/>
            <a:ext cx="540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/>
          <p:cNvSpPr/>
          <p:nvPr/>
        </p:nvSpPr>
        <p:spPr>
          <a:xfrm>
            <a:off x="10152612" y="116378"/>
            <a:ext cx="1875904" cy="665018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299975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106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Branch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Tiago Solon</cp:lastModifiedBy>
  <cp:revision>21</cp:revision>
  <dcterms:created xsi:type="dcterms:W3CDTF">2016-09-04T11:54:55Z</dcterms:created>
  <dcterms:modified xsi:type="dcterms:W3CDTF">2021-04-05T16:09:10Z</dcterms:modified>
</cp:coreProperties>
</file>