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9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1190947" y="91440"/>
            <a:ext cx="1761692" cy="56526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338126" y="91439"/>
            <a:ext cx="1737360" cy="56526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460973" y="91440"/>
            <a:ext cx="1737360" cy="565265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40000" y="5198533"/>
            <a:ext cx="11488516" cy="1825722"/>
          </a:xfrm>
          <a:prstGeom prst="roundRect">
            <a:avLst/>
          </a:prstGeom>
          <a:gradFill flip="none" rotWithShape="1">
            <a:gsLst>
              <a:gs pos="51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softEdge rad="3175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665017" y="457200"/>
            <a:ext cx="7344449" cy="4929447"/>
          </a:xfrm>
          <a:prstGeom prst="roundRect">
            <a:avLst/>
          </a:prstGeom>
          <a:gradFill flip="none" rotWithShape="1">
            <a:gsLst>
              <a:gs pos="51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softEdge rad="3175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54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27</cp:revision>
  <dcterms:created xsi:type="dcterms:W3CDTF">2016-09-04T11:54:55Z</dcterms:created>
  <dcterms:modified xsi:type="dcterms:W3CDTF">2021-04-05T16:42:11Z</dcterms:modified>
</cp:coreProperties>
</file>