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395" autoAdjust="0"/>
  </p:normalViewPr>
  <p:slideViewPr>
    <p:cSldViewPr snapToGrid="0" snapToObjects="1">
      <p:cViewPr varScale="1">
        <p:scale>
          <a:sx n="113" d="100"/>
          <a:sy n="113" d="100"/>
        </p:scale>
        <p:origin x="16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91F3-3830-45F1-83A4-BCC5E0FCDD99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0088-D035-48B2-8238-620831E7B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Overall Events and total KM traveled by Branch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Events by type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Events by speed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Distribution Events per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 by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Correlation  between Events and Speed by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 by week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6154189" y="68576"/>
            <a:ext cx="1667933" cy="66009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4339844" y="68576"/>
            <a:ext cx="1626446" cy="66501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6891867" y="4504266"/>
            <a:ext cx="5511800" cy="2745507"/>
          </a:xfrm>
          <a:prstGeom prst="roundRect">
            <a:avLst/>
          </a:prstGeom>
          <a:gradFill flip="none" rotWithShape="1">
            <a:gsLst>
              <a:gs pos="48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3600000" scaled="0"/>
            <a:tileRect/>
          </a:gradFill>
          <a:ln w="12700">
            <a:solidFill>
              <a:schemeClr val="bg1"/>
            </a:solidFill>
          </a:ln>
          <a:effectLst>
            <a:softEdge rad="6350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-305872" y="592667"/>
            <a:ext cx="8881532" cy="6722534"/>
          </a:xfrm>
          <a:prstGeom prst="roundRect">
            <a:avLst/>
          </a:prstGeom>
          <a:gradFill flip="none" rotWithShape="1">
            <a:gsLst>
              <a:gs pos="48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3600000" scaled="0"/>
            <a:tileRect/>
          </a:gradFill>
          <a:ln w="12700">
            <a:solidFill>
              <a:schemeClr val="bg1"/>
            </a:solidFill>
          </a:ln>
          <a:effectLst>
            <a:softEdge rad="6350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54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2491899" y="68576"/>
            <a:ext cx="1642995" cy="665018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643954" y="68576"/>
            <a:ext cx="1642995" cy="665018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106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Tiago Solon</cp:lastModifiedBy>
  <cp:revision>22</cp:revision>
  <dcterms:created xsi:type="dcterms:W3CDTF">2016-09-04T11:54:55Z</dcterms:created>
  <dcterms:modified xsi:type="dcterms:W3CDTF">2021-03-20T19:28:48Z</dcterms:modified>
</cp:coreProperties>
</file>