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00"/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74" autoAdjust="0"/>
    <p:restoredTop sz="96395" autoAdjust="0"/>
  </p:normalViewPr>
  <p:slideViewPr>
    <p:cSldViewPr snapToGrid="0" snapToObjects="1">
      <p:cViewPr varScale="1">
        <p:scale>
          <a:sx n="115" d="100"/>
          <a:sy n="115" d="100"/>
        </p:scale>
        <p:origin x="92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591F3-3830-45F1-83A4-BCC5E0FCDD99}" type="datetimeFigureOut">
              <a:rPr lang="pt-BR" smtClean="0"/>
              <a:t>20/03/2021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A0088-D035-48B2-8238-620831E7B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1315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Overall Events and total KM traveled by Branch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Total Events by type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Number Events by speed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Distribution Events per hour of day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Number Event by month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Correlation  between Events and Speed by hour of day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pivotTable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Total Event by week day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Branch</a:t>
            </a:r>
          </a:p>
        </p:txBody>
      </p:sp>
      <p:sp>
        <p:nvSpPr>
          <p:cNvPr id="9" name="Retângulo Arredondado 8"/>
          <p:cNvSpPr/>
          <p:nvPr/>
        </p:nvSpPr>
        <p:spPr>
          <a:xfrm>
            <a:off x="-324197" y="5627716"/>
            <a:ext cx="12859790" cy="2104196"/>
          </a:xfrm>
          <a:prstGeom prst="roundRect">
            <a:avLst/>
          </a:prstGeom>
          <a:gradFill flip="none" rotWithShape="1">
            <a:gsLst>
              <a:gs pos="48000">
                <a:schemeClr val="tx2">
                  <a:lumMod val="60000"/>
                  <a:lumOff val="40000"/>
                </a:schemeClr>
              </a:gs>
              <a:gs pos="0">
                <a:schemeClr val="bg1"/>
              </a:gs>
              <a:gs pos="100000">
                <a:schemeClr val="bg1"/>
              </a:gs>
            </a:gsLst>
            <a:lin ang="3600000" scaled="0"/>
            <a:tileRect/>
          </a:gradFill>
          <a:ln w="12700">
            <a:solidFill>
              <a:schemeClr val="bg1"/>
            </a:solidFill>
          </a:ln>
          <a:effectLst>
            <a:softEdge rad="635000"/>
          </a:effectLst>
          <a:scene3d>
            <a:camera prst="orthographicFront">
              <a:rot lat="0" lon="299975" rev="0"/>
            </a:camera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4" y="112223"/>
            <a:ext cx="12128269" cy="66210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</TotalTime>
  <Words>106</Words>
  <Application>Microsoft Office PowerPoint</Application>
  <PresentationFormat>Widescreen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Custom Design</vt:lpstr>
      <vt:lpstr>Branch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Tiago Solon</cp:lastModifiedBy>
  <cp:revision>26</cp:revision>
  <dcterms:created xsi:type="dcterms:W3CDTF">2016-09-04T11:54:55Z</dcterms:created>
  <dcterms:modified xsi:type="dcterms:W3CDTF">2021-03-20T21:46:48Z</dcterms:modified>
</cp:coreProperties>
</file>