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>
        <p:scale>
          <a:sx n="64" d="100"/>
          <a:sy n="64" d="100"/>
        </p:scale>
        <p:origin x="9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470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4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75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51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8010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1087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1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0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998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943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40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0F7BCC-CE2C-49E1-8930-5FCD28501910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17BA19-F28C-487E-BB76-B7EF9A75F3EB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124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o2vHzLbaAw" TargetMode="External"/><Relationship Id="rId2" Type="http://schemas.openxmlformats.org/officeDocument/2006/relationships/hyperlink" Target="https://youtu.be/r__Bi3A5Pl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youtu.be/wft_KC29pc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B370-CE6F-F46B-3E01-14CB3FE3F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14759"/>
            <a:ext cx="8361229" cy="2098226"/>
          </a:xfrm>
        </p:spPr>
        <p:txBody>
          <a:bodyPr/>
          <a:lstStyle/>
          <a:p>
            <a:r>
              <a:rPr lang="pt-PT" dirty="0"/>
              <a:t>Cash </a:t>
            </a:r>
            <a:r>
              <a:rPr lang="pt-PT" dirty="0" err="1"/>
              <a:t>register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C1F045-D45F-4680-9BE6-FE0AD86ADB97}"/>
              </a:ext>
            </a:extLst>
          </p:cNvPr>
          <p:cNvSpPr txBox="1"/>
          <p:nvPr/>
        </p:nvSpPr>
        <p:spPr>
          <a:xfrm>
            <a:off x="610379" y="3691227"/>
            <a:ext cx="40684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endParaRPr lang="pt-PT" sz="2000" dirty="0"/>
          </a:p>
          <a:p>
            <a:pPr algn="ctr"/>
            <a:r>
              <a:rPr lang="pt-PT" sz="2000" dirty="0"/>
              <a:t>Professor da disciplina:</a:t>
            </a:r>
          </a:p>
          <a:p>
            <a:pPr algn="ctr"/>
            <a:r>
              <a:rPr lang="pt-PT" sz="2000" dirty="0"/>
              <a:t>Prof. Paulo </a:t>
            </a:r>
            <a:r>
              <a:rPr lang="pt-PT" sz="2000" dirty="0" err="1"/>
              <a:t>Rurato</a:t>
            </a:r>
            <a:endParaRPr lang="pt-PT" sz="2000" dirty="0"/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Professor orientador:</a:t>
            </a:r>
          </a:p>
          <a:p>
            <a:pPr algn="ctr"/>
            <a:r>
              <a:rPr lang="pt-PT" sz="2000" dirty="0"/>
              <a:t>Prof. Ivo Pereira</a:t>
            </a:r>
          </a:p>
          <a:p>
            <a:pPr algn="ctr"/>
            <a:endParaRPr lang="pt-PT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B6B687-FE23-E4F7-549E-3D3B789BF6E3}"/>
              </a:ext>
            </a:extLst>
          </p:cNvPr>
          <p:cNvSpPr txBox="1"/>
          <p:nvPr/>
        </p:nvSpPr>
        <p:spPr>
          <a:xfrm>
            <a:off x="8058026" y="4596630"/>
            <a:ext cx="3379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Realizado por:</a:t>
            </a:r>
            <a:br>
              <a:rPr lang="pt-PT" sz="2000" dirty="0"/>
            </a:br>
            <a:r>
              <a:rPr lang="pt-PT" sz="2000" dirty="0"/>
              <a:t>Diana Marques nº 39845;</a:t>
            </a:r>
            <a:br>
              <a:rPr lang="pt-PT" sz="2000" dirty="0"/>
            </a:br>
            <a:r>
              <a:rPr lang="pt-PT" sz="2000" dirty="0"/>
              <a:t>Tiago Tavares nº 38609.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0057A1-CB02-4EEC-32AC-7FCBB726C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75" y="2174283"/>
            <a:ext cx="3605725" cy="3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E9D6-B43B-2BC1-33F9-16EE9E76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 a Tratar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03880A-8720-9FCC-CC82-34234F58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>
                <a:solidFill>
                  <a:schemeClr val="tx1"/>
                </a:solidFill>
              </a:rPr>
              <a:t>Elaboração de um software multiplataforma para uma caixa registadora com envio da fatura por e-mail, impressão de faturas e abertura de gaveta. </a:t>
            </a:r>
          </a:p>
          <a:p>
            <a:pPr algn="just"/>
            <a:r>
              <a:rPr lang="pt-PT" sz="2800" dirty="0">
                <a:solidFill>
                  <a:schemeClr val="tx1"/>
                </a:solidFill>
              </a:rPr>
              <a:t>Elaborar também um </a:t>
            </a:r>
            <a:r>
              <a:rPr lang="pt-PT" sz="2800" dirty="0" err="1">
                <a:solidFill>
                  <a:schemeClr val="tx1"/>
                </a:solidFill>
              </a:rPr>
              <a:t>dashboard</a:t>
            </a:r>
            <a:r>
              <a:rPr lang="pt-PT" sz="2800" dirty="0">
                <a:solidFill>
                  <a:schemeClr val="tx1"/>
                </a:solidFill>
              </a:rPr>
              <a:t> web para visualização de estatísticas.</a:t>
            </a:r>
          </a:p>
        </p:txBody>
      </p:sp>
    </p:spTree>
    <p:extLst>
      <p:ext uri="{BB962C8B-B14F-4D97-AF65-F5344CB8AC3E}">
        <p14:creationId xmlns:p14="http://schemas.microsoft.com/office/powerpoint/2010/main" val="26478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E9E85-C765-257A-1B90-A7441D16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7BA411-32B1-4829-5168-62A3E5A3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>
                <a:solidFill>
                  <a:schemeClr val="tx1"/>
                </a:solidFill>
              </a:rPr>
              <a:t>Elaboração de um software </a:t>
            </a:r>
            <a:r>
              <a:rPr lang="pt-PT" sz="2800" dirty="0">
                <a:solidFill>
                  <a:schemeClr val="dk1"/>
                </a:solidFill>
              </a:rPr>
              <a:t>com interface gráfica.</a:t>
            </a:r>
          </a:p>
          <a:p>
            <a:pPr algn="just"/>
            <a:r>
              <a:rPr lang="pt-PT" sz="2800" dirty="0">
                <a:solidFill>
                  <a:schemeClr val="dk1"/>
                </a:solidFill>
              </a:rPr>
              <a:t>Aprendizagem de nova linguagem de programação.</a:t>
            </a:r>
          </a:p>
          <a:p>
            <a:pPr algn="just"/>
            <a:r>
              <a:rPr lang="pt-PT" sz="2800" dirty="0">
                <a:solidFill>
                  <a:schemeClr val="dk1"/>
                </a:solidFill>
              </a:rPr>
              <a:t>Experiencia na criação de aplicações uteis e realistas.</a:t>
            </a:r>
          </a:p>
          <a:p>
            <a:pPr algn="just"/>
            <a:r>
              <a:rPr lang="pt-PT" sz="2800" dirty="0">
                <a:solidFill>
                  <a:schemeClr val="dk1"/>
                </a:solidFill>
              </a:rPr>
              <a:t>Exploração na área de vendas e faturação.</a:t>
            </a:r>
          </a:p>
          <a:p>
            <a:pPr algn="just"/>
            <a:endParaRPr lang="pt-PT" sz="2000" dirty="0">
              <a:solidFill>
                <a:schemeClr val="dk1"/>
              </a:solidFill>
            </a:endParaRPr>
          </a:p>
          <a:p>
            <a:pPr algn="just"/>
            <a:endParaRPr lang="pt-PT" sz="2000" dirty="0">
              <a:solidFill>
                <a:schemeClr val="dk1"/>
              </a:solidFill>
            </a:endParaRPr>
          </a:p>
          <a:p>
            <a:pPr algn="just"/>
            <a:endParaRPr lang="pt-PT" sz="2000" dirty="0">
              <a:solidFill>
                <a:schemeClr val="dk1"/>
              </a:solidFill>
            </a:endParaRP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866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3F606-80DF-D552-C96E-73C19AF5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Desenvolvida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AC047-A90D-F036-E882-A12D224F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4066"/>
            <a:ext cx="9753600" cy="4443334"/>
          </a:xfrm>
        </p:spPr>
        <p:txBody>
          <a:bodyPr>
            <a:noAutofit/>
          </a:bodyPr>
          <a:lstStyle/>
          <a:p>
            <a:r>
              <a:rPr lang="pt-PT" sz="2800" dirty="0">
                <a:solidFill>
                  <a:schemeClr val="tx1"/>
                </a:solidFill>
              </a:rPr>
              <a:t>Aplicação de uma caixa registadora com abertura de gaveta, leitura de código de barras e impressão de faturas.</a:t>
            </a:r>
          </a:p>
          <a:p>
            <a:r>
              <a:rPr lang="pt-PT" sz="2800" dirty="0">
                <a:solidFill>
                  <a:schemeClr val="tx1"/>
                </a:solidFill>
              </a:rPr>
              <a:t>Login de utilizador.</a:t>
            </a:r>
          </a:p>
          <a:p>
            <a:r>
              <a:rPr lang="pt-PT" sz="2800" dirty="0">
                <a:solidFill>
                  <a:schemeClr val="tx1"/>
                </a:solidFill>
              </a:rPr>
              <a:t>Encriptação da senha do utilizador.</a:t>
            </a:r>
          </a:p>
          <a:p>
            <a:r>
              <a:rPr lang="pt-PT" sz="2800" dirty="0">
                <a:solidFill>
                  <a:schemeClr val="tx1"/>
                </a:solidFill>
              </a:rPr>
              <a:t>Distinção ente </a:t>
            </a:r>
            <a:r>
              <a:rPr lang="pt-PT" sz="2800" dirty="0" err="1">
                <a:solidFill>
                  <a:schemeClr val="tx1"/>
                </a:solidFill>
              </a:rPr>
              <a:t>admin</a:t>
            </a:r>
            <a:r>
              <a:rPr lang="pt-PT" sz="2800" dirty="0">
                <a:solidFill>
                  <a:schemeClr val="tx1"/>
                </a:solidFill>
              </a:rPr>
              <a:t> e empregado:</a:t>
            </a:r>
          </a:p>
          <a:p>
            <a:pPr lvl="1"/>
            <a:r>
              <a:rPr lang="pt-PT" sz="2800" i="0" dirty="0" err="1">
                <a:solidFill>
                  <a:schemeClr val="tx1"/>
                </a:solidFill>
              </a:rPr>
              <a:t>Admin</a:t>
            </a:r>
            <a:r>
              <a:rPr lang="pt-PT" sz="2800" i="0" dirty="0">
                <a:solidFill>
                  <a:schemeClr val="tx1"/>
                </a:solidFill>
              </a:rPr>
              <a:t> pode adicionar novos clientes, empregados (</a:t>
            </a:r>
            <a:r>
              <a:rPr lang="pt-PT" sz="2800" i="0" dirty="0" err="1">
                <a:solidFill>
                  <a:schemeClr val="tx1"/>
                </a:solidFill>
              </a:rPr>
              <a:t>admin</a:t>
            </a:r>
            <a:r>
              <a:rPr lang="pt-PT" sz="2800" i="0" dirty="0">
                <a:solidFill>
                  <a:schemeClr val="tx1"/>
                </a:solidFill>
              </a:rPr>
              <a:t> ou não), produtos e família dos produtos.</a:t>
            </a:r>
          </a:p>
          <a:p>
            <a:r>
              <a:rPr lang="pt-PT" sz="2800" dirty="0">
                <a:solidFill>
                  <a:schemeClr val="tx1"/>
                </a:solidFill>
              </a:rPr>
              <a:t>Possibilidade de envio de faturas por e-mail em </a:t>
            </a:r>
            <a:r>
              <a:rPr lang="pt-PT" sz="2800" dirty="0" err="1">
                <a:solidFill>
                  <a:schemeClr val="tx1"/>
                </a:solidFill>
              </a:rPr>
              <a:t>pdf</a:t>
            </a:r>
            <a:r>
              <a:rPr lang="pt-PT" sz="2800" dirty="0">
                <a:solidFill>
                  <a:schemeClr val="tx1"/>
                </a:solidFill>
              </a:rPr>
              <a:t>.</a:t>
            </a:r>
          </a:p>
          <a:p>
            <a:r>
              <a:rPr lang="pt-PT" sz="2800" dirty="0">
                <a:solidFill>
                  <a:schemeClr val="tx1"/>
                </a:solidFill>
              </a:rPr>
              <a:t>Retirar segunda via da fatura.</a:t>
            </a:r>
          </a:p>
          <a:p>
            <a:r>
              <a:rPr lang="pt-PT" sz="2800" dirty="0">
                <a:solidFill>
                  <a:schemeClr val="tx1"/>
                </a:solidFill>
              </a:rPr>
              <a:t>Entre outras.</a:t>
            </a:r>
          </a:p>
        </p:txBody>
      </p:sp>
    </p:spTree>
    <p:extLst>
      <p:ext uri="{BB962C8B-B14F-4D97-AF65-F5344CB8AC3E}">
        <p14:creationId xmlns:p14="http://schemas.microsoft.com/office/powerpoint/2010/main" val="386289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8699-2F37-9530-E76A-8542C66F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Tecnologias, Ferramentas e Livrarias</a:t>
            </a:r>
          </a:p>
        </p:txBody>
      </p:sp>
      <p:pic>
        <p:nvPicPr>
          <p:cNvPr id="1026" name="Picture 2" descr="Visual Studio Code Logo PNG vector in SVG, PDF, AI, CDR format">
            <a:extLst>
              <a:ext uri="{FF2B5EF4-FFF2-40B4-BE49-F238E27FC236}">
                <a16:creationId xmlns:a16="http://schemas.microsoft.com/office/drawing/2014/main" id="{C7FC0C7B-9B3D-D806-1660-B8BEE69316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13" y="1565957"/>
            <a:ext cx="1849992" cy="13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9FB8BA-7C6C-E26D-6285-253A2FC4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35" y="1565957"/>
            <a:ext cx="1433842" cy="14338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55A541-2D47-1190-042E-4F8A117F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41" y="5221700"/>
            <a:ext cx="3467127" cy="9776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26D665-AA4E-D465-C364-C6D62C7A3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585" y="1565957"/>
            <a:ext cx="1377490" cy="14338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EA594F-6CCF-EFBC-F2AC-4C4938C36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837" y="1595873"/>
            <a:ext cx="1403926" cy="1403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16E84A-89B5-923C-D6EC-8E67B6F241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24" r="9053"/>
          <a:stretch/>
        </p:blipFill>
        <p:spPr>
          <a:xfrm>
            <a:off x="7487054" y="3035481"/>
            <a:ext cx="3195304" cy="1162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BF40D0-2D4B-25BE-B382-690DEEA269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447" y="3334352"/>
            <a:ext cx="2648969" cy="15364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BBDCFFB-239B-547B-3293-7269C6A1D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7708" y="5217047"/>
            <a:ext cx="1635958" cy="8821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A74E9B-A387-79EB-4D48-7E521431FA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038" r="7729" b="8957"/>
          <a:stretch/>
        </p:blipFill>
        <p:spPr>
          <a:xfrm>
            <a:off x="1483480" y="3468472"/>
            <a:ext cx="2443788" cy="13528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DA274F-D138-424F-BA2F-CD52A10011D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64" t="15298" r="18276" b="16534"/>
          <a:stretch/>
        </p:blipFill>
        <p:spPr>
          <a:xfrm>
            <a:off x="1373909" y="1565957"/>
            <a:ext cx="1453031" cy="14859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F5753B5-06E6-AF24-E312-41C44E646F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8800" y="1565957"/>
            <a:ext cx="1377489" cy="14859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828505-1FA9-EF3F-AFBB-A279A39A83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85167" y="4253415"/>
            <a:ext cx="1535504" cy="153550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76E003F-768E-1AAE-1402-52D2DDDF1A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850" y="4235001"/>
            <a:ext cx="2648969" cy="153550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6BB36F-33DC-0A23-5371-A7EA6BF0ACBA}"/>
              </a:ext>
            </a:extLst>
          </p:cNvPr>
          <p:cNvSpPr txBox="1"/>
          <p:nvPr/>
        </p:nvSpPr>
        <p:spPr>
          <a:xfrm>
            <a:off x="6746050" y="5801476"/>
            <a:ext cx="5012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Messaging Toolkit QR Code Library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9158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9AFDF-5135-73F6-EA3A-DE4D68E8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3842"/>
            <a:ext cx="9601200" cy="1485900"/>
          </a:xfrm>
        </p:spPr>
        <p:txBody>
          <a:bodyPr/>
          <a:lstStyle/>
          <a:p>
            <a:r>
              <a:rPr lang="pt-PT" dirty="0"/>
              <a:t>Vídeos da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832C6E-FF40-C6D2-4C92-9D377ED8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554" y="1155060"/>
            <a:ext cx="9601200" cy="3581400"/>
          </a:xfrm>
        </p:spPr>
        <p:txBody>
          <a:bodyPr>
            <a:normAutofit/>
          </a:bodyPr>
          <a:lstStyle/>
          <a:p>
            <a:r>
              <a:rPr lang="pt-PT" b="0" i="0" dirty="0">
                <a:effectLst/>
                <a:hlinkClick r:id="rId2" tooltip="https://youtu.be/r__Bi3A5PlA"/>
              </a:rPr>
              <a:t>https://youtu.be/r__Bi3A5PlA</a:t>
            </a:r>
            <a:endParaRPr lang="pt-PT" b="0" i="0" dirty="0">
              <a:effectLst/>
              <a:hlinkClick r:id="rId3" tooltip="https://youtu.be/Ko2vHzLbaAw"/>
            </a:endParaRPr>
          </a:p>
          <a:p>
            <a:r>
              <a:rPr lang="pt-PT" b="0" i="0" dirty="0">
                <a:effectLst/>
                <a:hlinkClick r:id="rId3" tooltip="https://youtu.be/Ko2vHzLbaAw"/>
              </a:rPr>
              <a:t>https://youtu.be/Ko2vHzLbaAw</a:t>
            </a:r>
            <a:r>
              <a:rPr lang="pt-PT" b="0" i="0" dirty="0">
                <a:effectLst/>
              </a:rPr>
              <a:t> </a:t>
            </a:r>
          </a:p>
          <a:p>
            <a:r>
              <a:rPr lang="pt-PT" b="0" i="0" u="sng" dirty="0">
                <a:effectLst/>
                <a:hlinkClick r:id="rId4" tooltip="https://youtu.be/wft_KC29pcA"/>
              </a:rPr>
              <a:t>https://youtu.be/wft_KC29pcA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10DB6E-32C3-976E-7ABF-0D807484C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235" y="2475399"/>
            <a:ext cx="8200869" cy="43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8C039-6CD2-9E4F-1F7C-BDD85D00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 Site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E1E1130-5EC8-D2FB-4D3A-C86A7144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10027822" cy="5120590"/>
          </a:xfrm>
        </p:spPr>
      </p:pic>
    </p:spTree>
    <p:extLst>
      <p:ext uri="{BB962C8B-B14F-4D97-AF65-F5344CB8AC3E}">
        <p14:creationId xmlns:p14="http://schemas.microsoft.com/office/powerpoint/2010/main" val="39651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437AD-04EC-8A9C-26DA-285B2322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F02E66-E57D-2288-2567-34C62467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>
                <a:solidFill>
                  <a:schemeClr val="dk1"/>
                </a:solidFill>
              </a:rPr>
              <a:t>Experiência enriquecedora e gratificante.</a:t>
            </a:r>
          </a:p>
          <a:p>
            <a:r>
              <a:rPr lang="pt-PT" sz="2800" dirty="0">
                <a:solidFill>
                  <a:schemeClr val="dk1"/>
                </a:solidFill>
              </a:rPr>
              <a:t>Valiosa oportunidade para aplicar e aprimorar conhecimentos.</a:t>
            </a:r>
          </a:p>
          <a:p>
            <a:r>
              <a:rPr lang="pt-PT" sz="2800" dirty="0">
                <a:solidFill>
                  <a:schemeClr val="dk1"/>
                </a:solidFill>
              </a:rPr>
              <a:t>Ampliar habilidades técnicas úteis para o nosso futuro.</a:t>
            </a:r>
          </a:p>
          <a:p>
            <a:pPr marL="0" indent="0">
              <a:buNone/>
            </a:pPr>
            <a:r>
              <a:rPr lang="pt-PT" sz="2800" dirty="0">
                <a:solidFill>
                  <a:schemeClr val="dk1"/>
                </a:solidFill>
              </a:rPr>
              <a:t>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120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B2F48-A7EB-A9F5-1E94-2738FFB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03FA16-5B8D-C1D7-80D2-B57657A3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2800" dirty="0" err="1">
                <a:solidFill>
                  <a:schemeClr val="tx1"/>
                </a:solidFill>
              </a:rPr>
              <a:t>Dashboard</a:t>
            </a:r>
            <a:r>
              <a:rPr lang="pt-PT" sz="2800" dirty="0">
                <a:solidFill>
                  <a:schemeClr val="tx1"/>
                </a:solidFill>
              </a:rPr>
              <a:t> web para visualização de estatísticas com gráficos.</a:t>
            </a:r>
          </a:p>
          <a:p>
            <a:r>
              <a:rPr lang="pt-PT" sz="2800" dirty="0">
                <a:solidFill>
                  <a:schemeClr val="tx1"/>
                </a:solidFill>
              </a:rPr>
              <a:t>Possibilidade da receção de pedidos efetuados numa plataforma externa.</a:t>
            </a:r>
          </a:p>
          <a:p>
            <a:r>
              <a:rPr lang="pt-PT" sz="2800" dirty="0">
                <a:solidFill>
                  <a:schemeClr val="tx1"/>
                </a:solidFill>
              </a:rPr>
              <a:t>Melhoria do aspeto visual com implementação de bibliotecas.</a:t>
            </a:r>
          </a:p>
          <a:p>
            <a:r>
              <a:rPr lang="pt-PT" sz="2800" dirty="0">
                <a:solidFill>
                  <a:schemeClr val="tx1"/>
                </a:solidFill>
              </a:rPr>
              <a:t>Configuração do botão “terminal” para escolher em qual impressora se deve imprimir.</a:t>
            </a:r>
          </a:p>
        </p:txBody>
      </p:sp>
    </p:spTree>
    <p:extLst>
      <p:ext uri="{BB962C8B-B14F-4D97-AF65-F5344CB8AC3E}">
        <p14:creationId xmlns:p14="http://schemas.microsoft.com/office/powerpoint/2010/main" val="235937281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320</TotalTime>
  <Words>286</Words>
  <Application>Microsoft Office PowerPoint</Application>
  <PresentationFormat>Ecrã Panorâmico</PresentationFormat>
  <Paragraphs>45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Recorte</vt:lpstr>
      <vt:lpstr>Cash register</vt:lpstr>
      <vt:lpstr>Problema a Tratar</vt:lpstr>
      <vt:lpstr>Motivação</vt:lpstr>
      <vt:lpstr>Solução Desenvolvida</vt:lpstr>
      <vt:lpstr>Tecnologias, Ferramentas e Livrarias</vt:lpstr>
      <vt:lpstr>Vídeos da Aplicação</vt:lpstr>
      <vt:lpstr>Web Site</vt:lpstr>
      <vt:lpstr>Conclusões</vt:lpstr>
      <vt:lpstr>Trabalho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register</dc:title>
  <dc:creator>Diana Marques</dc:creator>
  <cp:lastModifiedBy>Diana Marques</cp:lastModifiedBy>
  <cp:revision>30</cp:revision>
  <dcterms:created xsi:type="dcterms:W3CDTF">2023-05-31T21:39:05Z</dcterms:created>
  <dcterms:modified xsi:type="dcterms:W3CDTF">2023-06-01T04:49:03Z</dcterms:modified>
</cp:coreProperties>
</file>