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62"/>
    <p:restoredTop sz="88924"/>
  </p:normalViewPr>
  <p:slideViewPr>
    <p:cSldViewPr snapToGrid="0" snapToObjects="1" showGuides="1">
      <p:cViewPr varScale="1">
        <p:scale>
          <a:sx n="69" d="100"/>
          <a:sy n="69" d="100"/>
        </p:scale>
        <p:origin x="208" y="6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4559</TotalTime>
  <Words>1101</Words>
  <Application>Microsoft Macintosh PowerPoint</Application>
  <PresentationFormat>Widescreen</PresentationFormat>
  <Paragraphs>326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Avenir Next Demi Bold</vt:lpstr>
      <vt:lpstr>Calibri</vt:lpstr>
      <vt:lpstr>Consolas</vt:lpstr>
      <vt:lpstr>Roboto</vt:lpstr>
      <vt:lpstr>Roboto Condensed</vt:lpstr>
      <vt:lpstr>Roboto Light</vt:lpstr>
      <vt:lpstr>Office Theme</vt:lpstr>
      <vt:lpstr>REGRESSION DIAGNOSTICS AND PREDICTIONS</vt:lpstr>
      <vt:lpstr>PLAN FOR TODAY</vt:lpstr>
      <vt:lpstr>MISCELLANEA</vt:lpstr>
      <vt:lpstr>UPCOMING THINGS</vt:lpstr>
      <vt:lpstr>NAVIGATING R MARKDOWN</vt:lpstr>
      <vt:lpstr>WHAT DOES IT MEAN TO CONTROL FOR THINGS?</vt:lpstr>
      <vt:lpstr>SLIDERS AND SWITCHES</vt:lpstr>
      <vt:lpstr>ALL AT ONCE!</vt:lpstr>
      <vt:lpstr>FILTERING OUT VARIATION</vt:lpstr>
      <vt:lpstr>TAXES ~ KIDS &amp; TAXES ~ STATE</vt:lpstr>
      <vt:lpstr>BOTH AT THE SAME TIME</vt:lpstr>
      <vt:lpstr>WHY CONTROL?</vt:lpstr>
      <vt:lpstr>PowerPoint Presentation</vt:lpstr>
      <vt:lpstr>PowerPoint Presentation</vt:lpstr>
      <vt:lpstr>PowerPoint Presentation</vt:lpstr>
      <vt:lpstr>PowerPoint Presentation</vt:lpstr>
      <vt:lpstr>HOW DO WE KNOW IF A MODEL IS GOOD?</vt:lpstr>
      <vt:lpstr>WHICH VARIABLES TO INCLUDE?</vt:lpstr>
      <vt:lpstr>WHAT COUNTS AS “BEST”?</vt:lpstr>
      <vt:lpstr>TEMPLATE FOR R²</vt:lpstr>
      <vt:lpstr>HOW TO FIND IT</vt:lpstr>
      <vt:lpstr>CORRELATION AND R²</vt:lpstr>
      <vt:lpstr>LIMITS OF R²</vt:lpstr>
      <vt:lpstr>ADJUSTED R²</vt:lpstr>
      <vt:lpstr>TEMPLATE FOR ADJUSTED R²</vt:lpstr>
      <vt:lpstr>HOW TO FIND IT</vt:lpstr>
      <vt:lpstr>MODEL SELECTION</vt:lpstr>
      <vt:lpstr>GENERAL GUIDELINES</vt:lpstr>
      <vt:lpstr>PowerPoint Presentation</vt:lpstr>
      <vt:lpstr>CHOOSING VARIABLES</vt:lpstr>
      <vt:lpstr>INTERPRETATION PRACTICE</vt:lpstr>
      <vt:lpstr>ELECTIONS</vt:lpstr>
      <vt:lpstr>FOLLOW ALONG IN R</vt:lpstr>
      <vt:lpstr>MAKING PREDICTIONS</vt:lpstr>
      <vt:lpstr>HOW TO PREDICT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Andrew Heiss</dc:creator>
  <cp:lastModifiedBy>Andrew Heiss</cp:lastModifiedBy>
  <cp:revision>198</cp:revision>
  <cp:lastPrinted>2018-10-26T01:01:51Z</cp:lastPrinted>
  <dcterms:created xsi:type="dcterms:W3CDTF">2018-09-04T16:36:47Z</dcterms:created>
  <dcterms:modified xsi:type="dcterms:W3CDTF">2018-10-26T01:02:08Z</dcterms:modified>
</cp:coreProperties>
</file>