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35"/>
    <p:restoredTop sz="88924"/>
  </p:normalViewPr>
  <p:slideViewPr>
    <p:cSldViewPr snapToGrid="0" snapToObjects="1" showGuides="1">
      <p:cViewPr varScale="1">
        <p:scale>
          <a:sx n="69" d="100"/>
          <a:sy n="69" d="100"/>
        </p:scale>
        <p:origin x="200" y="6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15023</TotalTime>
  <Words>1528</Words>
  <Application>Microsoft Macintosh PowerPoint</Application>
  <PresentationFormat>Widescreen</PresentationFormat>
  <Paragraphs>226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Avenir Next Demi Bold</vt:lpstr>
      <vt:lpstr>Calibri</vt:lpstr>
      <vt:lpstr>Cambria Math</vt:lpstr>
      <vt:lpstr>Consolas</vt:lpstr>
      <vt:lpstr>Courier</vt:lpstr>
      <vt:lpstr>Roboto</vt:lpstr>
      <vt:lpstr>Roboto Condensed</vt:lpstr>
      <vt:lpstr>Roboto Light</vt:lpstr>
      <vt:lpstr>Office Theme</vt:lpstr>
      <vt:lpstr>BOOTSTRAPPING AND CONFIDENCE INTERVALS</vt:lpstr>
      <vt:lpstr>PLAN FOR TODAY</vt:lpstr>
      <vt:lpstr>WHY ARE WE  EVEN DOING THIS?</vt:lpstr>
      <vt:lpstr>PowerPoint Presentation</vt:lpstr>
      <vt:lpstr>POPULATION PARAMETERS</vt:lpstr>
      <vt:lpstr>TYPES OF PARAMETERS</vt:lpstr>
      <vt:lpstr>TYPES OF PARAMETERS</vt:lpstr>
      <vt:lpstr>POPULATION PARAMETERS</vt:lpstr>
      <vt:lpstr>KNOWING THE POPULATION</vt:lpstr>
      <vt:lpstr>INFERENCE</vt:lpstr>
      <vt:lpstr>POPULATION VS. SAMPLE</vt:lpstr>
      <vt:lpstr>SAMPLES AND SIZES</vt:lpstr>
      <vt:lpstr>PowerPoint Presentation</vt:lpstr>
      <vt:lpstr>CONFIDENCE  INTERVALS</vt:lpstr>
      <vt:lpstr>GOAL OF INFERENCE</vt:lpstr>
      <vt:lpstr>CONFIDENCE INTERVALS</vt:lpstr>
      <vt:lpstr>VARIABILITY</vt:lpstr>
      <vt:lpstr>LEFT-HANDEDNESS</vt:lpstr>
      <vt:lpstr>VARIABILITY</vt:lpstr>
      <vt:lpstr>MEASURING VARIABILITY</vt:lpstr>
      <vt:lpstr>BOOTSTRAPPING</vt:lpstr>
      <vt:lpstr>PERFECT KNOWLEDGE</vt:lpstr>
      <vt:lpstr>IMPROVISE!</vt:lpstr>
      <vt:lpstr>PowerPoint Presentation</vt:lpstr>
      <vt:lpstr>SAMPLE</vt:lpstr>
      <vt:lpstr>SAMPLE DISTRIBUTION</vt:lpstr>
      <vt:lpstr>MAIN QUESTION</vt:lpstr>
      <vt:lpstr>HOW TO BOOTSTRAP</vt:lpstr>
      <vt:lpstr>PowerPoint Presentation</vt:lpstr>
      <vt:lpstr>BOOTSTRAPPING WITH R</vt:lpstr>
      <vt:lpstr>SEEDS</vt:lpstr>
      <vt:lpstr>BOOTSTRAPPING WITH R</vt:lpstr>
      <vt:lpstr>BOOTSTRAPPING WITH R</vt:lpstr>
      <vt:lpstr>BOOTSTRAPPING WITH R</vt:lpstr>
      <vt:lpstr>BOOTSTRAPPING WITH R</vt:lpstr>
      <vt:lpstr>SEE BOOTSTRAP MEDIANS</vt:lpstr>
      <vt:lpstr>VISUALIZE BOOTSTRAP DISTRIBUTION</vt:lpstr>
      <vt:lpstr>CALCULATE CONFIDENCE INTERVAL</vt:lpstr>
      <vt:lpstr>PowerPoint Presentation</vt:lpstr>
      <vt:lpstr>INTERPRET CONFIDENCE INTERVAL</vt:lpstr>
      <vt:lpstr>MORE ON CONFIDENCE INTERVALS</vt:lpstr>
      <vt:lpstr>PowerPoint Presentation</vt:lpstr>
      <vt:lpstr>DON’T BE TEMPTED!</vt:lpstr>
      <vt:lpstr>ONLY LEGAL INTERPRETATION</vt:lpstr>
      <vt:lpstr>PowerPoint Presentation</vt:lpstr>
      <vt:lpstr>PowerPoint Presentation</vt:lpstr>
      <vt:lpstr>PRECISION VS. ACCURACY</vt:lpstr>
      <vt:lpstr>COMMON LEVELS</vt:lpstr>
      <vt:lpstr>PRECISION VS. ACCURACY</vt:lpstr>
      <vt:lpstr>PowerPoint Presentation</vt:lpstr>
      <vt:lpstr>MORAL OF  THE 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Andrew Heiss</dc:creator>
  <cp:lastModifiedBy>Andrew Heiss</cp:lastModifiedBy>
  <cp:revision>240</cp:revision>
  <cp:lastPrinted>2018-11-09T02:18:03Z</cp:lastPrinted>
  <dcterms:created xsi:type="dcterms:W3CDTF">2018-09-04T16:36:47Z</dcterms:created>
  <dcterms:modified xsi:type="dcterms:W3CDTF">2018-11-12T18:12:44Z</dcterms:modified>
</cp:coreProperties>
</file>