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hyperlink" Target="NA" TargetMode="Externa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(N=467) / 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(N=467) / Std. Dev.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Compliers (N=42) / 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Compliers (N=42) / Std. Dev.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Never-Takers (N=32) / 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Never-Takers (N=32) / Std. Dev.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Gender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Education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Politics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Ideology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WhatsApp usage per day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Received Images about Politics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7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variables are converted to a numeric scale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variables are converted to a numeric scale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variables are converted to a numeric scale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variables are converted to a numeric scale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variables are converted to a numeric scale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variables are converted to a numeric scale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All variables are converted to a numeric scale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tiagoventura</cp:lastModifiedBy>
  <cp:revision>3</cp:revision>
  <dcterms:created xsi:type="dcterms:W3CDTF">2017-02-13T16:18:36Z</dcterms:created>
  <dcterms:modified xsi:type="dcterms:W3CDTF">2022-08-30T17:54:25Z</dcterms:modified>
  <cp:category/>
</cp:coreProperties>
</file>