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4"/>
  </p:notesMasterIdLst>
  <p:sldIdLst>
    <p:sldId id="256" r:id="rId2"/>
    <p:sldId id="257" r:id="rId3"/>
  </p:sldIdLst>
  <p:sldSz cx="26015950" cy="17802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80"/>
    <p:restoredTop sz="94712"/>
  </p:normalViewPr>
  <p:slideViewPr>
    <p:cSldViewPr snapToGrid="0">
      <p:cViewPr>
        <p:scale>
          <a:sx n="51" d="100"/>
          <a:sy n="51" d="100"/>
        </p:scale>
        <p:origin x="-3096" y="792"/>
      </p:cViewPr>
      <p:guideLst/>
    </p:cSldViewPr>
  </p:slideViewPr>
  <p:notesTextViewPr>
    <p:cViewPr>
      <p:scale>
        <a:sx n="55" d="100"/>
        <a:sy n="5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0CBF8-95A8-3840-B010-B51E04988E5B}" type="datetimeFigureOut">
              <a:rPr lang="de-DE" smtClean="0"/>
              <a:t>01.05.24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1143000"/>
            <a:ext cx="4508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9710D-3B37-5343-ABA0-1754D7988C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2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7803" rtl="0" eaLnBrk="1" latinLnBrk="0" hangingPunct="1">
      <a:defRPr sz="1414" kern="1200">
        <a:solidFill>
          <a:schemeClr val="tx1"/>
        </a:solidFill>
        <a:latin typeface="+mn-lt"/>
        <a:ea typeface="+mn-ea"/>
        <a:cs typeface="+mn-cs"/>
      </a:defRPr>
    </a:lvl1pPr>
    <a:lvl2pPr marL="538902" algn="l" defTabSz="1077803" rtl="0" eaLnBrk="1" latinLnBrk="0" hangingPunct="1">
      <a:defRPr sz="1414" kern="1200">
        <a:solidFill>
          <a:schemeClr val="tx1"/>
        </a:solidFill>
        <a:latin typeface="+mn-lt"/>
        <a:ea typeface="+mn-ea"/>
        <a:cs typeface="+mn-cs"/>
      </a:defRPr>
    </a:lvl2pPr>
    <a:lvl3pPr marL="1077803" algn="l" defTabSz="1077803" rtl="0" eaLnBrk="1" latinLnBrk="0" hangingPunct="1">
      <a:defRPr sz="1414" kern="1200">
        <a:solidFill>
          <a:schemeClr val="tx1"/>
        </a:solidFill>
        <a:latin typeface="+mn-lt"/>
        <a:ea typeface="+mn-ea"/>
        <a:cs typeface="+mn-cs"/>
      </a:defRPr>
    </a:lvl3pPr>
    <a:lvl4pPr marL="1616705" algn="l" defTabSz="1077803" rtl="0" eaLnBrk="1" latinLnBrk="0" hangingPunct="1">
      <a:defRPr sz="1414" kern="1200">
        <a:solidFill>
          <a:schemeClr val="tx1"/>
        </a:solidFill>
        <a:latin typeface="+mn-lt"/>
        <a:ea typeface="+mn-ea"/>
        <a:cs typeface="+mn-cs"/>
      </a:defRPr>
    </a:lvl4pPr>
    <a:lvl5pPr marL="2155607" algn="l" defTabSz="1077803" rtl="0" eaLnBrk="1" latinLnBrk="0" hangingPunct="1">
      <a:defRPr sz="1414" kern="1200">
        <a:solidFill>
          <a:schemeClr val="tx1"/>
        </a:solidFill>
        <a:latin typeface="+mn-lt"/>
        <a:ea typeface="+mn-ea"/>
        <a:cs typeface="+mn-cs"/>
      </a:defRPr>
    </a:lvl5pPr>
    <a:lvl6pPr marL="2694508" algn="l" defTabSz="1077803" rtl="0" eaLnBrk="1" latinLnBrk="0" hangingPunct="1">
      <a:defRPr sz="1414" kern="1200">
        <a:solidFill>
          <a:schemeClr val="tx1"/>
        </a:solidFill>
        <a:latin typeface="+mn-lt"/>
        <a:ea typeface="+mn-ea"/>
        <a:cs typeface="+mn-cs"/>
      </a:defRPr>
    </a:lvl6pPr>
    <a:lvl7pPr marL="3233410" algn="l" defTabSz="1077803" rtl="0" eaLnBrk="1" latinLnBrk="0" hangingPunct="1">
      <a:defRPr sz="1414" kern="1200">
        <a:solidFill>
          <a:schemeClr val="tx1"/>
        </a:solidFill>
        <a:latin typeface="+mn-lt"/>
        <a:ea typeface="+mn-ea"/>
        <a:cs typeface="+mn-cs"/>
      </a:defRPr>
    </a:lvl7pPr>
    <a:lvl8pPr marL="3772311" algn="l" defTabSz="1077803" rtl="0" eaLnBrk="1" latinLnBrk="0" hangingPunct="1">
      <a:defRPr sz="1414" kern="1200">
        <a:solidFill>
          <a:schemeClr val="tx1"/>
        </a:solidFill>
        <a:latin typeface="+mn-lt"/>
        <a:ea typeface="+mn-ea"/>
        <a:cs typeface="+mn-cs"/>
      </a:defRPr>
    </a:lvl8pPr>
    <a:lvl9pPr marL="4311213" algn="l" defTabSz="1077803" rtl="0" eaLnBrk="1" latinLnBrk="0" hangingPunct="1">
      <a:defRPr sz="14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74750" y="1143000"/>
            <a:ext cx="45085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9710D-3B37-5343-ABA0-1754D7988CB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365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74750" y="1143000"/>
            <a:ext cx="45085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9710D-3B37-5343-ABA0-1754D7988CB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81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1196" y="2913467"/>
            <a:ext cx="22113558" cy="6197812"/>
          </a:xfrm>
        </p:spPr>
        <p:txBody>
          <a:bodyPr anchor="b"/>
          <a:lstStyle>
            <a:lvl1pPr algn="ctr">
              <a:defRPr sz="1557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1994" y="9350290"/>
            <a:ext cx="19511963" cy="4298082"/>
          </a:xfrm>
        </p:spPr>
        <p:txBody>
          <a:bodyPr/>
          <a:lstStyle>
            <a:lvl1pPr marL="0" indent="0" algn="ctr">
              <a:buNone/>
              <a:defRPr sz="6230"/>
            </a:lvl1pPr>
            <a:lvl2pPr marL="1186800" indent="0" algn="ctr">
              <a:buNone/>
              <a:defRPr sz="5192"/>
            </a:lvl2pPr>
            <a:lvl3pPr marL="2373600" indent="0" algn="ctr">
              <a:buNone/>
              <a:defRPr sz="4672"/>
            </a:lvl3pPr>
            <a:lvl4pPr marL="3560399" indent="0" algn="ctr">
              <a:buNone/>
              <a:defRPr sz="4153"/>
            </a:lvl4pPr>
            <a:lvl5pPr marL="4747199" indent="0" algn="ctr">
              <a:buNone/>
              <a:defRPr sz="4153"/>
            </a:lvl5pPr>
            <a:lvl6pPr marL="5933999" indent="0" algn="ctr">
              <a:buNone/>
              <a:defRPr sz="4153"/>
            </a:lvl6pPr>
            <a:lvl7pPr marL="7120799" indent="0" algn="ctr">
              <a:buNone/>
              <a:defRPr sz="4153"/>
            </a:lvl7pPr>
            <a:lvl8pPr marL="8307598" indent="0" algn="ctr">
              <a:buNone/>
              <a:defRPr sz="4153"/>
            </a:lvl8pPr>
            <a:lvl9pPr marL="9494398" indent="0" algn="ctr">
              <a:buNone/>
              <a:defRPr sz="415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3562-383D-154F-A3F5-502566132482}" type="datetimeFigureOut">
              <a:rPr lang="de-DE" smtClean="0"/>
              <a:t>01.05.24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AEC-562D-4447-8BB3-05AD1216C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11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3562-383D-154F-A3F5-502566132482}" type="datetimeFigureOut">
              <a:rPr lang="de-DE" smtClean="0"/>
              <a:t>01.05.24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AEC-562D-4447-8BB3-05AD1216C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17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617666" y="947804"/>
            <a:ext cx="5609689" cy="1508656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88598" y="947804"/>
            <a:ext cx="16503868" cy="1508656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3562-383D-154F-A3F5-502566132482}" type="datetimeFigureOut">
              <a:rPr lang="de-DE" smtClean="0"/>
              <a:t>01.05.24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AEC-562D-4447-8BB3-05AD1216C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66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3562-383D-154F-A3F5-502566132482}" type="datetimeFigureOut">
              <a:rPr lang="de-DE" smtClean="0"/>
              <a:t>01.05.24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AEC-562D-4447-8BB3-05AD1216C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30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048" y="4438199"/>
            <a:ext cx="22438757" cy="7405230"/>
          </a:xfrm>
        </p:spPr>
        <p:txBody>
          <a:bodyPr anchor="b"/>
          <a:lstStyle>
            <a:lvl1pPr>
              <a:defRPr sz="1557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5048" y="11913485"/>
            <a:ext cx="22438757" cy="3894235"/>
          </a:xfrm>
        </p:spPr>
        <p:txBody>
          <a:bodyPr/>
          <a:lstStyle>
            <a:lvl1pPr marL="0" indent="0">
              <a:buNone/>
              <a:defRPr sz="6230">
                <a:solidFill>
                  <a:schemeClr val="tx1">
                    <a:tint val="82000"/>
                  </a:schemeClr>
                </a:solidFill>
              </a:defRPr>
            </a:lvl1pPr>
            <a:lvl2pPr marL="1186800" indent="0">
              <a:buNone/>
              <a:defRPr sz="5192">
                <a:solidFill>
                  <a:schemeClr val="tx1">
                    <a:tint val="82000"/>
                  </a:schemeClr>
                </a:solidFill>
              </a:defRPr>
            </a:lvl2pPr>
            <a:lvl3pPr marL="2373600" indent="0">
              <a:buNone/>
              <a:defRPr sz="4672">
                <a:solidFill>
                  <a:schemeClr val="tx1">
                    <a:tint val="82000"/>
                  </a:schemeClr>
                </a:solidFill>
              </a:defRPr>
            </a:lvl3pPr>
            <a:lvl4pPr marL="3560399" indent="0">
              <a:buNone/>
              <a:defRPr sz="4153">
                <a:solidFill>
                  <a:schemeClr val="tx1">
                    <a:tint val="82000"/>
                  </a:schemeClr>
                </a:solidFill>
              </a:defRPr>
            </a:lvl4pPr>
            <a:lvl5pPr marL="4747199" indent="0">
              <a:buNone/>
              <a:defRPr sz="4153">
                <a:solidFill>
                  <a:schemeClr val="tx1">
                    <a:tint val="82000"/>
                  </a:schemeClr>
                </a:solidFill>
              </a:defRPr>
            </a:lvl5pPr>
            <a:lvl6pPr marL="5933999" indent="0">
              <a:buNone/>
              <a:defRPr sz="4153">
                <a:solidFill>
                  <a:schemeClr val="tx1">
                    <a:tint val="82000"/>
                  </a:schemeClr>
                </a:solidFill>
              </a:defRPr>
            </a:lvl6pPr>
            <a:lvl7pPr marL="7120799" indent="0">
              <a:buNone/>
              <a:defRPr sz="4153">
                <a:solidFill>
                  <a:schemeClr val="tx1">
                    <a:tint val="82000"/>
                  </a:schemeClr>
                </a:solidFill>
              </a:defRPr>
            </a:lvl7pPr>
            <a:lvl8pPr marL="8307598" indent="0">
              <a:buNone/>
              <a:defRPr sz="4153">
                <a:solidFill>
                  <a:schemeClr val="tx1">
                    <a:tint val="82000"/>
                  </a:schemeClr>
                </a:solidFill>
              </a:defRPr>
            </a:lvl8pPr>
            <a:lvl9pPr marL="9494398" indent="0">
              <a:buNone/>
              <a:defRPr sz="415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3562-383D-154F-A3F5-502566132482}" type="datetimeFigureOut">
              <a:rPr lang="de-DE" smtClean="0"/>
              <a:t>01.05.24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AEC-562D-4447-8BB3-05AD1216C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81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8596" y="4739018"/>
            <a:ext cx="11056779" cy="1129534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70575" y="4739018"/>
            <a:ext cx="11056779" cy="1129534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3562-383D-154F-A3F5-502566132482}" type="datetimeFigureOut">
              <a:rPr lang="de-DE" smtClean="0"/>
              <a:t>01.05.24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AEC-562D-4447-8BB3-05AD1216C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94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985" y="947807"/>
            <a:ext cx="22438757" cy="344094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1988" y="4364019"/>
            <a:ext cx="11005965" cy="2138738"/>
          </a:xfrm>
        </p:spPr>
        <p:txBody>
          <a:bodyPr anchor="b"/>
          <a:lstStyle>
            <a:lvl1pPr marL="0" indent="0">
              <a:buNone/>
              <a:defRPr sz="6230" b="1"/>
            </a:lvl1pPr>
            <a:lvl2pPr marL="1186800" indent="0">
              <a:buNone/>
              <a:defRPr sz="5192" b="1"/>
            </a:lvl2pPr>
            <a:lvl3pPr marL="2373600" indent="0">
              <a:buNone/>
              <a:defRPr sz="4672" b="1"/>
            </a:lvl3pPr>
            <a:lvl4pPr marL="3560399" indent="0">
              <a:buNone/>
              <a:defRPr sz="4153" b="1"/>
            </a:lvl4pPr>
            <a:lvl5pPr marL="4747199" indent="0">
              <a:buNone/>
              <a:defRPr sz="4153" b="1"/>
            </a:lvl5pPr>
            <a:lvl6pPr marL="5933999" indent="0">
              <a:buNone/>
              <a:defRPr sz="4153" b="1"/>
            </a:lvl6pPr>
            <a:lvl7pPr marL="7120799" indent="0">
              <a:buNone/>
              <a:defRPr sz="4153" b="1"/>
            </a:lvl7pPr>
            <a:lvl8pPr marL="8307598" indent="0">
              <a:buNone/>
              <a:defRPr sz="4153" b="1"/>
            </a:lvl8pPr>
            <a:lvl9pPr marL="9494398" indent="0">
              <a:buNone/>
              <a:defRPr sz="415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1988" y="6502757"/>
            <a:ext cx="11005965" cy="9564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170576" y="4364019"/>
            <a:ext cx="11060167" cy="2138738"/>
          </a:xfrm>
        </p:spPr>
        <p:txBody>
          <a:bodyPr anchor="b"/>
          <a:lstStyle>
            <a:lvl1pPr marL="0" indent="0">
              <a:buNone/>
              <a:defRPr sz="6230" b="1"/>
            </a:lvl1pPr>
            <a:lvl2pPr marL="1186800" indent="0">
              <a:buNone/>
              <a:defRPr sz="5192" b="1"/>
            </a:lvl2pPr>
            <a:lvl3pPr marL="2373600" indent="0">
              <a:buNone/>
              <a:defRPr sz="4672" b="1"/>
            </a:lvl3pPr>
            <a:lvl4pPr marL="3560399" indent="0">
              <a:buNone/>
              <a:defRPr sz="4153" b="1"/>
            </a:lvl4pPr>
            <a:lvl5pPr marL="4747199" indent="0">
              <a:buNone/>
              <a:defRPr sz="4153" b="1"/>
            </a:lvl5pPr>
            <a:lvl6pPr marL="5933999" indent="0">
              <a:buNone/>
              <a:defRPr sz="4153" b="1"/>
            </a:lvl6pPr>
            <a:lvl7pPr marL="7120799" indent="0">
              <a:buNone/>
              <a:defRPr sz="4153" b="1"/>
            </a:lvl7pPr>
            <a:lvl8pPr marL="8307598" indent="0">
              <a:buNone/>
              <a:defRPr sz="4153" b="1"/>
            </a:lvl8pPr>
            <a:lvl9pPr marL="9494398" indent="0">
              <a:buNone/>
              <a:defRPr sz="415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170576" y="6502757"/>
            <a:ext cx="11060167" cy="9564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3562-383D-154F-A3F5-502566132482}" type="datetimeFigureOut">
              <a:rPr lang="de-DE" smtClean="0"/>
              <a:t>01.05.24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AEC-562D-4447-8BB3-05AD1216C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34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3562-383D-154F-A3F5-502566132482}" type="datetimeFigureOut">
              <a:rPr lang="de-DE" smtClean="0"/>
              <a:t>01.05.24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AEC-562D-4447-8BB3-05AD1216C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3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3562-383D-154F-A3F5-502566132482}" type="datetimeFigureOut">
              <a:rPr lang="de-DE" smtClean="0"/>
              <a:t>01.05.24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AEC-562D-4447-8BB3-05AD1216C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09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985" y="1186815"/>
            <a:ext cx="8390821" cy="4153853"/>
          </a:xfrm>
        </p:spPr>
        <p:txBody>
          <a:bodyPr anchor="b"/>
          <a:lstStyle>
            <a:lvl1pPr>
              <a:defRPr sz="830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0167" y="2563195"/>
            <a:ext cx="13170575" cy="12651118"/>
          </a:xfrm>
        </p:spPr>
        <p:txBody>
          <a:bodyPr/>
          <a:lstStyle>
            <a:lvl1pPr>
              <a:defRPr sz="8307"/>
            </a:lvl1pPr>
            <a:lvl2pPr>
              <a:defRPr sz="7268"/>
            </a:lvl2pPr>
            <a:lvl3pPr>
              <a:defRPr sz="6230"/>
            </a:lvl3pPr>
            <a:lvl4pPr>
              <a:defRPr sz="5192"/>
            </a:lvl4pPr>
            <a:lvl5pPr>
              <a:defRPr sz="5192"/>
            </a:lvl5pPr>
            <a:lvl6pPr>
              <a:defRPr sz="5192"/>
            </a:lvl6pPr>
            <a:lvl7pPr>
              <a:defRPr sz="5192"/>
            </a:lvl7pPr>
            <a:lvl8pPr>
              <a:defRPr sz="5192"/>
            </a:lvl8pPr>
            <a:lvl9pPr>
              <a:defRPr sz="519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985" y="5340668"/>
            <a:ext cx="8390821" cy="9894247"/>
          </a:xfrm>
        </p:spPr>
        <p:txBody>
          <a:bodyPr/>
          <a:lstStyle>
            <a:lvl1pPr marL="0" indent="0">
              <a:buNone/>
              <a:defRPr sz="4153"/>
            </a:lvl1pPr>
            <a:lvl2pPr marL="1186800" indent="0">
              <a:buNone/>
              <a:defRPr sz="3634"/>
            </a:lvl2pPr>
            <a:lvl3pPr marL="2373600" indent="0">
              <a:buNone/>
              <a:defRPr sz="3115"/>
            </a:lvl3pPr>
            <a:lvl4pPr marL="3560399" indent="0">
              <a:buNone/>
              <a:defRPr sz="2596"/>
            </a:lvl4pPr>
            <a:lvl5pPr marL="4747199" indent="0">
              <a:buNone/>
              <a:defRPr sz="2596"/>
            </a:lvl5pPr>
            <a:lvl6pPr marL="5933999" indent="0">
              <a:buNone/>
              <a:defRPr sz="2596"/>
            </a:lvl6pPr>
            <a:lvl7pPr marL="7120799" indent="0">
              <a:buNone/>
              <a:defRPr sz="2596"/>
            </a:lvl7pPr>
            <a:lvl8pPr marL="8307598" indent="0">
              <a:buNone/>
              <a:defRPr sz="2596"/>
            </a:lvl8pPr>
            <a:lvl9pPr marL="9494398" indent="0">
              <a:buNone/>
              <a:defRPr sz="259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3562-383D-154F-A3F5-502566132482}" type="datetimeFigureOut">
              <a:rPr lang="de-DE" smtClean="0"/>
              <a:t>01.05.24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AEC-562D-4447-8BB3-05AD1216C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84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985" y="1186815"/>
            <a:ext cx="8390821" cy="4153853"/>
          </a:xfrm>
        </p:spPr>
        <p:txBody>
          <a:bodyPr anchor="b"/>
          <a:lstStyle>
            <a:lvl1pPr>
              <a:defRPr sz="830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060167" y="2563195"/>
            <a:ext cx="13170575" cy="12651118"/>
          </a:xfrm>
        </p:spPr>
        <p:txBody>
          <a:bodyPr anchor="t"/>
          <a:lstStyle>
            <a:lvl1pPr marL="0" indent="0">
              <a:buNone/>
              <a:defRPr sz="8307"/>
            </a:lvl1pPr>
            <a:lvl2pPr marL="1186800" indent="0">
              <a:buNone/>
              <a:defRPr sz="7268"/>
            </a:lvl2pPr>
            <a:lvl3pPr marL="2373600" indent="0">
              <a:buNone/>
              <a:defRPr sz="6230"/>
            </a:lvl3pPr>
            <a:lvl4pPr marL="3560399" indent="0">
              <a:buNone/>
              <a:defRPr sz="5192"/>
            </a:lvl4pPr>
            <a:lvl5pPr marL="4747199" indent="0">
              <a:buNone/>
              <a:defRPr sz="5192"/>
            </a:lvl5pPr>
            <a:lvl6pPr marL="5933999" indent="0">
              <a:buNone/>
              <a:defRPr sz="5192"/>
            </a:lvl6pPr>
            <a:lvl7pPr marL="7120799" indent="0">
              <a:buNone/>
              <a:defRPr sz="5192"/>
            </a:lvl7pPr>
            <a:lvl8pPr marL="8307598" indent="0">
              <a:buNone/>
              <a:defRPr sz="5192"/>
            </a:lvl8pPr>
            <a:lvl9pPr marL="9494398" indent="0">
              <a:buNone/>
              <a:defRPr sz="519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985" y="5340668"/>
            <a:ext cx="8390821" cy="9894247"/>
          </a:xfrm>
        </p:spPr>
        <p:txBody>
          <a:bodyPr/>
          <a:lstStyle>
            <a:lvl1pPr marL="0" indent="0">
              <a:buNone/>
              <a:defRPr sz="4153"/>
            </a:lvl1pPr>
            <a:lvl2pPr marL="1186800" indent="0">
              <a:buNone/>
              <a:defRPr sz="3634"/>
            </a:lvl2pPr>
            <a:lvl3pPr marL="2373600" indent="0">
              <a:buNone/>
              <a:defRPr sz="3115"/>
            </a:lvl3pPr>
            <a:lvl4pPr marL="3560399" indent="0">
              <a:buNone/>
              <a:defRPr sz="2596"/>
            </a:lvl4pPr>
            <a:lvl5pPr marL="4747199" indent="0">
              <a:buNone/>
              <a:defRPr sz="2596"/>
            </a:lvl5pPr>
            <a:lvl6pPr marL="5933999" indent="0">
              <a:buNone/>
              <a:defRPr sz="2596"/>
            </a:lvl6pPr>
            <a:lvl7pPr marL="7120799" indent="0">
              <a:buNone/>
              <a:defRPr sz="2596"/>
            </a:lvl7pPr>
            <a:lvl8pPr marL="8307598" indent="0">
              <a:buNone/>
              <a:defRPr sz="2596"/>
            </a:lvl8pPr>
            <a:lvl9pPr marL="9494398" indent="0">
              <a:buNone/>
              <a:defRPr sz="259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3562-383D-154F-A3F5-502566132482}" type="datetimeFigureOut">
              <a:rPr lang="de-DE" smtClean="0"/>
              <a:t>01.05.24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AEC-562D-4447-8BB3-05AD1216C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20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8597" y="947807"/>
            <a:ext cx="22438757" cy="3440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8597" y="4739018"/>
            <a:ext cx="22438757" cy="11295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88596" y="16500029"/>
            <a:ext cx="5853589" cy="94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D13562-383D-154F-A3F5-502566132482}" type="datetimeFigureOut">
              <a:rPr lang="de-DE" smtClean="0"/>
              <a:t>01.05.24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17784" y="16500029"/>
            <a:ext cx="8780383" cy="94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373765" y="16500029"/>
            <a:ext cx="5853589" cy="94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D5AAEC-562D-4447-8BB3-05AD1216C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76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373600" rtl="0" eaLnBrk="1" latinLnBrk="0" hangingPunct="1">
        <a:lnSpc>
          <a:spcPct val="90000"/>
        </a:lnSpc>
        <a:spcBef>
          <a:spcPct val="0"/>
        </a:spcBef>
        <a:buNone/>
        <a:defRPr sz="114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3400" indent="-593400" algn="l" defTabSz="2373600" rtl="0" eaLnBrk="1" latinLnBrk="0" hangingPunct="1">
        <a:lnSpc>
          <a:spcPct val="90000"/>
        </a:lnSpc>
        <a:spcBef>
          <a:spcPts val="2596"/>
        </a:spcBef>
        <a:buFont typeface="Arial" panose="020B0604020202020204" pitchFamily="34" charset="0"/>
        <a:buChar char="•"/>
        <a:defRPr sz="7268" kern="1200">
          <a:solidFill>
            <a:schemeClr val="tx1"/>
          </a:solidFill>
          <a:latin typeface="+mn-lt"/>
          <a:ea typeface="+mn-ea"/>
          <a:cs typeface="+mn-cs"/>
        </a:defRPr>
      </a:lvl1pPr>
      <a:lvl2pPr marL="1780200" indent="-593400" algn="l" defTabSz="2373600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Char char="•"/>
        <a:defRPr sz="6230" kern="1200">
          <a:solidFill>
            <a:schemeClr val="tx1"/>
          </a:solidFill>
          <a:latin typeface="+mn-lt"/>
          <a:ea typeface="+mn-ea"/>
          <a:cs typeface="+mn-cs"/>
        </a:defRPr>
      </a:lvl2pPr>
      <a:lvl3pPr marL="2966999" indent="-593400" algn="l" defTabSz="2373600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Char char="•"/>
        <a:defRPr sz="5192" kern="1200">
          <a:solidFill>
            <a:schemeClr val="tx1"/>
          </a:solidFill>
          <a:latin typeface="+mn-lt"/>
          <a:ea typeface="+mn-ea"/>
          <a:cs typeface="+mn-cs"/>
        </a:defRPr>
      </a:lvl3pPr>
      <a:lvl4pPr marL="4153799" indent="-593400" algn="l" defTabSz="2373600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Char char="•"/>
        <a:defRPr sz="4672" kern="1200">
          <a:solidFill>
            <a:schemeClr val="tx1"/>
          </a:solidFill>
          <a:latin typeface="+mn-lt"/>
          <a:ea typeface="+mn-ea"/>
          <a:cs typeface="+mn-cs"/>
        </a:defRPr>
      </a:lvl4pPr>
      <a:lvl5pPr marL="5340599" indent="-593400" algn="l" defTabSz="2373600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Char char="•"/>
        <a:defRPr sz="4672" kern="1200">
          <a:solidFill>
            <a:schemeClr val="tx1"/>
          </a:solidFill>
          <a:latin typeface="+mn-lt"/>
          <a:ea typeface="+mn-ea"/>
          <a:cs typeface="+mn-cs"/>
        </a:defRPr>
      </a:lvl5pPr>
      <a:lvl6pPr marL="6527399" indent="-593400" algn="l" defTabSz="2373600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Char char="•"/>
        <a:defRPr sz="4672" kern="1200">
          <a:solidFill>
            <a:schemeClr val="tx1"/>
          </a:solidFill>
          <a:latin typeface="+mn-lt"/>
          <a:ea typeface="+mn-ea"/>
          <a:cs typeface="+mn-cs"/>
        </a:defRPr>
      </a:lvl6pPr>
      <a:lvl7pPr marL="7714198" indent="-593400" algn="l" defTabSz="2373600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Char char="•"/>
        <a:defRPr sz="4672" kern="1200">
          <a:solidFill>
            <a:schemeClr val="tx1"/>
          </a:solidFill>
          <a:latin typeface="+mn-lt"/>
          <a:ea typeface="+mn-ea"/>
          <a:cs typeface="+mn-cs"/>
        </a:defRPr>
      </a:lvl7pPr>
      <a:lvl8pPr marL="8900998" indent="-593400" algn="l" defTabSz="2373600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Char char="•"/>
        <a:defRPr sz="4672" kern="1200">
          <a:solidFill>
            <a:schemeClr val="tx1"/>
          </a:solidFill>
          <a:latin typeface="+mn-lt"/>
          <a:ea typeface="+mn-ea"/>
          <a:cs typeface="+mn-cs"/>
        </a:defRPr>
      </a:lvl8pPr>
      <a:lvl9pPr marL="10087798" indent="-593400" algn="l" defTabSz="2373600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Char char="•"/>
        <a:defRPr sz="46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73600" rtl="0" eaLnBrk="1" latinLnBrk="0" hangingPunct="1">
        <a:defRPr sz="4672" kern="1200">
          <a:solidFill>
            <a:schemeClr val="tx1"/>
          </a:solidFill>
          <a:latin typeface="+mn-lt"/>
          <a:ea typeface="+mn-ea"/>
          <a:cs typeface="+mn-cs"/>
        </a:defRPr>
      </a:lvl1pPr>
      <a:lvl2pPr marL="1186800" algn="l" defTabSz="2373600" rtl="0" eaLnBrk="1" latinLnBrk="0" hangingPunct="1">
        <a:defRPr sz="4672" kern="1200">
          <a:solidFill>
            <a:schemeClr val="tx1"/>
          </a:solidFill>
          <a:latin typeface="+mn-lt"/>
          <a:ea typeface="+mn-ea"/>
          <a:cs typeface="+mn-cs"/>
        </a:defRPr>
      </a:lvl2pPr>
      <a:lvl3pPr marL="2373600" algn="l" defTabSz="2373600" rtl="0" eaLnBrk="1" latinLnBrk="0" hangingPunct="1">
        <a:defRPr sz="4672" kern="1200">
          <a:solidFill>
            <a:schemeClr val="tx1"/>
          </a:solidFill>
          <a:latin typeface="+mn-lt"/>
          <a:ea typeface="+mn-ea"/>
          <a:cs typeface="+mn-cs"/>
        </a:defRPr>
      </a:lvl3pPr>
      <a:lvl4pPr marL="3560399" algn="l" defTabSz="2373600" rtl="0" eaLnBrk="1" latinLnBrk="0" hangingPunct="1">
        <a:defRPr sz="4672" kern="1200">
          <a:solidFill>
            <a:schemeClr val="tx1"/>
          </a:solidFill>
          <a:latin typeface="+mn-lt"/>
          <a:ea typeface="+mn-ea"/>
          <a:cs typeface="+mn-cs"/>
        </a:defRPr>
      </a:lvl4pPr>
      <a:lvl5pPr marL="4747199" algn="l" defTabSz="2373600" rtl="0" eaLnBrk="1" latinLnBrk="0" hangingPunct="1">
        <a:defRPr sz="4672" kern="1200">
          <a:solidFill>
            <a:schemeClr val="tx1"/>
          </a:solidFill>
          <a:latin typeface="+mn-lt"/>
          <a:ea typeface="+mn-ea"/>
          <a:cs typeface="+mn-cs"/>
        </a:defRPr>
      </a:lvl5pPr>
      <a:lvl6pPr marL="5933999" algn="l" defTabSz="2373600" rtl="0" eaLnBrk="1" latinLnBrk="0" hangingPunct="1">
        <a:defRPr sz="4672" kern="1200">
          <a:solidFill>
            <a:schemeClr val="tx1"/>
          </a:solidFill>
          <a:latin typeface="+mn-lt"/>
          <a:ea typeface="+mn-ea"/>
          <a:cs typeface="+mn-cs"/>
        </a:defRPr>
      </a:lvl6pPr>
      <a:lvl7pPr marL="7120799" algn="l" defTabSz="2373600" rtl="0" eaLnBrk="1" latinLnBrk="0" hangingPunct="1">
        <a:defRPr sz="4672" kern="1200">
          <a:solidFill>
            <a:schemeClr val="tx1"/>
          </a:solidFill>
          <a:latin typeface="+mn-lt"/>
          <a:ea typeface="+mn-ea"/>
          <a:cs typeface="+mn-cs"/>
        </a:defRPr>
      </a:lvl7pPr>
      <a:lvl8pPr marL="8307598" algn="l" defTabSz="2373600" rtl="0" eaLnBrk="1" latinLnBrk="0" hangingPunct="1">
        <a:defRPr sz="4672" kern="1200">
          <a:solidFill>
            <a:schemeClr val="tx1"/>
          </a:solidFill>
          <a:latin typeface="+mn-lt"/>
          <a:ea typeface="+mn-ea"/>
          <a:cs typeface="+mn-cs"/>
        </a:defRPr>
      </a:lvl8pPr>
      <a:lvl9pPr marL="9494398" algn="l" defTabSz="2373600" rtl="0" eaLnBrk="1" latinLnBrk="0" hangingPunct="1">
        <a:defRPr sz="46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EB36935-5605-9287-F0A4-86E2A99DAC0D}"/>
              </a:ext>
            </a:extLst>
          </p:cNvPr>
          <p:cNvSpPr/>
          <p:nvPr/>
        </p:nvSpPr>
        <p:spPr>
          <a:xfrm>
            <a:off x="115522" y="8578593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Stages </a:t>
            </a:r>
            <a:r>
              <a:rPr lang="de-DE" sz="1100" dirty="0" err="1"/>
              <a:t>needed</a:t>
            </a:r>
            <a:endParaRPr lang="de-DE" sz="11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3749802-C432-4C41-D5DF-0F91C6B27832}"/>
              </a:ext>
            </a:extLst>
          </p:cNvPr>
          <p:cNvSpPr/>
          <p:nvPr/>
        </p:nvSpPr>
        <p:spPr>
          <a:xfrm>
            <a:off x="2684251" y="8578593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Available</a:t>
            </a:r>
            <a:r>
              <a:rPr lang="de-DE" sz="1100" dirty="0"/>
              <a:t> </a:t>
            </a:r>
            <a:r>
              <a:rPr lang="de-DE" sz="1100" dirty="0" err="1"/>
              <a:t>temperatures</a:t>
            </a:r>
            <a:endParaRPr lang="de-DE" sz="11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CD0BD1B-D438-5F26-CF78-50C486467155}"/>
              </a:ext>
            </a:extLst>
          </p:cNvPr>
          <p:cNvSpPr/>
          <p:nvPr/>
        </p:nvSpPr>
        <p:spPr>
          <a:xfrm>
            <a:off x="4474119" y="5383653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Start Date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ABCB75C-FE29-DAD5-C26C-71D8BE1B870F}"/>
              </a:ext>
            </a:extLst>
          </p:cNvPr>
          <p:cNvSpPr/>
          <p:nvPr/>
        </p:nvSpPr>
        <p:spPr>
          <a:xfrm>
            <a:off x="7479707" y="2713855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Common End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1609A84-BC7D-84BB-73E9-EDD85183DABC}"/>
              </a:ext>
            </a:extLst>
          </p:cNvPr>
          <p:cNvSpPr/>
          <p:nvPr/>
        </p:nvSpPr>
        <p:spPr>
          <a:xfrm>
            <a:off x="14116948" y="2650294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User </a:t>
            </a:r>
            <a:r>
              <a:rPr lang="de-DE" sz="1100" dirty="0" err="1"/>
              <a:t>Availability</a:t>
            </a:r>
            <a:endParaRPr lang="de-DE" sz="11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C777C5F-213C-210F-FCB3-066D6332367E}"/>
              </a:ext>
            </a:extLst>
          </p:cNvPr>
          <p:cNvSpPr/>
          <p:nvPr/>
        </p:nvSpPr>
        <p:spPr>
          <a:xfrm>
            <a:off x="4588528" y="11371569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Start Date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FED3BCB-AA92-9234-98B5-14DA6909E81B}"/>
              </a:ext>
            </a:extLst>
          </p:cNvPr>
          <p:cNvSpPr/>
          <p:nvPr/>
        </p:nvSpPr>
        <p:spPr>
          <a:xfrm>
            <a:off x="7364317" y="7225725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Common End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4C1D4C0-120E-2874-13D3-E46FDCA4F5A0}"/>
              </a:ext>
            </a:extLst>
          </p:cNvPr>
          <p:cNvSpPr/>
          <p:nvPr/>
        </p:nvSpPr>
        <p:spPr>
          <a:xfrm>
            <a:off x="7497123" y="10200704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Common End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5D4E98A-00BD-DFCB-1893-12F3DE16A2F2}"/>
              </a:ext>
            </a:extLst>
          </p:cNvPr>
          <p:cNvSpPr/>
          <p:nvPr/>
        </p:nvSpPr>
        <p:spPr>
          <a:xfrm>
            <a:off x="7497123" y="15206139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Common End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2B9A404-4D43-875D-AF57-D8DC873C8C5D}"/>
              </a:ext>
            </a:extLst>
          </p:cNvPr>
          <p:cNvSpPr/>
          <p:nvPr/>
        </p:nvSpPr>
        <p:spPr>
          <a:xfrm>
            <a:off x="14090603" y="4162298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User </a:t>
            </a:r>
            <a:r>
              <a:rPr lang="de-DE" sz="1100" dirty="0" err="1"/>
              <a:t>Availability</a:t>
            </a:r>
            <a:endParaRPr lang="de-DE" sz="1100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805D2FE-87D1-DE4E-D9F5-8463C3FBE918}"/>
              </a:ext>
            </a:extLst>
          </p:cNvPr>
          <p:cNvSpPr/>
          <p:nvPr/>
        </p:nvSpPr>
        <p:spPr>
          <a:xfrm>
            <a:off x="14244424" y="7003527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User </a:t>
            </a:r>
            <a:r>
              <a:rPr lang="de-DE" sz="1100" dirty="0" err="1"/>
              <a:t>Availability</a:t>
            </a:r>
            <a:endParaRPr lang="de-DE" sz="1100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A4F757B-0399-590C-8172-B0015E6D440F}"/>
              </a:ext>
            </a:extLst>
          </p:cNvPr>
          <p:cNvSpPr/>
          <p:nvPr/>
        </p:nvSpPr>
        <p:spPr>
          <a:xfrm>
            <a:off x="14137900" y="10443777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User </a:t>
            </a:r>
            <a:r>
              <a:rPr lang="de-DE" sz="1100" dirty="0" err="1"/>
              <a:t>Availability</a:t>
            </a:r>
            <a:endParaRPr lang="de-DE" sz="1100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C691758-6445-A430-A549-03B0FFB3FD68}"/>
              </a:ext>
            </a:extLst>
          </p:cNvPr>
          <p:cNvSpPr/>
          <p:nvPr/>
        </p:nvSpPr>
        <p:spPr>
          <a:xfrm>
            <a:off x="14185196" y="11402836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User </a:t>
            </a:r>
            <a:r>
              <a:rPr lang="de-DE" sz="1100" dirty="0" err="1"/>
              <a:t>Availability</a:t>
            </a:r>
            <a:endParaRPr lang="de-DE" sz="11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E02537B-0DFD-E6ED-BFAF-5D32F21394AE}"/>
              </a:ext>
            </a:extLst>
          </p:cNvPr>
          <p:cNvSpPr/>
          <p:nvPr/>
        </p:nvSpPr>
        <p:spPr>
          <a:xfrm>
            <a:off x="14384638" y="15093501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User </a:t>
            </a:r>
            <a:r>
              <a:rPr lang="de-DE" sz="1100" dirty="0" err="1"/>
              <a:t>Availability</a:t>
            </a:r>
            <a:endParaRPr lang="de-DE" sz="1100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718AD85-9828-8546-F343-FB495A129951}"/>
              </a:ext>
            </a:extLst>
          </p:cNvPr>
          <p:cNvCxnSpPr>
            <a:cxnSpLocks/>
            <a:stCxn id="5" idx="2"/>
            <a:endCxn id="11" idx="1"/>
          </p:cNvCxnSpPr>
          <p:nvPr/>
        </p:nvCxnSpPr>
        <p:spPr>
          <a:xfrm>
            <a:off x="3460757" y="8947689"/>
            <a:ext cx="1127771" cy="260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C421BE28-3468-E8C1-DC3C-271C03C047E4}"/>
              </a:ext>
            </a:extLst>
          </p:cNvPr>
          <p:cNvSpPr txBox="1"/>
          <p:nvPr/>
        </p:nvSpPr>
        <p:spPr>
          <a:xfrm>
            <a:off x="3489616" y="10109034"/>
            <a:ext cx="4778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N/A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D46E524-73AE-5A15-4B01-E4752FE43B42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flipV="1">
            <a:off x="3460757" y="5568201"/>
            <a:ext cx="1013362" cy="3010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BFC427F-0322-D613-B644-26C0474AEA25}"/>
              </a:ext>
            </a:extLst>
          </p:cNvPr>
          <p:cNvSpPr txBox="1"/>
          <p:nvPr/>
        </p:nvSpPr>
        <p:spPr>
          <a:xfrm>
            <a:off x="3117918" y="7073397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26,28,32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CFE5111-2F90-ED02-1D33-B8D52942E991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6141540" y="11556117"/>
            <a:ext cx="1355583" cy="3834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CDE25E1-3B5F-F868-6493-72F2B9D98E6D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6027131" y="5568201"/>
            <a:ext cx="1337186" cy="1842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694E998-EF85-5206-EA13-B10526DF3CA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027131" y="2898403"/>
            <a:ext cx="1452576" cy="2669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CAE61053-6889-F069-0B98-E8BAD4BA2B28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6141540" y="10385252"/>
            <a:ext cx="1355583" cy="1170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4EC7C12-F1D0-D5D9-2CD5-ED6AFFC115C7}"/>
              </a:ext>
            </a:extLst>
          </p:cNvPr>
          <p:cNvCxnSpPr>
            <a:cxnSpLocks/>
            <a:stCxn id="14" idx="3"/>
            <a:endCxn id="391" idx="1"/>
          </p:cNvCxnSpPr>
          <p:nvPr/>
        </p:nvCxnSpPr>
        <p:spPr>
          <a:xfrm flipV="1">
            <a:off x="9050135" y="14433136"/>
            <a:ext cx="2194753" cy="957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9AEBCD84-E09F-E17C-B7C5-21138017AA0C}"/>
              </a:ext>
            </a:extLst>
          </p:cNvPr>
          <p:cNvCxnSpPr>
            <a:cxnSpLocks/>
            <a:stCxn id="14" idx="3"/>
            <a:endCxn id="142" idx="1"/>
          </p:cNvCxnSpPr>
          <p:nvPr/>
        </p:nvCxnSpPr>
        <p:spPr>
          <a:xfrm>
            <a:off x="9050135" y="15390687"/>
            <a:ext cx="9177088" cy="1765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8455CC96-8C6E-547B-4BF0-377836AC3848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9050135" y="10385252"/>
            <a:ext cx="5135061" cy="1202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56372B19-3635-E019-9D91-956F9B53EDA7}"/>
              </a:ext>
            </a:extLst>
          </p:cNvPr>
          <p:cNvCxnSpPr>
            <a:cxnSpLocks/>
            <a:stCxn id="12" idx="3"/>
            <a:endCxn id="280" idx="1"/>
          </p:cNvCxnSpPr>
          <p:nvPr/>
        </p:nvCxnSpPr>
        <p:spPr>
          <a:xfrm>
            <a:off x="8917329" y="7410273"/>
            <a:ext cx="9342262" cy="814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206AA35-6D60-C103-4217-9FF76A89B701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9032719" y="2898403"/>
            <a:ext cx="5057884" cy="1448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C309479-C0BC-1D53-63C3-6F4B178D2CFF}"/>
              </a:ext>
            </a:extLst>
          </p:cNvPr>
          <p:cNvCxnSpPr>
            <a:cxnSpLocks/>
            <a:stCxn id="7" idx="3"/>
            <a:endCxn id="500" idx="1"/>
          </p:cNvCxnSpPr>
          <p:nvPr/>
        </p:nvCxnSpPr>
        <p:spPr>
          <a:xfrm flipV="1">
            <a:off x="9032719" y="1877295"/>
            <a:ext cx="2095918" cy="1021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B1A1B5F0-CD04-C990-53B2-E32BA5C0B961}"/>
              </a:ext>
            </a:extLst>
          </p:cNvPr>
          <p:cNvCxnSpPr>
            <a:cxnSpLocks/>
            <a:stCxn id="12" idx="3"/>
            <a:endCxn id="495" idx="1"/>
          </p:cNvCxnSpPr>
          <p:nvPr/>
        </p:nvCxnSpPr>
        <p:spPr>
          <a:xfrm flipV="1">
            <a:off x="8917329" y="6701706"/>
            <a:ext cx="2209764" cy="708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D1BB4254-F76A-0149-4A71-DCBBF621EA14}"/>
              </a:ext>
            </a:extLst>
          </p:cNvPr>
          <p:cNvCxnSpPr>
            <a:cxnSpLocks/>
            <a:stCxn id="13" idx="3"/>
            <a:endCxn id="441" idx="1"/>
          </p:cNvCxnSpPr>
          <p:nvPr/>
        </p:nvCxnSpPr>
        <p:spPr>
          <a:xfrm flipV="1">
            <a:off x="9050135" y="9654398"/>
            <a:ext cx="2194753" cy="730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EC5C3FE1-7F17-2509-4B2E-C5A11D301D84}"/>
              </a:ext>
            </a:extLst>
          </p:cNvPr>
          <p:cNvSpPr txBox="1"/>
          <p:nvPr/>
        </p:nvSpPr>
        <p:spPr>
          <a:xfrm>
            <a:off x="6172816" y="6524902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N/A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D6DC9CB1-9AE8-A100-A8BF-9ABEBFF095BC}"/>
              </a:ext>
            </a:extLst>
          </p:cNvPr>
          <p:cNvSpPr txBox="1"/>
          <p:nvPr/>
        </p:nvSpPr>
        <p:spPr>
          <a:xfrm>
            <a:off x="5576182" y="3715212"/>
            <a:ext cx="1510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2024-03-04 15:00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1FA93EFA-DBF1-14FD-9A1F-CC2F4231F980}"/>
              </a:ext>
            </a:extLst>
          </p:cNvPr>
          <p:cNvSpPr txBox="1"/>
          <p:nvPr/>
        </p:nvSpPr>
        <p:spPr>
          <a:xfrm>
            <a:off x="9214843" y="1975377"/>
            <a:ext cx="1510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2024-03-12 15:00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BA79A2D8-6B94-8E3B-68E3-92C735B1E037}"/>
              </a:ext>
            </a:extLst>
          </p:cNvPr>
          <p:cNvSpPr txBox="1"/>
          <p:nvPr/>
        </p:nvSpPr>
        <p:spPr>
          <a:xfrm>
            <a:off x="9353758" y="7942609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N/A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54EDA527-822F-261B-882D-DE57957B6655}"/>
              </a:ext>
            </a:extLst>
          </p:cNvPr>
          <p:cNvSpPr txBox="1"/>
          <p:nvPr/>
        </p:nvSpPr>
        <p:spPr>
          <a:xfrm>
            <a:off x="9480112" y="3421849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N/A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6DBE4A71-7FA6-D449-DC42-8BADCC030348}"/>
              </a:ext>
            </a:extLst>
          </p:cNvPr>
          <p:cNvSpPr txBox="1"/>
          <p:nvPr/>
        </p:nvSpPr>
        <p:spPr>
          <a:xfrm>
            <a:off x="9676293" y="10752679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N/A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70485D21-6D03-F616-5CA8-EC7E4A088B63}"/>
              </a:ext>
            </a:extLst>
          </p:cNvPr>
          <p:cNvSpPr txBox="1"/>
          <p:nvPr/>
        </p:nvSpPr>
        <p:spPr>
          <a:xfrm>
            <a:off x="9561727" y="15692870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N/A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EAB3B3E7-13F0-66DC-75F5-7B0B27B1CE22}"/>
              </a:ext>
            </a:extLst>
          </p:cNvPr>
          <p:cNvSpPr txBox="1"/>
          <p:nvPr/>
        </p:nvSpPr>
        <p:spPr>
          <a:xfrm>
            <a:off x="6450044" y="12954772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N/A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2B489762-621B-6802-F351-3002D9CB9E22}"/>
              </a:ext>
            </a:extLst>
          </p:cNvPr>
          <p:cNvSpPr txBox="1"/>
          <p:nvPr/>
        </p:nvSpPr>
        <p:spPr>
          <a:xfrm>
            <a:off x="5793273" y="10578270"/>
            <a:ext cx="1510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2024-03-04 15:00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026F46E1-8465-A6C3-B0D3-26785E755051}"/>
              </a:ext>
            </a:extLst>
          </p:cNvPr>
          <p:cNvSpPr txBox="1"/>
          <p:nvPr/>
        </p:nvSpPr>
        <p:spPr>
          <a:xfrm>
            <a:off x="8893381" y="6774703"/>
            <a:ext cx="1510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2024-03-12 15:00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F9C4560A-02AB-9B96-88B8-FD303D0D1D61}"/>
              </a:ext>
            </a:extLst>
          </p:cNvPr>
          <p:cNvSpPr txBox="1"/>
          <p:nvPr/>
        </p:nvSpPr>
        <p:spPr>
          <a:xfrm>
            <a:off x="9413124" y="9663130"/>
            <a:ext cx="1510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2024-03-12 15:00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47549D35-840C-2596-1AA5-857D5BB2DAE8}"/>
              </a:ext>
            </a:extLst>
          </p:cNvPr>
          <p:cNvSpPr txBox="1"/>
          <p:nvPr/>
        </p:nvSpPr>
        <p:spPr>
          <a:xfrm>
            <a:off x="9079842" y="14574273"/>
            <a:ext cx="1510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2024-03-12 15:00</a:t>
            </a: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8032B14C-584A-BB2C-F0A1-AB862BA19E5C}"/>
              </a:ext>
            </a:extLst>
          </p:cNvPr>
          <p:cNvCxnSpPr>
            <a:cxnSpLocks/>
            <a:stCxn id="8" idx="3"/>
            <a:endCxn id="127" idx="1"/>
          </p:cNvCxnSpPr>
          <p:nvPr/>
        </p:nvCxnSpPr>
        <p:spPr>
          <a:xfrm flipV="1">
            <a:off x="15669960" y="2049228"/>
            <a:ext cx="2523660" cy="785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23F7DD69-952B-EBCE-2EF4-67D589EFB9BC}"/>
              </a:ext>
            </a:extLst>
          </p:cNvPr>
          <p:cNvCxnSpPr>
            <a:cxnSpLocks/>
            <a:stCxn id="15" idx="3"/>
            <a:endCxn id="136" idx="1"/>
          </p:cNvCxnSpPr>
          <p:nvPr/>
        </p:nvCxnSpPr>
        <p:spPr>
          <a:xfrm flipV="1">
            <a:off x="15643615" y="3800313"/>
            <a:ext cx="2582607" cy="546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6D05D6DA-DE15-F6A1-3115-4D4A7457FFA9}"/>
              </a:ext>
            </a:extLst>
          </p:cNvPr>
          <p:cNvCxnSpPr>
            <a:cxnSpLocks/>
            <a:stCxn id="16" idx="3"/>
            <a:endCxn id="137" idx="1"/>
          </p:cNvCxnSpPr>
          <p:nvPr/>
        </p:nvCxnSpPr>
        <p:spPr>
          <a:xfrm flipV="1">
            <a:off x="15797436" y="6854370"/>
            <a:ext cx="2442402" cy="333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CE1163FF-6C99-8F7A-FCD8-540A0FE866A4}"/>
              </a:ext>
            </a:extLst>
          </p:cNvPr>
          <p:cNvCxnSpPr>
            <a:cxnSpLocks/>
            <a:stCxn id="18" idx="3"/>
            <a:endCxn id="139" idx="1"/>
          </p:cNvCxnSpPr>
          <p:nvPr/>
        </p:nvCxnSpPr>
        <p:spPr>
          <a:xfrm>
            <a:off x="15690912" y="10628325"/>
            <a:ext cx="2578195" cy="495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4989E4AF-4D38-CB2D-8CA4-B2E9B67CA29E}"/>
              </a:ext>
            </a:extLst>
          </p:cNvPr>
          <p:cNvCxnSpPr>
            <a:cxnSpLocks/>
            <a:stCxn id="19" idx="3"/>
            <a:endCxn id="140" idx="1"/>
          </p:cNvCxnSpPr>
          <p:nvPr/>
        </p:nvCxnSpPr>
        <p:spPr>
          <a:xfrm>
            <a:off x="15738208" y="11587384"/>
            <a:ext cx="2541923" cy="271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4A5F7ACF-3D81-ED9E-EAD6-46847479DC60}"/>
              </a:ext>
            </a:extLst>
          </p:cNvPr>
          <p:cNvCxnSpPr>
            <a:cxnSpLocks/>
            <a:stCxn id="20" idx="3"/>
            <a:endCxn id="141" idx="1"/>
          </p:cNvCxnSpPr>
          <p:nvPr/>
        </p:nvCxnSpPr>
        <p:spPr>
          <a:xfrm>
            <a:off x="15937650" y="15278049"/>
            <a:ext cx="2288573" cy="29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776C02D1-00E3-9742-B029-81718ECFA94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68534" y="8763141"/>
            <a:ext cx="10157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feld 125">
            <a:extLst>
              <a:ext uri="{FF2B5EF4-FFF2-40B4-BE49-F238E27FC236}">
                <a16:creationId xmlns:a16="http://schemas.microsoft.com/office/drawing/2014/main" id="{940B3D65-1822-5C23-BCA7-6234E9AFDA0A}"/>
              </a:ext>
            </a:extLst>
          </p:cNvPr>
          <p:cNvSpPr txBox="1"/>
          <p:nvPr/>
        </p:nvSpPr>
        <p:spPr>
          <a:xfrm>
            <a:off x="1769992" y="8543187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10,20,30,40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C28FCFEE-233E-720D-92AC-99A2CA6EF6CD}"/>
              </a:ext>
            </a:extLst>
          </p:cNvPr>
          <p:cNvSpPr/>
          <p:nvPr/>
        </p:nvSpPr>
        <p:spPr>
          <a:xfrm>
            <a:off x="18193620" y="1781484"/>
            <a:ext cx="7511538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Collection </a:t>
            </a:r>
            <a:r>
              <a:rPr lang="de-DE" sz="1400" dirty="0" err="1"/>
              <a:t>times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stage</a:t>
            </a:r>
            <a:r>
              <a:rPr lang="de-DE" sz="1400" dirty="0"/>
              <a:t> at fastest </a:t>
            </a:r>
            <a:r>
              <a:rPr lang="de-DE" sz="1400" dirty="0" err="1"/>
              <a:t>available</a:t>
            </a:r>
            <a:r>
              <a:rPr lang="de-DE" sz="1400" dirty="0"/>
              <a:t> </a:t>
            </a:r>
            <a:r>
              <a:rPr lang="de-DE" sz="1400" dirty="0" err="1"/>
              <a:t>temperatures</a:t>
            </a:r>
            <a:r>
              <a:rPr lang="de-DE" sz="1400" dirty="0"/>
              <a:t> and </a:t>
            </a:r>
            <a:r>
              <a:rPr lang="de-DE" sz="1400" dirty="0" err="1"/>
              <a:t>information</a:t>
            </a:r>
            <a:r>
              <a:rPr lang="de-DE" sz="1400" dirty="0"/>
              <a:t>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feasibility</a:t>
            </a:r>
            <a:r>
              <a:rPr lang="de-DE" sz="1400" dirty="0"/>
              <a:t> in time </a:t>
            </a:r>
            <a:r>
              <a:rPr lang="de-DE" sz="1400" dirty="0" err="1"/>
              <a:t>between</a:t>
            </a:r>
            <a:r>
              <a:rPr lang="de-DE" sz="1400" dirty="0"/>
              <a:t> </a:t>
            </a:r>
            <a:r>
              <a:rPr lang="de-DE" sz="1400" dirty="0" err="1"/>
              <a:t>collection</a:t>
            </a:r>
            <a:r>
              <a:rPr lang="de-DE" sz="1400" dirty="0"/>
              <a:t> </a:t>
            </a:r>
            <a:r>
              <a:rPr lang="de-DE" sz="1400" dirty="0" err="1"/>
              <a:t>start</a:t>
            </a:r>
            <a:r>
              <a:rPr lang="de-DE" sz="1400" dirty="0"/>
              <a:t> and end </a:t>
            </a:r>
            <a:r>
              <a:rPr lang="de-DE" sz="1400" dirty="0" err="1"/>
              <a:t>that</a:t>
            </a:r>
            <a:r>
              <a:rPr lang="de-DE" sz="1400" dirty="0"/>
              <a:t> fit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user</a:t>
            </a:r>
            <a:r>
              <a:rPr lang="de-DE" sz="1400" dirty="0"/>
              <a:t> </a:t>
            </a:r>
            <a:r>
              <a:rPr lang="de-DE" sz="1400" dirty="0" err="1"/>
              <a:t>availability</a:t>
            </a:r>
            <a:r>
              <a:rPr lang="de-DE" sz="1400" dirty="0"/>
              <a:t> </a:t>
            </a:r>
            <a:r>
              <a:rPr lang="de-DE" sz="1400" dirty="0" err="1"/>
              <a:t>if</a:t>
            </a:r>
            <a:r>
              <a:rPr lang="de-DE" sz="1400" dirty="0"/>
              <a:t> </a:t>
            </a:r>
            <a:r>
              <a:rPr lang="de-DE" sz="1400" dirty="0" err="1"/>
              <a:t>aplicable</a:t>
            </a:r>
            <a:endParaRPr lang="de-DE" sz="1400" dirty="0"/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8BE2A66B-4BB4-12EA-242F-65A5C8ADC37A}"/>
              </a:ext>
            </a:extLst>
          </p:cNvPr>
          <p:cNvSpPr/>
          <p:nvPr/>
        </p:nvSpPr>
        <p:spPr>
          <a:xfrm>
            <a:off x="18226222" y="3532569"/>
            <a:ext cx="7511538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Exact</a:t>
            </a:r>
            <a:r>
              <a:rPr lang="de-DE" sz="1400" dirty="0"/>
              <a:t> Date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reaching</a:t>
            </a:r>
            <a:r>
              <a:rPr lang="de-DE" sz="1400" dirty="0"/>
              <a:t> </a:t>
            </a:r>
            <a:r>
              <a:rPr lang="de-DE" sz="1400" dirty="0" err="1"/>
              <a:t>stages</a:t>
            </a:r>
            <a:r>
              <a:rPr lang="de-DE" sz="1400" dirty="0"/>
              <a:t> at </a:t>
            </a:r>
            <a:r>
              <a:rPr lang="de-DE" sz="1400" dirty="0" err="1"/>
              <a:t>the</a:t>
            </a:r>
            <a:r>
              <a:rPr lang="de-DE" sz="1400" dirty="0"/>
              <a:t> fastest </a:t>
            </a:r>
            <a:r>
              <a:rPr lang="de-DE" sz="1400" dirty="0" err="1"/>
              <a:t>available</a:t>
            </a:r>
            <a:r>
              <a:rPr lang="de-DE" sz="1400" dirty="0"/>
              <a:t> </a:t>
            </a:r>
            <a:r>
              <a:rPr lang="de-DE" sz="1400" dirty="0" err="1"/>
              <a:t>temperatures</a:t>
            </a:r>
            <a:r>
              <a:rPr lang="de-DE" sz="1400" dirty="0"/>
              <a:t> </a:t>
            </a:r>
            <a:r>
              <a:rPr lang="de-DE" sz="1400" dirty="0" err="1"/>
              <a:t>which</a:t>
            </a:r>
            <a:r>
              <a:rPr lang="de-DE" sz="1400" dirty="0"/>
              <a:t> fit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user</a:t>
            </a:r>
            <a:r>
              <a:rPr lang="de-DE" sz="1400" dirty="0"/>
              <a:t> </a:t>
            </a:r>
            <a:r>
              <a:rPr lang="de-DE" sz="1400" dirty="0" err="1"/>
              <a:t>availability</a:t>
            </a:r>
            <a:endParaRPr lang="de-DE" sz="1400" dirty="0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85C8ED1-18F3-1A12-AB77-4EBB9994F488}"/>
              </a:ext>
            </a:extLst>
          </p:cNvPr>
          <p:cNvSpPr/>
          <p:nvPr/>
        </p:nvSpPr>
        <p:spPr>
          <a:xfrm>
            <a:off x="18239838" y="6586626"/>
            <a:ext cx="7511538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Latest</a:t>
            </a:r>
            <a:r>
              <a:rPr lang="de-DE" sz="1400" dirty="0"/>
              <a:t> </a:t>
            </a:r>
            <a:r>
              <a:rPr lang="de-DE" sz="1400" dirty="0" err="1"/>
              <a:t>collection</a:t>
            </a:r>
            <a:r>
              <a:rPr lang="de-DE" sz="1400" dirty="0"/>
              <a:t> </a:t>
            </a:r>
            <a:r>
              <a:rPr lang="de-DE" sz="1400" dirty="0" err="1"/>
              <a:t>times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stage</a:t>
            </a:r>
            <a:r>
              <a:rPr lang="de-DE" sz="1400" dirty="0"/>
              <a:t> at fastest </a:t>
            </a:r>
            <a:r>
              <a:rPr lang="de-DE" sz="1400" dirty="0" err="1"/>
              <a:t>available</a:t>
            </a:r>
            <a:r>
              <a:rPr lang="de-DE" sz="1400" dirty="0"/>
              <a:t> </a:t>
            </a:r>
            <a:r>
              <a:rPr lang="de-DE" sz="1400" dirty="0" err="1"/>
              <a:t>temperatures</a:t>
            </a:r>
            <a:r>
              <a:rPr lang="de-DE" sz="1400" dirty="0"/>
              <a:t> </a:t>
            </a:r>
            <a:r>
              <a:rPr lang="de-DE" sz="1400" dirty="0" err="1"/>
              <a:t>that</a:t>
            </a:r>
            <a:r>
              <a:rPr lang="de-DE" sz="1400" dirty="0"/>
              <a:t> fit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user</a:t>
            </a:r>
            <a:r>
              <a:rPr lang="de-DE" sz="1400" dirty="0"/>
              <a:t> </a:t>
            </a:r>
            <a:r>
              <a:rPr lang="de-DE" sz="1400" dirty="0" err="1"/>
              <a:t>availability</a:t>
            </a:r>
            <a:r>
              <a:rPr lang="de-DE" sz="1400" dirty="0"/>
              <a:t> </a:t>
            </a:r>
            <a:r>
              <a:rPr lang="de-DE" sz="1400" dirty="0" err="1"/>
              <a:t>if</a:t>
            </a:r>
            <a:r>
              <a:rPr lang="de-DE" sz="1400" dirty="0"/>
              <a:t> </a:t>
            </a:r>
            <a:r>
              <a:rPr lang="de-DE" sz="1400" dirty="0" err="1"/>
              <a:t>aplicable</a:t>
            </a:r>
            <a:endParaRPr lang="de-DE" sz="1400" dirty="0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139E9CCC-61E5-0EBC-6FE3-1A52840263C6}"/>
              </a:ext>
            </a:extLst>
          </p:cNvPr>
          <p:cNvSpPr/>
          <p:nvPr/>
        </p:nvSpPr>
        <p:spPr>
          <a:xfrm>
            <a:off x="18269107" y="10855714"/>
            <a:ext cx="7511538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Collection </a:t>
            </a:r>
            <a:r>
              <a:rPr lang="de-DE" sz="1400" dirty="0" err="1"/>
              <a:t>times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stage</a:t>
            </a:r>
            <a:r>
              <a:rPr lang="de-DE" sz="1400" dirty="0"/>
              <a:t> at 26° C and </a:t>
            </a:r>
            <a:r>
              <a:rPr lang="de-DE" sz="1400" dirty="0" err="1"/>
              <a:t>information</a:t>
            </a:r>
            <a:r>
              <a:rPr lang="de-DE" sz="1400" dirty="0"/>
              <a:t>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feasibility</a:t>
            </a:r>
            <a:r>
              <a:rPr lang="de-DE" sz="1400" dirty="0"/>
              <a:t> in time </a:t>
            </a:r>
            <a:r>
              <a:rPr lang="de-DE" sz="1400" dirty="0" err="1"/>
              <a:t>between</a:t>
            </a:r>
            <a:r>
              <a:rPr lang="de-DE" sz="1400" dirty="0"/>
              <a:t> </a:t>
            </a:r>
            <a:r>
              <a:rPr lang="de-DE" sz="1400" dirty="0" err="1"/>
              <a:t>collection</a:t>
            </a:r>
            <a:r>
              <a:rPr lang="de-DE" sz="1400" dirty="0"/>
              <a:t> </a:t>
            </a:r>
            <a:r>
              <a:rPr lang="de-DE" sz="1400" dirty="0" err="1"/>
              <a:t>start</a:t>
            </a:r>
            <a:r>
              <a:rPr lang="de-DE" sz="1400" dirty="0"/>
              <a:t> and end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58FC4685-E4C2-B08B-1C3A-E16BA407EE42}"/>
              </a:ext>
            </a:extLst>
          </p:cNvPr>
          <p:cNvSpPr/>
          <p:nvPr/>
        </p:nvSpPr>
        <p:spPr>
          <a:xfrm>
            <a:off x="18280131" y="11591236"/>
            <a:ext cx="7511538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Exact</a:t>
            </a:r>
            <a:r>
              <a:rPr lang="de-DE" sz="1400" dirty="0"/>
              <a:t> Date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reaching</a:t>
            </a:r>
            <a:r>
              <a:rPr lang="de-DE" sz="1400" dirty="0"/>
              <a:t> </a:t>
            </a:r>
            <a:r>
              <a:rPr lang="de-DE" sz="1400" dirty="0" err="1"/>
              <a:t>stages</a:t>
            </a:r>
            <a:r>
              <a:rPr lang="de-DE" sz="1400" dirty="0"/>
              <a:t> at 26° and </a:t>
            </a:r>
            <a:r>
              <a:rPr lang="de-DE" sz="1400" dirty="0" err="1"/>
              <a:t>feasibility</a:t>
            </a:r>
            <a:r>
              <a:rPr lang="de-DE" sz="1400" dirty="0"/>
              <a:t> in time frame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user</a:t>
            </a:r>
            <a:endParaRPr lang="de-DE" sz="1400" dirty="0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B5906329-90AE-1DA6-BDC2-54D06B34934F}"/>
              </a:ext>
            </a:extLst>
          </p:cNvPr>
          <p:cNvSpPr/>
          <p:nvPr/>
        </p:nvSpPr>
        <p:spPr>
          <a:xfrm>
            <a:off x="18226223" y="15039747"/>
            <a:ext cx="7511538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Collection </a:t>
            </a:r>
            <a:r>
              <a:rPr lang="de-DE" sz="1400" dirty="0" err="1"/>
              <a:t>times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stage</a:t>
            </a:r>
            <a:r>
              <a:rPr lang="de-DE" sz="1400" dirty="0"/>
              <a:t> at 26° C  and </a:t>
            </a:r>
            <a:r>
              <a:rPr lang="de-DE" sz="1400" dirty="0" err="1"/>
              <a:t>feasibility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user</a:t>
            </a:r>
            <a:r>
              <a:rPr lang="de-DE" sz="1400" dirty="0"/>
              <a:t> </a:t>
            </a:r>
            <a:r>
              <a:rPr lang="de-DE" sz="1400" dirty="0" err="1"/>
              <a:t>availibility</a:t>
            </a:r>
            <a:endParaRPr lang="de-DE" sz="1400" dirty="0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0B0E5ACB-21ED-3B5C-0075-F8FF740B1099}"/>
              </a:ext>
            </a:extLst>
          </p:cNvPr>
          <p:cNvSpPr/>
          <p:nvPr/>
        </p:nvSpPr>
        <p:spPr>
          <a:xfrm>
            <a:off x="18227223" y="16888507"/>
            <a:ext cx="7511540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Duration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stage</a:t>
            </a:r>
            <a:r>
              <a:rPr lang="de-DE" sz="1400" dirty="0"/>
              <a:t> at 26°C</a:t>
            </a:r>
          </a:p>
        </p:txBody>
      </p:sp>
      <p:cxnSp>
        <p:nvCxnSpPr>
          <p:cNvPr id="240" name="Gerade Verbindung mit Pfeil 239">
            <a:extLst>
              <a:ext uri="{FF2B5EF4-FFF2-40B4-BE49-F238E27FC236}">
                <a16:creationId xmlns:a16="http://schemas.microsoft.com/office/drawing/2014/main" id="{E2FFE5EA-DA5F-5953-EC00-F83D1C3D5C58}"/>
              </a:ext>
            </a:extLst>
          </p:cNvPr>
          <p:cNvCxnSpPr>
            <a:cxnSpLocks/>
            <a:stCxn id="20" idx="3"/>
            <a:endCxn id="241" idx="1"/>
          </p:cNvCxnSpPr>
          <p:nvPr/>
        </p:nvCxnSpPr>
        <p:spPr>
          <a:xfrm>
            <a:off x="15937650" y="15278049"/>
            <a:ext cx="2288572" cy="676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echteck 240">
            <a:extLst>
              <a:ext uri="{FF2B5EF4-FFF2-40B4-BE49-F238E27FC236}">
                <a16:creationId xmlns:a16="http://schemas.microsoft.com/office/drawing/2014/main" id="{7A76C140-1CA7-4DD7-3548-20ED579FD3A3}"/>
              </a:ext>
            </a:extLst>
          </p:cNvPr>
          <p:cNvSpPr/>
          <p:nvPr/>
        </p:nvSpPr>
        <p:spPr>
          <a:xfrm>
            <a:off x="18226222" y="15686736"/>
            <a:ext cx="7511538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Collection </a:t>
            </a:r>
            <a:r>
              <a:rPr lang="de-DE" sz="1400" dirty="0" err="1"/>
              <a:t>times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stage</a:t>
            </a:r>
            <a:r>
              <a:rPr lang="de-DE" sz="1400" dirty="0"/>
              <a:t> at 26° C  </a:t>
            </a: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A7EAA75E-315B-49D7-9190-11375745134C}"/>
              </a:ext>
            </a:extLst>
          </p:cNvPr>
          <p:cNvSpPr/>
          <p:nvPr/>
        </p:nvSpPr>
        <p:spPr>
          <a:xfrm>
            <a:off x="18259591" y="12231562"/>
            <a:ext cx="7511538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Exact</a:t>
            </a:r>
            <a:r>
              <a:rPr lang="de-DE" sz="1400" dirty="0"/>
              <a:t> Date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reaching</a:t>
            </a:r>
            <a:r>
              <a:rPr lang="de-DE" sz="1400" dirty="0"/>
              <a:t> </a:t>
            </a:r>
            <a:r>
              <a:rPr lang="de-DE" sz="1400" dirty="0" err="1"/>
              <a:t>stages</a:t>
            </a:r>
            <a:r>
              <a:rPr lang="de-DE" sz="1400" dirty="0"/>
              <a:t> at 26°</a:t>
            </a:r>
          </a:p>
        </p:txBody>
      </p: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5A7B5AF7-E186-2AB2-9C6F-5E238A411A75}"/>
              </a:ext>
            </a:extLst>
          </p:cNvPr>
          <p:cNvCxnSpPr>
            <a:cxnSpLocks/>
            <a:stCxn id="19" idx="3"/>
            <a:endCxn id="248" idx="1"/>
          </p:cNvCxnSpPr>
          <p:nvPr/>
        </p:nvCxnSpPr>
        <p:spPr>
          <a:xfrm>
            <a:off x="15738208" y="11587384"/>
            <a:ext cx="2521383" cy="911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mit Pfeil 253">
            <a:extLst>
              <a:ext uri="{FF2B5EF4-FFF2-40B4-BE49-F238E27FC236}">
                <a16:creationId xmlns:a16="http://schemas.microsoft.com/office/drawing/2014/main" id="{B33F1667-E9DA-1D2D-4DCC-9EB3317E1592}"/>
              </a:ext>
            </a:extLst>
          </p:cNvPr>
          <p:cNvCxnSpPr>
            <a:cxnSpLocks/>
            <a:stCxn id="8" idx="3"/>
            <a:endCxn id="255" idx="1"/>
          </p:cNvCxnSpPr>
          <p:nvPr/>
        </p:nvCxnSpPr>
        <p:spPr>
          <a:xfrm flipV="1">
            <a:off x="15669960" y="2705864"/>
            <a:ext cx="2556262" cy="128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Rechteck 254">
            <a:extLst>
              <a:ext uri="{FF2B5EF4-FFF2-40B4-BE49-F238E27FC236}">
                <a16:creationId xmlns:a16="http://schemas.microsoft.com/office/drawing/2014/main" id="{FF949EB6-4C79-EE49-6659-3EB46FA08343}"/>
              </a:ext>
            </a:extLst>
          </p:cNvPr>
          <p:cNvSpPr/>
          <p:nvPr/>
        </p:nvSpPr>
        <p:spPr>
          <a:xfrm>
            <a:off x="18226222" y="2438120"/>
            <a:ext cx="7511538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Collection </a:t>
            </a:r>
            <a:r>
              <a:rPr lang="de-DE" sz="1400" dirty="0" err="1"/>
              <a:t>times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stage</a:t>
            </a:r>
            <a:r>
              <a:rPr lang="de-DE" sz="1400" dirty="0"/>
              <a:t> at fastest </a:t>
            </a:r>
            <a:r>
              <a:rPr lang="de-DE" sz="1400" dirty="0" err="1"/>
              <a:t>available</a:t>
            </a:r>
            <a:r>
              <a:rPr lang="de-DE" sz="1400" dirty="0"/>
              <a:t> </a:t>
            </a:r>
            <a:r>
              <a:rPr lang="de-DE" sz="1400" dirty="0" err="1"/>
              <a:t>temperatures</a:t>
            </a:r>
            <a:r>
              <a:rPr lang="de-DE" sz="1400" dirty="0"/>
              <a:t> and </a:t>
            </a:r>
            <a:r>
              <a:rPr lang="de-DE" sz="1400" dirty="0" err="1"/>
              <a:t>information</a:t>
            </a:r>
            <a:r>
              <a:rPr lang="de-DE" sz="1400" dirty="0"/>
              <a:t>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feasibility</a:t>
            </a:r>
            <a:r>
              <a:rPr lang="de-DE" sz="1400" dirty="0"/>
              <a:t> in time </a:t>
            </a:r>
            <a:r>
              <a:rPr lang="de-DE" sz="1400" dirty="0" err="1"/>
              <a:t>between</a:t>
            </a:r>
            <a:r>
              <a:rPr lang="de-DE" sz="1400" dirty="0"/>
              <a:t> </a:t>
            </a:r>
            <a:r>
              <a:rPr lang="de-DE" sz="1400" dirty="0" err="1"/>
              <a:t>collection</a:t>
            </a:r>
            <a:r>
              <a:rPr lang="de-DE" sz="1400" dirty="0"/>
              <a:t> </a:t>
            </a:r>
            <a:r>
              <a:rPr lang="de-DE" sz="1400" dirty="0" err="1"/>
              <a:t>start</a:t>
            </a:r>
            <a:r>
              <a:rPr lang="de-DE" sz="1400" dirty="0"/>
              <a:t> and end</a:t>
            </a:r>
          </a:p>
        </p:txBody>
      </p:sp>
      <p:cxnSp>
        <p:nvCxnSpPr>
          <p:cNvPr id="259" name="Gerade Verbindung mit Pfeil 258">
            <a:extLst>
              <a:ext uri="{FF2B5EF4-FFF2-40B4-BE49-F238E27FC236}">
                <a16:creationId xmlns:a16="http://schemas.microsoft.com/office/drawing/2014/main" id="{A181EB20-CDB7-49AB-E407-49027F794532}"/>
              </a:ext>
            </a:extLst>
          </p:cNvPr>
          <p:cNvCxnSpPr>
            <a:cxnSpLocks/>
            <a:stCxn id="15" idx="3"/>
            <a:endCxn id="260" idx="1"/>
          </p:cNvCxnSpPr>
          <p:nvPr/>
        </p:nvCxnSpPr>
        <p:spPr>
          <a:xfrm>
            <a:off x="15643615" y="4346846"/>
            <a:ext cx="2582607" cy="76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0" name="Rechteck 259">
            <a:extLst>
              <a:ext uri="{FF2B5EF4-FFF2-40B4-BE49-F238E27FC236}">
                <a16:creationId xmlns:a16="http://schemas.microsoft.com/office/drawing/2014/main" id="{D659C5BA-EA54-88DB-D105-0B32B78C75A8}"/>
              </a:ext>
            </a:extLst>
          </p:cNvPr>
          <p:cNvSpPr/>
          <p:nvPr/>
        </p:nvSpPr>
        <p:spPr>
          <a:xfrm>
            <a:off x="18226222" y="4155930"/>
            <a:ext cx="7511538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Exact</a:t>
            </a:r>
            <a:r>
              <a:rPr lang="de-DE" sz="1400" dirty="0"/>
              <a:t> Date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reaching</a:t>
            </a:r>
            <a:r>
              <a:rPr lang="de-DE" sz="1400" dirty="0"/>
              <a:t> </a:t>
            </a:r>
            <a:r>
              <a:rPr lang="de-DE" sz="1400" dirty="0" err="1"/>
              <a:t>stages</a:t>
            </a:r>
            <a:r>
              <a:rPr lang="de-DE" sz="1400" dirty="0"/>
              <a:t> at </a:t>
            </a:r>
            <a:r>
              <a:rPr lang="de-DE" sz="1400" dirty="0" err="1"/>
              <a:t>the</a:t>
            </a:r>
            <a:r>
              <a:rPr lang="de-DE" sz="1400" dirty="0"/>
              <a:t> fastest </a:t>
            </a:r>
            <a:r>
              <a:rPr lang="de-DE" sz="1400" dirty="0" err="1"/>
              <a:t>available</a:t>
            </a:r>
            <a:r>
              <a:rPr lang="de-DE" sz="1400" dirty="0"/>
              <a:t> </a:t>
            </a:r>
            <a:r>
              <a:rPr lang="de-DE" sz="1400" dirty="0" err="1"/>
              <a:t>temperatures</a:t>
            </a:r>
            <a:endParaRPr lang="de-DE" sz="1400" dirty="0"/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8F0A6AC4-4B28-B705-5695-498075D44E4B}"/>
              </a:ext>
            </a:extLst>
          </p:cNvPr>
          <p:cNvSpPr/>
          <p:nvPr/>
        </p:nvSpPr>
        <p:spPr>
          <a:xfrm>
            <a:off x="18239833" y="7187376"/>
            <a:ext cx="7511538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Latest</a:t>
            </a:r>
            <a:r>
              <a:rPr lang="de-DE" sz="1400" dirty="0"/>
              <a:t> </a:t>
            </a:r>
            <a:r>
              <a:rPr lang="de-DE" sz="1400" dirty="0" err="1"/>
              <a:t>collection</a:t>
            </a:r>
            <a:r>
              <a:rPr lang="de-DE" sz="1400" dirty="0"/>
              <a:t> </a:t>
            </a:r>
            <a:r>
              <a:rPr lang="de-DE" sz="1400" dirty="0" err="1"/>
              <a:t>times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stage</a:t>
            </a:r>
            <a:r>
              <a:rPr lang="de-DE" sz="1400" dirty="0"/>
              <a:t> at fastest </a:t>
            </a:r>
            <a:r>
              <a:rPr lang="de-DE" sz="1400" dirty="0" err="1"/>
              <a:t>available</a:t>
            </a:r>
            <a:r>
              <a:rPr lang="de-DE" sz="1400" dirty="0"/>
              <a:t> </a:t>
            </a:r>
            <a:r>
              <a:rPr lang="de-DE" sz="1400" dirty="0" err="1"/>
              <a:t>temperature</a:t>
            </a:r>
            <a:endParaRPr lang="de-DE" sz="1400" dirty="0"/>
          </a:p>
        </p:txBody>
      </p:sp>
      <p:cxnSp>
        <p:nvCxnSpPr>
          <p:cNvPr id="264" name="Gerade Verbindung mit Pfeil 263">
            <a:extLst>
              <a:ext uri="{FF2B5EF4-FFF2-40B4-BE49-F238E27FC236}">
                <a16:creationId xmlns:a16="http://schemas.microsoft.com/office/drawing/2014/main" id="{795188EC-760D-2CCF-BCAB-7660F139F698}"/>
              </a:ext>
            </a:extLst>
          </p:cNvPr>
          <p:cNvCxnSpPr>
            <a:cxnSpLocks/>
            <a:stCxn id="16" idx="3"/>
            <a:endCxn id="263" idx="1"/>
          </p:cNvCxnSpPr>
          <p:nvPr/>
        </p:nvCxnSpPr>
        <p:spPr>
          <a:xfrm>
            <a:off x="15797436" y="7188075"/>
            <a:ext cx="2442397" cy="267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Rechteck 279">
            <a:extLst>
              <a:ext uri="{FF2B5EF4-FFF2-40B4-BE49-F238E27FC236}">
                <a16:creationId xmlns:a16="http://schemas.microsoft.com/office/drawing/2014/main" id="{42BEFE3E-3E83-D630-B072-187573B53D47}"/>
              </a:ext>
            </a:extLst>
          </p:cNvPr>
          <p:cNvSpPr/>
          <p:nvPr/>
        </p:nvSpPr>
        <p:spPr>
          <a:xfrm>
            <a:off x="18259591" y="7957448"/>
            <a:ext cx="7511538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Duration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stage</a:t>
            </a:r>
            <a:r>
              <a:rPr lang="de-DE" sz="1400" dirty="0"/>
              <a:t> at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available</a:t>
            </a:r>
            <a:r>
              <a:rPr lang="de-DE" sz="1400" dirty="0"/>
              <a:t> </a:t>
            </a:r>
            <a:r>
              <a:rPr lang="de-DE" sz="1400" dirty="0" err="1"/>
              <a:t>temperature</a:t>
            </a:r>
            <a:endParaRPr lang="de-DE" sz="1400" dirty="0"/>
          </a:p>
        </p:txBody>
      </p: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90303705-1895-8848-72A2-52AFD8C988B7}"/>
              </a:ext>
            </a:extLst>
          </p:cNvPr>
          <p:cNvCxnSpPr>
            <a:cxnSpLocks/>
            <a:stCxn id="18" idx="3"/>
            <a:endCxn id="283" idx="1"/>
          </p:cNvCxnSpPr>
          <p:nvPr/>
        </p:nvCxnSpPr>
        <p:spPr>
          <a:xfrm flipV="1">
            <a:off x="15690912" y="10308761"/>
            <a:ext cx="2573433" cy="319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Rechteck 282">
            <a:extLst>
              <a:ext uri="{FF2B5EF4-FFF2-40B4-BE49-F238E27FC236}">
                <a16:creationId xmlns:a16="http://schemas.microsoft.com/office/drawing/2014/main" id="{5386EF15-88C7-B53F-5CA3-5BC211BEA632}"/>
              </a:ext>
            </a:extLst>
          </p:cNvPr>
          <p:cNvSpPr/>
          <p:nvPr/>
        </p:nvSpPr>
        <p:spPr>
          <a:xfrm>
            <a:off x="18264345" y="10041017"/>
            <a:ext cx="7511538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Collection </a:t>
            </a:r>
            <a:r>
              <a:rPr lang="de-DE" sz="1400" dirty="0" err="1"/>
              <a:t>times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stage</a:t>
            </a:r>
            <a:r>
              <a:rPr lang="de-DE" sz="1400" dirty="0"/>
              <a:t> at 26° C and </a:t>
            </a:r>
            <a:r>
              <a:rPr lang="de-DE" sz="1400" dirty="0" err="1"/>
              <a:t>information</a:t>
            </a:r>
            <a:r>
              <a:rPr lang="de-DE" sz="1400" dirty="0"/>
              <a:t>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feasibility</a:t>
            </a:r>
            <a:r>
              <a:rPr lang="de-DE" sz="1400" dirty="0"/>
              <a:t> in time </a:t>
            </a:r>
            <a:r>
              <a:rPr lang="de-DE" sz="1400" dirty="0" err="1"/>
              <a:t>between</a:t>
            </a:r>
            <a:r>
              <a:rPr lang="de-DE" sz="1400" dirty="0"/>
              <a:t> </a:t>
            </a:r>
            <a:r>
              <a:rPr lang="de-DE" sz="1400" dirty="0" err="1"/>
              <a:t>collection</a:t>
            </a:r>
            <a:r>
              <a:rPr lang="de-DE" sz="1400" dirty="0"/>
              <a:t> </a:t>
            </a:r>
            <a:r>
              <a:rPr lang="de-DE" sz="1400" dirty="0" err="1"/>
              <a:t>start</a:t>
            </a:r>
            <a:r>
              <a:rPr lang="de-DE" sz="1400" dirty="0"/>
              <a:t> and end and </a:t>
            </a:r>
            <a:r>
              <a:rPr lang="de-DE" sz="1400" dirty="0" err="1"/>
              <a:t>feasibility</a:t>
            </a:r>
            <a:r>
              <a:rPr lang="de-DE" sz="1400" dirty="0"/>
              <a:t> in time frame 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user</a:t>
            </a:r>
            <a:r>
              <a:rPr lang="de-DE" sz="1400" dirty="0"/>
              <a:t> </a:t>
            </a:r>
          </a:p>
        </p:txBody>
      </p:sp>
      <p:sp>
        <p:nvSpPr>
          <p:cNvPr id="307" name="Textfeld 306">
            <a:extLst>
              <a:ext uri="{FF2B5EF4-FFF2-40B4-BE49-F238E27FC236}">
                <a16:creationId xmlns:a16="http://schemas.microsoft.com/office/drawing/2014/main" id="{99B138D3-D42C-8480-F76A-74AF9D13F50B}"/>
              </a:ext>
            </a:extLst>
          </p:cNvPr>
          <p:cNvSpPr txBox="1"/>
          <p:nvPr/>
        </p:nvSpPr>
        <p:spPr>
          <a:xfrm>
            <a:off x="16543038" y="15658431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N/A</a:t>
            </a:r>
          </a:p>
        </p:txBody>
      </p:sp>
      <p:sp>
        <p:nvSpPr>
          <p:cNvPr id="308" name="Textfeld 307">
            <a:extLst>
              <a:ext uri="{FF2B5EF4-FFF2-40B4-BE49-F238E27FC236}">
                <a16:creationId xmlns:a16="http://schemas.microsoft.com/office/drawing/2014/main" id="{95A59047-DBB5-733B-1772-A6ABD67FB01D}"/>
              </a:ext>
            </a:extLst>
          </p:cNvPr>
          <p:cNvSpPr txBox="1"/>
          <p:nvPr/>
        </p:nvSpPr>
        <p:spPr>
          <a:xfrm>
            <a:off x="16354535" y="12041440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N/A</a:t>
            </a:r>
          </a:p>
        </p:txBody>
      </p:sp>
      <p:sp>
        <p:nvSpPr>
          <p:cNvPr id="309" name="Textfeld 308">
            <a:extLst>
              <a:ext uri="{FF2B5EF4-FFF2-40B4-BE49-F238E27FC236}">
                <a16:creationId xmlns:a16="http://schemas.microsoft.com/office/drawing/2014/main" id="{FD8BF162-9084-B752-0873-168D31AE5A5D}"/>
              </a:ext>
            </a:extLst>
          </p:cNvPr>
          <p:cNvSpPr txBox="1"/>
          <p:nvPr/>
        </p:nvSpPr>
        <p:spPr>
          <a:xfrm>
            <a:off x="16368544" y="9261201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N/A</a:t>
            </a:r>
          </a:p>
        </p:txBody>
      </p:sp>
      <p:sp>
        <p:nvSpPr>
          <p:cNvPr id="311" name="Textfeld 310">
            <a:extLst>
              <a:ext uri="{FF2B5EF4-FFF2-40B4-BE49-F238E27FC236}">
                <a16:creationId xmlns:a16="http://schemas.microsoft.com/office/drawing/2014/main" id="{BA551272-2BD6-47CD-DF7D-64D94426C817}"/>
              </a:ext>
            </a:extLst>
          </p:cNvPr>
          <p:cNvSpPr txBox="1"/>
          <p:nvPr/>
        </p:nvSpPr>
        <p:spPr>
          <a:xfrm>
            <a:off x="16375668" y="7392860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N/A</a:t>
            </a:r>
          </a:p>
        </p:txBody>
      </p:sp>
      <p:sp>
        <p:nvSpPr>
          <p:cNvPr id="312" name="Textfeld 311">
            <a:extLst>
              <a:ext uri="{FF2B5EF4-FFF2-40B4-BE49-F238E27FC236}">
                <a16:creationId xmlns:a16="http://schemas.microsoft.com/office/drawing/2014/main" id="{2A7F8757-91EA-405A-64D6-B2BDFE3C2642}"/>
              </a:ext>
            </a:extLst>
          </p:cNvPr>
          <p:cNvSpPr txBox="1"/>
          <p:nvPr/>
        </p:nvSpPr>
        <p:spPr>
          <a:xfrm>
            <a:off x="16287721" y="4458902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N/A</a:t>
            </a:r>
          </a:p>
        </p:txBody>
      </p:sp>
      <p:sp>
        <p:nvSpPr>
          <p:cNvPr id="313" name="Textfeld 312">
            <a:extLst>
              <a:ext uri="{FF2B5EF4-FFF2-40B4-BE49-F238E27FC236}">
                <a16:creationId xmlns:a16="http://schemas.microsoft.com/office/drawing/2014/main" id="{E25A2AEA-948F-2E68-3FC8-16C8C0686B85}"/>
              </a:ext>
            </a:extLst>
          </p:cNvPr>
          <p:cNvSpPr txBox="1"/>
          <p:nvPr/>
        </p:nvSpPr>
        <p:spPr>
          <a:xfrm>
            <a:off x="16433919" y="2908822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N/A</a:t>
            </a:r>
          </a:p>
        </p:txBody>
      </p:sp>
      <p:sp>
        <p:nvSpPr>
          <p:cNvPr id="315" name="Textfeld 314">
            <a:extLst>
              <a:ext uri="{FF2B5EF4-FFF2-40B4-BE49-F238E27FC236}">
                <a16:creationId xmlns:a16="http://schemas.microsoft.com/office/drawing/2014/main" id="{85DC1DFB-2AA5-C8EA-F58E-BB1282D67FB7}"/>
              </a:ext>
            </a:extLst>
          </p:cNvPr>
          <p:cNvSpPr txBox="1"/>
          <p:nvPr/>
        </p:nvSpPr>
        <p:spPr>
          <a:xfrm>
            <a:off x="16287722" y="14974841"/>
            <a:ext cx="1553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Mo-Fr 9:00-17:00</a:t>
            </a:r>
          </a:p>
        </p:txBody>
      </p:sp>
      <p:sp>
        <p:nvSpPr>
          <p:cNvPr id="316" name="Textfeld 315">
            <a:extLst>
              <a:ext uri="{FF2B5EF4-FFF2-40B4-BE49-F238E27FC236}">
                <a16:creationId xmlns:a16="http://schemas.microsoft.com/office/drawing/2014/main" id="{FC49C554-5679-7A11-D2A5-EC522A36732E}"/>
              </a:ext>
            </a:extLst>
          </p:cNvPr>
          <p:cNvSpPr txBox="1"/>
          <p:nvPr/>
        </p:nvSpPr>
        <p:spPr>
          <a:xfrm>
            <a:off x="16065261" y="11415007"/>
            <a:ext cx="1553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Mo-Fr 9:00-17:00</a:t>
            </a:r>
          </a:p>
        </p:txBody>
      </p:sp>
      <p:sp>
        <p:nvSpPr>
          <p:cNvPr id="317" name="Textfeld 316">
            <a:extLst>
              <a:ext uri="{FF2B5EF4-FFF2-40B4-BE49-F238E27FC236}">
                <a16:creationId xmlns:a16="http://schemas.microsoft.com/office/drawing/2014/main" id="{B73A63A2-F8C2-7969-8401-DA5E73A49AE7}"/>
              </a:ext>
            </a:extLst>
          </p:cNvPr>
          <p:cNvSpPr txBox="1"/>
          <p:nvPr/>
        </p:nvSpPr>
        <p:spPr>
          <a:xfrm>
            <a:off x="16147991" y="8701261"/>
            <a:ext cx="1553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Mo-Fr 9:00-17:00</a:t>
            </a:r>
          </a:p>
        </p:txBody>
      </p:sp>
      <p:sp>
        <p:nvSpPr>
          <p:cNvPr id="319" name="Textfeld 318">
            <a:extLst>
              <a:ext uri="{FF2B5EF4-FFF2-40B4-BE49-F238E27FC236}">
                <a16:creationId xmlns:a16="http://schemas.microsoft.com/office/drawing/2014/main" id="{555F9797-EB21-2E37-7E7A-3E71C88B7081}"/>
              </a:ext>
            </a:extLst>
          </p:cNvPr>
          <p:cNvSpPr txBox="1"/>
          <p:nvPr/>
        </p:nvSpPr>
        <p:spPr>
          <a:xfrm>
            <a:off x="16056292" y="6734441"/>
            <a:ext cx="1553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Mo-Fr 9:00-17:00</a:t>
            </a:r>
          </a:p>
        </p:txBody>
      </p:sp>
      <p:sp>
        <p:nvSpPr>
          <p:cNvPr id="320" name="Textfeld 319">
            <a:extLst>
              <a:ext uri="{FF2B5EF4-FFF2-40B4-BE49-F238E27FC236}">
                <a16:creationId xmlns:a16="http://schemas.microsoft.com/office/drawing/2014/main" id="{FDF43200-6A81-9CD0-0DB7-9C05E38F1D16}"/>
              </a:ext>
            </a:extLst>
          </p:cNvPr>
          <p:cNvSpPr txBox="1"/>
          <p:nvPr/>
        </p:nvSpPr>
        <p:spPr>
          <a:xfrm>
            <a:off x="16010078" y="3796924"/>
            <a:ext cx="1553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Mo-Fr 9:00-17:00</a:t>
            </a:r>
          </a:p>
        </p:txBody>
      </p:sp>
      <p:sp>
        <p:nvSpPr>
          <p:cNvPr id="321" name="Textfeld 320">
            <a:extLst>
              <a:ext uri="{FF2B5EF4-FFF2-40B4-BE49-F238E27FC236}">
                <a16:creationId xmlns:a16="http://schemas.microsoft.com/office/drawing/2014/main" id="{3EE5AD4C-A5E8-11D9-3529-96B125FF6A53}"/>
              </a:ext>
            </a:extLst>
          </p:cNvPr>
          <p:cNvSpPr txBox="1"/>
          <p:nvPr/>
        </p:nvSpPr>
        <p:spPr>
          <a:xfrm>
            <a:off x="16114543" y="2082409"/>
            <a:ext cx="1553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Mo-Fr 9:00-17:00</a:t>
            </a:r>
          </a:p>
        </p:txBody>
      </p:sp>
      <p:sp>
        <p:nvSpPr>
          <p:cNvPr id="391" name="Rechteck 390">
            <a:extLst>
              <a:ext uri="{FF2B5EF4-FFF2-40B4-BE49-F238E27FC236}">
                <a16:creationId xmlns:a16="http://schemas.microsoft.com/office/drawing/2014/main" id="{EF1F4313-553A-DE4F-C15E-BE2BB6AC7A72}"/>
              </a:ext>
            </a:extLst>
          </p:cNvPr>
          <p:cNvSpPr/>
          <p:nvPr/>
        </p:nvSpPr>
        <p:spPr>
          <a:xfrm>
            <a:off x="11244888" y="14248588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Specific</a:t>
            </a:r>
            <a:r>
              <a:rPr lang="de-DE" sz="1100" dirty="0"/>
              <a:t> Egg </a:t>
            </a:r>
            <a:r>
              <a:rPr lang="de-DE" sz="1100" dirty="0" err="1"/>
              <a:t>Laying</a:t>
            </a:r>
            <a:r>
              <a:rPr lang="de-DE" sz="1100" dirty="0"/>
              <a:t> time frame</a:t>
            </a:r>
          </a:p>
        </p:txBody>
      </p:sp>
      <p:sp>
        <p:nvSpPr>
          <p:cNvPr id="400" name="Rechteck 399">
            <a:extLst>
              <a:ext uri="{FF2B5EF4-FFF2-40B4-BE49-F238E27FC236}">
                <a16:creationId xmlns:a16="http://schemas.microsoft.com/office/drawing/2014/main" id="{BE7D104F-DC57-2C0F-56BF-54B13513C326}"/>
              </a:ext>
            </a:extLst>
          </p:cNvPr>
          <p:cNvSpPr/>
          <p:nvPr/>
        </p:nvSpPr>
        <p:spPr>
          <a:xfrm>
            <a:off x="14268482" y="13480544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User </a:t>
            </a:r>
            <a:r>
              <a:rPr lang="de-DE" sz="1100" dirty="0" err="1"/>
              <a:t>Availability</a:t>
            </a:r>
            <a:endParaRPr lang="de-DE" sz="1100" dirty="0"/>
          </a:p>
        </p:txBody>
      </p:sp>
      <p:cxnSp>
        <p:nvCxnSpPr>
          <p:cNvPr id="401" name="Gerade Verbindung mit Pfeil 400">
            <a:extLst>
              <a:ext uri="{FF2B5EF4-FFF2-40B4-BE49-F238E27FC236}">
                <a16:creationId xmlns:a16="http://schemas.microsoft.com/office/drawing/2014/main" id="{CE941DA8-816E-FEA7-FA46-941D68592316}"/>
              </a:ext>
            </a:extLst>
          </p:cNvPr>
          <p:cNvCxnSpPr>
            <a:cxnSpLocks/>
            <a:stCxn id="391" idx="3"/>
            <a:endCxn id="20" idx="1"/>
          </p:cNvCxnSpPr>
          <p:nvPr/>
        </p:nvCxnSpPr>
        <p:spPr>
          <a:xfrm>
            <a:off x="12797900" y="14433136"/>
            <a:ext cx="1586738" cy="844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Gerade Verbindung mit Pfeil 403">
            <a:extLst>
              <a:ext uri="{FF2B5EF4-FFF2-40B4-BE49-F238E27FC236}">
                <a16:creationId xmlns:a16="http://schemas.microsoft.com/office/drawing/2014/main" id="{DC015B47-B43E-CF4C-DA68-E82BCDCEC4AD}"/>
              </a:ext>
            </a:extLst>
          </p:cNvPr>
          <p:cNvCxnSpPr>
            <a:cxnSpLocks/>
            <a:stCxn id="391" idx="3"/>
            <a:endCxn id="400" idx="1"/>
          </p:cNvCxnSpPr>
          <p:nvPr/>
        </p:nvCxnSpPr>
        <p:spPr>
          <a:xfrm flipV="1">
            <a:off x="12797900" y="13665092"/>
            <a:ext cx="1470582" cy="768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Textfeld 406">
            <a:extLst>
              <a:ext uri="{FF2B5EF4-FFF2-40B4-BE49-F238E27FC236}">
                <a16:creationId xmlns:a16="http://schemas.microsoft.com/office/drawing/2014/main" id="{FB93B5E3-2916-0AFA-48D7-D574E2BF7CD5}"/>
              </a:ext>
            </a:extLst>
          </p:cNvPr>
          <p:cNvSpPr txBox="1"/>
          <p:nvPr/>
        </p:nvSpPr>
        <p:spPr>
          <a:xfrm>
            <a:off x="-63995" y="-43083"/>
            <a:ext cx="62368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date </a:t>
            </a:r>
            <a:r>
              <a:rPr lang="de-DE" dirty="0" err="1"/>
              <a:t>is</a:t>
            </a:r>
            <a:r>
              <a:rPr lang="de-DE" dirty="0"/>
              <a:t> not in </a:t>
            </a:r>
            <a:r>
              <a:rPr lang="de-DE" dirty="0" err="1"/>
              <a:t>specific</a:t>
            </a:r>
            <a:r>
              <a:rPr lang="de-DE" dirty="0"/>
              <a:t> egg </a:t>
            </a:r>
            <a:r>
              <a:rPr lang="de-DE" dirty="0" err="1"/>
              <a:t>laying</a:t>
            </a:r>
            <a:r>
              <a:rPr lang="de-DE" dirty="0"/>
              <a:t> time frame?</a:t>
            </a:r>
          </a:p>
          <a:p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adjust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also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latest</a:t>
            </a:r>
            <a:r>
              <a:rPr lang="de-DE" dirty="0"/>
              <a:t>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all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stages</a:t>
            </a:r>
            <a:r>
              <a:rPr lang="de-DE" dirty="0"/>
              <a:t> finish?</a:t>
            </a:r>
          </a:p>
          <a:p>
            <a:r>
              <a:rPr lang="de-DE" dirty="0"/>
              <a:t>Integration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algorythm</a:t>
            </a:r>
            <a:r>
              <a:rPr lang="de-DE" dirty="0"/>
              <a:t> also </a:t>
            </a:r>
            <a:r>
              <a:rPr lang="de-DE" dirty="0" err="1"/>
              <a:t>trying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effort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selecting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finishing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o different </a:t>
            </a:r>
            <a:r>
              <a:rPr lang="de-DE" dirty="0" err="1"/>
              <a:t>stages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placing</a:t>
            </a:r>
            <a:r>
              <a:rPr lang="de-DE" dirty="0"/>
              <a:t> in different </a:t>
            </a:r>
            <a:r>
              <a:rPr lang="de-DE" dirty="0" err="1"/>
              <a:t>temperatures</a:t>
            </a:r>
            <a:r>
              <a:rPr lang="de-DE" dirty="0"/>
              <a:t>?</a:t>
            </a:r>
          </a:p>
        </p:txBody>
      </p:sp>
      <p:cxnSp>
        <p:nvCxnSpPr>
          <p:cNvPr id="409" name="Gerade Verbindung mit Pfeil 408">
            <a:extLst>
              <a:ext uri="{FF2B5EF4-FFF2-40B4-BE49-F238E27FC236}">
                <a16:creationId xmlns:a16="http://schemas.microsoft.com/office/drawing/2014/main" id="{6C997B1B-EC19-BAD1-CA77-91BDE365D9C4}"/>
              </a:ext>
            </a:extLst>
          </p:cNvPr>
          <p:cNvCxnSpPr>
            <a:cxnSpLocks/>
            <a:stCxn id="400" idx="3"/>
            <a:endCxn id="410" idx="1"/>
          </p:cNvCxnSpPr>
          <p:nvPr/>
        </p:nvCxnSpPr>
        <p:spPr>
          <a:xfrm flipV="1">
            <a:off x="15821494" y="13466424"/>
            <a:ext cx="2404728" cy="198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" name="Rechteck 409">
            <a:extLst>
              <a:ext uri="{FF2B5EF4-FFF2-40B4-BE49-F238E27FC236}">
                <a16:creationId xmlns:a16="http://schemas.microsoft.com/office/drawing/2014/main" id="{88E5799D-4728-6F4A-C9DC-E630BEFADFB5}"/>
              </a:ext>
            </a:extLst>
          </p:cNvPr>
          <p:cNvSpPr/>
          <p:nvPr/>
        </p:nvSpPr>
        <p:spPr>
          <a:xfrm>
            <a:off x="18226222" y="13198680"/>
            <a:ext cx="7511538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Collection </a:t>
            </a:r>
            <a:r>
              <a:rPr lang="de-DE" sz="1400" dirty="0" err="1"/>
              <a:t>times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stage</a:t>
            </a:r>
            <a:r>
              <a:rPr lang="de-DE" sz="1400" dirty="0"/>
              <a:t> at 26° C  </a:t>
            </a:r>
            <a:r>
              <a:rPr lang="de-DE" sz="1400" dirty="0" err="1"/>
              <a:t>feasibility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user</a:t>
            </a:r>
            <a:r>
              <a:rPr lang="de-DE" sz="1400" dirty="0"/>
              <a:t> </a:t>
            </a:r>
            <a:r>
              <a:rPr lang="de-DE" sz="1400" dirty="0" err="1"/>
              <a:t>availibility</a:t>
            </a:r>
            <a:r>
              <a:rPr lang="de-DE" sz="1400" dirty="0"/>
              <a:t> and egg </a:t>
            </a:r>
            <a:r>
              <a:rPr lang="de-DE" sz="1400" dirty="0" err="1"/>
              <a:t>laying</a:t>
            </a:r>
            <a:r>
              <a:rPr lang="de-DE" sz="1400" dirty="0"/>
              <a:t> time frame </a:t>
            </a:r>
          </a:p>
        </p:txBody>
      </p:sp>
      <p:cxnSp>
        <p:nvCxnSpPr>
          <p:cNvPr id="411" name="Gerade Verbindung mit Pfeil 410">
            <a:extLst>
              <a:ext uri="{FF2B5EF4-FFF2-40B4-BE49-F238E27FC236}">
                <a16:creationId xmlns:a16="http://schemas.microsoft.com/office/drawing/2014/main" id="{03933A9E-7B07-8A9B-266B-7C8F502E95D3}"/>
              </a:ext>
            </a:extLst>
          </p:cNvPr>
          <p:cNvCxnSpPr>
            <a:cxnSpLocks/>
            <a:stCxn id="400" idx="3"/>
            <a:endCxn id="412" idx="1"/>
          </p:cNvCxnSpPr>
          <p:nvPr/>
        </p:nvCxnSpPr>
        <p:spPr>
          <a:xfrm>
            <a:off x="15821494" y="13665092"/>
            <a:ext cx="2404728" cy="448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2" name="Rechteck 411">
            <a:extLst>
              <a:ext uri="{FF2B5EF4-FFF2-40B4-BE49-F238E27FC236}">
                <a16:creationId xmlns:a16="http://schemas.microsoft.com/office/drawing/2014/main" id="{04F3950F-457A-0EFA-1F77-2EBF8C58C129}"/>
              </a:ext>
            </a:extLst>
          </p:cNvPr>
          <p:cNvSpPr/>
          <p:nvPr/>
        </p:nvSpPr>
        <p:spPr>
          <a:xfrm>
            <a:off x="18226222" y="13845669"/>
            <a:ext cx="7511538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Collection </a:t>
            </a:r>
            <a:r>
              <a:rPr lang="de-DE" sz="1400" dirty="0" err="1"/>
              <a:t>times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stage</a:t>
            </a:r>
            <a:r>
              <a:rPr lang="de-DE" sz="1400" dirty="0"/>
              <a:t> at 26° C and </a:t>
            </a:r>
            <a:r>
              <a:rPr lang="de-DE" sz="1400" dirty="0" err="1"/>
              <a:t>feasibility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specific</a:t>
            </a:r>
            <a:r>
              <a:rPr lang="de-DE" sz="1400" dirty="0"/>
              <a:t> egg </a:t>
            </a:r>
            <a:r>
              <a:rPr lang="de-DE" sz="1400" dirty="0" err="1"/>
              <a:t>laying</a:t>
            </a:r>
            <a:r>
              <a:rPr lang="de-DE" sz="1400" dirty="0"/>
              <a:t> time frame </a:t>
            </a:r>
          </a:p>
        </p:txBody>
      </p:sp>
      <p:sp>
        <p:nvSpPr>
          <p:cNvPr id="413" name="Textfeld 412">
            <a:extLst>
              <a:ext uri="{FF2B5EF4-FFF2-40B4-BE49-F238E27FC236}">
                <a16:creationId xmlns:a16="http://schemas.microsoft.com/office/drawing/2014/main" id="{A380914C-EF17-9AED-8F5F-16A799079F9F}"/>
              </a:ext>
            </a:extLst>
          </p:cNvPr>
          <p:cNvSpPr txBox="1"/>
          <p:nvPr/>
        </p:nvSpPr>
        <p:spPr>
          <a:xfrm>
            <a:off x="16287722" y="13868921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N/A</a:t>
            </a:r>
          </a:p>
        </p:txBody>
      </p:sp>
      <p:sp>
        <p:nvSpPr>
          <p:cNvPr id="414" name="Textfeld 413">
            <a:extLst>
              <a:ext uri="{FF2B5EF4-FFF2-40B4-BE49-F238E27FC236}">
                <a16:creationId xmlns:a16="http://schemas.microsoft.com/office/drawing/2014/main" id="{18B71EE8-3649-627A-108D-D1C5E5E5F071}"/>
              </a:ext>
            </a:extLst>
          </p:cNvPr>
          <p:cNvSpPr txBox="1"/>
          <p:nvPr/>
        </p:nvSpPr>
        <p:spPr>
          <a:xfrm>
            <a:off x="16179909" y="13112540"/>
            <a:ext cx="1553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Mo-Fr 9:00-17:00</a:t>
            </a:r>
          </a:p>
        </p:txBody>
      </p:sp>
      <p:sp>
        <p:nvSpPr>
          <p:cNvPr id="417" name="Textfeld 416">
            <a:extLst>
              <a:ext uri="{FF2B5EF4-FFF2-40B4-BE49-F238E27FC236}">
                <a16:creationId xmlns:a16="http://schemas.microsoft.com/office/drawing/2014/main" id="{474A404D-88C4-3AC3-7E0C-89EB991F2E88}"/>
              </a:ext>
            </a:extLst>
          </p:cNvPr>
          <p:cNvSpPr txBox="1"/>
          <p:nvPr/>
        </p:nvSpPr>
        <p:spPr>
          <a:xfrm>
            <a:off x="12685758" y="13698871"/>
            <a:ext cx="1553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9:00-10</a:t>
            </a:r>
          </a:p>
        </p:txBody>
      </p:sp>
      <p:sp>
        <p:nvSpPr>
          <p:cNvPr id="418" name="Textfeld 417">
            <a:extLst>
              <a:ext uri="{FF2B5EF4-FFF2-40B4-BE49-F238E27FC236}">
                <a16:creationId xmlns:a16="http://schemas.microsoft.com/office/drawing/2014/main" id="{EAC9CD94-52F0-5B66-FB8D-4CECE9C54DC4}"/>
              </a:ext>
            </a:extLst>
          </p:cNvPr>
          <p:cNvSpPr txBox="1"/>
          <p:nvPr/>
        </p:nvSpPr>
        <p:spPr>
          <a:xfrm>
            <a:off x="12964978" y="14831891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N/A</a:t>
            </a:r>
          </a:p>
        </p:txBody>
      </p:sp>
      <p:sp>
        <p:nvSpPr>
          <p:cNvPr id="441" name="Rechteck 440">
            <a:extLst>
              <a:ext uri="{FF2B5EF4-FFF2-40B4-BE49-F238E27FC236}">
                <a16:creationId xmlns:a16="http://schemas.microsoft.com/office/drawing/2014/main" id="{42CE38D7-1822-F3D1-699A-87063E1FE168}"/>
              </a:ext>
            </a:extLst>
          </p:cNvPr>
          <p:cNvSpPr/>
          <p:nvPr/>
        </p:nvSpPr>
        <p:spPr>
          <a:xfrm>
            <a:off x="11244888" y="9469850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Specific</a:t>
            </a:r>
            <a:r>
              <a:rPr lang="de-DE" sz="1100" dirty="0"/>
              <a:t> Egg </a:t>
            </a:r>
            <a:r>
              <a:rPr lang="de-DE" sz="1100" dirty="0" err="1"/>
              <a:t>Laying</a:t>
            </a:r>
            <a:r>
              <a:rPr lang="de-DE" sz="1100" dirty="0"/>
              <a:t> time frame</a:t>
            </a:r>
          </a:p>
        </p:txBody>
      </p:sp>
      <p:sp>
        <p:nvSpPr>
          <p:cNvPr id="442" name="Rechteck 441">
            <a:extLst>
              <a:ext uri="{FF2B5EF4-FFF2-40B4-BE49-F238E27FC236}">
                <a16:creationId xmlns:a16="http://schemas.microsoft.com/office/drawing/2014/main" id="{70DBB595-9CD1-B324-7B12-DB9FCFBC0816}"/>
              </a:ext>
            </a:extLst>
          </p:cNvPr>
          <p:cNvSpPr/>
          <p:nvPr/>
        </p:nvSpPr>
        <p:spPr>
          <a:xfrm>
            <a:off x="14090603" y="8829523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User </a:t>
            </a:r>
            <a:r>
              <a:rPr lang="de-DE" sz="1100" dirty="0" err="1"/>
              <a:t>Availability</a:t>
            </a:r>
            <a:endParaRPr lang="de-DE" sz="1100" dirty="0"/>
          </a:p>
        </p:txBody>
      </p:sp>
      <p:cxnSp>
        <p:nvCxnSpPr>
          <p:cNvPr id="443" name="Gerade Verbindung mit Pfeil 442">
            <a:extLst>
              <a:ext uri="{FF2B5EF4-FFF2-40B4-BE49-F238E27FC236}">
                <a16:creationId xmlns:a16="http://schemas.microsoft.com/office/drawing/2014/main" id="{006A7F0C-D664-4E31-5974-E8324DEDDBC8}"/>
              </a:ext>
            </a:extLst>
          </p:cNvPr>
          <p:cNvCxnSpPr>
            <a:cxnSpLocks/>
            <a:stCxn id="441" idx="3"/>
            <a:endCxn id="18" idx="1"/>
          </p:cNvCxnSpPr>
          <p:nvPr/>
        </p:nvCxnSpPr>
        <p:spPr>
          <a:xfrm>
            <a:off x="12797900" y="9654398"/>
            <a:ext cx="1340000" cy="9739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4" name="Gerade Verbindung mit Pfeil 443">
            <a:extLst>
              <a:ext uri="{FF2B5EF4-FFF2-40B4-BE49-F238E27FC236}">
                <a16:creationId xmlns:a16="http://schemas.microsoft.com/office/drawing/2014/main" id="{32975023-5090-0FF3-2945-7048FEEA3A78}"/>
              </a:ext>
            </a:extLst>
          </p:cNvPr>
          <p:cNvCxnSpPr>
            <a:cxnSpLocks/>
            <a:stCxn id="441" idx="3"/>
            <a:endCxn id="442" idx="1"/>
          </p:cNvCxnSpPr>
          <p:nvPr/>
        </p:nvCxnSpPr>
        <p:spPr>
          <a:xfrm flipV="1">
            <a:off x="12797900" y="9014071"/>
            <a:ext cx="1292703" cy="640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Gerade Verbindung mit Pfeil 444">
            <a:extLst>
              <a:ext uri="{FF2B5EF4-FFF2-40B4-BE49-F238E27FC236}">
                <a16:creationId xmlns:a16="http://schemas.microsoft.com/office/drawing/2014/main" id="{99A0C019-2898-1392-C79D-C050CC688E77}"/>
              </a:ext>
            </a:extLst>
          </p:cNvPr>
          <p:cNvCxnSpPr>
            <a:cxnSpLocks/>
            <a:stCxn id="442" idx="3"/>
            <a:endCxn id="446" idx="1"/>
          </p:cNvCxnSpPr>
          <p:nvPr/>
        </p:nvCxnSpPr>
        <p:spPr>
          <a:xfrm flipV="1">
            <a:off x="15643615" y="8941736"/>
            <a:ext cx="2615976" cy="723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6" name="Rechteck 445">
            <a:extLst>
              <a:ext uri="{FF2B5EF4-FFF2-40B4-BE49-F238E27FC236}">
                <a16:creationId xmlns:a16="http://schemas.microsoft.com/office/drawing/2014/main" id="{AE09649A-8C7B-85B4-3AA9-21CDAA203E6A}"/>
              </a:ext>
            </a:extLst>
          </p:cNvPr>
          <p:cNvSpPr/>
          <p:nvPr/>
        </p:nvSpPr>
        <p:spPr>
          <a:xfrm>
            <a:off x="18259591" y="8673992"/>
            <a:ext cx="7511538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Collection </a:t>
            </a:r>
            <a:r>
              <a:rPr lang="de-DE" sz="1400" dirty="0" err="1"/>
              <a:t>times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stage</a:t>
            </a:r>
            <a:r>
              <a:rPr lang="de-DE" sz="1400" dirty="0"/>
              <a:t> at 26° C and </a:t>
            </a:r>
            <a:r>
              <a:rPr lang="de-DE" sz="1400" dirty="0" err="1"/>
              <a:t>information</a:t>
            </a:r>
            <a:r>
              <a:rPr lang="de-DE" sz="1400" dirty="0"/>
              <a:t>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feasibility</a:t>
            </a:r>
            <a:r>
              <a:rPr lang="de-DE" sz="1400" dirty="0"/>
              <a:t> in time </a:t>
            </a:r>
            <a:r>
              <a:rPr lang="de-DE" sz="1400" dirty="0" err="1"/>
              <a:t>between</a:t>
            </a:r>
            <a:r>
              <a:rPr lang="de-DE" sz="1400" dirty="0"/>
              <a:t> </a:t>
            </a:r>
            <a:r>
              <a:rPr lang="de-DE" sz="1400" dirty="0" err="1"/>
              <a:t>collection</a:t>
            </a:r>
            <a:r>
              <a:rPr lang="de-DE" sz="1400" dirty="0"/>
              <a:t> </a:t>
            </a:r>
            <a:r>
              <a:rPr lang="de-DE" sz="1400" dirty="0" err="1"/>
              <a:t>start</a:t>
            </a:r>
            <a:r>
              <a:rPr lang="de-DE" sz="1400" dirty="0"/>
              <a:t> and end and </a:t>
            </a:r>
            <a:r>
              <a:rPr lang="de-DE" sz="1400" dirty="0" err="1"/>
              <a:t>feasibility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egg </a:t>
            </a:r>
            <a:r>
              <a:rPr lang="de-DE" sz="1400" dirty="0" err="1"/>
              <a:t>laying</a:t>
            </a:r>
            <a:r>
              <a:rPr lang="de-DE" sz="1400" dirty="0"/>
              <a:t> time frame</a:t>
            </a:r>
          </a:p>
          <a:p>
            <a:pPr algn="ctr"/>
            <a:r>
              <a:rPr lang="de-DE" sz="1400" dirty="0"/>
              <a:t>And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user</a:t>
            </a:r>
            <a:r>
              <a:rPr lang="de-DE" sz="1400" dirty="0"/>
              <a:t> </a:t>
            </a:r>
            <a:r>
              <a:rPr lang="de-DE" sz="1400" dirty="0" err="1"/>
              <a:t>availibility</a:t>
            </a:r>
            <a:endParaRPr lang="de-DE" sz="1400" dirty="0"/>
          </a:p>
        </p:txBody>
      </p:sp>
      <p:cxnSp>
        <p:nvCxnSpPr>
          <p:cNvPr id="447" name="Gerade Verbindung mit Pfeil 446">
            <a:extLst>
              <a:ext uri="{FF2B5EF4-FFF2-40B4-BE49-F238E27FC236}">
                <a16:creationId xmlns:a16="http://schemas.microsoft.com/office/drawing/2014/main" id="{89BE7B29-F20D-087C-F694-C3A416BA1E23}"/>
              </a:ext>
            </a:extLst>
          </p:cNvPr>
          <p:cNvCxnSpPr>
            <a:cxnSpLocks/>
            <a:stCxn id="442" idx="3"/>
            <a:endCxn id="448" idx="1"/>
          </p:cNvCxnSpPr>
          <p:nvPr/>
        </p:nvCxnSpPr>
        <p:spPr>
          <a:xfrm>
            <a:off x="15643615" y="9014071"/>
            <a:ext cx="2615976" cy="574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8" name="Rechteck 447">
            <a:extLst>
              <a:ext uri="{FF2B5EF4-FFF2-40B4-BE49-F238E27FC236}">
                <a16:creationId xmlns:a16="http://schemas.microsoft.com/office/drawing/2014/main" id="{0E4ABD78-8723-EECC-BFAB-4963186BBC10}"/>
              </a:ext>
            </a:extLst>
          </p:cNvPr>
          <p:cNvSpPr/>
          <p:nvPr/>
        </p:nvSpPr>
        <p:spPr>
          <a:xfrm>
            <a:off x="18259591" y="9320981"/>
            <a:ext cx="7511538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Collection </a:t>
            </a:r>
            <a:r>
              <a:rPr lang="de-DE" sz="1400" dirty="0" err="1"/>
              <a:t>times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stage</a:t>
            </a:r>
            <a:r>
              <a:rPr lang="de-DE" sz="1400" dirty="0"/>
              <a:t> at 26° C and </a:t>
            </a:r>
            <a:r>
              <a:rPr lang="de-DE" sz="1400" dirty="0" err="1"/>
              <a:t>information</a:t>
            </a:r>
            <a:r>
              <a:rPr lang="de-DE" sz="1400" dirty="0"/>
              <a:t>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feasibility</a:t>
            </a:r>
            <a:r>
              <a:rPr lang="de-DE" sz="1400" dirty="0"/>
              <a:t> in time </a:t>
            </a:r>
            <a:r>
              <a:rPr lang="de-DE" sz="1400" dirty="0" err="1"/>
              <a:t>between</a:t>
            </a:r>
            <a:r>
              <a:rPr lang="de-DE" sz="1400" dirty="0"/>
              <a:t> </a:t>
            </a:r>
            <a:r>
              <a:rPr lang="de-DE" sz="1400" dirty="0" err="1"/>
              <a:t>collection</a:t>
            </a:r>
            <a:r>
              <a:rPr lang="de-DE" sz="1400" dirty="0"/>
              <a:t> </a:t>
            </a:r>
            <a:r>
              <a:rPr lang="de-DE" sz="1400" dirty="0" err="1"/>
              <a:t>start</a:t>
            </a:r>
            <a:r>
              <a:rPr lang="de-DE" sz="1400" dirty="0"/>
              <a:t> and end and </a:t>
            </a:r>
            <a:r>
              <a:rPr lang="de-DE" sz="1400" dirty="0" err="1"/>
              <a:t>feasibility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egg </a:t>
            </a:r>
            <a:r>
              <a:rPr lang="de-DE" sz="1400" dirty="0" err="1"/>
              <a:t>laying</a:t>
            </a:r>
            <a:r>
              <a:rPr lang="de-DE" sz="1400" dirty="0"/>
              <a:t> time frame</a:t>
            </a:r>
          </a:p>
        </p:txBody>
      </p:sp>
      <p:sp>
        <p:nvSpPr>
          <p:cNvPr id="449" name="Textfeld 448">
            <a:extLst>
              <a:ext uri="{FF2B5EF4-FFF2-40B4-BE49-F238E27FC236}">
                <a16:creationId xmlns:a16="http://schemas.microsoft.com/office/drawing/2014/main" id="{33E787BA-2D8D-089F-DF24-ABA3885A0153}"/>
              </a:ext>
            </a:extLst>
          </p:cNvPr>
          <p:cNvSpPr txBox="1"/>
          <p:nvPr/>
        </p:nvSpPr>
        <p:spPr>
          <a:xfrm>
            <a:off x="16287722" y="10808250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N/A</a:t>
            </a:r>
          </a:p>
        </p:txBody>
      </p:sp>
      <p:sp>
        <p:nvSpPr>
          <p:cNvPr id="450" name="Textfeld 449">
            <a:extLst>
              <a:ext uri="{FF2B5EF4-FFF2-40B4-BE49-F238E27FC236}">
                <a16:creationId xmlns:a16="http://schemas.microsoft.com/office/drawing/2014/main" id="{2D233723-E371-6AD6-36B4-AA71568E0A6D}"/>
              </a:ext>
            </a:extLst>
          </p:cNvPr>
          <p:cNvSpPr txBox="1"/>
          <p:nvPr/>
        </p:nvSpPr>
        <p:spPr>
          <a:xfrm>
            <a:off x="16158929" y="10159510"/>
            <a:ext cx="1553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Mo-Fr 9:00-17:00</a:t>
            </a:r>
          </a:p>
        </p:txBody>
      </p:sp>
      <p:sp>
        <p:nvSpPr>
          <p:cNvPr id="451" name="Textfeld 450">
            <a:extLst>
              <a:ext uri="{FF2B5EF4-FFF2-40B4-BE49-F238E27FC236}">
                <a16:creationId xmlns:a16="http://schemas.microsoft.com/office/drawing/2014/main" id="{44012B40-63B5-3742-D254-FF191F3FDC6C}"/>
              </a:ext>
            </a:extLst>
          </p:cNvPr>
          <p:cNvSpPr txBox="1"/>
          <p:nvPr/>
        </p:nvSpPr>
        <p:spPr>
          <a:xfrm>
            <a:off x="12645602" y="9034093"/>
            <a:ext cx="1553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9:00-10</a:t>
            </a:r>
          </a:p>
        </p:txBody>
      </p:sp>
      <p:sp>
        <p:nvSpPr>
          <p:cNvPr id="452" name="Textfeld 451">
            <a:extLst>
              <a:ext uri="{FF2B5EF4-FFF2-40B4-BE49-F238E27FC236}">
                <a16:creationId xmlns:a16="http://schemas.microsoft.com/office/drawing/2014/main" id="{1AFD88BB-A32B-BE0E-D92E-ACAFBAC7542A}"/>
              </a:ext>
            </a:extLst>
          </p:cNvPr>
          <p:cNvSpPr txBox="1"/>
          <p:nvPr/>
        </p:nvSpPr>
        <p:spPr>
          <a:xfrm>
            <a:off x="12947439" y="10247012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N/A</a:t>
            </a:r>
          </a:p>
        </p:txBody>
      </p:sp>
      <p:sp>
        <p:nvSpPr>
          <p:cNvPr id="488" name="Rechteck 487">
            <a:extLst>
              <a:ext uri="{FF2B5EF4-FFF2-40B4-BE49-F238E27FC236}">
                <a16:creationId xmlns:a16="http://schemas.microsoft.com/office/drawing/2014/main" id="{0A7C3E4E-0697-4A2D-DB06-FBBA5865BEEC}"/>
              </a:ext>
            </a:extLst>
          </p:cNvPr>
          <p:cNvSpPr/>
          <p:nvPr/>
        </p:nvSpPr>
        <p:spPr>
          <a:xfrm>
            <a:off x="14116948" y="975305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User </a:t>
            </a:r>
            <a:r>
              <a:rPr lang="de-DE" sz="1100" dirty="0" err="1"/>
              <a:t>Availability</a:t>
            </a:r>
            <a:endParaRPr lang="de-DE" sz="1100" dirty="0"/>
          </a:p>
        </p:txBody>
      </p:sp>
      <p:cxnSp>
        <p:nvCxnSpPr>
          <p:cNvPr id="489" name="Gerade Verbindung mit Pfeil 488">
            <a:extLst>
              <a:ext uri="{FF2B5EF4-FFF2-40B4-BE49-F238E27FC236}">
                <a16:creationId xmlns:a16="http://schemas.microsoft.com/office/drawing/2014/main" id="{73C35897-D497-4DCE-841D-08760765659D}"/>
              </a:ext>
            </a:extLst>
          </p:cNvPr>
          <p:cNvCxnSpPr>
            <a:cxnSpLocks/>
            <a:stCxn id="488" idx="3"/>
            <a:endCxn id="490" idx="1"/>
          </p:cNvCxnSpPr>
          <p:nvPr/>
        </p:nvCxnSpPr>
        <p:spPr>
          <a:xfrm flipV="1">
            <a:off x="15669960" y="435499"/>
            <a:ext cx="2556262" cy="7243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0" name="Rechteck 489">
            <a:extLst>
              <a:ext uri="{FF2B5EF4-FFF2-40B4-BE49-F238E27FC236}">
                <a16:creationId xmlns:a16="http://schemas.microsoft.com/office/drawing/2014/main" id="{67F38A84-B9F0-D4AA-506C-8654484D61E8}"/>
              </a:ext>
            </a:extLst>
          </p:cNvPr>
          <p:cNvSpPr/>
          <p:nvPr/>
        </p:nvSpPr>
        <p:spPr>
          <a:xfrm>
            <a:off x="18226222" y="167755"/>
            <a:ext cx="7511538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Collection </a:t>
            </a:r>
            <a:r>
              <a:rPr lang="de-DE" sz="1400" dirty="0" err="1"/>
              <a:t>times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stage</a:t>
            </a:r>
            <a:r>
              <a:rPr lang="de-DE" sz="1400" dirty="0"/>
              <a:t> at fastest </a:t>
            </a:r>
            <a:r>
              <a:rPr lang="de-DE" sz="1400" dirty="0" err="1"/>
              <a:t>available</a:t>
            </a:r>
            <a:r>
              <a:rPr lang="de-DE" sz="1400" dirty="0"/>
              <a:t> </a:t>
            </a:r>
            <a:r>
              <a:rPr lang="de-DE" sz="1400" dirty="0" err="1"/>
              <a:t>temperatures</a:t>
            </a:r>
            <a:r>
              <a:rPr lang="de-DE" sz="1400" dirty="0"/>
              <a:t> and </a:t>
            </a:r>
            <a:r>
              <a:rPr lang="de-DE" sz="1400" dirty="0" err="1"/>
              <a:t>information</a:t>
            </a:r>
            <a:r>
              <a:rPr lang="de-DE" sz="1400" dirty="0"/>
              <a:t>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feasibility</a:t>
            </a:r>
            <a:r>
              <a:rPr lang="de-DE" sz="1400" dirty="0"/>
              <a:t> in time </a:t>
            </a:r>
            <a:r>
              <a:rPr lang="de-DE" sz="1400" dirty="0" err="1"/>
              <a:t>between</a:t>
            </a:r>
            <a:r>
              <a:rPr lang="de-DE" sz="1400" dirty="0"/>
              <a:t> </a:t>
            </a:r>
            <a:r>
              <a:rPr lang="de-DE" sz="1400" dirty="0" err="1"/>
              <a:t>collection</a:t>
            </a:r>
            <a:r>
              <a:rPr lang="de-DE" sz="1400" dirty="0"/>
              <a:t> </a:t>
            </a:r>
            <a:r>
              <a:rPr lang="de-DE" sz="1400" dirty="0" err="1"/>
              <a:t>start</a:t>
            </a:r>
            <a:r>
              <a:rPr lang="de-DE" sz="1400" dirty="0"/>
              <a:t> and end </a:t>
            </a:r>
            <a:r>
              <a:rPr lang="de-DE" sz="1400" dirty="0" err="1"/>
              <a:t>that</a:t>
            </a:r>
            <a:r>
              <a:rPr lang="de-DE" sz="1400" dirty="0"/>
              <a:t> fit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user</a:t>
            </a:r>
            <a:r>
              <a:rPr lang="de-DE" sz="1400" dirty="0"/>
              <a:t> </a:t>
            </a:r>
            <a:r>
              <a:rPr lang="de-DE" sz="1400" dirty="0" err="1"/>
              <a:t>availability</a:t>
            </a:r>
            <a:r>
              <a:rPr lang="de-DE" sz="1400" dirty="0"/>
              <a:t> </a:t>
            </a:r>
            <a:r>
              <a:rPr lang="de-DE" sz="1400" dirty="0" err="1"/>
              <a:t>if</a:t>
            </a:r>
            <a:r>
              <a:rPr lang="de-DE" sz="1400" dirty="0"/>
              <a:t> </a:t>
            </a:r>
            <a:r>
              <a:rPr lang="de-DE" sz="1400" dirty="0" err="1"/>
              <a:t>aplicable</a:t>
            </a:r>
            <a:endParaRPr lang="de-DE" sz="1400" dirty="0"/>
          </a:p>
        </p:txBody>
      </p:sp>
      <p:cxnSp>
        <p:nvCxnSpPr>
          <p:cNvPr id="491" name="Gerade Verbindung mit Pfeil 490">
            <a:extLst>
              <a:ext uri="{FF2B5EF4-FFF2-40B4-BE49-F238E27FC236}">
                <a16:creationId xmlns:a16="http://schemas.microsoft.com/office/drawing/2014/main" id="{717800C5-E14E-F528-6194-841A43DF0B38}"/>
              </a:ext>
            </a:extLst>
          </p:cNvPr>
          <p:cNvCxnSpPr>
            <a:cxnSpLocks/>
            <a:stCxn id="488" idx="3"/>
            <a:endCxn id="492" idx="1"/>
          </p:cNvCxnSpPr>
          <p:nvPr/>
        </p:nvCxnSpPr>
        <p:spPr>
          <a:xfrm flipV="1">
            <a:off x="15669960" y="1075190"/>
            <a:ext cx="2556262" cy="84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2" name="Rechteck 491">
            <a:extLst>
              <a:ext uri="{FF2B5EF4-FFF2-40B4-BE49-F238E27FC236}">
                <a16:creationId xmlns:a16="http://schemas.microsoft.com/office/drawing/2014/main" id="{180AA5D3-21BF-5CA9-754F-2BD7524CBE89}"/>
              </a:ext>
            </a:extLst>
          </p:cNvPr>
          <p:cNvSpPr/>
          <p:nvPr/>
        </p:nvSpPr>
        <p:spPr>
          <a:xfrm>
            <a:off x="18226222" y="807446"/>
            <a:ext cx="7511538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Collection </a:t>
            </a:r>
            <a:r>
              <a:rPr lang="de-DE" sz="1400" dirty="0" err="1"/>
              <a:t>times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stage</a:t>
            </a:r>
            <a:r>
              <a:rPr lang="de-DE" sz="1400" dirty="0"/>
              <a:t> at fastest </a:t>
            </a:r>
            <a:r>
              <a:rPr lang="de-DE" sz="1400" dirty="0" err="1"/>
              <a:t>available</a:t>
            </a:r>
            <a:r>
              <a:rPr lang="de-DE" sz="1400" dirty="0"/>
              <a:t> </a:t>
            </a:r>
            <a:r>
              <a:rPr lang="de-DE" sz="1400" dirty="0" err="1"/>
              <a:t>temperatures</a:t>
            </a:r>
            <a:r>
              <a:rPr lang="de-DE" sz="1400" dirty="0"/>
              <a:t> and </a:t>
            </a:r>
            <a:r>
              <a:rPr lang="de-DE" sz="1400" dirty="0" err="1"/>
              <a:t>information</a:t>
            </a:r>
            <a:r>
              <a:rPr lang="de-DE" sz="1400" dirty="0"/>
              <a:t>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feasibility</a:t>
            </a:r>
            <a:r>
              <a:rPr lang="de-DE" sz="1400" dirty="0"/>
              <a:t> in time </a:t>
            </a:r>
            <a:r>
              <a:rPr lang="de-DE" sz="1400" dirty="0" err="1"/>
              <a:t>between</a:t>
            </a:r>
            <a:r>
              <a:rPr lang="de-DE" sz="1400" dirty="0"/>
              <a:t> </a:t>
            </a:r>
            <a:r>
              <a:rPr lang="de-DE" sz="1400" dirty="0" err="1"/>
              <a:t>collection</a:t>
            </a:r>
            <a:r>
              <a:rPr lang="de-DE" sz="1400" dirty="0"/>
              <a:t> </a:t>
            </a:r>
            <a:r>
              <a:rPr lang="de-DE" sz="1400" dirty="0" err="1"/>
              <a:t>start</a:t>
            </a:r>
            <a:r>
              <a:rPr lang="de-DE" sz="1400" dirty="0"/>
              <a:t> and end and </a:t>
            </a:r>
            <a:r>
              <a:rPr lang="de-DE" sz="1400" dirty="0" err="1"/>
              <a:t>including</a:t>
            </a:r>
            <a:r>
              <a:rPr lang="de-DE" sz="1400" dirty="0"/>
              <a:t> also time frame </a:t>
            </a:r>
            <a:r>
              <a:rPr lang="de-DE" sz="1400" dirty="0" err="1"/>
              <a:t>of</a:t>
            </a:r>
            <a:r>
              <a:rPr lang="de-DE" sz="1400" dirty="0"/>
              <a:t> egg </a:t>
            </a:r>
            <a:r>
              <a:rPr lang="de-DE" sz="1400" dirty="0" err="1"/>
              <a:t>laying</a:t>
            </a:r>
            <a:r>
              <a:rPr lang="de-DE" sz="1400" dirty="0"/>
              <a:t> time</a:t>
            </a:r>
          </a:p>
        </p:txBody>
      </p:sp>
      <p:sp>
        <p:nvSpPr>
          <p:cNvPr id="493" name="Textfeld 492">
            <a:extLst>
              <a:ext uri="{FF2B5EF4-FFF2-40B4-BE49-F238E27FC236}">
                <a16:creationId xmlns:a16="http://schemas.microsoft.com/office/drawing/2014/main" id="{D472909F-6035-CB7B-8612-AE831ADE10E9}"/>
              </a:ext>
            </a:extLst>
          </p:cNvPr>
          <p:cNvSpPr txBox="1"/>
          <p:nvPr/>
        </p:nvSpPr>
        <p:spPr>
          <a:xfrm>
            <a:off x="16345634" y="1191309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N/A</a:t>
            </a:r>
          </a:p>
        </p:txBody>
      </p:sp>
      <p:sp>
        <p:nvSpPr>
          <p:cNvPr id="494" name="Textfeld 493">
            <a:extLst>
              <a:ext uri="{FF2B5EF4-FFF2-40B4-BE49-F238E27FC236}">
                <a16:creationId xmlns:a16="http://schemas.microsoft.com/office/drawing/2014/main" id="{CE3EAB41-E86A-D4FD-5B5E-3A299E652968}"/>
              </a:ext>
            </a:extLst>
          </p:cNvPr>
          <p:cNvSpPr txBox="1"/>
          <p:nvPr/>
        </p:nvSpPr>
        <p:spPr>
          <a:xfrm>
            <a:off x="16065261" y="474841"/>
            <a:ext cx="1553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Mo-Fr 9:00-17:00</a:t>
            </a:r>
          </a:p>
        </p:txBody>
      </p:sp>
      <p:sp>
        <p:nvSpPr>
          <p:cNvPr id="495" name="Rechteck 494">
            <a:extLst>
              <a:ext uri="{FF2B5EF4-FFF2-40B4-BE49-F238E27FC236}">
                <a16:creationId xmlns:a16="http://schemas.microsoft.com/office/drawing/2014/main" id="{7CE72EF8-5501-B3A6-C8F4-E36318641C84}"/>
              </a:ext>
            </a:extLst>
          </p:cNvPr>
          <p:cNvSpPr/>
          <p:nvPr/>
        </p:nvSpPr>
        <p:spPr>
          <a:xfrm>
            <a:off x="11127093" y="6517158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Specific</a:t>
            </a:r>
            <a:r>
              <a:rPr lang="de-DE" sz="1100" dirty="0"/>
              <a:t> Egg </a:t>
            </a:r>
            <a:r>
              <a:rPr lang="de-DE" sz="1100" dirty="0" err="1"/>
              <a:t>Laying</a:t>
            </a:r>
            <a:r>
              <a:rPr lang="de-DE" sz="1100" dirty="0"/>
              <a:t> time frame</a:t>
            </a:r>
          </a:p>
        </p:txBody>
      </p: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id="{6EBA484C-3731-ABBC-ACA9-1E72642B303B}"/>
              </a:ext>
            </a:extLst>
          </p:cNvPr>
          <p:cNvCxnSpPr>
            <a:cxnSpLocks/>
            <a:stCxn id="495" idx="3"/>
            <a:endCxn id="16" idx="1"/>
          </p:cNvCxnSpPr>
          <p:nvPr/>
        </p:nvCxnSpPr>
        <p:spPr>
          <a:xfrm>
            <a:off x="12680105" y="6701706"/>
            <a:ext cx="1564319" cy="486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7" name="Gerade Verbindung mit Pfeil 496">
            <a:extLst>
              <a:ext uri="{FF2B5EF4-FFF2-40B4-BE49-F238E27FC236}">
                <a16:creationId xmlns:a16="http://schemas.microsoft.com/office/drawing/2014/main" id="{23F30AED-8365-BE5D-9B7F-9F943D8D66AE}"/>
              </a:ext>
            </a:extLst>
          </p:cNvPr>
          <p:cNvCxnSpPr>
            <a:cxnSpLocks/>
            <a:stCxn id="495" idx="3"/>
            <a:endCxn id="510" idx="1"/>
          </p:cNvCxnSpPr>
          <p:nvPr/>
        </p:nvCxnSpPr>
        <p:spPr>
          <a:xfrm flipV="1">
            <a:off x="12680105" y="6021835"/>
            <a:ext cx="1518106" cy="679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8" name="Textfeld 497">
            <a:extLst>
              <a:ext uri="{FF2B5EF4-FFF2-40B4-BE49-F238E27FC236}">
                <a16:creationId xmlns:a16="http://schemas.microsoft.com/office/drawing/2014/main" id="{1AC4854C-8274-1E7E-F85A-A4869F14BEB8}"/>
              </a:ext>
            </a:extLst>
          </p:cNvPr>
          <p:cNvSpPr txBox="1"/>
          <p:nvPr/>
        </p:nvSpPr>
        <p:spPr>
          <a:xfrm>
            <a:off x="12527807" y="6081401"/>
            <a:ext cx="1553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9:00-10</a:t>
            </a:r>
          </a:p>
        </p:txBody>
      </p:sp>
      <p:sp>
        <p:nvSpPr>
          <p:cNvPr id="499" name="Textfeld 498">
            <a:extLst>
              <a:ext uri="{FF2B5EF4-FFF2-40B4-BE49-F238E27FC236}">
                <a16:creationId xmlns:a16="http://schemas.microsoft.com/office/drawing/2014/main" id="{31031B17-8093-4902-079B-209B2D0B6559}"/>
              </a:ext>
            </a:extLst>
          </p:cNvPr>
          <p:cNvSpPr txBox="1"/>
          <p:nvPr/>
        </p:nvSpPr>
        <p:spPr>
          <a:xfrm>
            <a:off x="12980289" y="6996051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N/A</a:t>
            </a:r>
          </a:p>
        </p:txBody>
      </p:sp>
      <p:sp>
        <p:nvSpPr>
          <p:cNvPr id="500" name="Rechteck 499">
            <a:extLst>
              <a:ext uri="{FF2B5EF4-FFF2-40B4-BE49-F238E27FC236}">
                <a16:creationId xmlns:a16="http://schemas.microsoft.com/office/drawing/2014/main" id="{7814A314-78A8-1AAA-7B52-49FAC240BA75}"/>
              </a:ext>
            </a:extLst>
          </p:cNvPr>
          <p:cNvSpPr/>
          <p:nvPr/>
        </p:nvSpPr>
        <p:spPr>
          <a:xfrm>
            <a:off x="11128637" y="1692747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Specific</a:t>
            </a:r>
            <a:r>
              <a:rPr lang="de-DE" sz="1100" dirty="0"/>
              <a:t> Egg </a:t>
            </a:r>
            <a:r>
              <a:rPr lang="de-DE" sz="1100" dirty="0" err="1"/>
              <a:t>Laying</a:t>
            </a:r>
            <a:r>
              <a:rPr lang="de-DE" sz="1100" dirty="0"/>
              <a:t> time frame</a:t>
            </a:r>
          </a:p>
        </p:txBody>
      </p:sp>
      <p:cxnSp>
        <p:nvCxnSpPr>
          <p:cNvPr id="501" name="Gerade Verbindung mit Pfeil 500">
            <a:extLst>
              <a:ext uri="{FF2B5EF4-FFF2-40B4-BE49-F238E27FC236}">
                <a16:creationId xmlns:a16="http://schemas.microsoft.com/office/drawing/2014/main" id="{E2EA0E53-FBCC-E209-9CC7-5D53533A87DD}"/>
              </a:ext>
            </a:extLst>
          </p:cNvPr>
          <p:cNvCxnSpPr>
            <a:cxnSpLocks/>
            <a:stCxn id="500" idx="3"/>
            <a:endCxn id="8" idx="1"/>
          </p:cNvCxnSpPr>
          <p:nvPr/>
        </p:nvCxnSpPr>
        <p:spPr>
          <a:xfrm>
            <a:off x="12681649" y="1877295"/>
            <a:ext cx="1435299" cy="957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2" name="Gerade Verbindung mit Pfeil 501">
            <a:extLst>
              <a:ext uri="{FF2B5EF4-FFF2-40B4-BE49-F238E27FC236}">
                <a16:creationId xmlns:a16="http://schemas.microsoft.com/office/drawing/2014/main" id="{99331DE6-EEDD-1E2E-178A-CF2BD18A89F7}"/>
              </a:ext>
            </a:extLst>
          </p:cNvPr>
          <p:cNvCxnSpPr>
            <a:cxnSpLocks/>
            <a:stCxn id="500" idx="3"/>
            <a:endCxn id="488" idx="1"/>
          </p:cNvCxnSpPr>
          <p:nvPr/>
        </p:nvCxnSpPr>
        <p:spPr>
          <a:xfrm flipV="1">
            <a:off x="12681649" y="1159853"/>
            <a:ext cx="1435299" cy="717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3" name="Textfeld 502">
            <a:extLst>
              <a:ext uri="{FF2B5EF4-FFF2-40B4-BE49-F238E27FC236}">
                <a16:creationId xmlns:a16="http://schemas.microsoft.com/office/drawing/2014/main" id="{41C7F3E0-921D-CBBB-73BA-7B4F9064B9AD}"/>
              </a:ext>
            </a:extLst>
          </p:cNvPr>
          <p:cNvSpPr txBox="1"/>
          <p:nvPr/>
        </p:nvSpPr>
        <p:spPr>
          <a:xfrm>
            <a:off x="12529351" y="1256990"/>
            <a:ext cx="1553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9:00-10</a:t>
            </a:r>
          </a:p>
        </p:txBody>
      </p:sp>
      <p:sp>
        <p:nvSpPr>
          <p:cNvPr id="504" name="Textfeld 503">
            <a:extLst>
              <a:ext uri="{FF2B5EF4-FFF2-40B4-BE49-F238E27FC236}">
                <a16:creationId xmlns:a16="http://schemas.microsoft.com/office/drawing/2014/main" id="{94869B17-616C-E2FA-6A9A-535352DA34B3}"/>
              </a:ext>
            </a:extLst>
          </p:cNvPr>
          <p:cNvSpPr txBox="1"/>
          <p:nvPr/>
        </p:nvSpPr>
        <p:spPr>
          <a:xfrm>
            <a:off x="12831188" y="2469909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N/A</a:t>
            </a:r>
          </a:p>
        </p:txBody>
      </p:sp>
      <p:sp>
        <p:nvSpPr>
          <p:cNvPr id="510" name="Rechteck 509">
            <a:extLst>
              <a:ext uri="{FF2B5EF4-FFF2-40B4-BE49-F238E27FC236}">
                <a16:creationId xmlns:a16="http://schemas.microsoft.com/office/drawing/2014/main" id="{13202794-2C71-D633-791E-36566A70CB92}"/>
              </a:ext>
            </a:extLst>
          </p:cNvPr>
          <p:cNvSpPr/>
          <p:nvPr/>
        </p:nvSpPr>
        <p:spPr>
          <a:xfrm>
            <a:off x="14198211" y="5837287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User </a:t>
            </a:r>
            <a:r>
              <a:rPr lang="de-DE" sz="1100" dirty="0" err="1"/>
              <a:t>Availability</a:t>
            </a:r>
            <a:endParaRPr lang="de-DE" sz="1100" dirty="0"/>
          </a:p>
        </p:txBody>
      </p:sp>
      <p:cxnSp>
        <p:nvCxnSpPr>
          <p:cNvPr id="511" name="Gerade Verbindung mit Pfeil 510">
            <a:extLst>
              <a:ext uri="{FF2B5EF4-FFF2-40B4-BE49-F238E27FC236}">
                <a16:creationId xmlns:a16="http://schemas.microsoft.com/office/drawing/2014/main" id="{71A43D21-06FE-2B2B-BD0D-931162F98FA9}"/>
              </a:ext>
            </a:extLst>
          </p:cNvPr>
          <p:cNvCxnSpPr>
            <a:cxnSpLocks/>
            <a:stCxn id="510" idx="3"/>
            <a:endCxn id="512" idx="1"/>
          </p:cNvCxnSpPr>
          <p:nvPr/>
        </p:nvCxnSpPr>
        <p:spPr>
          <a:xfrm flipV="1">
            <a:off x="15751223" y="5369155"/>
            <a:ext cx="2442402" cy="6526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" name="Rechteck 511">
            <a:extLst>
              <a:ext uri="{FF2B5EF4-FFF2-40B4-BE49-F238E27FC236}">
                <a16:creationId xmlns:a16="http://schemas.microsoft.com/office/drawing/2014/main" id="{0935F32D-D856-87A8-6EB2-45B9D8F186FD}"/>
              </a:ext>
            </a:extLst>
          </p:cNvPr>
          <p:cNvSpPr/>
          <p:nvPr/>
        </p:nvSpPr>
        <p:spPr>
          <a:xfrm>
            <a:off x="18193625" y="5101411"/>
            <a:ext cx="7511538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Latest</a:t>
            </a:r>
            <a:r>
              <a:rPr lang="de-DE" sz="1400" dirty="0"/>
              <a:t> </a:t>
            </a:r>
            <a:r>
              <a:rPr lang="de-DE" sz="1400" dirty="0" err="1"/>
              <a:t>collection</a:t>
            </a:r>
            <a:r>
              <a:rPr lang="de-DE" sz="1400" dirty="0"/>
              <a:t> </a:t>
            </a:r>
            <a:r>
              <a:rPr lang="de-DE" sz="1400" dirty="0" err="1"/>
              <a:t>times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stage</a:t>
            </a:r>
            <a:r>
              <a:rPr lang="de-DE" sz="1400" dirty="0"/>
              <a:t> at fastest </a:t>
            </a:r>
            <a:r>
              <a:rPr lang="de-DE" sz="1400" dirty="0" err="1"/>
              <a:t>available</a:t>
            </a:r>
            <a:r>
              <a:rPr lang="de-DE" sz="1400" dirty="0"/>
              <a:t> </a:t>
            </a:r>
            <a:r>
              <a:rPr lang="de-DE" sz="1400" dirty="0" err="1"/>
              <a:t>temperatures</a:t>
            </a:r>
            <a:r>
              <a:rPr lang="de-DE" sz="1400" dirty="0"/>
              <a:t> </a:t>
            </a:r>
            <a:r>
              <a:rPr lang="de-DE" sz="1400" dirty="0" err="1"/>
              <a:t>that</a:t>
            </a:r>
            <a:r>
              <a:rPr lang="de-DE" sz="1400" dirty="0"/>
              <a:t> fit </a:t>
            </a:r>
            <a:r>
              <a:rPr lang="de-DE" sz="1400" dirty="0" err="1"/>
              <a:t>with</a:t>
            </a:r>
            <a:r>
              <a:rPr lang="de-DE" sz="1400" dirty="0"/>
              <a:t> egg </a:t>
            </a:r>
            <a:r>
              <a:rPr lang="de-DE" sz="1400" dirty="0" err="1"/>
              <a:t>laying</a:t>
            </a:r>
            <a:r>
              <a:rPr lang="de-DE" sz="1400" dirty="0"/>
              <a:t> time frame and </a:t>
            </a:r>
            <a:r>
              <a:rPr lang="de-DE" sz="1400" dirty="0" err="1"/>
              <a:t>user</a:t>
            </a:r>
            <a:r>
              <a:rPr lang="de-DE" sz="1400" dirty="0"/>
              <a:t> </a:t>
            </a:r>
            <a:r>
              <a:rPr lang="de-DE" sz="1400" dirty="0" err="1"/>
              <a:t>availability</a:t>
            </a:r>
            <a:r>
              <a:rPr lang="de-DE" sz="1400" dirty="0"/>
              <a:t> </a:t>
            </a:r>
            <a:r>
              <a:rPr lang="de-DE" sz="1400" dirty="0" err="1"/>
              <a:t>if</a:t>
            </a:r>
            <a:r>
              <a:rPr lang="de-DE" sz="1400" dirty="0"/>
              <a:t> </a:t>
            </a:r>
            <a:r>
              <a:rPr lang="de-DE" sz="1400" dirty="0" err="1"/>
              <a:t>aplicable</a:t>
            </a:r>
            <a:endParaRPr lang="de-DE" sz="1400" dirty="0"/>
          </a:p>
        </p:txBody>
      </p:sp>
      <p:sp>
        <p:nvSpPr>
          <p:cNvPr id="513" name="Rechteck 512">
            <a:extLst>
              <a:ext uri="{FF2B5EF4-FFF2-40B4-BE49-F238E27FC236}">
                <a16:creationId xmlns:a16="http://schemas.microsoft.com/office/drawing/2014/main" id="{C2988567-0D47-59E2-EB19-79D2D9CE9575}"/>
              </a:ext>
            </a:extLst>
          </p:cNvPr>
          <p:cNvSpPr/>
          <p:nvPr/>
        </p:nvSpPr>
        <p:spPr>
          <a:xfrm>
            <a:off x="18193620" y="5702161"/>
            <a:ext cx="7511538" cy="5354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Latest</a:t>
            </a:r>
            <a:r>
              <a:rPr lang="de-DE" sz="1400" dirty="0"/>
              <a:t> </a:t>
            </a:r>
            <a:r>
              <a:rPr lang="de-DE" sz="1400" dirty="0" err="1"/>
              <a:t>collection</a:t>
            </a:r>
            <a:r>
              <a:rPr lang="de-DE" sz="1400" dirty="0"/>
              <a:t> </a:t>
            </a:r>
            <a:r>
              <a:rPr lang="de-DE" sz="1400" dirty="0" err="1"/>
              <a:t>times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stage</a:t>
            </a:r>
            <a:r>
              <a:rPr lang="de-DE" sz="1400" dirty="0"/>
              <a:t> at fastest </a:t>
            </a:r>
            <a:r>
              <a:rPr lang="de-DE" sz="1400" dirty="0" err="1"/>
              <a:t>available</a:t>
            </a:r>
            <a:r>
              <a:rPr lang="de-DE" sz="1400" dirty="0"/>
              <a:t> </a:t>
            </a:r>
            <a:r>
              <a:rPr lang="de-DE" sz="1400" dirty="0" err="1"/>
              <a:t>temperature</a:t>
            </a:r>
            <a:r>
              <a:rPr lang="de-DE" sz="1400" dirty="0"/>
              <a:t> also </a:t>
            </a:r>
            <a:r>
              <a:rPr lang="de-DE" sz="1400" dirty="0" err="1"/>
              <a:t>including</a:t>
            </a:r>
            <a:r>
              <a:rPr lang="de-DE" sz="1400" dirty="0"/>
              <a:t> </a:t>
            </a:r>
            <a:r>
              <a:rPr lang="de-DE" sz="1400" dirty="0" err="1"/>
              <a:t>specific</a:t>
            </a:r>
            <a:r>
              <a:rPr lang="de-DE" sz="1400" dirty="0"/>
              <a:t> time frame </a:t>
            </a:r>
            <a:r>
              <a:rPr lang="de-DE" sz="1400" dirty="0" err="1"/>
              <a:t>of</a:t>
            </a:r>
            <a:r>
              <a:rPr lang="de-DE" sz="1400" dirty="0"/>
              <a:t> egg </a:t>
            </a:r>
            <a:r>
              <a:rPr lang="de-DE" sz="1400" dirty="0" err="1"/>
              <a:t>laying</a:t>
            </a:r>
            <a:r>
              <a:rPr lang="de-DE" sz="1400" dirty="0"/>
              <a:t> </a:t>
            </a:r>
            <a:r>
              <a:rPr lang="de-DE" sz="1400" dirty="0" err="1"/>
              <a:t>if</a:t>
            </a:r>
            <a:r>
              <a:rPr lang="de-DE" sz="1400" dirty="0"/>
              <a:t> </a:t>
            </a:r>
            <a:r>
              <a:rPr lang="de-DE" sz="1400" dirty="0" err="1"/>
              <a:t>aplicable</a:t>
            </a:r>
            <a:endParaRPr lang="de-DE" sz="1400" dirty="0"/>
          </a:p>
        </p:txBody>
      </p:sp>
      <p:cxnSp>
        <p:nvCxnSpPr>
          <p:cNvPr id="514" name="Gerade Verbindung mit Pfeil 513">
            <a:extLst>
              <a:ext uri="{FF2B5EF4-FFF2-40B4-BE49-F238E27FC236}">
                <a16:creationId xmlns:a16="http://schemas.microsoft.com/office/drawing/2014/main" id="{01BABC95-9078-240C-D360-3B01A898CA13}"/>
              </a:ext>
            </a:extLst>
          </p:cNvPr>
          <p:cNvCxnSpPr>
            <a:cxnSpLocks/>
            <a:stCxn id="510" idx="3"/>
            <a:endCxn id="513" idx="1"/>
          </p:cNvCxnSpPr>
          <p:nvPr/>
        </p:nvCxnSpPr>
        <p:spPr>
          <a:xfrm flipV="1">
            <a:off x="15751223" y="5969905"/>
            <a:ext cx="2442397" cy="51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5" name="Textfeld 514">
            <a:extLst>
              <a:ext uri="{FF2B5EF4-FFF2-40B4-BE49-F238E27FC236}">
                <a16:creationId xmlns:a16="http://schemas.microsoft.com/office/drawing/2014/main" id="{FC8538AC-154F-4437-EC8D-379A5A485557}"/>
              </a:ext>
            </a:extLst>
          </p:cNvPr>
          <p:cNvSpPr txBox="1"/>
          <p:nvPr/>
        </p:nvSpPr>
        <p:spPr>
          <a:xfrm>
            <a:off x="16329455" y="6035235"/>
            <a:ext cx="91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N/A</a:t>
            </a:r>
          </a:p>
        </p:txBody>
      </p:sp>
      <p:sp>
        <p:nvSpPr>
          <p:cNvPr id="516" name="Textfeld 515">
            <a:extLst>
              <a:ext uri="{FF2B5EF4-FFF2-40B4-BE49-F238E27FC236}">
                <a16:creationId xmlns:a16="http://schemas.microsoft.com/office/drawing/2014/main" id="{A2CF9504-F96E-8626-0CA7-E828035F2859}"/>
              </a:ext>
            </a:extLst>
          </p:cNvPr>
          <p:cNvSpPr txBox="1"/>
          <p:nvPr/>
        </p:nvSpPr>
        <p:spPr>
          <a:xfrm>
            <a:off x="16010078" y="5397169"/>
            <a:ext cx="1553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Mo-Fr 9:00-17:00</a:t>
            </a:r>
          </a:p>
        </p:txBody>
      </p:sp>
      <p:sp>
        <p:nvSpPr>
          <p:cNvPr id="578" name="Textfeld 577">
            <a:extLst>
              <a:ext uri="{FF2B5EF4-FFF2-40B4-BE49-F238E27FC236}">
                <a16:creationId xmlns:a16="http://schemas.microsoft.com/office/drawing/2014/main" id="{80ABF2F6-941B-A85A-F64E-49A8200010DE}"/>
              </a:ext>
            </a:extLst>
          </p:cNvPr>
          <p:cNvSpPr txBox="1"/>
          <p:nvPr/>
        </p:nvSpPr>
        <p:spPr>
          <a:xfrm>
            <a:off x="535461" y="18502489"/>
            <a:ext cx="23303239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1yes2no3no4no = Duration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stage</a:t>
            </a:r>
            <a:r>
              <a:rPr lang="de-DE" dirty="0"/>
              <a:t> at 26°C</a:t>
            </a:r>
          </a:p>
          <a:p>
            <a:r>
              <a:rPr lang="de-DE" dirty="0"/>
              <a:t>1yes2no3no4yes5no6no = Collection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stage</a:t>
            </a:r>
            <a:r>
              <a:rPr lang="de-DE" dirty="0"/>
              <a:t> at 26° C  </a:t>
            </a:r>
          </a:p>
          <a:p>
            <a:r>
              <a:rPr lang="de-DE" dirty="0"/>
              <a:t>1yes2no3no4yes5no6yes = Collection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stage</a:t>
            </a:r>
            <a:r>
              <a:rPr lang="de-DE" dirty="0"/>
              <a:t> at 26° C  and </a:t>
            </a:r>
            <a:r>
              <a:rPr lang="de-DE" dirty="0" err="1"/>
              <a:t>feasibility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availibility</a:t>
            </a:r>
            <a:endParaRPr lang="de-DE" dirty="0"/>
          </a:p>
          <a:p>
            <a:r>
              <a:rPr lang="de-DE" dirty="0"/>
              <a:t>1yes2no3no4yes5yes6no = Collection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stage</a:t>
            </a:r>
            <a:r>
              <a:rPr lang="de-DE" dirty="0"/>
              <a:t> at 26° C and </a:t>
            </a:r>
            <a:r>
              <a:rPr lang="de-DE" dirty="0" err="1"/>
              <a:t>feasibility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egg </a:t>
            </a:r>
            <a:r>
              <a:rPr lang="de-DE" dirty="0" err="1"/>
              <a:t>laying</a:t>
            </a:r>
            <a:r>
              <a:rPr lang="de-DE" dirty="0"/>
              <a:t> time frame </a:t>
            </a:r>
          </a:p>
          <a:p>
            <a:r>
              <a:rPr lang="de-DE" dirty="0"/>
              <a:t>1yes2no3no4yes5yes6yes = Collection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stage</a:t>
            </a:r>
            <a:r>
              <a:rPr lang="de-DE" dirty="0"/>
              <a:t> at 26° C  </a:t>
            </a:r>
            <a:r>
              <a:rPr lang="de-DE" dirty="0" err="1"/>
              <a:t>feasibility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availibility</a:t>
            </a:r>
            <a:r>
              <a:rPr lang="de-DE" dirty="0"/>
              <a:t> and egg </a:t>
            </a:r>
            <a:r>
              <a:rPr lang="de-DE" dirty="0" err="1"/>
              <a:t>laying</a:t>
            </a:r>
            <a:r>
              <a:rPr lang="de-DE" dirty="0"/>
              <a:t> time frame </a:t>
            </a:r>
          </a:p>
          <a:p>
            <a:r>
              <a:rPr lang="de-DE" dirty="0"/>
              <a:t>1yes2no3yes4no6no = </a:t>
            </a:r>
            <a:r>
              <a:rPr lang="de-DE" dirty="0" err="1"/>
              <a:t>Exact</a:t>
            </a:r>
            <a:r>
              <a:rPr lang="de-DE" dirty="0"/>
              <a:t> Date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reaching</a:t>
            </a:r>
            <a:r>
              <a:rPr lang="de-DE" dirty="0"/>
              <a:t> </a:t>
            </a:r>
            <a:r>
              <a:rPr lang="de-DE" dirty="0" err="1"/>
              <a:t>stages</a:t>
            </a:r>
            <a:r>
              <a:rPr lang="de-DE" dirty="0"/>
              <a:t> at 26°</a:t>
            </a:r>
          </a:p>
          <a:p>
            <a:r>
              <a:rPr lang="de-DE" dirty="0"/>
              <a:t>1yes2no3yes4no6yes = </a:t>
            </a:r>
            <a:r>
              <a:rPr lang="de-DE" dirty="0" err="1"/>
              <a:t>Exact</a:t>
            </a:r>
            <a:r>
              <a:rPr lang="de-DE" dirty="0"/>
              <a:t> Date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reaching</a:t>
            </a:r>
            <a:r>
              <a:rPr lang="de-DE" dirty="0"/>
              <a:t> </a:t>
            </a:r>
            <a:r>
              <a:rPr lang="de-DE" dirty="0" err="1"/>
              <a:t>stages</a:t>
            </a:r>
            <a:r>
              <a:rPr lang="de-DE" dirty="0"/>
              <a:t> at 26° and </a:t>
            </a:r>
            <a:r>
              <a:rPr lang="de-DE" dirty="0" err="1"/>
              <a:t>feasibility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availability</a:t>
            </a:r>
            <a:endParaRPr lang="de-DE" dirty="0"/>
          </a:p>
          <a:p>
            <a:r>
              <a:rPr lang="de-DE" dirty="0"/>
              <a:t>1yes2no3yes4yes5no6no = Collection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stage</a:t>
            </a:r>
            <a:r>
              <a:rPr lang="de-DE" dirty="0"/>
              <a:t> at 26° C and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feasibility</a:t>
            </a:r>
            <a:r>
              <a:rPr lang="de-DE" dirty="0"/>
              <a:t> in time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collection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and end</a:t>
            </a:r>
          </a:p>
          <a:p>
            <a:r>
              <a:rPr lang="de-DE" dirty="0"/>
              <a:t>1yes2no3yes4yes5no6yes = Collection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stage</a:t>
            </a:r>
            <a:r>
              <a:rPr lang="de-DE" dirty="0"/>
              <a:t> at 26° C and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feasibility</a:t>
            </a:r>
            <a:r>
              <a:rPr lang="de-DE" dirty="0"/>
              <a:t> in time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collection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and end and </a:t>
            </a:r>
            <a:r>
              <a:rPr lang="de-DE" dirty="0" err="1"/>
              <a:t>feasibility</a:t>
            </a:r>
            <a:r>
              <a:rPr lang="de-DE" dirty="0"/>
              <a:t> in time frame 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</a:p>
          <a:p>
            <a:r>
              <a:rPr lang="de-DE" dirty="0"/>
              <a:t>1yes2no3yes4yes5yes6no = Collection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stage</a:t>
            </a:r>
            <a:r>
              <a:rPr lang="de-DE" dirty="0"/>
              <a:t> at 26° C and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feasibility</a:t>
            </a:r>
            <a:r>
              <a:rPr lang="de-DE" dirty="0"/>
              <a:t> in time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collection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and end and </a:t>
            </a:r>
            <a:r>
              <a:rPr lang="de-DE" dirty="0" err="1"/>
              <a:t>feasibility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egg </a:t>
            </a:r>
            <a:r>
              <a:rPr lang="de-DE" dirty="0" err="1"/>
              <a:t>laying</a:t>
            </a:r>
            <a:r>
              <a:rPr lang="de-DE" dirty="0"/>
              <a:t> time frame</a:t>
            </a:r>
          </a:p>
          <a:p>
            <a:r>
              <a:rPr lang="de-DE" dirty="0"/>
              <a:t>1yes2no3yes4yes5yes6yes = Collection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stage</a:t>
            </a:r>
            <a:r>
              <a:rPr lang="de-DE" dirty="0"/>
              <a:t> at 26° C and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feasibility</a:t>
            </a:r>
            <a:r>
              <a:rPr lang="de-DE" dirty="0"/>
              <a:t> in time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collection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and end and </a:t>
            </a:r>
            <a:r>
              <a:rPr lang="de-DE" dirty="0" err="1"/>
              <a:t>feasibility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egg </a:t>
            </a:r>
            <a:r>
              <a:rPr lang="de-DE" dirty="0" err="1"/>
              <a:t>laying</a:t>
            </a:r>
            <a:r>
              <a:rPr lang="de-DE" dirty="0"/>
              <a:t> time frame</a:t>
            </a:r>
          </a:p>
          <a:p>
            <a:r>
              <a:rPr lang="de-DE" dirty="0"/>
              <a:t>And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availibility</a:t>
            </a:r>
            <a:r>
              <a:rPr lang="de-DE" dirty="0"/>
              <a:t> </a:t>
            </a:r>
          </a:p>
          <a:p>
            <a:r>
              <a:rPr lang="de-DE" dirty="0"/>
              <a:t>1yes2yes3no4no = Duration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stage</a:t>
            </a:r>
            <a:r>
              <a:rPr lang="de-DE" dirty="0"/>
              <a:t> at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temperature</a:t>
            </a:r>
            <a:endParaRPr lang="de-DE" dirty="0"/>
          </a:p>
          <a:p>
            <a:r>
              <a:rPr lang="de-DE" dirty="0"/>
              <a:t>1yes2yes3no4yes5no6no = </a:t>
            </a:r>
            <a:r>
              <a:rPr lang="de-DE" dirty="0" err="1"/>
              <a:t>Latest</a:t>
            </a:r>
            <a:r>
              <a:rPr lang="de-DE" dirty="0"/>
              <a:t> </a:t>
            </a:r>
            <a:r>
              <a:rPr lang="de-DE" dirty="0" err="1"/>
              <a:t>collection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stage</a:t>
            </a:r>
            <a:r>
              <a:rPr lang="de-DE" dirty="0"/>
              <a:t> at fastest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temperature</a:t>
            </a:r>
            <a:endParaRPr lang="de-DE" dirty="0"/>
          </a:p>
          <a:p>
            <a:r>
              <a:rPr lang="de-DE" dirty="0"/>
              <a:t>1yes2yes3no4yes5no6yes = </a:t>
            </a:r>
            <a:r>
              <a:rPr lang="de-DE" dirty="0" err="1"/>
              <a:t>Latest</a:t>
            </a:r>
            <a:r>
              <a:rPr lang="de-DE" dirty="0"/>
              <a:t> </a:t>
            </a:r>
            <a:r>
              <a:rPr lang="de-DE" dirty="0" err="1"/>
              <a:t>collection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stage</a:t>
            </a:r>
            <a:r>
              <a:rPr lang="de-DE" dirty="0"/>
              <a:t> at fastest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temperatures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fit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availability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aplicable</a:t>
            </a:r>
            <a:endParaRPr lang="de-DE" dirty="0"/>
          </a:p>
          <a:p>
            <a:r>
              <a:rPr lang="de-DE" dirty="0"/>
              <a:t>1yes2yes3no4yes5yes6no = </a:t>
            </a:r>
            <a:r>
              <a:rPr lang="de-DE" dirty="0" err="1"/>
              <a:t>Latest</a:t>
            </a:r>
            <a:r>
              <a:rPr lang="de-DE" dirty="0"/>
              <a:t> </a:t>
            </a:r>
            <a:r>
              <a:rPr lang="de-DE" dirty="0" err="1"/>
              <a:t>collection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stage</a:t>
            </a:r>
            <a:r>
              <a:rPr lang="de-DE" dirty="0"/>
              <a:t> at fastest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 also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time frame </a:t>
            </a:r>
            <a:r>
              <a:rPr lang="de-DE" dirty="0" err="1"/>
              <a:t>of</a:t>
            </a:r>
            <a:r>
              <a:rPr lang="de-DE" dirty="0"/>
              <a:t> egg </a:t>
            </a:r>
            <a:r>
              <a:rPr lang="de-DE" dirty="0" err="1"/>
              <a:t>laying</a:t>
            </a:r>
            <a:r>
              <a:rPr lang="de-DE" dirty="0"/>
              <a:t> </a:t>
            </a:r>
          </a:p>
          <a:p>
            <a:r>
              <a:rPr lang="de-DE" dirty="0"/>
              <a:t>1yes2yes3no4yes5yes6yes = </a:t>
            </a:r>
            <a:r>
              <a:rPr lang="de-DE" dirty="0" err="1"/>
              <a:t>Latest</a:t>
            </a:r>
            <a:r>
              <a:rPr lang="de-DE" dirty="0"/>
              <a:t> </a:t>
            </a:r>
            <a:r>
              <a:rPr lang="de-DE" dirty="0" err="1"/>
              <a:t>collection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stage</a:t>
            </a:r>
            <a:r>
              <a:rPr lang="de-DE" dirty="0"/>
              <a:t> at fastest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temperatures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fit </a:t>
            </a:r>
            <a:r>
              <a:rPr lang="de-DE" dirty="0" err="1"/>
              <a:t>with</a:t>
            </a:r>
            <a:r>
              <a:rPr lang="de-DE" dirty="0"/>
              <a:t> egg </a:t>
            </a:r>
            <a:r>
              <a:rPr lang="de-DE" dirty="0" err="1"/>
              <a:t>laying</a:t>
            </a:r>
            <a:r>
              <a:rPr lang="de-DE" dirty="0"/>
              <a:t> time frame and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availability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aplicable</a:t>
            </a:r>
            <a:endParaRPr lang="de-DE" dirty="0"/>
          </a:p>
          <a:p>
            <a:r>
              <a:rPr lang="de-DE" dirty="0"/>
              <a:t>1yes2yes3yes4no6no = </a:t>
            </a:r>
            <a:r>
              <a:rPr lang="de-DE" dirty="0" err="1"/>
              <a:t>Exact</a:t>
            </a:r>
            <a:r>
              <a:rPr lang="de-DE" dirty="0"/>
              <a:t> Date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reaching</a:t>
            </a:r>
            <a:r>
              <a:rPr lang="de-DE" dirty="0"/>
              <a:t> </a:t>
            </a:r>
            <a:r>
              <a:rPr lang="de-DE" dirty="0" err="1"/>
              <a:t>stages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fastest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temperatures</a:t>
            </a:r>
            <a:endParaRPr lang="de-DE" dirty="0"/>
          </a:p>
          <a:p>
            <a:r>
              <a:rPr lang="de-DE" dirty="0"/>
              <a:t>1yes2yes3yes4no6yes = </a:t>
            </a:r>
            <a:r>
              <a:rPr lang="de-DE" dirty="0" err="1"/>
              <a:t>Exact</a:t>
            </a:r>
            <a:r>
              <a:rPr lang="de-DE" dirty="0"/>
              <a:t> Date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reaching</a:t>
            </a:r>
            <a:r>
              <a:rPr lang="de-DE" dirty="0"/>
              <a:t> </a:t>
            </a:r>
            <a:r>
              <a:rPr lang="de-DE" dirty="0" err="1"/>
              <a:t>stages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fastest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temperatures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fit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availability</a:t>
            </a:r>
            <a:endParaRPr lang="de-DE" dirty="0"/>
          </a:p>
          <a:p>
            <a:r>
              <a:rPr lang="de-DE" dirty="0"/>
              <a:t>1yes2yes3yes4yes5no6no = Collection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stage</a:t>
            </a:r>
            <a:r>
              <a:rPr lang="de-DE" dirty="0"/>
              <a:t> at fastest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temperatures</a:t>
            </a:r>
            <a:r>
              <a:rPr lang="de-DE" dirty="0"/>
              <a:t> and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feasibility</a:t>
            </a:r>
            <a:r>
              <a:rPr lang="de-DE" dirty="0"/>
              <a:t> in time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collection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and end</a:t>
            </a:r>
          </a:p>
          <a:p>
            <a:r>
              <a:rPr lang="de-DE" dirty="0"/>
              <a:t>1yes2yes3yes4yes5no6yes = Collection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stage</a:t>
            </a:r>
            <a:r>
              <a:rPr lang="de-DE" dirty="0"/>
              <a:t> at fastest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temperatures</a:t>
            </a:r>
            <a:r>
              <a:rPr lang="de-DE" dirty="0"/>
              <a:t> and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feasibility</a:t>
            </a:r>
            <a:r>
              <a:rPr lang="de-DE" dirty="0"/>
              <a:t> in time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collection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and end </a:t>
            </a:r>
            <a:r>
              <a:rPr lang="de-DE" dirty="0" err="1"/>
              <a:t>that</a:t>
            </a:r>
            <a:r>
              <a:rPr lang="de-DE" dirty="0"/>
              <a:t> fit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availability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aplicable</a:t>
            </a:r>
            <a:endParaRPr lang="de-DE" dirty="0"/>
          </a:p>
          <a:p>
            <a:r>
              <a:rPr lang="de-DE" dirty="0"/>
              <a:t>1yes2yes3yes4yes5yes6no = Collection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stage</a:t>
            </a:r>
            <a:r>
              <a:rPr lang="de-DE" dirty="0"/>
              <a:t> at fastest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temperatures</a:t>
            </a:r>
            <a:r>
              <a:rPr lang="de-DE" dirty="0"/>
              <a:t> and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feasibility</a:t>
            </a:r>
            <a:r>
              <a:rPr lang="de-DE" dirty="0"/>
              <a:t> in time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collection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and end and </a:t>
            </a:r>
            <a:r>
              <a:rPr lang="de-DE" dirty="0" err="1"/>
              <a:t>including</a:t>
            </a:r>
            <a:r>
              <a:rPr lang="de-DE" dirty="0"/>
              <a:t> also time frame </a:t>
            </a:r>
            <a:r>
              <a:rPr lang="de-DE" dirty="0" err="1"/>
              <a:t>of</a:t>
            </a:r>
            <a:r>
              <a:rPr lang="de-DE" dirty="0"/>
              <a:t> egg </a:t>
            </a:r>
            <a:r>
              <a:rPr lang="de-DE" dirty="0" err="1"/>
              <a:t>laying</a:t>
            </a:r>
            <a:r>
              <a:rPr lang="de-DE" dirty="0"/>
              <a:t> time</a:t>
            </a:r>
          </a:p>
          <a:p>
            <a:r>
              <a:rPr lang="de-DE" dirty="0"/>
              <a:t>1yes2yes3yes4yes5yes6yes = Collection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stage</a:t>
            </a:r>
            <a:r>
              <a:rPr lang="de-DE" dirty="0"/>
              <a:t> at fastest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temperatures</a:t>
            </a:r>
            <a:r>
              <a:rPr lang="de-DE" dirty="0"/>
              <a:t> and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feasibility</a:t>
            </a:r>
            <a:r>
              <a:rPr lang="de-DE" dirty="0"/>
              <a:t> in time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collection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and end </a:t>
            </a:r>
            <a:r>
              <a:rPr lang="de-DE" dirty="0" err="1"/>
              <a:t>that</a:t>
            </a:r>
            <a:r>
              <a:rPr lang="de-DE" dirty="0"/>
              <a:t> fit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availability</a:t>
            </a:r>
            <a:r>
              <a:rPr lang="de-DE" dirty="0"/>
              <a:t> and egg </a:t>
            </a:r>
            <a:r>
              <a:rPr lang="de-DE" dirty="0" err="1"/>
              <a:t>laying</a:t>
            </a:r>
            <a:r>
              <a:rPr lang="de-DE" dirty="0"/>
              <a:t> time frame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aplicable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391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D281C67-FD8A-5BF9-B128-AC28B71B0CE3}"/>
              </a:ext>
            </a:extLst>
          </p:cNvPr>
          <p:cNvSpPr/>
          <p:nvPr/>
        </p:nvSpPr>
        <p:spPr>
          <a:xfrm>
            <a:off x="3163522" y="5699926"/>
            <a:ext cx="1553012" cy="369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Stages </a:t>
            </a:r>
            <a:r>
              <a:rPr lang="de-DE" sz="1100" dirty="0" err="1"/>
              <a:t>needed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506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1066</Words>
  <Application>Microsoft Macintosh PowerPoint</Application>
  <PresentationFormat>Benutzerdefiniert</PresentationFormat>
  <Paragraphs>117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tiago tiago</dc:creator>
  <cp:lastModifiedBy>tiago tiago</cp:lastModifiedBy>
  <cp:revision>1</cp:revision>
  <dcterms:created xsi:type="dcterms:W3CDTF">2024-05-01T10:11:18Z</dcterms:created>
  <dcterms:modified xsi:type="dcterms:W3CDTF">2024-05-01T18:20:43Z</dcterms:modified>
</cp:coreProperties>
</file>