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Press Start 2P"/>
      <p:regular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PressStart2P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d29077c0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d29077c0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d29077c0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3d29077c0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3d29077c0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3d29077c0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3d29077c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3d29077c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3d29077c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3d29077c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3d29077c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3d29077c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3d29077c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3d29077c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d29077c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d29077c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3d29077c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3d29077c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3d29077c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3d29077c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68850" y="310850"/>
            <a:ext cx="8520600" cy="23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200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Mesa de bar</a:t>
            </a:r>
            <a:endParaRPr sz="6200">
              <a:solidFill>
                <a:srgbClr val="0000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846225" y="4662900"/>
            <a:ext cx="31431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latin typeface="Courier New"/>
                <a:ea typeface="Courier New"/>
                <a:cs typeface="Courier New"/>
                <a:sym typeface="Courier New"/>
              </a:rPr>
              <a:t>Projeto de Lógica de Programação II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0" y="310850"/>
            <a:ext cx="8520600" cy="23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200">
                <a:solidFill>
                  <a:srgbClr val="FFC92A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Mesa de bar</a:t>
            </a:r>
            <a:endParaRPr sz="6200">
              <a:solidFill>
                <a:srgbClr val="FFC92A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030925" y="560300"/>
            <a:ext cx="8964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867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200">
                <a:latin typeface="Press Start 2P"/>
                <a:ea typeface="Press Start 2P"/>
                <a:cs typeface="Press Start 2P"/>
                <a:sym typeface="Press Start 2P"/>
              </a:rPr>
              <a:t>&lt;</a:t>
            </a:r>
            <a:endParaRPr sz="6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737425" y="1591225"/>
            <a:ext cx="7731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200">
                <a:latin typeface="Press Start 2P"/>
                <a:ea typeface="Press Start 2P"/>
                <a:cs typeface="Press Start 2P"/>
                <a:sym typeface="Press Start 2P"/>
              </a:rPr>
              <a:t>&gt;</a:t>
            </a:r>
            <a:endParaRPr sz="6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980425" y="560300"/>
            <a:ext cx="8181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200">
                <a:solidFill>
                  <a:srgbClr val="F1C23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&lt;</a:t>
            </a:r>
            <a:endParaRPr sz="6200">
              <a:solidFill>
                <a:srgbClr val="F1C23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742975" y="1558225"/>
            <a:ext cx="7620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200">
                <a:solidFill>
                  <a:srgbClr val="F1C23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&gt;</a:t>
            </a:r>
            <a:endParaRPr sz="6200">
              <a:solidFill>
                <a:srgbClr val="F1C23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367325" y="2779625"/>
            <a:ext cx="2118000" cy="2010600"/>
          </a:xfrm>
          <a:prstGeom prst="donut">
            <a:avLst>
              <a:gd fmla="val 416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525" y="2496350"/>
            <a:ext cx="1976050" cy="244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200">
                <a:solidFill>
                  <a:srgbClr val="F1C23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THE END</a:t>
            </a:r>
            <a:endParaRPr sz="6200">
              <a:solidFill>
                <a:srgbClr val="F1C23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-8711100" y="1499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050" y="1725725"/>
            <a:ext cx="2347975" cy="27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0425" y="3763150"/>
            <a:ext cx="1661525" cy="16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rgbClr val="999999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Alunos:</a:t>
            </a:r>
            <a:endParaRPr sz="2300">
              <a:solidFill>
                <a:srgbClr val="999999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Lucas Verdam</a:t>
            </a:r>
            <a:r>
              <a:rPr lang="pt-PT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como programador back-end.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Nikolle de Lacerda</a:t>
            </a:r>
            <a:r>
              <a:rPr lang="pt-PT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como programadora front-end;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Pedro Henrique de Santana</a:t>
            </a:r>
            <a:r>
              <a:rPr lang="pt-PT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como programador full-stack;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Thaís Carvalho</a:t>
            </a:r>
            <a:r>
              <a:rPr lang="pt-PT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como programadora front-end;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PT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Tiago Civatti</a:t>
            </a:r>
            <a:r>
              <a:rPr lang="pt-PT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como programador full-stack.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099" y="4045325"/>
            <a:ext cx="829024" cy="9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