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">
          <p15:clr>
            <a:srgbClr val="000000"/>
          </p15:clr>
        </p15:guide>
        <p15:guide id="2" orient="horz" pos="732">
          <p15:clr>
            <a:srgbClr val="000000"/>
          </p15:clr>
        </p15:guide>
        <p15:guide id="3" orient="horz" pos="792">
          <p15:clr>
            <a:srgbClr val="000000"/>
          </p15:clr>
        </p15:guide>
        <p15:guide id="4" orient="horz" pos="1446">
          <p15:clr>
            <a:srgbClr val="000000"/>
          </p15:clr>
        </p15:guide>
        <p15:guide id="5" orient="horz" pos="1506">
          <p15:clr>
            <a:srgbClr val="000000"/>
          </p15:clr>
        </p15:guide>
        <p15:guide id="6" orient="horz" pos="2142">
          <p15:clr>
            <a:srgbClr val="000000"/>
          </p15:clr>
        </p15:guide>
        <p15:guide id="7" orient="horz" pos="2220">
          <p15:clr>
            <a:srgbClr val="000000"/>
          </p15:clr>
        </p15:guide>
        <p15:guide id="8" orient="horz" pos="2856">
          <p15:clr>
            <a:srgbClr val="000000"/>
          </p15:clr>
        </p15:guide>
        <p15:guide id="9" pos="72">
          <p15:clr>
            <a:srgbClr val="000000"/>
          </p15:clr>
        </p15:guide>
        <p15:guide id="10" pos="720">
          <p15:clr>
            <a:srgbClr val="000000"/>
          </p15:clr>
        </p15:guide>
        <p15:guide id="11" pos="792">
          <p15:clr>
            <a:srgbClr val="000000"/>
          </p15:clr>
        </p15:guide>
        <p15:guide id="12" pos="1428">
          <p15:clr>
            <a:srgbClr val="000000"/>
          </p15:clr>
        </p15:guide>
        <p15:guide id="13" pos="1494">
          <p15:clr>
            <a:srgbClr val="000000"/>
          </p15:clr>
        </p15:guide>
        <p15:guide id="14" pos="2142">
          <p15:clr>
            <a:srgbClr val="000000"/>
          </p15:clr>
        </p15:guide>
        <p15:guide id="15" pos="2202">
          <p15:clr>
            <a:srgbClr val="000000"/>
          </p15:clr>
        </p15:guide>
        <p15:guide id="16" pos="283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GFYdooc8VFuGqmPsF9x5Yzj9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" orient="horz"/>
        <p:guide pos="732" orient="horz"/>
        <p:guide pos="792" orient="horz"/>
        <p:guide pos="1446" orient="horz"/>
        <p:guide pos="1506" orient="horz"/>
        <p:guide pos="2142" orient="horz"/>
        <p:guide pos="2220" orient="horz"/>
        <p:guide pos="2856" orient="horz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5" Type="http://schemas.openxmlformats.org/officeDocument/2006/relationships/image" Target="../media/image3.png"/><Relationship Id="rId1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"/>
          <p:cNvGrpSpPr/>
          <p:nvPr/>
        </p:nvGrpSpPr>
        <p:grpSpPr>
          <a:xfrm>
            <a:off x="109724" y="249944"/>
            <a:ext cx="8936456" cy="6279086"/>
            <a:chOff x="109282" y="249822"/>
            <a:chExt cx="8937349" cy="6279714"/>
          </a:xfrm>
        </p:grpSpPr>
        <p:pic>
          <p:nvPicPr>
            <p:cNvPr id="17" name="Google Shape;1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282" y="298597"/>
              <a:ext cx="1798443" cy="169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282" y="2060575"/>
              <a:ext cx="1731383" cy="1371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07725" y="2060575"/>
              <a:ext cx="1731383" cy="4468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09152" y="5102882"/>
              <a:ext cx="1737479" cy="14266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06169" y="2810482"/>
              <a:ext cx="1737479" cy="2243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07725" y="298597"/>
              <a:ext cx="1731383" cy="169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6169" y="5041914"/>
              <a:ext cx="3535922" cy="1487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9282" y="3499421"/>
              <a:ext cx="1731383" cy="3030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10708" y="2853160"/>
              <a:ext cx="1804540" cy="2200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96959" y="2566610"/>
              <a:ext cx="1743575" cy="248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06169" y="298597"/>
              <a:ext cx="1804540" cy="248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309152" y="249822"/>
              <a:ext cx="1731383" cy="2249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10708" y="298597"/>
              <a:ext cx="1731383" cy="24874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1"/>
          <p:cNvSpPr txBox="1"/>
          <p:nvPr/>
        </p:nvSpPr>
        <p:spPr>
          <a:xfrm>
            <a:off x="6350" y="-55562"/>
            <a:ext cx="4683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GP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2960687" y="-41275"/>
            <a:ext cx="1182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X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338138" y="2395537"/>
            <a:ext cx="135731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377837" y="-12"/>
            <a:ext cx="199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4048125" y="-57150"/>
            <a:ext cx="2260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Mesa de Bar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497154" y="976864"/>
            <a:ext cx="1271943" cy="2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3929062" y="4370387"/>
            <a:ext cx="690562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-1587" y="6524625"/>
            <a:ext cx="20367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rebuchet MS"/>
              <a:buNone/>
            </a:pPr>
            <a:r>
              <a:rPr b="1" i="0" lang="en-US" sz="1400" u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Model Canvas 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7554772" y="6523025"/>
            <a:ext cx="16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Data: 17/10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2035175" y="711450"/>
            <a:ext cx="1452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 ajuda nas despesas em restaurantes/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bares.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3774475" y="847225"/>
            <a:ext cx="16068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</a:t>
            </a:r>
            <a:r>
              <a:rPr lang="en-US"/>
              <a:t> </a:t>
            </a:r>
            <a:r>
              <a:rPr lang="en-US"/>
              <a:t>Lucas Verdam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</a:t>
            </a:r>
            <a:r>
              <a:rPr lang="en-US"/>
              <a:t> Nikolle Lacerda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 </a:t>
            </a:r>
            <a:r>
              <a:rPr lang="en-US"/>
              <a:t>Pedro Henrique Santana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 </a:t>
            </a:r>
            <a:r>
              <a:rPr lang="en-US"/>
              <a:t>Thaís Carvalho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</a:t>
            </a:r>
            <a:r>
              <a:rPr lang="en-US"/>
              <a:t> Tiago Civatti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7253125" y="5346425"/>
            <a:ext cx="18189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App Store</a:t>
            </a:r>
            <a:r>
              <a:rPr lang="en-US" sz="1200"/>
              <a:t>: $99 anuais(R$559,19);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Play Store</a:t>
            </a:r>
            <a:r>
              <a:rPr lang="en-US" sz="1200"/>
              <a:t>: $25 uma única vez (141,2</a:t>
            </a:r>
            <a:r>
              <a:rPr lang="en-US" sz="1200"/>
              <a:t>1</a:t>
            </a:r>
            <a:r>
              <a:rPr lang="en-US" sz="1100"/>
              <a:t>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TOTAL</a:t>
            </a:r>
            <a:r>
              <a:rPr lang="en-US" sz="1100"/>
              <a:t>:$124 (R$ 700,4);</a:t>
            </a:r>
            <a:endParaRPr sz="1100"/>
          </a:p>
        </p:txBody>
      </p:sp>
      <p:sp>
        <p:nvSpPr>
          <p:cNvPr id="42" name="Google Shape;42;p1"/>
          <p:cNvSpPr txBox="1"/>
          <p:nvPr/>
        </p:nvSpPr>
        <p:spPr>
          <a:xfrm>
            <a:off x="3758725" y="3107575"/>
            <a:ext cx="16068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</a:t>
            </a:r>
            <a:r>
              <a:rPr b="1" lang="en-US" sz="1300"/>
              <a:t>rogramadores back-end: </a:t>
            </a:r>
            <a:r>
              <a:rPr lang="en-US" sz="1300"/>
              <a:t>Lucas Verdam </a:t>
            </a:r>
            <a:r>
              <a:rPr lang="en-US" sz="1300">
                <a:solidFill>
                  <a:schemeClr val="dk1"/>
                </a:solidFill>
              </a:rPr>
              <a:t>e Tiago Civatti.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Programadores front-end</a:t>
            </a:r>
            <a:r>
              <a:rPr lang="en-US" sz="1200">
                <a:solidFill>
                  <a:schemeClr val="dk1"/>
                </a:solidFill>
              </a:rPr>
              <a:t>: </a:t>
            </a:r>
            <a:r>
              <a:rPr lang="en-US" sz="1300"/>
              <a:t>Nikolle Lacerda, Pedro Henrique Santana e Thaís Carvalho.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162375" y="824800"/>
            <a:ext cx="1606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109725" y="2341400"/>
            <a:ext cx="1606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Calcular valores de pagamento, troco e gorjeta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162375" y="4031125"/>
            <a:ext cx="17049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</a:t>
            </a:r>
            <a:r>
              <a:rPr lang="en-US"/>
              <a:t> </a:t>
            </a:r>
            <a:r>
              <a:rPr lang="en-US"/>
              <a:t>Otimizar o tempo de atendentes e clientes;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</a:t>
            </a:r>
            <a:r>
              <a:rPr lang="en-US"/>
              <a:t> Evitar erros no cálculo e resolução de pagamentos.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1930950" y="2395575"/>
            <a:ext cx="16743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RF01 -</a:t>
            </a:r>
            <a:r>
              <a:rPr lang="en-US" sz="1200">
                <a:solidFill>
                  <a:schemeClr val="dk1"/>
                </a:solidFill>
              </a:rPr>
              <a:t> Selecionar tipo de divisão do pagamento.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RF02 - </a:t>
            </a:r>
            <a:r>
              <a:rPr lang="en-US" sz="1200">
                <a:solidFill>
                  <a:schemeClr val="dk1"/>
                </a:solidFill>
              </a:rPr>
              <a:t>Adicionar nomes e valores.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RF03 -</a:t>
            </a:r>
            <a:r>
              <a:rPr lang="en-US" sz="1200">
                <a:solidFill>
                  <a:schemeClr val="dk1"/>
                </a:solidFill>
              </a:rPr>
              <a:t> Associar valores aos nomes.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RF04 -</a:t>
            </a:r>
            <a:r>
              <a:rPr lang="en-US" sz="1200">
                <a:solidFill>
                  <a:schemeClr val="dk1"/>
                </a:solidFill>
              </a:rPr>
              <a:t> Permitir adição de gorjeta.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RF05 - </a:t>
            </a:r>
            <a:r>
              <a:rPr lang="en-US" sz="1200">
                <a:solidFill>
                  <a:schemeClr val="dk1"/>
                </a:solidFill>
              </a:rPr>
              <a:t>Permitir seleção</a:t>
            </a:r>
            <a:r>
              <a:rPr lang="en-US" sz="1200">
                <a:solidFill>
                  <a:schemeClr val="dk1"/>
                </a:solidFill>
              </a:rPr>
              <a:t> da form</a:t>
            </a:r>
            <a:r>
              <a:rPr lang="en-US" sz="1200">
                <a:solidFill>
                  <a:schemeClr val="dk1"/>
                </a:solidFill>
              </a:rPr>
              <a:t>a de pagamento.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RF06 -</a:t>
            </a:r>
            <a:r>
              <a:rPr lang="en-US" sz="1200">
                <a:solidFill>
                  <a:schemeClr val="dk1"/>
                </a:solidFill>
              </a:rPr>
              <a:t> Calcular os valores desejados.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RF07</a:t>
            </a:r>
            <a:r>
              <a:rPr lang="en-US" sz="1200">
                <a:solidFill>
                  <a:schemeClr val="dk1"/>
                </a:solidFill>
              </a:rPr>
              <a:t> - Retornar os valores gerados.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RF08 -</a:t>
            </a:r>
            <a:r>
              <a:rPr lang="en-US" sz="1200">
                <a:solidFill>
                  <a:schemeClr val="dk1"/>
                </a:solidFill>
              </a:rPr>
              <a:t> Visualizar relatório.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3737700" y="5570675"/>
            <a:ext cx="3460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5492413" y="3036175"/>
            <a:ext cx="17049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A1-</a:t>
            </a:r>
            <a:r>
              <a:rPr lang="en-US" sz="1100"/>
              <a:t> Documentação;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A2 -</a:t>
            </a:r>
            <a:r>
              <a:rPr lang="en-US" sz="1100"/>
              <a:t> Código back-end(linguagem python);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A3 -</a:t>
            </a:r>
            <a:r>
              <a:rPr lang="en-US" sz="1100"/>
              <a:t> Código front-end (HTML, CSS, JavaScript);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A4 -</a:t>
            </a:r>
            <a:r>
              <a:rPr lang="en-US" sz="1100"/>
              <a:t> Integrar código front-end e back-end ao django.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A5 </a:t>
            </a:r>
            <a:r>
              <a:rPr lang="en-US" sz="1100"/>
              <a:t>- Apresentação.</a:t>
            </a:r>
            <a:endParaRPr sz="1100"/>
          </a:p>
        </p:txBody>
      </p:sp>
      <p:sp>
        <p:nvSpPr>
          <p:cNvPr id="49" name="Google Shape;49;p1"/>
          <p:cNvSpPr txBox="1"/>
          <p:nvPr/>
        </p:nvSpPr>
        <p:spPr>
          <a:xfrm>
            <a:off x="237925" y="755775"/>
            <a:ext cx="1452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Dificuldade em calcular valores a serem pagos.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7310126" y="561600"/>
            <a:ext cx="17049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R1-</a:t>
            </a:r>
            <a:r>
              <a:rPr lang="en-US"/>
              <a:t> Queda de Energia;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R2 -</a:t>
            </a:r>
            <a:r>
              <a:rPr lang="en-US"/>
              <a:t> Comunicação Ruim;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R3 -</a:t>
            </a:r>
            <a:r>
              <a:rPr lang="en-US"/>
              <a:t>  Dívidas;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R4 -</a:t>
            </a:r>
            <a:r>
              <a:rPr lang="en-US"/>
              <a:t> Dificuldade para adaptação das plataformas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5619050" y="561600"/>
            <a:ext cx="15417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P1 -</a:t>
            </a:r>
            <a:r>
              <a:rPr lang="en-US"/>
              <a:t> Estar em linguagem de programação Python;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P2 - </a:t>
            </a:r>
            <a:r>
              <a:rPr lang="en-US"/>
              <a:t>Sistema disponível para mobile, somente.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7179600" y="2970775"/>
            <a:ext cx="19938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</a:t>
            </a:r>
            <a:r>
              <a:rPr b="1" lang="en-US"/>
              <a:t>A1 - </a:t>
            </a:r>
            <a:r>
              <a:rPr lang="en-US"/>
              <a:t>setembro</a:t>
            </a:r>
            <a:r>
              <a:rPr lang="en-US"/>
              <a:t>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A2 - </a:t>
            </a:r>
            <a:r>
              <a:rPr lang="en-US"/>
              <a:t>outubro/</a:t>
            </a:r>
            <a:r>
              <a:rPr lang="en-US"/>
              <a:t>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A3 - </a:t>
            </a:r>
            <a:r>
              <a:rPr lang="en-US">
                <a:solidFill>
                  <a:schemeClr val="dk1"/>
                </a:solidFill>
              </a:rPr>
              <a:t>outubro/</a:t>
            </a:r>
            <a:r>
              <a:rPr lang="en-US"/>
              <a:t>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A4 - </a:t>
            </a:r>
            <a:r>
              <a:rPr lang="en-US">
                <a:solidFill>
                  <a:schemeClr val="dk1"/>
                </a:solidFill>
              </a:rPr>
              <a:t>outubro/</a:t>
            </a:r>
            <a:r>
              <a:rPr lang="en-US"/>
              <a:t>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A5 - </a:t>
            </a:r>
            <a:r>
              <a:rPr lang="en-US">
                <a:solidFill>
                  <a:schemeClr val="dk1"/>
                </a:solidFill>
              </a:rPr>
              <a:t>outubro/</a:t>
            </a:r>
            <a:r>
              <a:rPr lang="en-US"/>
              <a:t>2020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3698775" y="5487375"/>
            <a:ext cx="35544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Linguagem cair em desuso;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Cliente não poder acessar via web;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Entrega até dia 19/10;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Custo total: R$ 2.000,00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ROJECT-MODEL-CANVAS-APRESENTACAO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2014-09-09T18:20:14Z</dcterms:created>
  <dc:creator>Carlos Y. Shigue</dc:creator>
</cp:coreProperties>
</file>