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90050" y="2372499"/>
            <a:ext cx="8596668" cy="941007"/>
          </a:xfrm>
        </p:spPr>
        <p:txBody>
          <a:bodyPr/>
          <a:lstStyle/>
          <a:p>
            <a:pPr algn="ctr"/>
            <a:r>
              <a:rPr lang="pt-BR" dirty="0" smtClean="0"/>
              <a:t>Jogo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902761" y="3777849"/>
            <a:ext cx="4185623" cy="1361077"/>
          </a:xfrm>
        </p:spPr>
        <p:txBody>
          <a:bodyPr/>
          <a:lstStyle/>
          <a:p>
            <a:r>
              <a:rPr lang="pt-BR" sz="1800" dirty="0" smtClean="0"/>
              <a:t>Curso Integrado em Informática</a:t>
            </a:r>
          </a:p>
          <a:p>
            <a:r>
              <a:rPr lang="pt-BR" sz="1800" dirty="0" smtClean="0"/>
              <a:t>STC – Sistemas Computacionais</a:t>
            </a:r>
          </a:p>
          <a:p>
            <a:r>
              <a:rPr lang="pt-BR" sz="1800" dirty="0" smtClean="0"/>
              <a:t>Profa. Luciana </a:t>
            </a:r>
            <a:r>
              <a:rPr lang="pt-BR" sz="1800" dirty="0" err="1" smtClean="0"/>
              <a:t>Abiuzi</a:t>
            </a:r>
            <a:endParaRPr lang="pt-BR" sz="1800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1" y="108563"/>
            <a:ext cx="5280577" cy="1668504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2995575" y="6065590"/>
            <a:ext cx="4185618" cy="576262"/>
          </a:xfrm>
        </p:spPr>
        <p:txBody>
          <a:bodyPr/>
          <a:lstStyle/>
          <a:p>
            <a:pPr algn="ctr"/>
            <a:r>
              <a:rPr lang="pt-BR" sz="1800" dirty="0" smtClean="0"/>
              <a:t>São Paulo, Novembro de 2015</a:t>
            </a:r>
            <a:endParaRPr lang="pt-BR" sz="1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5088384" y="4035608"/>
            <a:ext cx="4185617" cy="1307880"/>
          </a:xfrm>
        </p:spPr>
        <p:txBody>
          <a:bodyPr/>
          <a:lstStyle/>
          <a:p>
            <a:pPr marL="0" indent="0" algn="r">
              <a:buNone/>
            </a:pPr>
            <a:r>
              <a:rPr lang="pt-BR" dirty="0" smtClean="0"/>
              <a:t>Renata Souza da Silva</a:t>
            </a:r>
            <a:endParaRPr lang="pt-BR" dirty="0"/>
          </a:p>
          <a:p>
            <a:pPr marL="0" indent="0" algn="r">
              <a:buNone/>
            </a:pPr>
            <a:r>
              <a:rPr lang="pt-BR" dirty="0" smtClean="0"/>
              <a:t>Isabelle Neves Porto</a:t>
            </a:r>
          </a:p>
          <a:p>
            <a:pPr marL="0" indent="0" algn="r">
              <a:buNone/>
            </a:pPr>
            <a:r>
              <a:rPr lang="pt-BR" dirty="0" smtClean="0"/>
              <a:t>Tiago </a:t>
            </a:r>
            <a:r>
              <a:rPr lang="pt-BR" dirty="0" err="1" smtClean="0"/>
              <a:t>Civatti</a:t>
            </a:r>
            <a:r>
              <a:rPr lang="pt-BR" dirty="0" smtClean="0"/>
              <a:t> </a:t>
            </a:r>
            <a:r>
              <a:rPr lang="pt-BR" dirty="0" err="1" smtClean="0"/>
              <a:t>Frausino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</a:p>
          <a:p>
            <a:endParaRPr lang="pt-BR" dirty="0" smtClean="0"/>
          </a:p>
          <a:p>
            <a:r>
              <a:rPr lang="pt-BR" dirty="0" smtClean="0"/>
              <a:t>Modo de jogar/ regras do jogo</a:t>
            </a:r>
          </a:p>
          <a:p>
            <a:endParaRPr lang="pt-BR" dirty="0" smtClean="0"/>
          </a:p>
          <a:p>
            <a:r>
              <a:rPr lang="pt-BR" dirty="0" smtClean="0"/>
              <a:t>Criação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/>
              <a:t>Funções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64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35" y="1522913"/>
            <a:ext cx="3963398" cy="3881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572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1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</a:p>
          <a:p>
            <a:endParaRPr lang="pt-BR" dirty="0" smtClean="0"/>
          </a:p>
          <a:p>
            <a:r>
              <a:rPr lang="pt-BR" dirty="0" smtClean="0"/>
              <a:t>Modo de jogar/ regras do jogo</a:t>
            </a:r>
          </a:p>
          <a:p>
            <a:endParaRPr lang="pt-BR" dirty="0" smtClean="0"/>
          </a:p>
          <a:p>
            <a:r>
              <a:rPr lang="pt-BR" dirty="0" smtClean="0"/>
              <a:t>Criação</a:t>
            </a:r>
          </a:p>
          <a:p>
            <a:endParaRPr lang="pt-BR" dirty="0" smtClean="0"/>
          </a:p>
          <a:p>
            <a:r>
              <a:rPr lang="pt-BR" dirty="0" smtClean="0"/>
              <a:t>Funções</a:t>
            </a:r>
          </a:p>
          <a:p>
            <a:endParaRPr lang="pt-BR" dirty="0"/>
          </a:p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6547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	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Criar um jogo utilizando o nosso conhecimento.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923">
            <a:off x="2628113" y="3493173"/>
            <a:ext cx="3401964" cy="25481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45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de jogar/ regras do jogo</a:t>
            </a:r>
          </a:p>
          <a:p>
            <a:endParaRPr lang="pt-BR" dirty="0" smtClean="0"/>
          </a:p>
          <a:p>
            <a:r>
              <a:rPr lang="pt-BR" dirty="0" smtClean="0"/>
              <a:t>Criação</a:t>
            </a:r>
          </a:p>
          <a:p>
            <a:endParaRPr lang="pt-BR" dirty="0" smtClean="0"/>
          </a:p>
          <a:p>
            <a:r>
              <a:rPr lang="pt-BR" dirty="0" smtClean="0"/>
              <a:t>Funções</a:t>
            </a:r>
          </a:p>
          <a:p>
            <a:endParaRPr lang="pt-BR" dirty="0"/>
          </a:p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1235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Jogar/ Regras de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Controles</a:t>
            </a:r>
          </a:p>
          <a:p>
            <a:endParaRPr lang="pt-BR" sz="2000" dirty="0" smtClean="0"/>
          </a:p>
          <a:p>
            <a:r>
              <a:rPr lang="pt-BR" sz="2000" dirty="0" smtClean="0"/>
              <a:t>Pontuação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Fim de jogo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47" y="2058700"/>
            <a:ext cx="3717968" cy="3717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8852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endParaRPr lang="pt-BR" dirty="0" smtClean="0"/>
          </a:p>
          <a:p>
            <a:r>
              <a:rPr lang="pt-BR" dirty="0" smtClean="0"/>
              <a:t>Modo de jogar/ regras do jogo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</a:t>
            </a:r>
          </a:p>
          <a:p>
            <a:endParaRPr lang="pt-BR" dirty="0" smtClean="0"/>
          </a:p>
          <a:p>
            <a:r>
              <a:rPr lang="pt-BR" dirty="0" smtClean="0"/>
              <a:t>Funções</a:t>
            </a:r>
          </a:p>
          <a:p>
            <a:endParaRPr lang="pt-BR" dirty="0"/>
          </a:p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3567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Linguagem</a:t>
            </a:r>
          </a:p>
          <a:p>
            <a:endParaRPr lang="pt-BR" sz="2000" dirty="0" smtClean="0"/>
          </a:p>
          <a:p>
            <a:r>
              <a:rPr lang="pt-BR" sz="2000" dirty="0" smtClean="0"/>
              <a:t>Etapas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2844859" cy="2844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925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endParaRPr lang="pt-BR" dirty="0" smtClean="0"/>
          </a:p>
          <a:p>
            <a:r>
              <a:rPr lang="pt-BR" dirty="0" smtClean="0"/>
              <a:t>Modo de jogar/ regras do jogo</a:t>
            </a:r>
          </a:p>
          <a:p>
            <a:endParaRPr lang="pt-BR" dirty="0" smtClean="0"/>
          </a:p>
          <a:p>
            <a:r>
              <a:rPr lang="pt-BR" dirty="0" smtClean="0"/>
              <a:t>Criação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  <a:p>
            <a:pPr marL="0" indent="0">
              <a:buNone/>
            </a:pPr>
            <a:endParaRPr lang="pt-BR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Conclusão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49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Gato</a:t>
            </a:r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r>
              <a:rPr lang="pt-BR" sz="2000" dirty="0" smtClean="0"/>
              <a:t>Sangue</a:t>
            </a:r>
          </a:p>
          <a:p>
            <a:endParaRPr lang="pt-BR" sz="2000" dirty="0" smtClean="0"/>
          </a:p>
          <a:p>
            <a:r>
              <a:rPr lang="pt-BR" sz="2000" dirty="0" smtClean="0"/>
              <a:t>Tiro</a:t>
            </a:r>
          </a:p>
          <a:p>
            <a:endParaRPr lang="pt-BR" sz="2000" dirty="0" smtClean="0"/>
          </a:p>
          <a:p>
            <a:r>
              <a:rPr lang="pt-BR" sz="2000" dirty="0" smtClean="0"/>
              <a:t>Frame </a:t>
            </a:r>
          </a:p>
          <a:p>
            <a:endParaRPr lang="pt-BR" sz="2000" dirty="0"/>
          </a:p>
          <a:p>
            <a:r>
              <a:rPr lang="pt-BR" sz="2000" dirty="0" smtClean="0"/>
              <a:t>Vida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79527">
            <a:off x="5492167" y="2009273"/>
            <a:ext cx="3949419" cy="15490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6" y="3773954"/>
            <a:ext cx="1828804" cy="170383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011814" y="4100975"/>
            <a:ext cx="146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rgbClr val="A40000"/>
                  </a:solidFill>
                  <a:prstDash val="solid"/>
                </a:ln>
                <a:solidFill>
                  <a:srgbClr val="C00000"/>
                </a:solidFill>
              </a:rPr>
              <a:t>1UP</a:t>
            </a:r>
            <a:endParaRPr lang="pt-BR" sz="5400" b="1" cap="none" spc="0" dirty="0">
              <a:ln w="22225">
                <a:solidFill>
                  <a:srgbClr val="A4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075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123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Jogo</vt:lpstr>
      <vt:lpstr>Roteiro</vt:lpstr>
      <vt:lpstr>Objetivo </vt:lpstr>
      <vt:lpstr>Roteiro</vt:lpstr>
      <vt:lpstr>Modo de Jogar/ Regras de Jogo</vt:lpstr>
      <vt:lpstr>Roteiro</vt:lpstr>
      <vt:lpstr>Criação</vt:lpstr>
      <vt:lpstr>Roteiro</vt:lpstr>
      <vt:lpstr>Funções</vt:lpstr>
      <vt:lpstr>Roteiro</vt:lpstr>
      <vt:lpstr>Conclusão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</dc:title>
  <dc:creator>Thiago</dc:creator>
  <cp:lastModifiedBy>Thiago</cp:lastModifiedBy>
  <cp:revision>10</cp:revision>
  <dcterms:created xsi:type="dcterms:W3CDTF">2015-11-02T16:55:15Z</dcterms:created>
  <dcterms:modified xsi:type="dcterms:W3CDTF">2015-11-02T20:20:21Z</dcterms:modified>
</cp:coreProperties>
</file>