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  <p:sldId id="256" r:id="rId7"/>
    <p:sldId id="259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430AC-DA97-4C6E-8CDF-D7D05E0B8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182DC-30E8-4697-92A6-E17400C62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D5F22-5F4D-46AD-B1C4-8356227D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724-EEE1-493E-A8DB-A6E3BBA43352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BF504-01D8-4031-A48C-CC2D3A80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C376F5-4856-4DE1-818F-DDB1A4DD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21E-F68E-44B6-87D8-1367F15DB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38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BCC12-83A4-467F-9BB9-C2B6F1B1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3FB015-4FEE-4D2F-81CB-3DD9D2CE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04D19B-3125-46D1-939E-BCE42F66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724-EEE1-493E-A8DB-A6E3BBA43352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726977-93F7-4851-81B8-4981F770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C3C5B7-2BB2-46DD-86C8-1B5B990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21E-F68E-44B6-87D8-1367F15DB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92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5BFDC0-9EA7-49D9-820B-B05C2D91D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2EDAB8-17A2-4CE6-9B5C-A9C1CBAED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79382-04E4-43BE-BBBA-9770D9AE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724-EEE1-493E-A8DB-A6E3BBA43352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96B0A-61E9-4365-A584-8B9ED4A7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6BF108-64D4-4D23-9459-3DAD8BB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21E-F68E-44B6-87D8-1367F15DB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93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E1E60-0E33-4F1F-9033-403A9BD9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CDADB-B862-4621-A51F-54A4BD52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8C693-5D39-43B9-927D-65102F6E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724-EEE1-493E-A8DB-A6E3BBA43352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E574CA-380B-4E26-A6E0-AC32312F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DA1D31-B651-45C4-A506-DB24F9F0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21E-F68E-44B6-87D8-1367F15DB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21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D4A82-4C31-4D4A-ABAB-1D18357E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06ECEE-528E-4EDB-8365-5F89AE9A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8DB160-6D73-4041-9B1D-40B648C6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724-EEE1-493E-A8DB-A6E3BBA43352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E54C95-3C8A-4939-B752-EF1762F1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974D5F-49D7-4774-9174-3A75D82E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21E-F68E-44B6-87D8-1367F15DB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22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1578D-5C77-42E1-8297-C3E06632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C1E7A-C391-47AF-B43C-B29D4BC6F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789FE6-9413-4674-8512-C58C0EDD9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5A5B66-6D58-4DD4-A3E1-03E38648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724-EEE1-493E-A8DB-A6E3BBA43352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87E9AE-35A9-44EE-851E-2D96870D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C6F71A-7BB0-405D-9985-DC198E83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21E-F68E-44B6-87D8-1367F15DB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32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CFCA0-42AA-4E38-866D-863AC33E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AB9008-5CCF-4538-8F17-45C6BC481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DF2716-547C-45DC-A2C6-0BBDD4AB9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BD36B0-AFD6-4D7A-8D2D-684604D69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5F9854-DB8D-4282-A7B1-58566D692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6BB0C4-E428-46B8-BA4B-D1D32B41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724-EEE1-493E-A8DB-A6E3BBA43352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F08FD4-3F3E-4EC2-AD78-9D78B557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85DEB1-1D4F-4CA5-ACB6-BD7889DF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21E-F68E-44B6-87D8-1367F15DB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2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F1B0B-1764-45DA-A9A7-B9763334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13BD9C-C815-4648-835D-7BBDE0FC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724-EEE1-493E-A8DB-A6E3BBA43352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77B596-5CFC-48F7-A2E3-A967A0B0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92985E-77CF-4DF4-9D81-EA9DAC89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21E-F68E-44B6-87D8-1367F15DB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3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4334C7-F40A-4475-800A-84FFAB72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724-EEE1-493E-A8DB-A6E3BBA43352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703DF2-0058-4B5D-9FA1-091AE3B8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6E1314-E164-439E-A818-0878E6B7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21E-F68E-44B6-87D8-1367F15DB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2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20255-1E62-4C97-AD2B-58036557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3403C-9940-4F3E-BF9C-1FC34E16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6F9D8B-5C43-44FC-8D7F-98AAF5E67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8726EF-0447-4D92-BC6E-2456B73B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724-EEE1-493E-A8DB-A6E3BBA43352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9A6BC9-D61D-4D9A-A03D-CB82BCDD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53D4F0-0F82-4E2D-9D21-C8B9D550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21E-F68E-44B6-87D8-1367F15DB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87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3FA2F-5CD2-4B3A-9037-5A812806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D7057E-272E-4673-AF47-FB806556C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7330D3-B408-4400-AC81-63E419758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4EE864-F080-4192-9C4E-5DD846E5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724-EEE1-493E-A8DB-A6E3BBA43352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F7002A-20E6-49CA-BAA5-239963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3A9698-5591-4478-B8E4-EC6DE274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21E-F68E-44B6-87D8-1367F15DB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71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2ED1A4-70DA-43DA-82B7-F476CCA2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06E1F4-0F8C-4486-B4A0-A25FCE4D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42BC9-FF6B-4608-A25E-65A39359A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6724-EEE1-493E-A8DB-A6E3BBA43352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D6FB24-58A6-4C0B-B303-D5ACBA506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085BC-EB0B-4515-9C43-1C8B19B19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F21E-F68E-44B6-87D8-1367F15DB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E20EC12-5BC0-4B70-A7E3-FE124C89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93" y="532629"/>
            <a:ext cx="93249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2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80D287-41F2-4576-86FD-390E4A4B8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442912"/>
            <a:ext cx="88963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4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EF52929-808F-4AE1-89D9-B6AA4D65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886" y="0"/>
            <a:ext cx="6128627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6D9289E-5A61-481A-A7FF-51D853A6C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720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97BC981-2228-43C1-BB5C-3978BBAB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5" y="669052"/>
            <a:ext cx="6524625" cy="29908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611D01-E1B3-4555-943E-613AF853BCC0}"/>
              </a:ext>
            </a:extLst>
          </p:cNvPr>
          <p:cNvSpPr txBox="1"/>
          <p:nvPr/>
        </p:nvSpPr>
        <p:spPr>
          <a:xfrm>
            <a:off x="284085" y="26633"/>
            <a:ext cx="1690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Encoding</a:t>
            </a:r>
            <a:endParaRPr lang="pt-BR" dirty="0"/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78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5E34ECC-3903-429F-9CEC-F24981F4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25" y="331848"/>
            <a:ext cx="4619625" cy="24479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F753337-EA56-4F97-ABD5-7C7389A9D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25" y="3366532"/>
            <a:ext cx="10153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8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4FD6235-FBF4-4C23-84B0-F9F6517F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5" y="25939"/>
            <a:ext cx="10612007" cy="17071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19386-D5A1-4E6E-8F5A-7732E293C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83" y="1733088"/>
            <a:ext cx="7786593" cy="37621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C0DB498-8406-4188-A29C-947C9CF1F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611" y="4878880"/>
            <a:ext cx="7134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7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62BD99A-221D-4B3F-90AF-6142F716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957262"/>
            <a:ext cx="75819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1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tegorical-encoding-01-01">
            <a:extLst>
              <a:ext uri="{FF2B5EF4-FFF2-40B4-BE49-F238E27FC236}">
                <a16:creationId xmlns:a16="http://schemas.microsoft.com/office/drawing/2014/main" id="{9D555052-514C-4204-B2C6-0F931A15D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0"/>
            <a:ext cx="6951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360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3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Sanches da Silva</dc:creator>
  <cp:lastModifiedBy>Tiago Sanches da Silva</cp:lastModifiedBy>
  <cp:revision>8</cp:revision>
  <dcterms:created xsi:type="dcterms:W3CDTF">2021-05-24T03:23:03Z</dcterms:created>
  <dcterms:modified xsi:type="dcterms:W3CDTF">2021-05-24T19:51:15Z</dcterms:modified>
</cp:coreProperties>
</file>