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Sanches da Silva</dc:creator>
  <cp:lastModifiedBy>Tiago Sanches da Silva</cp:lastModifiedBy>
  <cp:revision>8</cp:revision>
  <dcterms:created xsi:type="dcterms:W3CDTF">2021-05-24T03:23:03Z</dcterms:created>
  <dcterms:modified xsi:type="dcterms:W3CDTF">2021-05-24T19:51:15Z</dcterms:modified>
</cp:coreProperties>
</file>