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92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2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1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8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06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4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3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6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75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C1D852-634A-45A3-9987-BC912C4FED7B}" type="datetimeFigureOut">
              <a:rPr lang="es-CO" smtClean="0"/>
              <a:t>11/02/2023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7105B3-9F48-4499-9F05-C642C1EDD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3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1A065-42C8-3797-1D64-C93409E12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7D7AC-3EB6-69AC-9BA3-4CDDEB0F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64146-48C1-B4F4-6F94-814B5C8B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20" y="1903447"/>
            <a:ext cx="3223999" cy="32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88505-F408-F489-629A-21B06087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8BF4C3-4BA1-FE61-DAF4-0AC32BB28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40" y="1822628"/>
            <a:ext cx="3212744" cy="3212744"/>
          </a:xfrm>
        </p:spPr>
      </p:pic>
    </p:spTree>
    <p:extLst>
      <p:ext uri="{BB962C8B-B14F-4D97-AF65-F5344CB8AC3E}">
        <p14:creationId xmlns:p14="http://schemas.microsoft.com/office/powerpoint/2010/main" val="35267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B98F-1D17-29B2-EF3F-411DB35F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D2FACB-CE49-B90A-90D3-FD079BB97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53" y="1596857"/>
            <a:ext cx="3404097" cy="3404097"/>
          </a:xfrm>
        </p:spPr>
      </p:pic>
    </p:spTree>
    <p:extLst>
      <p:ext uri="{BB962C8B-B14F-4D97-AF65-F5344CB8AC3E}">
        <p14:creationId xmlns:p14="http://schemas.microsoft.com/office/powerpoint/2010/main" val="9144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FC6EB-E8CA-3126-AAEA-8A2CA47E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1AD75B-C568-F580-AB82-D1E58025F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68" y="2778172"/>
            <a:ext cx="3838977" cy="3065452"/>
          </a:xfrm>
        </p:spPr>
      </p:pic>
    </p:spTree>
    <p:extLst>
      <p:ext uri="{BB962C8B-B14F-4D97-AF65-F5344CB8AC3E}">
        <p14:creationId xmlns:p14="http://schemas.microsoft.com/office/powerpoint/2010/main" val="17729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CAC9-D90A-584B-B764-1B39C15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E2C1E0-CA6E-8BF8-6F96-ECC22AEB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38" y="2066925"/>
            <a:ext cx="3810000" cy="2714625"/>
          </a:xfrm>
        </p:spPr>
      </p:pic>
    </p:spTree>
    <p:extLst>
      <p:ext uri="{BB962C8B-B14F-4D97-AF65-F5344CB8AC3E}">
        <p14:creationId xmlns:p14="http://schemas.microsoft.com/office/powerpoint/2010/main" val="414174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47A77-95FB-BBB7-8B80-8E2AAC44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4108E9-D721-08DE-2FDC-788B4133D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7" y="2405061"/>
            <a:ext cx="3066599" cy="2929697"/>
          </a:xfrm>
        </p:spPr>
      </p:pic>
    </p:spTree>
    <p:extLst>
      <p:ext uri="{BB962C8B-B14F-4D97-AF65-F5344CB8AC3E}">
        <p14:creationId xmlns:p14="http://schemas.microsoft.com/office/powerpoint/2010/main" val="38009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514EF-FADE-747F-1EF6-B37E2184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FIN</a:t>
            </a:r>
            <a:endParaRPr lang="es-CO" sz="9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B119A-3CF0-1641-5D06-7F6C32D3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07889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0</TotalTime>
  <Words>1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Hurtado G</dc:creator>
  <cp:lastModifiedBy>Santiago Hurtado G</cp:lastModifiedBy>
  <cp:revision>4</cp:revision>
  <dcterms:created xsi:type="dcterms:W3CDTF">2023-02-11T14:15:41Z</dcterms:created>
  <dcterms:modified xsi:type="dcterms:W3CDTF">2023-02-11T14:28:51Z</dcterms:modified>
</cp:coreProperties>
</file>