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nsfer&#234;ncias\Study%20Cas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nsfer&#234;ncias\Study%20Case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[Study Case 1.xlsx]Folha2!Tabela Dinâmica9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PT"/>
              <a:t>Number of</a:t>
            </a:r>
            <a:r>
              <a:rPr lang="pt-PT" baseline="0"/>
              <a:t> rides per weekday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pt-PT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Folha2!$B$3:$B$4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Folha2!$A$5:$A$11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Folha2!$B$5:$B$11</c:f>
              <c:numCache>
                <c:formatCode>General</c:formatCode>
                <c:ptCount val="7"/>
                <c:pt idx="0">
                  <c:v>236453</c:v>
                </c:pt>
                <c:pt idx="1">
                  <c:v>222772</c:v>
                </c:pt>
                <c:pt idx="2">
                  <c:v>231211</c:v>
                </c:pt>
                <c:pt idx="3">
                  <c:v>260663</c:v>
                </c:pt>
                <c:pt idx="4">
                  <c:v>281815</c:v>
                </c:pt>
                <c:pt idx="5">
                  <c:v>407331</c:v>
                </c:pt>
                <c:pt idx="6">
                  <c:v>334337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E-4905-8D8C-0CB6982F391A}"/>
            </c:ext>
          </c:extLst>
        </c:ser>
        <c:ser>
          <c:idx val="1"/>
          <c:order val="1"/>
          <c:tx>
            <c:strRef>
              <c:f>Folha2!$C$3:$C$4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Folha2!$A$5:$A$11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Folha2!$C$5:$C$11</c:f>
              <c:numCache>
                <c:formatCode>General</c:formatCode>
                <c:ptCount val="7"/>
                <c:pt idx="0">
                  <c:v>407786</c:v>
                </c:pt>
                <c:pt idx="1">
                  <c:v>447953</c:v>
                </c:pt>
                <c:pt idx="2">
                  <c:v>451320</c:v>
                </c:pt>
                <c:pt idx="3">
                  <c:v>455968</c:v>
                </c:pt>
                <c:pt idx="4">
                  <c:v>396498</c:v>
                </c:pt>
                <c:pt idx="5">
                  <c:v>373592</c:v>
                </c:pt>
                <c:pt idx="6">
                  <c:v>326877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DE-4905-8D8C-0CB6982F3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032649984"/>
        <c:axId val="2032648320"/>
      </c:barChart>
      <c:catAx>
        <c:axId val="203264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Days</a:t>
                </a:r>
                <a:r>
                  <a:rPr lang="pt-PT" baseline="0"/>
                  <a:t> of week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32648320"/>
        <c:crosses val="autoZero"/>
        <c:auto val="1"/>
        <c:lblAlgn val="ctr"/>
        <c:lblOffset val="100"/>
        <c:noMultiLvlLbl val="0"/>
      </c:catAx>
      <c:valAx>
        <c:axId val="20326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Numbers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3264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[Study Case 1.xlsx]Graphs average length!Tabela Dinâmica127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PT" sz="1800" b="0" i="0" baseline="0" dirty="0" err="1">
                <a:effectLst/>
              </a:rPr>
              <a:t>Average</a:t>
            </a:r>
            <a:r>
              <a:rPr lang="pt-PT" sz="1800" b="0" i="0" baseline="0" dirty="0">
                <a:effectLst/>
              </a:rPr>
              <a:t> ride </a:t>
            </a:r>
            <a:r>
              <a:rPr lang="pt-PT" sz="1800" b="0" i="0" baseline="0" dirty="0" err="1">
                <a:effectLst/>
              </a:rPr>
              <a:t>length</a:t>
            </a:r>
            <a:r>
              <a:rPr lang="pt-PT" sz="1800" b="0" i="0" baseline="0" dirty="0">
                <a:effectLst/>
              </a:rPr>
              <a:t> per </a:t>
            </a:r>
            <a:r>
              <a:rPr lang="pt-PT" sz="1800" b="0" i="0" baseline="0" dirty="0" err="1">
                <a:effectLst/>
              </a:rPr>
              <a:t>day</a:t>
            </a:r>
            <a:r>
              <a:rPr lang="pt-PT" sz="1800" b="0" i="0" baseline="0" dirty="0">
                <a:effectLst/>
              </a:rPr>
              <a:t> </a:t>
            </a:r>
            <a:r>
              <a:rPr lang="pt-PT" sz="1800" b="0" i="0" baseline="0" dirty="0" err="1">
                <a:effectLst/>
              </a:rPr>
              <a:t>of</a:t>
            </a:r>
            <a:r>
              <a:rPr lang="pt-PT" sz="1800" b="0" i="0" baseline="0" dirty="0">
                <a:effectLst/>
              </a:rPr>
              <a:t> </a:t>
            </a:r>
            <a:r>
              <a:rPr lang="pt-PT" sz="1800" b="0" i="0" baseline="0" dirty="0" err="1">
                <a:effectLst/>
              </a:rPr>
              <a:t>week</a:t>
            </a:r>
            <a:r>
              <a:rPr lang="pt-PT" sz="1800" b="0" i="0" baseline="0" dirty="0">
                <a:effectLst/>
              </a:rPr>
              <a:t> </a:t>
            </a:r>
            <a:r>
              <a:rPr lang="pt-PT" sz="1800" b="0" i="0" baseline="0" dirty="0" err="1">
                <a:effectLst/>
              </a:rPr>
              <a:t>between</a:t>
            </a:r>
            <a:r>
              <a:rPr lang="pt-PT" sz="1800" b="0" i="0" baseline="0" dirty="0">
                <a:effectLst/>
              </a:rPr>
              <a:t> casual </a:t>
            </a:r>
            <a:r>
              <a:rPr lang="pt-PT" sz="1800" b="0" i="0" baseline="0" dirty="0" err="1">
                <a:effectLst/>
              </a:rPr>
              <a:t>and</a:t>
            </a:r>
            <a:r>
              <a:rPr lang="pt-PT" sz="1800" b="0" i="0" baseline="0" dirty="0">
                <a:effectLst/>
              </a:rPr>
              <a:t> </a:t>
            </a:r>
            <a:r>
              <a:rPr lang="pt-PT" sz="1800" b="0" i="0" baseline="0" dirty="0" err="1">
                <a:effectLst/>
              </a:rPr>
              <a:t>member</a:t>
            </a:r>
            <a:endParaRPr lang="pt-PT" dirty="0">
              <a:effectLst/>
            </a:endParaRPr>
          </a:p>
        </c:rich>
      </c:tx>
      <c:layout>
        <c:manualLayout>
          <c:xMode val="edge"/>
          <c:yMode val="edge"/>
          <c:x val="0.12604868913857678"/>
          <c:y val="0.11009040536599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pt-PT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'Graphs average length'!$B$1:$B$2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'Graphs average length'!$A$3:$A$10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'Graphs average length'!$B$3:$B$10</c:f>
              <c:numCache>
                <c:formatCode>General</c:formatCode>
                <c:ptCount val="7"/>
                <c:pt idx="0">
                  <c:v>1903.7340401686599</c:v>
                </c:pt>
                <c:pt idx="1">
                  <c:v>1684.95918697143</c:v>
                </c:pt>
                <c:pt idx="2">
                  <c:v>1614.05558559065</c:v>
                </c:pt>
                <c:pt idx="3">
                  <c:v>1665.20897097018</c:v>
                </c:pt>
                <c:pt idx="4">
                  <c:v>1837.66794883168</c:v>
                </c:pt>
                <c:pt idx="5">
                  <c:v>2117.0492695130001</c:v>
                </c:pt>
                <c:pt idx="6">
                  <c:v>2216.0518608469902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B0-4DAA-8E8B-B1FBDE8572C3}"/>
            </c:ext>
          </c:extLst>
        </c:ser>
        <c:ser>
          <c:idx val="1"/>
          <c:order val="1"/>
          <c:tx>
            <c:strRef>
              <c:f>'Graphs average length'!$C$1:$C$2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'Graphs average length'!$A$3:$A$10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'Graphs average length'!$C$3:$C$10</c:f>
              <c:numCache>
                <c:formatCode>General</c:formatCode>
                <c:ptCount val="7"/>
                <c:pt idx="0">
                  <c:v>743.01532176190506</c:v>
                </c:pt>
                <c:pt idx="1">
                  <c:v>733.10643304096595</c:v>
                </c:pt>
                <c:pt idx="2">
                  <c:v>731.69951475671405</c:v>
                </c:pt>
                <c:pt idx="3">
                  <c:v>743.87927222963003</c:v>
                </c:pt>
                <c:pt idx="4">
                  <c:v>758.30577707832094</c:v>
                </c:pt>
                <c:pt idx="5">
                  <c:v>862.18935897985</c:v>
                </c:pt>
                <c:pt idx="6">
                  <c:v>854.84040174132804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B0-4DAA-8E8B-B1FBDE857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077092176"/>
        <c:axId val="2077083440"/>
      </c:barChart>
      <c:catAx>
        <c:axId val="207709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77083440"/>
        <c:crosses val="autoZero"/>
        <c:auto val="1"/>
        <c:lblAlgn val="ctr"/>
        <c:lblOffset val="100"/>
        <c:noMultiLvlLbl val="0"/>
      </c:catAx>
      <c:valAx>
        <c:axId val="207708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ride length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7709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EF627-2128-4819-B9D4-4649C9C15E2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3388C-C4FF-4F70-9FC8-558731F8542D}">
      <dgm:prSet phldrT="[Texto]"/>
      <dgm:spPr/>
      <dgm:t>
        <a:bodyPr/>
        <a:lstStyle/>
        <a:p>
          <a:r>
            <a:rPr lang="en-US" dirty="0"/>
            <a:t>Casual members</a:t>
          </a:r>
        </a:p>
      </dgm:t>
    </dgm:pt>
    <dgm:pt modelId="{B3BA9D97-100A-4655-8579-12D5795592BE}" type="parTrans" cxnId="{82643EE9-AF12-4DEC-A3D0-74D00843E360}">
      <dgm:prSet/>
      <dgm:spPr/>
      <dgm:t>
        <a:bodyPr/>
        <a:lstStyle/>
        <a:p>
          <a:endParaRPr lang="en-US"/>
        </a:p>
      </dgm:t>
    </dgm:pt>
    <dgm:pt modelId="{B2E278FA-F92C-48EB-BBB6-C53BCD60F67C}" type="sibTrans" cxnId="{82643EE9-AF12-4DEC-A3D0-74D00843E360}">
      <dgm:prSet/>
      <dgm:spPr/>
      <dgm:t>
        <a:bodyPr/>
        <a:lstStyle/>
        <a:p>
          <a:endParaRPr lang="en-US"/>
        </a:p>
      </dgm:t>
    </dgm:pt>
    <dgm:pt modelId="{2632789C-1945-4512-847B-B99585051ED8}">
      <dgm:prSet phldrT="[Texto]"/>
      <dgm:spPr/>
      <dgm:t>
        <a:bodyPr/>
        <a:lstStyle/>
        <a:p>
          <a:r>
            <a:rPr lang="en-US" b="1" u="sng" dirty="0"/>
            <a:t>Longer</a:t>
          </a:r>
          <a:r>
            <a:rPr lang="en-US" dirty="0"/>
            <a:t> rides</a:t>
          </a:r>
        </a:p>
      </dgm:t>
    </dgm:pt>
    <dgm:pt modelId="{60E06944-704D-4254-9950-D71A38223F35}" type="parTrans" cxnId="{BD1ED15F-583E-4885-9F95-3BFDEC166F03}">
      <dgm:prSet/>
      <dgm:spPr/>
      <dgm:t>
        <a:bodyPr/>
        <a:lstStyle/>
        <a:p>
          <a:endParaRPr lang="en-US"/>
        </a:p>
      </dgm:t>
    </dgm:pt>
    <dgm:pt modelId="{20ABF222-24A5-476D-9EED-EECC621B0ECC}" type="sibTrans" cxnId="{BD1ED15F-583E-4885-9F95-3BFDEC166F03}">
      <dgm:prSet/>
      <dgm:spPr/>
      <dgm:t>
        <a:bodyPr/>
        <a:lstStyle/>
        <a:p>
          <a:endParaRPr lang="en-US"/>
        </a:p>
      </dgm:t>
    </dgm:pt>
    <dgm:pt modelId="{2186F23B-5F02-4820-9A56-9754E14C7339}">
      <dgm:prSet phldrT="[Texto]"/>
      <dgm:spPr/>
      <dgm:t>
        <a:bodyPr/>
        <a:lstStyle/>
        <a:p>
          <a:r>
            <a:rPr lang="en-US" dirty="0"/>
            <a:t>Most at </a:t>
          </a:r>
          <a:r>
            <a:rPr lang="en-US" b="1" u="sng" dirty="0"/>
            <a:t>Weekends</a:t>
          </a:r>
        </a:p>
      </dgm:t>
    </dgm:pt>
    <dgm:pt modelId="{BA15324E-BAED-42A2-A27C-DD98BEE43C42}" type="parTrans" cxnId="{B6668A69-9780-4CE3-AEB3-80084DDE1F0F}">
      <dgm:prSet/>
      <dgm:spPr/>
      <dgm:t>
        <a:bodyPr/>
        <a:lstStyle/>
        <a:p>
          <a:endParaRPr lang="en-US"/>
        </a:p>
      </dgm:t>
    </dgm:pt>
    <dgm:pt modelId="{96D42437-EE26-4975-9401-972CEE7E24D3}" type="sibTrans" cxnId="{B6668A69-9780-4CE3-AEB3-80084DDE1F0F}">
      <dgm:prSet/>
      <dgm:spPr/>
      <dgm:t>
        <a:bodyPr/>
        <a:lstStyle/>
        <a:p>
          <a:endParaRPr lang="en-US"/>
        </a:p>
      </dgm:t>
    </dgm:pt>
    <dgm:pt modelId="{35EAFF9E-277F-49B4-BF4A-FA210A71AA47}">
      <dgm:prSet phldrT="[Texto]"/>
      <dgm:spPr/>
      <dgm:t>
        <a:bodyPr/>
        <a:lstStyle/>
        <a:p>
          <a:r>
            <a:rPr lang="en-US" dirty="0"/>
            <a:t>Annual members</a:t>
          </a:r>
        </a:p>
      </dgm:t>
    </dgm:pt>
    <dgm:pt modelId="{01C5B418-15A4-4617-A422-B8510B8AEDE3}" type="parTrans" cxnId="{DB34830E-8397-4191-9911-4746CC0D5675}">
      <dgm:prSet/>
      <dgm:spPr/>
      <dgm:t>
        <a:bodyPr/>
        <a:lstStyle/>
        <a:p>
          <a:endParaRPr lang="en-US"/>
        </a:p>
      </dgm:t>
    </dgm:pt>
    <dgm:pt modelId="{A7CF23FF-558F-4EE5-BB64-EFBFE8696EB2}" type="sibTrans" cxnId="{DB34830E-8397-4191-9911-4746CC0D5675}">
      <dgm:prSet/>
      <dgm:spPr/>
      <dgm:t>
        <a:bodyPr/>
        <a:lstStyle/>
        <a:p>
          <a:endParaRPr lang="en-US"/>
        </a:p>
      </dgm:t>
    </dgm:pt>
    <dgm:pt modelId="{077E2938-AFF5-467E-B3B0-7E3FC35652D0}">
      <dgm:prSet phldrT="[Texto]"/>
      <dgm:spPr/>
      <dgm:t>
        <a:bodyPr/>
        <a:lstStyle/>
        <a:p>
          <a:r>
            <a:rPr lang="en-US" b="1" u="sng" dirty="0"/>
            <a:t>Faster</a:t>
          </a:r>
          <a:r>
            <a:rPr lang="en-US" dirty="0"/>
            <a:t> rides</a:t>
          </a:r>
        </a:p>
      </dgm:t>
    </dgm:pt>
    <dgm:pt modelId="{D37025EA-BA36-4CF0-88B5-A14D95318DA3}" type="parTrans" cxnId="{EF032D0F-0F5D-414C-AE98-9BA3D385D49E}">
      <dgm:prSet/>
      <dgm:spPr/>
      <dgm:t>
        <a:bodyPr/>
        <a:lstStyle/>
        <a:p>
          <a:endParaRPr lang="en-US"/>
        </a:p>
      </dgm:t>
    </dgm:pt>
    <dgm:pt modelId="{C6E9BAB0-2ECF-42D6-ACE9-D1E8C9C5919B}" type="sibTrans" cxnId="{EF032D0F-0F5D-414C-AE98-9BA3D385D49E}">
      <dgm:prSet/>
      <dgm:spPr/>
      <dgm:t>
        <a:bodyPr/>
        <a:lstStyle/>
        <a:p>
          <a:endParaRPr lang="en-US"/>
        </a:p>
      </dgm:t>
    </dgm:pt>
    <dgm:pt modelId="{A93A826D-C5E3-4B32-8219-9B5FDF1A6AB4}">
      <dgm:prSet phldrT="[Texto]"/>
      <dgm:spPr/>
      <dgm:t>
        <a:bodyPr/>
        <a:lstStyle/>
        <a:p>
          <a:r>
            <a:rPr lang="en-US" dirty="0"/>
            <a:t>Most at </a:t>
          </a:r>
          <a:r>
            <a:rPr lang="en-US" b="1" u="sng" dirty="0">
              <a:effectLst/>
            </a:rPr>
            <a:t>Workweek</a:t>
          </a:r>
        </a:p>
      </dgm:t>
    </dgm:pt>
    <dgm:pt modelId="{3C5CFD84-8678-4427-975F-D04D6813F299}" type="parTrans" cxnId="{337371FF-F084-47A5-9F8F-13FDF4A31503}">
      <dgm:prSet/>
      <dgm:spPr/>
      <dgm:t>
        <a:bodyPr/>
        <a:lstStyle/>
        <a:p>
          <a:endParaRPr lang="en-US"/>
        </a:p>
      </dgm:t>
    </dgm:pt>
    <dgm:pt modelId="{21A74790-4033-4E90-BEA9-128DFF98AA6A}" type="sibTrans" cxnId="{337371FF-F084-47A5-9F8F-13FDF4A31503}">
      <dgm:prSet/>
      <dgm:spPr/>
      <dgm:t>
        <a:bodyPr/>
        <a:lstStyle/>
        <a:p>
          <a:endParaRPr lang="en-US"/>
        </a:p>
      </dgm:t>
    </dgm:pt>
    <dgm:pt modelId="{3C572196-055A-4EF8-B2A7-3AF4294FC4EF}">
      <dgm:prSet phldrT="[Texto]"/>
      <dgm:spPr/>
      <dgm:t>
        <a:bodyPr/>
        <a:lstStyle/>
        <a:p>
          <a:r>
            <a:rPr lang="en-US" dirty="0"/>
            <a:t>Recommendation</a:t>
          </a:r>
        </a:p>
      </dgm:t>
    </dgm:pt>
    <dgm:pt modelId="{3B185FFB-DC9B-4C06-889A-E749A9BE8544}" type="parTrans" cxnId="{C97BA2E4-F6D1-4945-A8B2-3AE00F9C644F}">
      <dgm:prSet/>
      <dgm:spPr/>
      <dgm:t>
        <a:bodyPr/>
        <a:lstStyle/>
        <a:p>
          <a:endParaRPr lang="en-US"/>
        </a:p>
      </dgm:t>
    </dgm:pt>
    <dgm:pt modelId="{C50AAE24-AAA1-4F5D-B8B9-1436209D3313}" type="sibTrans" cxnId="{C97BA2E4-F6D1-4945-A8B2-3AE00F9C644F}">
      <dgm:prSet/>
      <dgm:spPr/>
      <dgm:t>
        <a:bodyPr/>
        <a:lstStyle/>
        <a:p>
          <a:endParaRPr lang="en-US"/>
        </a:p>
      </dgm:t>
    </dgm:pt>
    <dgm:pt modelId="{274CC396-6FBC-4437-81A7-06B73F6A2E0E}">
      <dgm:prSet phldrT="[Texto]"/>
      <dgm:spPr/>
      <dgm:t>
        <a:bodyPr/>
        <a:lstStyle/>
        <a:p>
          <a:r>
            <a:rPr lang="en-US" dirty="0"/>
            <a:t>Make </a:t>
          </a:r>
          <a:r>
            <a:rPr lang="en-US" b="1" u="sng" dirty="0"/>
            <a:t>better conditions</a:t>
          </a:r>
          <a:r>
            <a:rPr lang="en-US" dirty="0"/>
            <a:t> for riding a bike to work (more stations, more availability</a:t>
          </a:r>
        </a:p>
      </dgm:t>
    </dgm:pt>
    <dgm:pt modelId="{5726CF02-B0B5-4107-8B7D-FC1AAA14D844}" type="parTrans" cxnId="{6ED3F3D5-47AE-4395-B2FD-66C9307FFDDF}">
      <dgm:prSet/>
      <dgm:spPr/>
      <dgm:t>
        <a:bodyPr/>
        <a:lstStyle/>
        <a:p>
          <a:endParaRPr lang="en-US"/>
        </a:p>
      </dgm:t>
    </dgm:pt>
    <dgm:pt modelId="{5B39ABEB-9436-4486-9BE2-4BDA87F781D3}" type="sibTrans" cxnId="{6ED3F3D5-47AE-4395-B2FD-66C9307FFDDF}">
      <dgm:prSet/>
      <dgm:spPr/>
      <dgm:t>
        <a:bodyPr/>
        <a:lstStyle/>
        <a:p>
          <a:endParaRPr lang="en-US"/>
        </a:p>
      </dgm:t>
    </dgm:pt>
    <dgm:pt modelId="{390D146C-586D-44BA-A052-C34C7800847D}">
      <dgm:prSet phldrT="[Texto]"/>
      <dgm:spPr/>
      <dgm:t>
        <a:bodyPr/>
        <a:lstStyle/>
        <a:p>
          <a:r>
            <a:rPr lang="en-US" b="1" u="sng" dirty="0"/>
            <a:t>Better rates</a:t>
          </a:r>
          <a:r>
            <a:rPr lang="en-US" dirty="0"/>
            <a:t> at workweek</a:t>
          </a:r>
        </a:p>
      </dgm:t>
    </dgm:pt>
    <dgm:pt modelId="{721E6C6E-6CE8-4E4C-BB13-572ED6E61120}" type="parTrans" cxnId="{5781BAE2-C2F2-457D-AD9D-62773760782D}">
      <dgm:prSet/>
      <dgm:spPr/>
      <dgm:t>
        <a:bodyPr/>
        <a:lstStyle/>
        <a:p>
          <a:endParaRPr lang="en-US"/>
        </a:p>
      </dgm:t>
    </dgm:pt>
    <dgm:pt modelId="{90A0F53C-8214-4DF1-B201-411B6B9102A3}" type="sibTrans" cxnId="{5781BAE2-C2F2-457D-AD9D-62773760782D}">
      <dgm:prSet/>
      <dgm:spPr/>
      <dgm:t>
        <a:bodyPr/>
        <a:lstStyle/>
        <a:p>
          <a:endParaRPr lang="en-US"/>
        </a:p>
      </dgm:t>
    </dgm:pt>
    <dgm:pt modelId="{D40DF981-D94A-4DAF-B230-BA19CE55E032}" type="pres">
      <dgm:prSet presAssocID="{A70EF627-2128-4819-B9D4-4649C9C15E22}" presName="theList" presStyleCnt="0">
        <dgm:presLayoutVars>
          <dgm:dir/>
          <dgm:animLvl val="lvl"/>
          <dgm:resizeHandles val="exact"/>
        </dgm:presLayoutVars>
      </dgm:prSet>
      <dgm:spPr/>
    </dgm:pt>
    <dgm:pt modelId="{00913ACD-3CCC-4B08-AF2F-CBE7E8322A0C}" type="pres">
      <dgm:prSet presAssocID="{19A3388C-C4FF-4F70-9FC8-558731F8542D}" presName="compNode" presStyleCnt="0"/>
      <dgm:spPr/>
    </dgm:pt>
    <dgm:pt modelId="{27BD950A-701E-4100-AAAC-8598BCD99F63}" type="pres">
      <dgm:prSet presAssocID="{19A3388C-C4FF-4F70-9FC8-558731F8542D}" presName="aNode" presStyleLbl="bgShp" presStyleIdx="0" presStyleCnt="3"/>
      <dgm:spPr/>
    </dgm:pt>
    <dgm:pt modelId="{B4791C4C-4023-42F2-A734-7CB90E0341D3}" type="pres">
      <dgm:prSet presAssocID="{19A3388C-C4FF-4F70-9FC8-558731F8542D}" presName="textNode" presStyleLbl="bgShp" presStyleIdx="0" presStyleCnt="3"/>
      <dgm:spPr/>
    </dgm:pt>
    <dgm:pt modelId="{A6B86576-27EF-4FBB-A7D3-5E31C0B2BCB8}" type="pres">
      <dgm:prSet presAssocID="{19A3388C-C4FF-4F70-9FC8-558731F8542D}" presName="compChildNode" presStyleCnt="0"/>
      <dgm:spPr/>
    </dgm:pt>
    <dgm:pt modelId="{69157093-D62B-4AD1-8250-EE2B8D7AC42B}" type="pres">
      <dgm:prSet presAssocID="{19A3388C-C4FF-4F70-9FC8-558731F8542D}" presName="theInnerList" presStyleCnt="0"/>
      <dgm:spPr/>
    </dgm:pt>
    <dgm:pt modelId="{97DB0E6B-D446-4106-8BC7-DA529751216A}" type="pres">
      <dgm:prSet presAssocID="{2632789C-1945-4512-847B-B99585051ED8}" presName="childNode" presStyleLbl="node1" presStyleIdx="0" presStyleCnt="6">
        <dgm:presLayoutVars>
          <dgm:bulletEnabled val="1"/>
        </dgm:presLayoutVars>
      </dgm:prSet>
      <dgm:spPr/>
    </dgm:pt>
    <dgm:pt modelId="{146AD353-515F-4270-B7A2-6C7C50F1146A}" type="pres">
      <dgm:prSet presAssocID="{2632789C-1945-4512-847B-B99585051ED8}" presName="aSpace2" presStyleCnt="0"/>
      <dgm:spPr/>
    </dgm:pt>
    <dgm:pt modelId="{7D0BE769-7232-46FB-9822-9FF34B38F794}" type="pres">
      <dgm:prSet presAssocID="{2186F23B-5F02-4820-9A56-9754E14C7339}" presName="childNode" presStyleLbl="node1" presStyleIdx="1" presStyleCnt="6">
        <dgm:presLayoutVars>
          <dgm:bulletEnabled val="1"/>
        </dgm:presLayoutVars>
      </dgm:prSet>
      <dgm:spPr/>
    </dgm:pt>
    <dgm:pt modelId="{36B23456-36DD-4DF5-A4AD-F459F17F59CF}" type="pres">
      <dgm:prSet presAssocID="{19A3388C-C4FF-4F70-9FC8-558731F8542D}" presName="aSpace" presStyleCnt="0"/>
      <dgm:spPr/>
    </dgm:pt>
    <dgm:pt modelId="{45043B13-6225-484C-BCAB-049EA89BBA33}" type="pres">
      <dgm:prSet presAssocID="{35EAFF9E-277F-49B4-BF4A-FA210A71AA47}" presName="compNode" presStyleCnt="0"/>
      <dgm:spPr/>
    </dgm:pt>
    <dgm:pt modelId="{7232F152-E4C9-49F6-9C71-E10AFEE82F58}" type="pres">
      <dgm:prSet presAssocID="{35EAFF9E-277F-49B4-BF4A-FA210A71AA47}" presName="aNode" presStyleLbl="bgShp" presStyleIdx="1" presStyleCnt="3"/>
      <dgm:spPr/>
    </dgm:pt>
    <dgm:pt modelId="{3C1ADFDC-02B2-4E73-8058-E0B9EB04594B}" type="pres">
      <dgm:prSet presAssocID="{35EAFF9E-277F-49B4-BF4A-FA210A71AA47}" presName="textNode" presStyleLbl="bgShp" presStyleIdx="1" presStyleCnt="3"/>
      <dgm:spPr/>
    </dgm:pt>
    <dgm:pt modelId="{39EAC8E0-83A5-4A06-BD28-EBE63F846C6E}" type="pres">
      <dgm:prSet presAssocID="{35EAFF9E-277F-49B4-BF4A-FA210A71AA47}" presName="compChildNode" presStyleCnt="0"/>
      <dgm:spPr/>
    </dgm:pt>
    <dgm:pt modelId="{506EA1B5-B77A-46F8-821B-4228F78A59F0}" type="pres">
      <dgm:prSet presAssocID="{35EAFF9E-277F-49B4-BF4A-FA210A71AA47}" presName="theInnerList" presStyleCnt="0"/>
      <dgm:spPr/>
    </dgm:pt>
    <dgm:pt modelId="{000F8CC8-3FC8-4F7C-B679-94504C601BDE}" type="pres">
      <dgm:prSet presAssocID="{077E2938-AFF5-467E-B3B0-7E3FC35652D0}" presName="childNode" presStyleLbl="node1" presStyleIdx="2" presStyleCnt="6">
        <dgm:presLayoutVars>
          <dgm:bulletEnabled val="1"/>
        </dgm:presLayoutVars>
      </dgm:prSet>
      <dgm:spPr/>
    </dgm:pt>
    <dgm:pt modelId="{BE96EBF4-829C-4FAB-B631-8E372CC46DCD}" type="pres">
      <dgm:prSet presAssocID="{077E2938-AFF5-467E-B3B0-7E3FC35652D0}" presName="aSpace2" presStyleCnt="0"/>
      <dgm:spPr/>
    </dgm:pt>
    <dgm:pt modelId="{74B805D7-1300-401D-AD68-2B728BA741F2}" type="pres">
      <dgm:prSet presAssocID="{A93A826D-C5E3-4B32-8219-9B5FDF1A6AB4}" presName="childNode" presStyleLbl="node1" presStyleIdx="3" presStyleCnt="6">
        <dgm:presLayoutVars>
          <dgm:bulletEnabled val="1"/>
        </dgm:presLayoutVars>
      </dgm:prSet>
      <dgm:spPr/>
    </dgm:pt>
    <dgm:pt modelId="{833E779E-8A9E-4577-B570-3CA33FF78044}" type="pres">
      <dgm:prSet presAssocID="{35EAFF9E-277F-49B4-BF4A-FA210A71AA47}" presName="aSpace" presStyleCnt="0"/>
      <dgm:spPr/>
    </dgm:pt>
    <dgm:pt modelId="{C9E3923D-7256-4DC1-BA1B-FAA161A9DD76}" type="pres">
      <dgm:prSet presAssocID="{3C572196-055A-4EF8-B2A7-3AF4294FC4EF}" presName="compNode" presStyleCnt="0"/>
      <dgm:spPr/>
    </dgm:pt>
    <dgm:pt modelId="{46F2C79E-320A-4471-8599-995D80ECD065}" type="pres">
      <dgm:prSet presAssocID="{3C572196-055A-4EF8-B2A7-3AF4294FC4EF}" presName="aNode" presStyleLbl="bgShp" presStyleIdx="2" presStyleCnt="3"/>
      <dgm:spPr/>
    </dgm:pt>
    <dgm:pt modelId="{842A3846-E9A8-40AC-98DE-B8D38924F900}" type="pres">
      <dgm:prSet presAssocID="{3C572196-055A-4EF8-B2A7-3AF4294FC4EF}" presName="textNode" presStyleLbl="bgShp" presStyleIdx="2" presStyleCnt="3"/>
      <dgm:spPr/>
    </dgm:pt>
    <dgm:pt modelId="{1CFE91EB-3F82-4235-B949-E3B6397908C6}" type="pres">
      <dgm:prSet presAssocID="{3C572196-055A-4EF8-B2A7-3AF4294FC4EF}" presName="compChildNode" presStyleCnt="0"/>
      <dgm:spPr/>
    </dgm:pt>
    <dgm:pt modelId="{3E4E59A8-4817-416E-BF3C-D4B301135656}" type="pres">
      <dgm:prSet presAssocID="{3C572196-055A-4EF8-B2A7-3AF4294FC4EF}" presName="theInnerList" presStyleCnt="0"/>
      <dgm:spPr/>
    </dgm:pt>
    <dgm:pt modelId="{B91C191F-8968-4FF8-82BC-9200B8F166E9}" type="pres">
      <dgm:prSet presAssocID="{274CC396-6FBC-4437-81A7-06B73F6A2E0E}" presName="childNode" presStyleLbl="node1" presStyleIdx="4" presStyleCnt="6">
        <dgm:presLayoutVars>
          <dgm:bulletEnabled val="1"/>
        </dgm:presLayoutVars>
      </dgm:prSet>
      <dgm:spPr/>
    </dgm:pt>
    <dgm:pt modelId="{F029EC12-D63D-4259-99AC-3C9BE241DF53}" type="pres">
      <dgm:prSet presAssocID="{274CC396-6FBC-4437-81A7-06B73F6A2E0E}" presName="aSpace2" presStyleCnt="0"/>
      <dgm:spPr/>
    </dgm:pt>
    <dgm:pt modelId="{83F573E2-88CF-423D-BB79-48EBE2C83FF5}" type="pres">
      <dgm:prSet presAssocID="{390D146C-586D-44BA-A052-C34C7800847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DB34830E-8397-4191-9911-4746CC0D5675}" srcId="{A70EF627-2128-4819-B9D4-4649C9C15E22}" destId="{35EAFF9E-277F-49B4-BF4A-FA210A71AA47}" srcOrd="1" destOrd="0" parTransId="{01C5B418-15A4-4617-A422-B8510B8AEDE3}" sibTransId="{A7CF23FF-558F-4EE5-BB64-EFBFE8696EB2}"/>
    <dgm:cxn modelId="{EF032D0F-0F5D-414C-AE98-9BA3D385D49E}" srcId="{35EAFF9E-277F-49B4-BF4A-FA210A71AA47}" destId="{077E2938-AFF5-467E-B3B0-7E3FC35652D0}" srcOrd="0" destOrd="0" parTransId="{D37025EA-BA36-4CF0-88B5-A14D95318DA3}" sibTransId="{C6E9BAB0-2ECF-42D6-ACE9-D1E8C9C5919B}"/>
    <dgm:cxn modelId="{ED97360F-75CB-4F01-A111-0E3FF304E6FC}" type="presOf" srcId="{274CC396-6FBC-4437-81A7-06B73F6A2E0E}" destId="{B91C191F-8968-4FF8-82BC-9200B8F166E9}" srcOrd="0" destOrd="0" presId="urn:microsoft.com/office/officeart/2005/8/layout/lProcess2"/>
    <dgm:cxn modelId="{05633028-37FA-496D-A0D2-FEB5F1E66486}" type="presOf" srcId="{2186F23B-5F02-4820-9A56-9754E14C7339}" destId="{7D0BE769-7232-46FB-9822-9FF34B38F794}" srcOrd="0" destOrd="0" presId="urn:microsoft.com/office/officeart/2005/8/layout/lProcess2"/>
    <dgm:cxn modelId="{F5BD1D3B-51B5-41BF-9917-B1F2DD752497}" type="presOf" srcId="{19A3388C-C4FF-4F70-9FC8-558731F8542D}" destId="{27BD950A-701E-4100-AAAC-8598BCD99F63}" srcOrd="0" destOrd="0" presId="urn:microsoft.com/office/officeart/2005/8/layout/lProcess2"/>
    <dgm:cxn modelId="{696B963B-5917-40AB-8629-9006FC3F99F7}" type="presOf" srcId="{3C572196-055A-4EF8-B2A7-3AF4294FC4EF}" destId="{842A3846-E9A8-40AC-98DE-B8D38924F900}" srcOrd="1" destOrd="0" presId="urn:microsoft.com/office/officeart/2005/8/layout/lProcess2"/>
    <dgm:cxn modelId="{BD1ED15F-583E-4885-9F95-3BFDEC166F03}" srcId="{19A3388C-C4FF-4F70-9FC8-558731F8542D}" destId="{2632789C-1945-4512-847B-B99585051ED8}" srcOrd="0" destOrd="0" parTransId="{60E06944-704D-4254-9950-D71A38223F35}" sibTransId="{20ABF222-24A5-476D-9EED-EECC621B0ECC}"/>
    <dgm:cxn modelId="{B6C88042-A672-41D4-9174-0110D56F6943}" type="presOf" srcId="{35EAFF9E-277F-49B4-BF4A-FA210A71AA47}" destId="{7232F152-E4C9-49F6-9C71-E10AFEE82F58}" srcOrd="0" destOrd="0" presId="urn:microsoft.com/office/officeart/2005/8/layout/lProcess2"/>
    <dgm:cxn modelId="{B6668A69-9780-4CE3-AEB3-80084DDE1F0F}" srcId="{19A3388C-C4FF-4F70-9FC8-558731F8542D}" destId="{2186F23B-5F02-4820-9A56-9754E14C7339}" srcOrd="1" destOrd="0" parTransId="{BA15324E-BAED-42A2-A27C-DD98BEE43C42}" sibTransId="{96D42437-EE26-4975-9401-972CEE7E24D3}"/>
    <dgm:cxn modelId="{CB2B854E-6DA4-4938-9AF2-E738B65DC950}" type="presOf" srcId="{A70EF627-2128-4819-B9D4-4649C9C15E22}" destId="{D40DF981-D94A-4DAF-B230-BA19CE55E032}" srcOrd="0" destOrd="0" presId="urn:microsoft.com/office/officeart/2005/8/layout/lProcess2"/>
    <dgm:cxn modelId="{26AFFD53-5771-41E4-AA1E-B205D8A4073B}" type="presOf" srcId="{35EAFF9E-277F-49B4-BF4A-FA210A71AA47}" destId="{3C1ADFDC-02B2-4E73-8058-E0B9EB04594B}" srcOrd="1" destOrd="0" presId="urn:microsoft.com/office/officeart/2005/8/layout/lProcess2"/>
    <dgm:cxn modelId="{C164F685-AF42-44AC-AF6F-512482BD5EEC}" type="presOf" srcId="{390D146C-586D-44BA-A052-C34C7800847D}" destId="{83F573E2-88CF-423D-BB79-48EBE2C83FF5}" srcOrd="0" destOrd="0" presId="urn:microsoft.com/office/officeart/2005/8/layout/lProcess2"/>
    <dgm:cxn modelId="{B635A89E-6329-4FBE-AC28-B71D1BA452D6}" type="presOf" srcId="{3C572196-055A-4EF8-B2A7-3AF4294FC4EF}" destId="{46F2C79E-320A-4471-8599-995D80ECD065}" srcOrd="0" destOrd="0" presId="urn:microsoft.com/office/officeart/2005/8/layout/lProcess2"/>
    <dgm:cxn modelId="{287091CD-A6FD-4100-9129-F2B09AE8A57A}" type="presOf" srcId="{2632789C-1945-4512-847B-B99585051ED8}" destId="{97DB0E6B-D446-4106-8BC7-DA529751216A}" srcOrd="0" destOrd="0" presId="urn:microsoft.com/office/officeart/2005/8/layout/lProcess2"/>
    <dgm:cxn modelId="{6ED3F3D5-47AE-4395-B2FD-66C9307FFDDF}" srcId="{3C572196-055A-4EF8-B2A7-3AF4294FC4EF}" destId="{274CC396-6FBC-4437-81A7-06B73F6A2E0E}" srcOrd="0" destOrd="0" parTransId="{5726CF02-B0B5-4107-8B7D-FC1AAA14D844}" sibTransId="{5B39ABEB-9436-4486-9BE2-4BDA87F781D3}"/>
    <dgm:cxn modelId="{AA742BDE-C0CE-4424-92A7-84C05B11579C}" type="presOf" srcId="{077E2938-AFF5-467E-B3B0-7E3FC35652D0}" destId="{000F8CC8-3FC8-4F7C-B679-94504C601BDE}" srcOrd="0" destOrd="0" presId="urn:microsoft.com/office/officeart/2005/8/layout/lProcess2"/>
    <dgm:cxn modelId="{5781BAE2-C2F2-457D-AD9D-62773760782D}" srcId="{3C572196-055A-4EF8-B2A7-3AF4294FC4EF}" destId="{390D146C-586D-44BA-A052-C34C7800847D}" srcOrd="1" destOrd="0" parTransId="{721E6C6E-6CE8-4E4C-BB13-572ED6E61120}" sibTransId="{90A0F53C-8214-4DF1-B201-411B6B9102A3}"/>
    <dgm:cxn modelId="{C97BA2E4-F6D1-4945-A8B2-3AE00F9C644F}" srcId="{A70EF627-2128-4819-B9D4-4649C9C15E22}" destId="{3C572196-055A-4EF8-B2A7-3AF4294FC4EF}" srcOrd="2" destOrd="0" parTransId="{3B185FFB-DC9B-4C06-889A-E749A9BE8544}" sibTransId="{C50AAE24-AAA1-4F5D-B8B9-1436209D3313}"/>
    <dgm:cxn modelId="{599AC2E8-FF25-495C-ACE4-A41726AB3566}" type="presOf" srcId="{19A3388C-C4FF-4F70-9FC8-558731F8542D}" destId="{B4791C4C-4023-42F2-A734-7CB90E0341D3}" srcOrd="1" destOrd="0" presId="urn:microsoft.com/office/officeart/2005/8/layout/lProcess2"/>
    <dgm:cxn modelId="{E67021E9-D790-4603-8FFC-06EBFA7201CA}" type="presOf" srcId="{A93A826D-C5E3-4B32-8219-9B5FDF1A6AB4}" destId="{74B805D7-1300-401D-AD68-2B728BA741F2}" srcOrd="0" destOrd="0" presId="urn:microsoft.com/office/officeart/2005/8/layout/lProcess2"/>
    <dgm:cxn modelId="{82643EE9-AF12-4DEC-A3D0-74D00843E360}" srcId="{A70EF627-2128-4819-B9D4-4649C9C15E22}" destId="{19A3388C-C4FF-4F70-9FC8-558731F8542D}" srcOrd="0" destOrd="0" parTransId="{B3BA9D97-100A-4655-8579-12D5795592BE}" sibTransId="{B2E278FA-F92C-48EB-BBB6-C53BCD60F67C}"/>
    <dgm:cxn modelId="{337371FF-F084-47A5-9F8F-13FDF4A31503}" srcId="{35EAFF9E-277F-49B4-BF4A-FA210A71AA47}" destId="{A93A826D-C5E3-4B32-8219-9B5FDF1A6AB4}" srcOrd="1" destOrd="0" parTransId="{3C5CFD84-8678-4427-975F-D04D6813F299}" sibTransId="{21A74790-4033-4E90-BEA9-128DFF98AA6A}"/>
    <dgm:cxn modelId="{630FF1DA-C254-4071-9EDF-654AD7CD0903}" type="presParOf" srcId="{D40DF981-D94A-4DAF-B230-BA19CE55E032}" destId="{00913ACD-3CCC-4B08-AF2F-CBE7E8322A0C}" srcOrd="0" destOrd="0" presId="urn:microsoft.com/office/officeart/2005/8/layout/lProcess2"/>
    <dgm:cxn modelId="{0CEF7820-357E-475F-8017-215A57A39755}" type="presParOf" srcId="{00913ACD-3CCC-4B08-AF2F-CBE7E8322A0C}" destId="{27BD950A-701E-4100-AAAC-8598BCD99F63}" srcOrd="0" destOrd="0" presId="urn:microsoft.com/office/officeart/2005/8/layout/lProcess2"/>
    <dgm:cxn modelId="{5286EA7B-C691-4723-B013-194057EEB559}" type="presParOf" srcId="{00913ACD-3CCC-4B08-AF2F-CBE7E8322A0C}" destId="{B4791C4C-4023-42F2-A734-7CB90E0341D3}" srcOrd="1" destOrd="0" presId="urn:microsoft.com/office/officeart/2005/8/layout/lProcess2"/>
    <dgm:cxn modelId="{A5B271DF-0C04-4C29-861E-0973CCBE7D2D}" type="presParOf" srcId="{00913ACD-3CCC-4B08-AF2F-CBE7E8322A0C}" destId="{A6B86576-27EF-4FBB-A7D3-5E31C0B2BCB8}" srcOrd="2" destOrd="0" presId="urn:microsoft.com/office/officeart/2005/8/layout/lProcess2"/>
    <dgm:cxn modelId="{B424DFE5-83E6-49B9-BBDA-1C6961B6076F}" type="presParOf" srcId="{A6B86576-27EF-4FBB-A7D3-5E31C0B2BCB8}" destId="{69157093-D62B-4AD1-8250-EE2B8D7AC42B}" srcOrd="0" destOrd="0" presId="urn:microsoft.com/office/officeart/2005/8/layout/lProcess2"/>
    <dgm:cxn modelId="{5E98056F-F3D7-47C9-A814-5CABBA7852FD}" type="presParOf" srcId="{69157093-D62B-4AD1-8250-EE2B8D7AC42B}" destId="{97DB0E6B-D446-4106-8BC7-DA529751216A}" srcOrd="0" destOrd="0" presId="urn:microsoft.com/office/officeart/2005/8/layout/lProcess2"/>
    <dgm:cxn modelId="{D0955280-B5F4-4FF2-A204-C1791A3B7114}" type="presParOf" srcId="{69157093-D62B-4AD1-8250-EE2B8D7AC42B}" destId="{146AD353-515F-4270-B7A2-6C7C50F1146A}" srcOrd="1" destOrd="0" presId="urn:microsoft.com/office/officeart/2005/8/layout/lProcess2"/>
    <dgm:cxn modelId="{BE2FA48A-4EC2-41AE-A4A9-9AC2541FB128}" type="presParOf" srcId="{69157093-D62B-4AD1-8250-EE2B8D7AC42B}" destId="{7D0BE769-7232-46FB-9822-9FF34B38F794}" srcOrd="2" destOrd="0" presId="urn:microsoft.com/office/officeart/2005/8/layout/lProcess2"/>
    <dgm:cxn modelId="{24B44E06-1198-4BE9-B7ED-C7CF71C5DBD6}" type="presParOf" srcId="{D40DF981-D94A-4DAF-B230-BA19CE55E032}" destId="{36B23456-36DD-4DF5-A4AD-F459F17F59CF}" srcOrd="1" destOrd="0" presId="urn:microsoft.com/office/officeart/2005/8/layout/lProcess2"/>
    <dgm:cxn modelId="{6C9207F8-8EF1-4313-9324-20D3E2726C3D}" type="presParOf" srcId="{D40DF981-D94A-4DAF-B230-BA19CE55E032}" destId="{45043B13-6225-484C-BCAB-049EA89BBA33}" srcOrd="2" destOrd="0" presId="urn:microsoft.com/office/officeart/2005/8/layout/lProcess2"/>
    <dgm:cxn modelId="{E51A4EC2-86D0-4201-806A-9B834605E408}" type="presParOf" srcId="{45043B13-6225-484C-BCAB-049EA89BBA33}" destId="{7232F152-E4C9-49F6-9C71-E10AFEE82F58}" srcOrd="0" destOrd="0" presId="urn:microsoft.com/office/officeart/2005/8/layout/lProcess2"/>
    <dgm:cxn modelId="{D3C25090-352F-4479-80A6-0BE5B5AD6158}" type="presParOf" srcId="{45043B13-6225-484C-BCAB-049EA89BBA33}" destId="{3C1ADFDC-02B2-4E73-8058-E0B9EB04594B}" srcOrd="1" destOrd="0" presId="urn:microsoft.com/office/officeart/2005/8/layout/lProcess2"/>
    <dgm:cxn modelId="{0321172B-2FD7-4F13-85CE-DC65D379B76C}" type="presParOf" srcId="{45043B13-6225-484C-BCAB-049EA89BBA33}" destId="{39EAC8E0-83A5-4A06-BD28-EBE63F846C6E}" srcOrd="2" destOrd="0" presId="urn:microsoft.com/office/officeart/2005/8/layout/lProcess2"/>
    <dgm:cxn modelId="{625BBC07-A506-4827-9B78-50C77F7FF8BF}" type="presParOf" srcId="{39EAC8E0-83A5-4A06-BD28-EBE63F846C6E}" destId="{506EA1B5-B77A-46F8-821B-4228F78A59F0}" srcOrd="0" destOrd="0" presId="urn:microsoft.com/office/officeart/2005/8/layout/lProcess2"/>
    <dgm:cxn modelId="{13970D12-9D9F-4DC8-BA4D-368FECFAA6D1}" type="presParOf" srcId="{506EA1B5-B77A-46F8-821B-4228F78A59F0}" destId="{000F8CC8-3FC8-4F7C-B679-94504C601BDE}" srcOrd="0" destOrd="0" presId="urn:microsoft.com/office/officeart/2005/8/layout/lProcess2"/>
    <dgm:cxn modelId="{C975EA28-5C6D-4AD4-B64D-997523044E07}" type="presParOf" srcId="{506EA1B5-B77A-46F8-821B-4228F78A59F0}" destId="{BE96EBF4-829C-4FAB-B631-8E372CC46DCD}" srcOrd="1" destOrd="0" presId="urn:microsoft.com/office/officeart/2005/8/layout/lProcess2"/>
    <dgm:cxn modelId="{75596DEA-0AD1-4C50-9D48-CD881421D05F}" type="presParOf" srcId="{506EA1B5-B77A-46F8-821B-4228F78A59F0}" destId="{74B805D7-1300-401D-AD68-2B728BA741F2}" srcOrd="2" destOrd="0" presId="urn:microsoft.com/office/officeart/2005/8/layout/lProcess2"/>
    <dgm:cxn modelId="{21993BAD-A95A-4CE2-9F69-8F4EC8CECBE5}" type="presParOf" srcId="{D40DF981-D94A-4DAF-B230-BA19CE55E032}" destId="{833E779E-8A9E-4577-B570-3CA33FF78044}" srcOrd="3" destOrd="0" presId="urn:microsoft.com/office/officeart/2005/8/layout/lProcess2"/>
    <dgm:cxn modelId="{4BEFCB1F-D14D-464F-A243-3E174BB677E4}" type="presParOf" srcId="{D40DF981-D94A-4DAF-B230-BA19CE55E032}" destId="{C9E3923D-7256-4DC1-BA1B-FAA161A9DD76}" srcOrd="4" destOrd="0" presId="urn:microsoft.com/office/officeart/2005/8/layout/lProcess2"/>
    <dgm:cxn modelId="{694336BC-AFBD-4B12-AD1B-8B83CEB0B029}" type="presParOf" srcId="{C9E3923D-7256-4DC1-BA1B-FAA161A9DD76}" destId="{46F2C79E-320A-4471-8599-995D80ECD065}" srcOrd="0" destOrd="0" presId="urn:microsoft.com/office/officeart/2005/8/layout/lProcess2"/>
    <dgm:cxn modelId="{64EF6D49-1822-4CA8-88CA-43792DB04ADA}" type="presParOf" srcId="{C9E3923D-7256-4DC1-BA1B-FAA161A9DD76}" destId="{842A3846-E9A8-40AC-98DE-B8D38924F900}" srcOrd="1" destOrd="0" presId="urn:microsoft.com/office/officeart/2005/8/layout/lProcess2"/>
    <dgm:cxn modelId="{504D4CE4-1E62-4141-8757-51E5D1A7F8AC}" type="presParOf" srcId="{C9E3923D-7256-4DC1-BA1B-FAA161A9DD76}" destId="{1CFE91EB-3F82-4235-B949-E3B6397908C6}" srcOrd="2" destOrd="0" presId="urn:microsoft.com/office/officeart/2005/8/layout/lProcess2"/>
    <dgm:cxn modelId="{28166656-8698-4072-AC21-708EFCF5B393}" type="presParOf" srcId="{1CFE91EB-3F82-4235-B949-E3B6397908C6}" destId="{3E4E59A8-4817-416E-BF3C-D4B301135656}" srcOrd="0" destOrd="0" presId="urn:microsoft.com/office/officeart/2005/8/layout/lProcess2"/>
    <dgm:cxn modelId="{21F761E5-0D1B-47C3-B5F4-338D69EA95EF}" type="presParOf" srcId="{3E4E59A8-4817-416E-BF3C-D4B301135656}" destId="{B91C191F-8968-4FF8-82BC-9200B8F166E9}" srcOrd="0" destOrd="0" presId="urn:microsoft.com/office/officeart/2005/8/layout/lProcess2"/>
    <dgm:cxn modelId="{7635F069-E735-4E64-9F40-A574B12EF79C}" type="presParOf" srcId="{3E4E59A8-4817-416E-BF3C-D4B301135656}" destId="{F029EC12-D63D-4259-99AC-3C9BE241DF53}" srcOrd="1" destOrd="0" presId="urn:microsoft.com/office/officeart/2005/8/layout/lProcess2"/>
    <dgm:cxn modelId="{AC8DB2A3-B42E-4304-9086-10D730052B02}" type="presParOf" srcId="{3E4E59A8-4817-416E-BF3C-D4B301135656}" destId="{83F573E2-88CF-423D-BB79-48EBE2C83FF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D950A-701E-4100-AAAC-8598BCD99F63}">
      <dsp:nvSpPr>
        <dsp:cNvPr id="0" name=""/>
        <dsp:cNvSpPr/>
      </dsp:nvSpPr>
      <dsp:spPr>
        <a:xfrm>
          <a:off x="1283" y="0"/>
          <a:ext cx="3337470" cy="54146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Casual members</a:t>
          </a:r>
        </a:p>
      </dsp:txBody>
      <dsp:txXfrm>
        <a:off x="1283" y="0"/>
        <a:ext cx="3337470" cy="1624404"/>
      </dsp:txXfrm>
    </dsp:sp>
    <dsp:sp modelId="{97DB0E6B-D446-4106-8BC7-DA529751216A}">
      <dsp:nvSpPr>
        <dsp:cNvPr id="0" name=""/>
        <dsp:cNvSpPr/>
      </dsp:nvSpPr>
      <dsp:spPr>
        <a:xfrm>
          <a:off x="335030" y="1625990"/>
          <a:ext cx="2669976" cy="1632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/>
            <a:t>Longer</a:t>
          </a:r>
          <a:r>
            <a:rPr lang="en-US" sz="2100" kern="1200" dirty="0"/>
            <a:t> rides</a:t>
          </a:r>
        </a:p>
      </dsp:txBody>
      <dsp:txXfrm>
        <a:off x="382847" y="1673807"/>
        <a:ext cx="2574342" cy="1536966"/>
      </dsp:txXfrm>
    </dsp:sp>
    <dsp:sp modelId="{7D0BE769-7232-46FB-9822-9FF34B38F794}">
      <dsp:nvSpPr>
        <dsp:cNvPr id="0" name=""/>
        <dsp:cNvSpPr/>
      </dsp:nvSpPr>
      <dsp:spPr>
        <a:xfrm>
          <a:off x="335030" y="3509760"/>
          <a:ext cx="2669976" cy="1632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Most at </a:t>
          </a:r>
          <a:r>
            <a:rPr lang="en-US" sz="2100" b="1" u="sng" kern="1200" dirty="0"/>
            <a:t>Weekends</a:t>
          </a:r>
        </a:p>
      </dsp:txBody>
      <dsp:txXfrm>
        <a:off x="382847" y="3557577"/>
        <a:ext cx="2574342" cy="1536966"/>
      </dsp:txXfrm>
    </dsp:sp>
    <dsp:sp modelId="{7232F152-E4C9-49F6-9C71-E10AFEE82F58}">
      <dsp:nvSpPr>
        <dsp:cNvPr id="0" name=""/>
        <dsp:cNvSpPr/>
      </dsp:nvSpPr>
      <dsp:spPr>
        <a:xfrm>
          <a:off x="3589064" y="0"/>
          <a:ext cx="3337470" cy="54146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Annual members</a:t>
          </a:r>
        </a:p>
      </dsp:txBody>
      <dsp:txXfrm>
        <a:off x="3589064" y="0"/>
        <a:ext cx="3337470" cy="1624404"/>
      </dsp:txXfrm>
    </dsp:sp>
    <dsp:sp modelId="{000F8CC8-3FC8-4F7C-B679-94504C601BDE}">
      <dsp:nvSpPr>
        <dsp:cNvPr id="0" name=""/>
        <dsp:cNvSpPr/>
      </dsp:nvSpPr>
      <dsp:spPr>
        <a:xfrm>
          <a:off x="3922811" y="1625990"/>
          <a:ext cx="2669976" cy="1632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/>
            <a:t>Faster</a:t>
          </a:r>
          <a:r>
            <a:rPr lang="en-US" sz="2100" kern="1200" dirty="0"/>
            <a:t> rides</a:t>
          </a:r>
        </a:p>
      </dsp:txBody>
      <dsp:txXfrm>
        <a:off x="3970628" y="1673807"/>
        <a:ext cx="2574342" cy="1536966"/>
      </dsp:txXfrm>
    </dsp:sp>
    <dsp:sp modelId="{74B805D7-1300-401D-AD68-2B728BA741F2}">
      <dsp:nvSpPr>
        <dsp:cNvPr id="0" name=""/>
        <dsp:cNvSpPr/>
      </dsp:nvSpPr>
      <dsp:spPr>
        <a:xfrm>
          <a:off x="3922811" y="3509760"/>
          <a:ext cx="2669976" cy="1632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Most at </a:t>
          </a:r>
          <a:r>
            <a:rPr lang="en-US" sz="2100" b="1" u="sng" kern="1200" dirty="0">
              <a:effectLst/>
            </a:rPr>
            <a:t>Workweek</a:t>
          </a:r>
        </a:p>
      </dsp:txBody>
      <dsp:txXfrm>
        <a:off x="3970628" y="3557577"/>
        <a:ext cx="2574342" cy="1536966"/>
      </dsp:txXfrm>
    </dsp:sp>
    <dsp:sp modelId="{46F2C79E-320A-4471-8599-995D80ECD065}">
      <dsp:nvSpPr>
        <dsp:cNvPr id="0" name=""/>
        <dsp:cNvSpPr/>
      </dsp:nvSpPr>
      <dsp:spPr>
        <a:xfrm>
          <a:off x="7176845" y="0"/>
          <a:ext cx="3337470" cy="54146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Recommendation</a:t>
          </a:r>
        </a:p>
      </dsp:txBody>
      <dsp:txXfrm>
        <a:off x="7176845" y="0"/>
        <a:ext cx="3337470" cy="1624404"/>
      </dsp:txXfrm>
    </dsp:sp>
    <dsp:sp modelId="{B91C191F-8968-4FF8-82BC-9200B8F166E9}">
      <dsp:nvSpPr>
        <dsp:cNvPr id="0" name=""/>
        <dsp:cNvSpPr/>
      </dsp:nvSpPr>
      <dsp:spPr>
        <a:xfrm>
          <a:off x="7510592" y="1625990"/>
          <a:ext cx="2669976" cy="1632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Make </a:t>
          </a:r>
          <a:r>
            <a:rPr lang="en-US" sz="2100" b="1" u="sng" kern="1200" dirty="0"/>
            <a:t>better conditions</a:t>
          </a:r>
          <a:r>
            <a:rPr lang="en-US" sz="2100" kern="1200" dirty="0"/>
            <a:t> for riding a bike to work (more stations, more availability</a:t>
          </a:r>
        </a:p>
      </dsp:txBody>
      <dsp:txXfrm>
        <a:off x="7558409" y="1673807"/>
        <a:ext cx="2574342" cy="1536966"/>
      </dsp:txXfrm>
    </dsp:sp>
    <dsp:sp modelId="{83F573E2-88CF-423D-BB79-48EBE2C83FF5}">
      <dsp:nvSpPr>
        <dsp:cNvPr id="0" name=""/>
        <dsp:cNvSpPr/>
      </dsp:nvSpPr>
      <dsp:spPr>
        <a:xfrm>
          <a:off x="7510592" y="3509760"/>
          <a:ext cx="2669976" cy="1632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/>
            <a:t>Better rates</a:t>
          </a:r>
          <a:r>
            <a:rPr lang="en-US" sz="2100" kern="1200" dirty="0"/>
            <a:t> at workweek</a:t>
          </a:r>
        </a:p>
      </dsp:txBody>
      <dsp:txXfrm>
        <a:off x="7558409" y="3557577"/>
        <a:ext cx="2574342" cy="1536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9060-9787-4B58-A79D-E9D5292BFC5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2829C-8640-428E-9B16-6867E896C7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3431-5302-4436-416A-9996070B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629DEF-BC07-E71C-47F6-D10BB708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C114C1-3AED-EC23-15F3-FE690FA2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4F5A1A-94C4-F2FF-C6BB-AC88061F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B0AC44-E6CD-7343-2960-FF183E59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660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F2D25-5225-E0F7-34E6-D9E94091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E8492D-4680-41DE-BB5C-517DBAEB4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DF1FD7-9A25-04D6-D462-27D9479B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9AD05E-B1B3-62F0-E9BE-888A2CB6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CACB14-1D2A-354A-BC32-5587D07B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5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690155-DBEA-5942-AE64-539DE80CF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02AF86-F9AE-B50C-15B8-6BA9F8A1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FA5A44-55A4-BFE6-DF2D-047E2F4B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BE5A41-4A49-72FC-F6C2-C2822784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97B6DA-0AC9-8FBA-0B63-FA70FE90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07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591BE-E40A-EF0D-997F-A0F91063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CFF78B-06DF-AE0F-1B6C-FDF3AE8C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66677-2352-9D56-E881-94809198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14DFE2-BFE1-D9BF-CC04-91A3CDF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3FB0C4-5980-CCF9-62CE-1F2B3B21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85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3865-7119-FE0E-3349-E8456477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E209BE-89AC-C63E-9E2E-F80DBA7A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CEA3EE-647E-8540-54F9-A6FD19C3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249543-BD9F-A24B-96FC-C7D2A5B4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0BEEF9-C8FA-AF23-97B2-66D57164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5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27496-CD8A-FBAB-4D7A-FEE6AD50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B7C6F7-35EE-9F61-DF53-615A899B9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E61F659-AF26-D5F5-6649-14218D442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F391D5-46AD-6023-EE9B-D9A1E36D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D09611-CA57-8782-209D-593574CE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F403B4F-59D1-F914-A86B-76EB1D9A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829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1E678-057A-0FA3-FEEB-096B303F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E5F28B-9B30-3193-8088-88E78C4DC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56AAC9C-665D-1823-B97D-0F631F9D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C20E5A-752D-DAEF-B643-6A2EBDE5D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05BADA8-CD91-2FFD-D0DF-85D5406E3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4525DAE-8733-A877-BD2D-A152A555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4715B35-FA24-71CE-4EDE-6E311C07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E9C9236-EE14-23CB-230E-4438B77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25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A6D92-DF21-B729-A302-26643F1B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A4E0049-87E9-E726-2280-8F71A8DB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988E396-E94B-1BAA-773D-DF013B14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0C6F58C-D032-5CD2-BE11-977E8C9B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BD796DF-3FD3-BF32-4CFE-1568A1AC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73DD6AE-A94E-C222-312E-0BD61938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0F522D-F756-B341-1F59-EEC1C48D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85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588DA-6817-8372-64E1-D2D5871D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A545E2-82EB-DCA8-EA2C-2D5DEA9A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EB501B-E47C-0F04-D51B-E72AA5A5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B2BBEB1-2211-5C73-6B2D-410D8391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4A6784B-3204-8BD6-83B3-C48DEDC6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C51E25-E8B0-A91E-E369-7B13D2DF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58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EEFE-C837-E14D-648E-8B5EBF0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1E19AA-3DBE-6924-C1AC-DFE46C59A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2545612-AA07-0E3D-B5C7-1AC4576A3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8A08BD-AF93-A62F-D296-18944034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BDD599C-3371-07A1-C780-05C6305A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CF0083-C677-1730-7D6D-630054ED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5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94C0FD6-BFA0-5E75-6C66-75AB8521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0197DA-5508-A90A-DCF1-B4B242BB0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B8A14C-6C6B-8928-8E69-744B65C7F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54E19-DC13-45CD-ACE6-4B06D07F9FC8}" type="datetimeFigureOut">
              <a:rPr lang="pt-PT" smtClean="0"/>
              <a:t>28/01/2023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7B4AC6-DCF0-18C8-4A0C-5215F480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6FD228-E85C-E22E-8544-E54EEA369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0599-F091-4CC9-B115-85A1092E9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23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423A48-CA18-9314-BCBC-508599341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Bike riders</a:t>
            </a:r>
            <a:endParaRPr lang="pt-PT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9B06C-15BF-EC2A-1E45-5E3BE93CC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t-PT" sz="1500" b="1" dirty="0" err="1"/>
              <a:t>Presented</a:t>
            </a:r>
            <a:r>
              <a:rPr lang="pt-PT" sz="1500" b="1" dirty="0"/>
              <a:t> </a:t>
            </a:r>
            <a:r>
              <a:rPr lang="pt-PT" sz="1500" b="1" dirty="0" err="1"/>
              <a:t>by</a:t>
            </a:r>
            <a:r>
              <a:rPr lang="pt-PT" sz="1500" b="1" dirty="0"/>
              <a:t>:</a:t>
            </a:r>
            <a:r>
              <a:rPr lang="pt-PT" sz="1500" dirty="0"/>
              <a:t> Tiago sousa</a:t>
            </a:r>
          </a:p>
          <a:p>
            <a:r>
              <a:rPr lang="pt-PT" sz="1500" b="1" dirty="0" err="1"/>
              <a:t>Last</a:t>
            </a:r>
            <a:r>
              <a:rPr lang="pt-PT" sz="1500" b="1" dirty="0"/>
              <a:t> </a:t>
            </a:r>
            <a:r>
              <a:rPr lang="pt-PT" sz="1500" b="1" dirty="0" err="1"/>
              <a:t>updated</a:t>
            </a:r>
            <a:r>
              <a:rPr lang="pt-PT" sz="1500" b="1" dirty="0"/>
              <a:t>:</a:t>
            </a:r>
            <a:r>
              <a:rPr lang="pt-PT" sz="1500" dirty="0"/>
              <a:t> </a:t>
            </a:r>
            <a:r>
              <a:rPr lang="en-US" sz="1500" dirty="0"/>
              <a:t>January</a:t>
            </a:r>
            <a:r>
              <a:rPr lang="pt-PT" sz="1500" dirty="0"/>
              <a:t> 27</a:t>
            </a:r>
            <a:r>
              <a:rPr lang="pt-PT" sz="1500" cap="none" dirty="0"/>
              <a:t>th, 2023</a:t>
            </a:r>
            <a:endParaRPr lang="pt-PT" sz="1500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8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8CDA8-4822-BA50-ABE6-AC230F4F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b="1" dirty="0" err="1"/>
              <a:t>Table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contents</a:t>
            </a:r>
            <a:endParaRPr lang="pt-PT" b="1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B1015C91-9374-98AA-C2A6-A223F10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How to convert casual riders to </a:t>
            </a:r>
            <a:r>
              <a:rPr lang="en-US" sz="2000" dirty="0" err="1"/>
              <a:t>Cyclistic</a:t>
            </a:r>
            <a:r>
              <a:rPr lang="en-US" sz="2000" dirty="0"/>
              <a:t> annual memberships?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Result of the analysis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Conclusion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1BDE2338-BDA1-AC47-767B-385F38971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a imagem com bicicleta, exterior, pessoa, rua&#10;&#10;Descrição gerada automaticamente">
            <a:extLst>
              <a:ext uri="{FF2B5EF4-FFF2-40B4-BE49-F238E27FC236}">
                <a16:creationId xmlns:a16="http://schemas.microsoft.com/office/drawing/2014/main" id="{C6CA66AB-9BC8-7CCD-FA57-91D07F24B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E8916C-D72E-FD9D-BA67-6EF4B820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PT" sz="5000"/>
              <a:t>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339B08-DF05-556D-7A56-75DF9CA0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/>
              <a:t>How do annual members and casual riders use Cyclistic bikes differently?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145691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EC68A36-F18A-72BC-19EC-70A6B1E53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741061"/>
              </p:ext>
            </p:extLst>
          </p:nvPr>
        </p:nvGraphicFramePr>
        <p:xfrm>
          <a:off x="4786604" y="1045030"/>
          <a:ext cx="7369824" cy="450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9FDF4F2-0514-2EBF-350F-A2B043893336}"/>
              </a:ext>
            </a:extLst>
          </p:cNvPr>
          <p:cNvCxnSpPr/>
          <p:nvPr/>
        </p:nvCxnSpPr>
        <p:spPr>
          <a:xfrm>
            <a:off x="4415925" y="1045030"/>
            <a:ext cx="0" cy="456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F6B84D-15F3-8481-8976-C8FC0E70D29F}"/>
              </a:ext>
            </a:extLst>
          </p:cNvPr>
          <p:cNvSpPr txBox="1"/>
          <p:nvPr/>
        </p:nvSpPr>
        <p:spPr>
          <a:xfrm>
            <a:off x="972588" y="939338"/>
            <a:ext cx="34433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en-US" dirty="0"/>
              <a:t>riders</a:t>
            </a:r>
            <a:r>
              <a:rPr lang="pt-PT" dirty="0"/>
              <a:t> </a:t>
            </a:r>
            <a:r>
              <a:rPr lang="pt-PT" b="1" u="sng" dirty="0"/>
              <a:t>varies </a:t>
            </a:r>
            <a:r>
              <a:rPr lang="pt-PT" b="1" u="sng" dirty="0" err="1"/>
              <a:t>widely</a:t>
            </a:r>
            <a:r>
              <a:rPr lang="pt-PT" b="1" u="sng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week</a:t>
            </a:r>
            <a:endParaRPr lang="pt-PT" dirty="0"/>
          </a:p>
          <a:p>
            <a:pPr>
              <a:lnSpc>
                <a:spcPct val="200000"/>
              </a:lnSpc>
            </a:pPr>
            <a:endParaRPr lang="pt-PT" dirty="0"/>
          </a:p>
          <a:p>
            <a:pPr>
              <a:lnSpc>
                <a:spcPct val="200000"/>
              </a:lnSpc>
            </a:pPr>
            <a:r>
              <a:rPr lang="pt-PT" dirty="0"/>
              <a:t>Casual </a:t>
            </a:r>
            <a:r>
              <a:rPr lang="pt-PT" dirty="0" err="1"/>
              <a:t>members</a:t>
            </a:r>
            <a:r>
              <a:rPr lang="pt-PT" dirty="0"/>
              <a:t> are </a:t>
            </a:r>
            <a:r>
              <a:rPr lang="pt-PT" b="1" u="sng" dirty="0" err="1"/>
              <a:t>higher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weekends</a:t>
            </a:r>
          </a:p>
          <a:p>
            <a:pPr>
              <a:lnSpc>
                <a:spcPct val="200000"/>
              </a:lnSpc>
            </a:pPr>
            <a:endParaRPr lang="pt-PT" dirty="0"/>
          </a:p>
          <a:p>
            <a:pPr>
              <a:lnSpc>
                <a:spcPct val="200000"/>
              </a:lnSpc>
            </a:pPr>
            <a:r>
              <a:rPr lang="pt-PT" dirty="0" err="1"/>
              <a:t>Annual</a:t>
            </a:r>
            <a:r>
              <a:rPr lang="pt-PT" dirty="0"/>
              <a:t> </a:t>
            </a:r>
            <a:r>
              <a:rPr lang="pt-PT" dirty="0" err="1"/>
              <a:t>members</a:t>
            </a:r>
            <a:r>
              <a:rPr lang="pt-PT" dirty="0"/>
              <a:t> are </a:t>
            </a:r>
            <a:r>
              <a:rPr lang="pt-PT" b="1" u="sng" dirty="0"/>
              <a:t>more </a:t>
            </a:r>
            <a:r>
              <a:rPr lang="pt-PT" b="1" u="sng" dirty="0" err="1"/>
              <a:t>active</a:t>
            </a:r>
            <a:r>
              <a:rPr lang="pt-PT" b="1" u="sng" dirty="0"/>
              <a:t> </a:t>
            </a:r>
            <a:r>
              <a:rPr lang="pt-PT" b="1" u="sng" dirty="0" err="1"/>
              <a:t>on</a:t>
            </a:r>
            <a:r>
              <a:rPr lang="pt-PT" b="1" u="sng" dirty="0"/>
              <a:t> </a:t>
            </a:r>
            <a:r>
              <a:rPr lang="pt-PT" b="1" u="sng" dirty="0" err="1"/>
              <a:t>workweek</a:t>
            </a:r>
            <a:endParaRPr lang="pt-PT" b="1" u="sng" dirty="0"/>
          </a:p>
          <a:p>
            <a:endParaRPr lang="pt-PT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CACCB3C-C6CA-F079-1DD3-29853BEED1C7}"/>
              </a:ext>
            </a:extLst>
          </p:cNvPr>
          <p:cNvSpPr/>
          <p:nvPr/>
        </p:nvSpPr>
        <p:spPr>
          <a:xfrm>
            <a:off x="324369" y="1228685"/>
            <a:ext cx="555083" cy="24938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B500292-1DD3-FDFD-FC5D-D6237F60B2E0}"/>
              </a:ext>
            </a:extLst>
          </p:cNvPr>
          <p:cNvSpPr/>
          <p:nvPr/>
        </p:nvSpPr>
        <p:spPr>
          <a:xfrm>
            <a:off x="370851" y="2887873"/>
            <a:ext cx="555083" cy="24938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35225ACC-96C8-2340-9D80-991DC96C6676}"/>
              </a:ext>
            </a:extLst>
          </p:cNvPr>
          <p:cNvSpPr/>
          <p:nvPr/>
        </p:nvSpPr>
        <p:spPr>
          <a:xfrm>
            <a:off x="417506" y="4544504"/>
            <a:ext cx="555083" cy="24938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rcador de Posição do Rodapé 15">
            <a:extLst>
              <a:ext uri="{FF2B5EF4-FFF2-40B4-BE49-F238E27FC236}">
                <a16:creationId xmlns:a16="http://schemas.microsoft.com/office/drawing/2014/main" id="{CDA34648-514A-486C-7265-94A79EB4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collected from the year of 2022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206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9FDF4F2-0514-2EBF-350F-A2B043893336}"/>
              </a:ext>
            </a:extLst>
          </p:cNvPr>
          <p:cNvCxnSpPr/>
          <p:nvPr/>
        </p:nvCxnSpPr>
        <p:spPr>
          <a:xfrm>
            <a:off x="4415925" y="1045030"/>
            <a:ext cx="0" cy="456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F6B84D-15F3-8481-8976-C8FC0E70D29F}"/>
              </a:ext>
            </a:extLst>
          </p:cNvPr>
          <p:cNvSpPr txBox="1"/>
          <p:nvPr/>
        </p:nvSpPr>
        <p:spPr>
          <a:xfrm>
            <a:off x="995916" y="1812175"/>
            <a:ext cx="33500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dirty="0"/>
              <a:t>Casual </a:t>
            </a:r>
            <a:r>
              <a:rPr lang="pt-PT" dirty="0" err="1"/>
              <a:t>members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longer</a:t>
            </a:r>
            <a:r>
              <a:rPr lang="pt-PT" dirty="0"/>
              <a:t> </a:t>
            </a:r>
            <a:r>
              <a:rPr lang="pt-PT" dirty="0" err="1"/>
              <a:t>average</a:t>
            </a:r>
            <a:r>
              <a:rPr lang="pt-PT" dirty="0"/>
              <a:t> rides</a:t>
            </a:r>
          </a:p>
          <a:p>
            <a:pPr>
              <a:lnSpc>
                <a:spcPct val="200000"/>
              </a:lnSpc>
            </a:pPr>
            <a:endParaRPr lang="pt-PT" dirty="0"/>
          </a:p>
          <a:p>
            <a:pPr>
              <a:lnSpc>
                <a:spcPct val="200000"/>
              </a:lnSpc>
            </a:pPr>
            <a:r>
              <a:rPr lang="pt-PT" dirty="0" err="1"/>
              <a:t>Annual</a:t>
            </a:r>
            <a:r>
              <a:rPr lang="pt-PT" dirty="0"/>
              <a:t> </a:t>
            </a:r>
            <a:r>
              <a:rPr lang="pt-PT" dirty="0" err="1"/>
              <a:t>member’s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faster</a:t>
            </a:r>
            <a:r>
              <a:rPr lang="pt-PT" dirty="0"/>
              <a:t> rides</a:t>
            </a:r>
          </a:p>
          <a:p>
            <a:pPr>
              <a:lnSpc>
                <a:spcPct val="200000"/>
              </a:lnSpc>
            </a:pPr>
            <a:endParaRPr lang="pt-PT" dirty="0"/>
          </a:p>
          <a:p>
            <a:endParaRPr lang="pt-PT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CACCB3C-C6CA-F079-1DD3-29853BEED1C7}"/>
              </a:ext>
            </a:extLst>
          </p:cNvPr>
          <p:cNvSpPr/>
          <p:nvPr/>
        </p:nvSpPr>
        <p:spPr>
          <a:xfrm>
            <a:off x="354432" y="2055162"/>
            <a:ext cx="555083" cy="24938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B500292-1DD3-FDFD-FC5D-D6237F60B2E0}"/>
              </a:ext>
            </a:extLst>
          </p:cNvPr>
          <p:cNvSpPr/>
          <p:nvPr/>
        </p:nvSpPr>
        <p:spPr>
          <a:xfrm>
            <a:off x="347522" y="3724402"/>
            <a:ext cx="555083" cy="24938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62368930-A078-8DE3-5182-5548AFBDB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715520"/>
              </p:ext>
            </p:extLst>
          </p:nvPr>
        </p:nvGraphicFramePr>
        <p:xfrm>
          <a:off x="4509237" y="1213658"/>
          <a:ext cx="7682760" cy="397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arcador de Posição do Rodapé 15">
            <a:extLst>
              <a:ext uri="{FF2B5EF4-FFF2-40B4-BE49-F238E27FC236}">
                <a16:creationId xmlns:a16="http://schemas.microsoft.com/office/drawing/2014/main" id="{528C342C-1FE3-F0C4-1225-30D4E0C9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collected from the year of 2022</a:t>
            </a:r>
          </a:p>
        </p:txBody>
      </p:sp>
    </p:spTree>
    <p:extLst>
      <p:ext uri="{BB962C8B-B14F-4D97-AF65-F5344CB8AC3E}">
        <p14:creationId xmlns:p14="http://schemas.microsoft.com/office/powerpoint/2010/main" val="132689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Uma imagem com bicicleta, exterior, pessoa, rua&#10;&#10;Descrição gerada automaticamente">
            <a:extLst>
              <a:ext uri="{FF2B5EF4-FFF2-40B4-BE49-F238E27FC236}">
                <a16:creationId xmlns:a16="http://schemas.microsoft.com/office/drawing/2014/main" id="{C6CA66AB-9BC8-7CCD-FA57-91D07F24B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E8916C-D72E-FD9D-BA67-6EF4B820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6374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91C6B-CDB6-8E22-9D08-237E6723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9943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D14E9298-B52E-3230-424B-4E8920805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13595"/>
              </p:ext>
            </p:extLst>
          </p:nvPr>
        </p:nvGraphicFramePr>
        <p:xfrm>
          <a:off x="838200" y="1032666"/>
          <a:ext cx="10515600" cy="541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26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24C875-0609-A730-8AEF-A61CD33E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7" name="Graphic 6" descr="Aceitar">
            <a:extLst>
              <a:ext uri="{FF2B5EF4-FFF2-40B4-BE49-F238E27FC236}">
                <a16:creationId xmlns:a16="http://schemas.microsoft.com/office/drawing/2014/main" id="{BFAA28F1-51C7-B3EC-1DB0-5D51B99D4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5298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162</Words>
  <Application>Microsoft Office PowerPoint</Application>
  <PresentationFormat>Ecrã Panorâmico</PresentationFormat>
  <Paragraphs>36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do Office</vt:lpstr>
      <vt:lpstr>Bike riders</vt:lpstr>
      <vt:lpstr>Table of contents</vt:lpstr>
      <vt:lpstr>Objective</vt:lpstr>
      <vt:lpstr>Apresentação do PowerPoint</vt:lpstr>
      <vt:lpstr>Apresentação do PowerPoint</vt:lpstr>
      <vt:lpstr>Conclusion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Sousa</dc:creator>
  <cp:lastModifiedBy>Joana Monteiro Ferreira Machado</cp:lastModifiedBy>
  <cp:revision>19</cp:revision>
  <dcterms:created xsi:type="dcterms:W3CDTF">2023-01-23T22:43:12Z</dcterms:created>
  <dcterms:modified xsi:type="dcterms:W3CDTF">2023-01-28T17:37:16Z</dcterms:modified>
</cp:coreProperties>
</file>