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208"/>
  </p:normalViewPr>
  <p:slideViewPr>
    <p:cSldViewPr snapToGrid="0" snapToObjects="1">
      <p:cViewPr>
        <p:scale>
          <a:sx n="46" d="100"/>
          <a:sy n="46" d="100"/>
        </p:scale>
        <p:origin x="284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CE333-DCF5-AB47-9238-55E731EC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03A8EA-0FC5-5741-8484-51F5FE6F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9F335-6623-CD47-ABAD-CF8E45B6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AF722-AEF9-A449-B39B-1813549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EC2AD-ECE6-0D45-9F47-C34F65E1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6D4AF-3A7E-DC40-8045-04346E90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24CECD-09C8-8944-8043-173EAF21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98257-C977-B542-BA1B-73F98958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58339-D18D-6043-80F8-7203AED7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5C5C8-FC31-054C-94A1-B4D9FA8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7E9D10-F6DB-3840-A12F-F4CA8549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52E53-3670-CE46-B7A3-A65370E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DD680-D12F-054E-8CCC-CBBBE9CE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B0D39-AAF2-8D4D-950A-279BF52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95306-844D-9D40-BE9C-D53B980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2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4C84-79AD-DC46-AE4B-6C3D4A5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1D2CB-DC3E-8946-A800-5BEB318C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49389-A55E-9F42-9D0B-3A9B4EA0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ABDA1-80ED-4746-B97A-9A0979F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FB78E-4B09-8448-A5C2-1DC6C9D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5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B2DC-057A-014A-9F5D-47767B7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B194E-ED02-3940-ACB4-16CBB559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087AC-0F2C-0948-8F4A-D0CD13B8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F4BF0-B5D4-EA45-A44F-DD2F898C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5059D-8726-0B46-98DB-F5D1801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51452-B34E-DA40-AA02-04B347F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C6BDFF-B72C-C944-9E49-8EFD00A99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F7C0C-8F63-2749-8622-889B3D2E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22A98F-1667-A44A-B352-D27935E5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5E49E-5969-DD44-A9DA-1218D3D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8CED9A-AE9F-E34A-BFC3-6E2D87D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03292-7780-8148-B4B0-2EC9D44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94BD3-FEA4-F84C-9630-2924543D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65440-FF9A-3444-9AAC-E702EFDD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1D85EA-A436-5E4E-8EED-0315384BC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963508-11C9-1847-90BC-A89BE7329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870BD6-890E-F74F-B36D-BDBE13C7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85967A-2CFD-0D44-82F2-0F9C3AC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C938D7-CE56-4B41-89AE-13E4E10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0B997-6EA6-C040-9896-76DB4E1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EF558-1F73-5D40-9588-C0D0B42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6520A2-85FA-9D43-80C8-C1C32E6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DA19B-EC9C-0441-B50D-C7BCAA5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9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1D3E6D-4585-2745-9CD4-19E50F4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25B756-9AD1-5D46-890E-DF7445BB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6D469-85C0-574A-9CF9-E79890F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4A3DE-1ECE-084B-838A-1568A6C0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8F729-5EF2-A44A-B118-40A96717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2EDE6-95FB-7248-A692-47E50CC3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CB53E-003D-304F-8A6C-00F5562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3E6C0-6EFA-D244-A7CD-774CB4F8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02619-3B8E-914A-A746-93F9206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EDC6-DAE0-074B-B5CE-3C56E09B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57448C-FD41-7249-82A5-74E30296F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043580-5239-8548-917C-C71FF13AF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2956BA-E715-294C-B9D0-1B4C0071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F77A4-CC84-1241-AA79-9D45DFF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6588E-00D0-C34F-A187-B22D306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D31D95-F9DF-0449-9B33-88110B79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60902-1E80-864B-9941-6CEF4871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FFEFE-6B05-5E40-B59B-6BE3418EF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7D92-DF44-6642-BFE1-7F3863464EB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93A00-59AD-AA4A-938A-4D5CDA11C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A5F5D-57AC-FC40-B5F6-1B9D8C97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DEVKITC-32E Espressif Systems | HF/ZF und RFID | DigiKey">
            <a:extLst>
              <a:ext uri="{FF2B5EF4-FFF2-40B4-BE49-F238E27FC236}">
                <a16:creationId xmlns:a16="http://schemas.microsoft.com/office/drawing/2014/main" id="{C36BBB89-4A13-6543-A78A-CA3B94BB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582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速卖主图">
            <a:extLst>
              <a:ext uri="{FF2B5EF4-FFF2-40B4-BE49-F238E27FC236}">
                <a16:creationId xmlns:a16="http://schemas.microsoft.com/office/drawing/2014/main" id="{DB11E5A6-F53E-5A4E-83E9-C2D9969DB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500" b="82875" l="26500" r="90375">
                        <a14:foregroundMark x1="71500" y1="31375" x2="79250" y2="30250"/>
                        <a14:foregroundMark x1="79250" y1="30250" x2="85000" y2="41750"/>
                        <a14:foregroundMark x1="85000" y1="41750" x2="84250" y2="51125"/>
                        <a14:foregroundMark x1="84250" y1="51125" x2="73875" y2="51375"/>
                        <a14:foregroundMark x1="73875" y1="51375" x2="36125" y2="76375"/>
                        <a14:foregroundMark x1="36125" y1="76375" x2="44250" y2="76250"/>
                        <a14:foregroundMark x1="44250" y1="76250" x2="26625" y2="61125"/>
                        <a14:foregroundMark x1="26625" y1="61125" x2="31000" y2="58500"/>
                        <a14:foregroundMark x1="86125" y1="44500" x2="88875" y2="37500"/>
                        <a14:foregroundMark x1="88875" y1="37500" x2="88125" y2="35125"/>
                        <a14:foregroundMark x1="86625" y1="30750" x2="79625" y2="27500"/>
                        <a14:foregroundMark x1="79625" y1="27500" x2="90375" y2="42500"/>
                        <a14:foregroundMark x1="28750" y1="65000" x2="37875" y2="76875"/>
                        <a14:foregroundMark x1="37875" y1="76875" x2="42250" y2="74750"/>
                        <a14:foregroundMark x1="42125" y1="75625" x2="40500" y2="82875"/>
                        <a14:foregroundMark x1="35125" y1="65750" x2="26500" y2="63125"/>
                        <a14:foregroundMark x1="26500" y1="63125" x2="27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4000" r="6444" b="18667"/>
          <a:stretch/>
        </p:blipFill>
        <p:spPr bwMode="auto">
          <a:xfrm>
            <a:off x="6517317" y="1922098"/>
            <a:ext cx="3429000" cy="28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12">
            <a:extLst>
              <a:ext uri="{FF2B5EF4-FFF2-40B4-BE49-F238E27FC236}">
                <a16:creationId xmlns:a16="http://schemas.microsoft.com/office/drawing/2014/main" id="{89A9EF19-4815-684E-B5F9-94AA057C9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29101" r="33828" b="24613"/>
          <a:stretch/>
        </p:blipFill>
        <p:spPr bwMode="auto">
          <a:xfrm>
            <a:off x="10791572" y="449275"/>
            <a:ext cx="1367882" cy="18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D80E242-53BC-D74E-9262-80B98D1A2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00" b="53906" l="3438" r="63750">
                        <a14:foregroundMark x1="54688" y1="10781" x2="40938" y2="7813"/>
                        <a14:foregroundMark x1="40938" y1="7813" x2="12969" y2="17656"/>
                        <a14:foregroundMark x1="12969" y1="17656" x2="9063" y2="29219"/>
                        <a14:foregroundMark x1="57031" y1="3750" x2="40781" y2="5000"/>
                        <a14:foregroundMark x1="40781" y1="5000" x2="40469" y2="5313"/>
                        <a14:foregroundMark x1="13594" y1="13125" x2="1250" y2="16875"/>
                        <a14:foregroundMark x1="1250" y1="16875" x2="8906" y2="27500"/>
                        <a14:foregroundMark x1="8906" y1="27500" x2="3438" y2="25000"/>
                        <a14:foregroundMark x1="19531" y1="53906" x2="17969" y2="5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12" b="47230"/>
          <a:stretch/>
        </p:blipFill>
        <p:spPr bwMode="auto">
          <a:xfrm>
            <a:off x="-1042639" y="6033181"/>
            <a:ext cx="2719039" cy="20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CE37042-BE59-FB46-9E82-5C4DC398A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5" r="35555" b="13590"/>
          <a:stretch/>
        </p:blipFill>
        <p:spPr bwMode="auto">
          <a:xfrm rot="16200000">
            <a:off x="-2743202" y="952003"/>
            <a:ext cx="4419602" cy="41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0A2683E-26B5-864B-A896-8899759C2621}"/>
              </a:ext>
            </a:extLst>
          </p:cNvPr>
          <p:cNvCxnSpPr>
            <a:cxnSpLocks/>
          </p:cNvCxnSpPr>
          <p:nvPr/>
        </p:nvCxnSpPr>
        <p:spPr>
          <a:xfrm>
            <a:off x="1712260" y="7042366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79AD4BF-4379-234F-BA8F-16E6E6D4876D}"/>
              </a:ext>
            </a:extLst>
          </p:cNvPr>
          <p:cNvCxnSpPr>
            <a:cxnSpLocks/>
          </p:cNvCxnSpPr>
          <p:nvPr/>
        </p:nvCxnSpPr>
        <p:spPr>
          <a:xfrm flipV="1">
            <a:off x="2039815" y="3165231"/>
            <a:ext cx="0" cy="38862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C62743D-D8F1-E340-8423-8D303C56FECD}"/>
              </a:ext>
            </a:extLst>
          </p:cNvPr>
          <p:cNvCxnSpPr>
            <a:cxnSpLocks/>
          </p:cNvCxnSpPr>
          <p:nvPr/>
        </p:nvCxnSpPr>
        <p:spPr>
          <a:xfrm>
            <a:off x="1997040" y="3156166"/>
            <a:ext cx="47061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D0F842F-FD0B-714D-BD0C-C945A079109C}"/>
              </a:ext>
            </a:extLst>
          </p:cNvPr>
          <p:cNvCxnSpPr/>
          <p:nvPr/>
        </p:nvCxnSpPr>
        <p:spPr>
          <a:xfrm>
            <a:off x="1671423" y="3564060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071A64D-09FF-A442-8FC2-42288FAD5628}"/>
              </a:ext>
            </a:extLst>
          </p:cNvPr>
          <p:cNvSpPr txBox="1"/>
          <p:nvPr/>
        </p:nvSpPr>
        <p:spPr>
          <a:xfrm>
            <a:off x="2075675" y="5763603"/>
            <a:ext cx="37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</a:t>
            </a:r>
            <a:r>
              <a:rPr lang="en-GB" b="1" i="1" baseline="30000" dirty="0"/>
              <a:t>2</a:t>
            </a:r>
            <a:r>
              <a:rPr lang="en-GB" b="1" i="1" dirty="0"/>
              <a:t>C</a:t>
            </a:r>
          </a:p>
          <a:p>
            <a:r>
              <a:rPr lang="en-GB" dirty="0"/>
              <a:t>On Display/Sensor: 5V, GND, SDA, SCL</a:t>
            </a:r>
          </a:p>
          <a:p>
            <a:r>
              <a:rPr lang="en-GB" dirty="0"/>
              <a:t>On ESP: 5V, GND, GIO22, GPIO21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D80ECD8-327C-B942-8964-3160863BE629}"/>
              </a:ext>
            </a:extLst>
          </p:cNvPr>
          <p:cNvCxnSpPr>
            <a:cxnSpLocks/>
          </p:cNvCxnSpPr>
          <p:nvPr/>
        </p:nvCxnSpPr>
        <p:spPr>
          <a:xfrm>
            <a:off x="4285670" y="4227341"/>
            <a:ext cx="22316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236FF79-FDDC-5D4D-A9D9-801272587878}"/>
              </a:ext>
            </a:extLst>
          </p:cNvPr>
          <p:cNvSpPr txBox="1"/>
          <p:nvPr/>
        </p:nvSpPr>
        <p:spPr>
          <a:xfrm>
            <a:off x="4304180" y="4358031"/>
            <a:ext cx="274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Analog: </a:t>
            </a:r>
          </a:p>
          <a:p>
            <a:r>
              <a:rPr lang="en-GB" dirty="0"/>
              <a:t>On OPAMP: VCC, GND, Out</a:t>
            </a:r>
          </a:p>
          <a:p>
            <a:r>
              <a:rPr lang="en-GB" dirty="0"/>
              <a:t>On ESP: 3V3, GND, GPIO15 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13D5540-87F1-5044-B7EE-042936024F17}"/>
              </a:ext>
            </a:extLst>
          </p:cNvPr>
          <p:cNvCxnSpPr>
            <a:cxnSpLocks/>
          </p:cNvCxnSpPr>
          <p:nvPr/>
        </p:nvCxnSpPr>
        <p:spPr>
          <a:xfrm>
            <a:off x="9755658" y="2255519"/>
            <a:ext cx="123121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92E0F28-4423-5F4B-A308-8B51829DC7D6}"/>
              </a:ext>
            </a:extLst>
          </p:cNvPr>
          <p:cNvSpPr txBox="1"/>
          <p:nvPr/>
        </p:nvSpPr>
        <p:spPr>
          <a:xfrm>
            <a:off x="10152185" y="2441892"/>
            <a:ext cx="229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Oxygen In:</a:t>
            </a:r>
          </a:p>
          <a:p>
            <a:r>
              <a:rPr lang="en-GB" dirty="0"/>
              <a:t>On Sensor: Pin 1, Pin 3</a:t>
            </a:r>
          </a:p>
          <a:p>
            <a:r>
              <a:rPr lang="en-GB" dirty="0"/>
              <a:t>On OPAMP: IN, GND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5DE345-99C7-D447-81D0-09D40064AC8A}"/>
              </a:ext>
            </a:extLst>
          </p:cNvPr>
          <p:cNvSpPr/>
          <p:nvPr/>
        </p:nvSpPr>
        <p:spPr>
          <a:xfrm>
            <a:off x="2429203" y="949041"/>
            <a:ext cx="167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ESP32 WROVER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C21FF7-09CB-DB4C-BC5E-A22BD8BD0F12}"/>
              </a:ext>
            </a:extLst>
          </p:cNvPr>
          <p:cNvSpPr/>
          <p:nvPr/>
        </p:nvSpPr>
        <p:spPr>
          <a:xfrm>
            <a:off x="6311449" y="2922548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LM386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A6FFC4C-73BE-B941-A368-934A3C471689}"/>
              </a:ext>
            </a:extLst>
          </p:cNvPr>
          <p:cNvSpPr/>
          <p:nvPr/>
        </p:nvSpPr>
        <p:spPr>
          <a:xfrm>
            <a:off x="-1085091" y="492515"/>
            <a:ext cx="110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LCD1602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554F73-307E-2F4C-A184-9CE2F6BE5D30}"/>
              </a:ext>
            </a:extLst>
          </p:cNvPr>
          <p:cNvSpPr/>
          <p:nvPr/>
        </p:nvSpPr>
        <p:spPr>
          <a:xfrm>
            <a:off x="-1700452" y="6033181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err="1"/>
              <a:t>Sensirion</a:t>
            </a:r>
            <a:r>
              <a:rPr lang="en-GB" b="1" i="1" dirty="0"/>
              <a:t> SDP3x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5D486D-52DE-B448-87C8-039252FC4BA2}"/>
              </a:ext>
            </a:extLst>
          </p:cNvPr>
          <p:cNvSpPr/>
          <p:nvPr/>
        </p:nvSpPr>
        <p:spPr>
          <a:xfrm>
            <a:off x="10086781" y="123183"/>
            <a:ext cx="1800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/>
              <a:t>ENVITEC </a:t>
            </a:r>
            <a:r>
              <a:rPr lang="de-DE" b="1" i="1" dirty="0" err="1"/>
              <a:t>Oxiplus</a:t>
            </a:r>
            <a:r>
              <a:rPr lang="de-DE" b="1" i="1" dirty="0"/>
              <a:t> </a:t>
            </a:r>
          </a:p>
          <a:p>
            <a:r>
              <a:rPr lang="de-DE" b="1" i="1" dirty="0"/>
              <a:t>00A101</a:t>
            </a:r>
          </a:p>
          <a:p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426884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2</cp:revision>
  <dcterms:created xsi:type="dcterms:W3CDTF">2021-06-01T05:31:23Z</dcterms:created>
  <dcterms:modified xsi:type="dcterms:W3CDTF">2021-06-01T21:39:16Z</dcterms:modified>
</cp:coreProperties>
</file>