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C8C24-124A-480A-ABAA-55A527AB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5409A-CF15-41AC-BE34-69FF4F63C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4E713-99A2-4D4A-8D15-C30C9DF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406F-E7B3-45E9-8EE0-6DFD39F9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2F3C7-4AD9-47BC-81EA-4C33AB75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DFD96-D091-470D-8E02-8D1DB50D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AF393-11EA-489C-B7A5-B9EBC5FF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09971-7DF8-4D4E-8AD8-70A45E8E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B2D64-9CA0-49D9-B43E-02C29D0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FF8FF-FA86-43F2-95AB-6BA097AD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28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088D9-9FCD-4E09-9651-1E130B984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28BB9F-296D-4AD1-BF90-705F0C3A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4E1A2-CDDB-4C14-9C75-BC5885B5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06F31-3AD4-4C3C-A0DF-3467B132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8A7EF-F533-43DA-9F46-CAE45FE7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7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BFA6C-F300-4AA3-8906-87C446F8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B5E08-45BD-4BE7-A88C-B1DB4B09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71D3E-DD08-46DD-A9CA-DA1BF0D9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1C8D5-9857-4C53-9429-FFBEA06C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3ECEA-F574-4947-B301-8734F63B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4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DE729-DCCB-4641-9692-B8BBD015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67C99-10A1-4446-B622-F2A23A32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8DB89-2501-4021-B7D3-15901440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83100-490A-4D37-9FAA-616CF6E0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46BBE-EF65-477C-B840-C58FDBE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3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8A8F-0DC2-4BA3-82ED-96C19D91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0990C-5B81-4B1A-A3A6-FCBFD9E34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DE357-4B5E-4B10-999A-04FF30ED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51DA5-3FDE-4CA4-9E3A-894011E4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E23CC2-77E3-4A85-A982-EB406AE5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C9F7E1-F9DD-4A55-90F2-FFB104B5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2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F05AA-1A4B-457D-9AE2-4C028567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AD6BD-E956-4BF5-938D-F2F96179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6B0A7-2C23-4296-8845-1A08D19B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A3ED2C-2296-489D-9184-8426B9F6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CE684F-6983-4E1D-8891-57C0F3483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396EFE-C1A1-453E-B18E-FD29C21F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FA9D06-6AA0-44F5-B429-5472F0D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DD12B4-62EF-4E32-A484-7795115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1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B9869-0E81-4B8C-B7B7-00E7AEA3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635CD1-937C-456A-9CED-7378910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8D041F-6A76-4881-8FD1-6C4ECA10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897A21-220F-4332-BBF9-C62F6C69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3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F31470-F796-4583-BC96-9F4AB557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7BA97F-5430-41F0-8CE4-BE468811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D2205F-ADC0-43CC-B5B6-E0D8123D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97145-8F3F-4EBE-8C21-2FE048F1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E08DA-913E-48A0-9DE5-8C839C99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E56A4C-1709-42A3-9F81-440544E5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C94A2-2140-494D-BB30-DA23D4C6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998EBD-3C56-431A-B15D-EC39F6F9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07F995-B7F3-42D3-A376-BD6A0B6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86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2566D-8822-44CB-81BC-AF23ABD2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C7F8A0-E506-4B55-96B1-A19B906C9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8A475D-EA97-486B-AB8A-1C74585B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CA449A-A6C1-4503-9933-234E15D7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044A49-2778-498D-8183-070B3001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53F74-FB65-40BF-8F05-D304E105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F70A51-C518-460D-9BBB-1CB7431F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1AB492-1D22-4739-A857-910A0CBB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C8DCC-137D-4B41-A7E9-4C2B16D7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A871A-B74D-4927-A53E-026FA6E3C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E93D02-4294-43DE-83B3-68F9B0992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AE94C-EB3F-48C4-8C71-A1622033A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54E1A8-079B-479C-81D3-358960E4C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Pássaro voando sobre a água&#10;&#10;Descrição gerada automaticamente">
            <a:extLst>
              <a:ext uri="{FF2B5EF4-FFF2-40B4-BE49-F238E27FC236}">
                <a16:creationId xmlns:a16="http://schemas.microsoft.com/office/drawing/2014/main" id="{1BB8CD39-8C5A-4D8B-A9EA-5ECBAD87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6BFED43-CCCF-400B-BA60-C7F46769FE3F}"/>
              </a:ext>
            </a:extLst>
          </p:cNvPr>
          <p:cNvSpPr/>
          <p:nvPr/>
        </p:nvSpPr>
        <p:spPr>
          <a:xfrm>
            <a:off x="1127464" y="3564710"/>
            <a:ext cx="1997476" cy="1067616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</a:p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F4624B2-C8D6-4DCD-8F2E-E17DD3097733}"/>
              </a:ext>
            </a:extLst>
          </p:cNvPr>
          <p:cNvSpPr/>
          <p:nvPr/>
        </p:nvSpPr>
        <p:spPr>
          <a:xfrm>
            <a:off x="8222202" y="2616279"/>
            <a:ext cx="1997476" cy="1067616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</a:p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Balão de Pensamento: Nuvem 14">
            <a:extLst>
              <a:ext uri="{FF2B5EF4-FFF2-40B4-BE49-F238E27FC236}">
                <a16:creationId xmlns:a16="http://schemas.microsoft.com/office/drawing/2014/main" id="{B2BE3894-5868-42B7-B153-35935B4B68F3}"/>
              </a:ext>
            </a:extLst>
          </p:cNvPr>
          <p:cNvSpPr/>
          <p:nvPr/>
        </p:nvSpPr>
        <p:spPr>
          <a:xfrm flipH="1">
            <a:off x="1251751" y="680215"/>
            <a:ext cx="6970451" cy="2161832"/>
          </a:xfrm>
          <a:prstGeom prst="cloudCallout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Big Data </a:t>
            </a:r>
            <a:r>
              <a:rPr lang="pt-BR" sz="4000" dirty="0" err="1">
                <a:solidFill>
                  <a:schemeClr val="tx1"/>
                </a:solidFill>
              </a:rPr>
              <a:t>Analytics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B1AFC0E-E4EF-43CE-B2DB-987C91E9214C}"/>
              </a:ext>
            </a:extLst>
          </p:cNvPr>
          <p:cNvSpPr/>
          <p:nvPr/>
        </p:nvSpPr>
        <p:spPr>
          <a:xfrm>
            <a:off x="1325732" y="2791215"/>
            <a:ext cx="263371" cy="253826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47883D2-35EC-4A4B-8080-631855D6C6E8}"/>
              </a:ext>
            </a:extLst>
          </p:cNvPr>
          <p:cNvSpPr/>
          <p:nvPr/>
        </p:nvSpPr>
        <p:spPr>
          <a:xfrm>
            <a:off x="1497369" y="2573088"/>
            <a:ext cx="358065" cy="345088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F47802-2594-4136-820D-AF9C1762B6BF}"/>
              </a:ext>
            </a:extLst>
          </p:cNvPr>
          <p:cNvSpPr/>
          <p:nvPr/>
        </p:nvSpPr>
        <p:spPr>
          <a:xfrm>
            <a:off x="1667522" y="2119598"/>
            <a:ext cx="596284" cy="574674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D5629-0F8C-444E-89C8-91AE08DA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C5A82-3EB8-4176-A2F5-D4A874A5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B59C2A-F132-40C3-9394-FAA3206C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8" y="209384"/>
            <a:ext cx="11779855" cy="64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6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7D199-E61E-4B90-971B-F2DE5C61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EB82-E7DD-480A-B53C-7F65B865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CDE9D2-CE2B-4DC7-AA60-8FAEF0EB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06" y="2441524"/>
            <a:ext cx="5575587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58790-227D-4733-98A7-C715FFC8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36F09-CEA8-4E3B-BF8D-E7B2C77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2570F9-FA84-4A9F-B8D0-24AB5022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33" y="2447874"/>
            <a:ext cx="5531134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4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E5DF-F9C6-41BB-A316-D3CD6EFA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7C840-45F6-415D-9469-8704113B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8A9452-2BF9-4085-9DAF-2E464093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31" y="2447874"/>
            <a:ext cx="5581937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C6E0-D366-43F8-BC2A-0969E488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ABA32-3022-4206-B102-45CDB854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EE9F3-4E77-4ECD-9534-6A9239D0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82" y="2701887"/>
            <a:ext cx="5569236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83826-3522-4E03-8E39-085C2542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B16BC-8FE4-40C8-A18F-F49876AF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5F90D-A385-4B41-9140-FB5D90D9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" y="681037"/>
            <a:ext cx="11947096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76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Tiago</cp:lastModifiedBy>
  <cp:revision>5</cp:revision>
  <dcterms:created xsi:type="dcterms:W3CDTF">2020-11-16T20:13:12Z</dcterms:created>
  <dcterms:modified xsi:type="dcterms:W3CDTF">2020-11-16T22:42:31Z</dcterms:modified>
</cp:coreProperties>
</file>