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79"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1E566A-B094-49C0-A7D4-E2EB2DA08D58}" type="doc">
      <dgm:prSet loTypeId="urn:microsoft.com/office/officeart/2005/8/layout/pyramid2" loCatId="pyramid" qsTypeId="urn:microsoft.com/office/officeart/2005/8/quickstyle/simple1" qsCatId="simple" csTypeId="urn:microsoft.com/office/officeart/2005/8/colors/colorful1" csCatId="colorful"/>
      <dgm:spPr/>
      <dgm:t>
        <a:bodyPr/>
        <a:lstStyle/>
        <a:p>
          <a:endParaRPr lang="en-US"/>
        </a:p>
      </dgm:t>
    </dgm:pt>
    <dgm:pt modelId="{77679F36-B2E0-4541-B951-74AE7E399280}">
      <dgm:prSet/>
      <dgm:spPr/>
      <dgm:t>
        <a:bodyPr/>
        <a:lstStyle/>
        <a:p>
          <a:pPr rtl="0"/>
          <a:r>
            <a:rPr lang="en-US" smtClean="0"/>
            <a:t>INTRODUCTION</a:t>
          </a:r>
          <a:endParaRPr lang="en-US"/>
        </a:p>
      </dgm:t>
    </dgm:pt>
    <dgm:pt modelId="{83AEB630-8DF3-4AB4-905A-179FCA38B9C6}" type="parTrans" cxnId="{A195B5BD-DCF9-48C2-92D0-E9E49DD30329}">
      <dgm:prSet/>
      <dgm:spPr/>
      <dgm:t>
        <a:bodyPr/>
        <a:lstStyle/>
        <a:p>
          <a:endParaRPr lang="en-US"/>
        </a:p>
      </dgm:t>
    </dgm:pt>
    <dgm:pt modelId="{77DBEB2C-B135-48AD-83BA-137A22BC4787}" type="sibTrans" cxnId="{A195B5BD-DCF9-48C2-92D0-E9E49DD30329}">
      <dgm:prSet/>
      <dgm:spPr/>
      <dgm:t>
        <a:bodyPr/>
        <a:lstStyle/>
        <a:p>
          <a:endParaRPr lang="en-US"/>
        </a:p>
      </dgm:t>
    </dgm:pt>
    <dgm:pt modelId="{DD9E966D-72CF-4BEF-9A0E-51B9B4B4B359}">
      <dgm:prSet/>
      <dgm:spPr/>
      <dgm:t>
        <a:bodyPr/>
        <a:lstStyle/>
        <a:p>
          <a:pPr rtl="0"/>
          <a:r>
            <a:rPr lang="en-US" smtClean="0"/>
            <a:t>DATASET VIEW</a:t>
          </a:r>
          <a:endParaRPr lang="en-US"/>
        </a:p>
      </dgm:t>
    </dgm:pt>
    <dgm:pt modelId="{509BD3C6-FDFF-4C73-9AF6-ACC741A34483}" type="parTrans" cxnId="{0098E5D2-9A7E-4CA5-A476-E60B7F63DFBE}">
      <dgm:prSet/>
      <dgm:spPr/>
      <dgm:t>
        <a:bodyPr/>
        <a:lstStyle/>
        <a:p>
          <a:endParaRPr lang="en-US"/>
        </a:p>
      </dgm:t>
    </dgm:pt>
    <dgm:pt modelId="{5E01B61D-3D04-48B3-82F7-697B9BEE3250}" type="sibTrans" cxnId="{0098E5D2-9A7E-4CA5-A476-E60B7F63DFBE}">
      <dgm:prSet/>
      <dgm:spPr/>
      <dgm:t>
        <a:bodyPr/>
        <a:lstStyle/>
        <a:p>
          <a:endParaRPr lang="en-US"/>
        </a:p>
      </dgm:t>
    </dgm:pt>
    <dgm:pt modelId="{1759BF4C-B9E2-41EB-9965-46A335029FD9}">
      <dgm:prSet/>
      <dgm:spPr/>
      <dgm:t>
        <a:bodyPr/>
        <a:lstStyle/>
        <a:p>
          <a:pPr rtl="0"/>
          <a:r>
            <a:rPr lang="en-US" smtClean="0"/>
            <a:t>DATA ANALYSIS OF THE DATASET</a:t>
          </a:r>
          <a:endParaRPr lang="en-US"/>
        </a:p>
      </dgm:t>
    </dgm:pt>
    <dgm:pt modelId="{B61DACF3-24CD-42C2-B1BF-2CE670CE4C44}" type="parTrans" cxnId="{DAAD2CF8-9B19-45C4-9F86-86653887C356}">
      <dgm:prSet/>
      <dgm:spPr/>
      <dgm:t>
        <a:bodyPr/>
        <a:lstStyle/>
        <a:p>
          <a:endParaRPr lang="en-US"/>
        </a:p>
      </dgm:t>
    </dgm:pt>
    <dgm:pt modelId="{EB4ECFC0-8278-473E-964F-20447CE70837}" type="sibTrans" cxnId="{DAAD2CF8-9B19-45C4-9F86-86653887C356}">
      <dgm:prSet/>
      <dgm:spPr/>
      <dgm:t>
        <a:bodyPr/>
        <a:lstStyle/>
        <a:p>
          <a:endParaRPr lang="en-US"/>
        </a:p>
      </dgm:t>
    </dgm:pt>
    <dgm:pt modelId="{7240E9CB-81C5-49D8-AE15-FF6990F6C697}">
      <dgm:prSet/>
      <dgm:spPr/>
      <dgm:t>
        <a:bodyPr/>
        <a:lstStyle/>
        <a:p>
          <a:pPr rtl="0"/>
          <a:r>
            <a:rPr lang="en-US" smtClean="0"/>
            <a:t>INSIGHT</a:t>
          </a:r>
          <a:endParaRPr lang="en-US"/>
        </a:p>
      </dgm:t>
    </dgm:pt>
    <dgm:pt modelId="{C3716009-375F-4DD7-A46A-9EC62CA8787B}" type="parTrans" cxnId="{BF66381C-FBF1-4F70-9150-3B2D4BFF8918}">
      <dgm:prSet/>
      <dgm:spPr/>
      <dgm:t>
        <a:bodyPr/>
        <a:lstStyle/>
        <a:p>
          <a:endParaRPr lang="en-US"/>
        </a:p>
      </dgm:t>
    </dgm:pt>
    <dgm:pt modelId="{1B523693-9255-4F5D-84D4-EF9B560349E8}" type="sibTrans" cxnId="{BF66381C-FBF1-4F70-9150-3B2D4BFF8918}">
      <dgm:prSet/>
      <dgm:spPr/>
      <dgm:t>
        <a:bodyPr/>
        <a:lstStyle/>
        <a:p>
          <a:endParaRPr lang="en-US"/>
        </a:p>
      </dgm:t>
    </dgm:pt>
    <dgm:pt modelId="{D7B72250-A40D-4D41-856F-9646C99B6821}">
      <dgm:prSet/>
      <dgm:spPr/>
      <dgm:t>
        <a:bodyPr/>
        <a:lstStyle/>
        <a:p>
          <a:pPr rtl="0"/>
          <a:r>
            <a:rPr lang="en-US" smtClean="0"/>
            <a:t>CONCLUSION </a:t>
          </a:r>
          <a:endParaRPr lang="en-US"/>
        </a:p>
      </dgm:t>
    </dgm:pt>
    <dgm:pt modelId="{7ABC5425-2B06-44C8-8270-B901764BC938}" type="parTrans" cxnId="{D2A88406-E014-469E-9EAF-61FD19C205D5}">
      <dgm:prSet/>
      <dgm:spPr/>
      <dgm:t>
        <a:bodyPr/>
        <a:lstStyle/>
        <a:p>
          <a:endParaRPr lang="en-US"/>
        </a:p>
      </dgm:t>
    </dgm:pt>
    <dgm:pt modelId="{FF8D6BF6-3074-4A7E-9F1A-1A2212434350}" type="sibTrans" cxnId="{D2A88406-E014-469E-9EAF-61FD19C205D5}">
      <dgm:prSet/>
      <dgm:spPr/>
      <dgm:t>
        <a:bodyPr/>
        <a:lstStyle/>
        <a:p>
          <a:endParaRPr lang="en-US"/>
        </a:p>
      </dgm:t>
    </dgm:pt>
    <dgm:pt modelId="{0D9AF32A-D2F1-48FA-A650-2175DD1CD4C4}" type="pres">
      <dgm:prSet presAssocID="{D01E566A-B094-49C0-A7D4-E2EB2DA08D58}" presName="compositeShape" presStyleCnt="0">
        <dgm:presLayoutVars>
          <dgm:dir/>
          <dgm:resizeHandles/>
        </dgm:presLayoutVars>
      </dgm:prSet>
      <dgm:spPr/>
      <dgm:t>
        <a:bodyPr/>
        <a:lstStyle/>
        <a:p>
          <a:endParaRPr lang="en-US"/>
        </a:p>
      </dgm:t>
    </dgm:pt>
    <dgm:pt modelId="{4C40F691-E8F1-4E19-9484-2637CE4D684D}" type="pres">
      <dgm:prSet presAssocID="{D01E566A-B094-49C0-A7D4-E2EB2DA08D58}" presName="pyramid" presStyleLbl="node1" presStyleIdx="0" presStyleCnt="1"/>
      <dgm:spPr/>
    </dgm:pt>
    <dgm:pt modelId="{3EF49618-B247-4EF9-8C52-9B974BEA9B5B}" type="pres">
      <dgm:prSet presAssocID="{D01E566A-B094-49C0-A7D4-E2EB2DA08D58}" presName="theList" presStyleCnt="0"/>
      <dgm:spPr/>
    </dgm:pt>
    <dgm:pt modelId="{434E5CD0-E856-4E25-987E-978F582944B9}" type="pres">
      <dgm:prSet presAssocID="{77679F36-B2E0-4541-B951-74AE7E399280}" presName="aNode" presStyleLbl="fgAcc1" presStyleIdx="0" presStyleCnt="5">
        <dgm:presLayoutVars>
          <dgm:bulletEnabled val="1"/>
        </dgm:presLayoutVars>
      </dgm:prSet>
      <dgm:spPr/>
      <dgm:t>
        <a:bodyPr/>
        <a:lstStyle/>
        <a:p>
          <a:endParaRPr lang="en-US"/>
        </a:p>
      </dgm:t>
    </dgm:pt>
    <dgm:pt modelId="{ABD46559-2B31-4DBD-A654-321424F37A43}" type="pres">
      <dgm:prSet presAssocID="{77679F36-B2E0-4541-B951-74AE7E399280}" presName="aSpace" presStyleCnt="0"/>
      <dgm:spPr/>
    </dgm:pt>
    <dgm:pt modelId="{D2695A91-D486-4D80-BEB8-043B43E893DD}" type="pres">
      <dgm:prSet presAssocID="{DD9E966D-72CF-4BEF-9A0E-51B9B4B4B359}" presName="aNode" presStyleLbl="fgAcc1" presStyleIdx="1" presStyleCnt="5">
        <dgm:presLayoutVars>
          <dgm:bulletEnabled val="1"/>
        </dgm:presLayoutVars>
      </dgm:prSet>
      <dgm:spPr/>
      <dgm:t>
        <a:bodyPr/>
        <a:lstStyle/>
        <a:p>
          <a:endParaRPr lang="en-US"/>
        </a:p>
      </dgm:t>
    </dgm:pt>
    <dgm:pt modelId="{89935022-131D-4033-A777-1A7B95977C8C}" type="pres">
      <dgm:prSet presAssocID="{DD9E966D-72CF-4BEF-9A0E-51B9B4B4B359}" presName="aSpace" presStyleCnt="0"/>
      <dgm:spPr/>
    </dgm:pt>
    <dgm:pt modelId="{BA7092FF-79DB-4299-8BCF-48BBEE51B25A}" type="pres">
      <dgm:prSet presAssocID="{1759BF4C-B9E2-41EB-9965-46A335029FD9}" presName="aNode" presStyleLbl="fgAcc1" presStyleIdx="2" presStyleCnt="5">
        <dgm:presLayoutVars>
          <dgm:bulletEnabled val="1"/>
        </dgm:presLayoutVars>
      </dgm:prSet>
      <dgm:spPr/>
      <dgm:t>
        <a:bodyPr/>
        <a:lstStyle/>
        <a:p>
          <a:endParaRPr lang="en-US"/>
        </a:p>
      </dgm:t>
    </dgm:pt>
    <dgm:pt modelId="{BAFB41B2-7D22-4EF6-94F6-D76795DC6224}" type="pres">
      <dgm:prSet presAssocID="{1759BF4C-B9E2-41EB-9965-46A335029FD9}" presName="aSpace" presStyleCnt="0"/>
      <dgm:spPr/>
    </dgm:pt>
    <dgm:pt modelId="{807E21B1-085D-42C9-8C0C-D6A6FA9AD601}" type="pres">
      <dgm:prSet presAssocID="{7240E9CB-81C5-49D8-AE15-FF6990F6C697}" presName="aNode" presStyleLbl="fgAcc1" presStyleIdx="3" presStyleCnt="5">
        <dgm:presLayoutVars>
          <dgm:bulletEnabled val="1"/>
        </dgm:presLayoutVars>
      </dgm:prSet>
      <dgm:spPr/>
      <dgm:t>
        <a:bodyPr/>
        <a:lstStyle/>
        <a:p>
          <a:endParaRPr lang="en-US"/>
        </a:p>
      </dgm:t>
    </dgm:pt>
    <dgm:pt modelId="{2726DDE3-B66B-441D-9301-D43B03EBFF6C}" type="pres">
      <dgm:prSet presAssocID="{7240E9CB-81C5-49D8-AE15-FF6990F6C697}" presName="aSpace" presStyleCnt="0"/>
      <dgm:spPr/>
    </dgm:pt>
    <dgm:pt modelId="{462D3663-B0A7-497F-B915-7535D9837828}" type="pres">
      <dgm:prSet presAssocID="{D7B72250-A40D-4D41-856F-9646C99B6821}" presName="aNode" presStyleLbl="fgAcc1" presStyleIdx="4" presStyleCnt="5">
        <dgm:presLayoutVars>
          <dgm:bulletEnabled val="1"/>
        </dgm:presLayoutVars>
      </dgm:prSet>
      <dgm:spPr/>
      <dgm:t>
        <a:bodyPr/>
        <a:lstStyle/>
        <a:p>
          <a:endParaRPr lang="en-US"/>
        </a:p>
      </dgm:t>
    </dgm:pt>
    <dgm:pt modelId="{267EC28D-058A-4250-9C34-5D5D68367533}" type="pres">
      <dgm:prSet presAssocID="{D7B72250-A40D-4D41-856F-9646C99B6821}" presName="aSpace" presStyleCnt="0"/>
      <dgm:spPr/>
    </dgm:pt>
  </dgm:ptLst>
  <dgm:cxnLst>
    <dgm:cxn modelId="{BF66381C-FBF1-4F70-9150-3B2D4BFF8918}" srcId="{D01E566A-B094-49C0-A7D4-E2EB2DA08D58}" destId="{7240E9CB-81C5-49D8-AE15-FF6990F6C697}" srcOrd="3" destOrd="0" parTransId="{C3716009-375F-4DD7-A46A-9EC62CA8787B}" sibTransId="{1B523693-9255-4F5D-84D4-EF9B560349E8}"/>
    <dgm:cxn modelId="{DAAD2CF8-9B19-45C4-9F86-86653887C356}" srcId="{D01E566A-B094-49C0-A7D4-E2EB2DA08D58}" destId="{1759BF4C-B9E2-41EB-9965-46A335029FD9}" srcOrd="2" destOrd="0" parTransId="{B61DACF3-24CD-42C2-B1BF-2CE670CE4C44}" sibTransId="{EB4ECFC0-8278-473E-964F-20447CE70837}"/>
    <dgm:cxn modelId="{95F04ADD-3D97-4F7A-B9DE-33C641C99631}" type="presOf" srcId="{D01E566A-B094-49C0-A7D4-E2EB2DA08D58}" destId="{0D9AF32A-D2F1-48FA-A650-2175DD1CD4C4}" srcOrd="0" destOrd="0" presId="urn:microsoft.com/office/officeart/2005/8/layout/pyramid2"/>
    <dgm:cxn modelId="{82ECD974-23BB-4C95-AC0E-42C7E5BC718A}" type="presOf" srcId="{7240E9CB-81C5-49D8-AE15-FF6990F6C697}" destId="{807E21B1-085D-42C9-8C0C-D6A6FA9AD601}" srcOrd="0" destOrd="0" presId="urn:microsoft.com/office/officeart/2005/8/layout/pyramid2"/>
    <dgm:cxn modelId="{0098E5D2-9A7E-4CA5-A476-E60B7F63DFBE}" srcId="{D01E566A-B094-49C0-A7D4-E2EB2DA08D58}" destId="{DD9E966D-72CF-4BEF-9A0E-51B9B4B4B359}" srcOrd="1" destOrd="0" parTransId="{509BD3C6-FDFF-4C73-9AF6-ACC741A34483}" sibTransId="{5E01B61D-3D04-48B3-82F7-697B9BEE3250}"/>
    <dgm:cxn modelId="{35AC069C-3255-4B74-94A7-74966B00DD5D}" type="presOf" srcId="{D7B72250-A40D-4D41-856F-9646C99B6821}" destId="{462D3663-B0A7-497F-B915-7535D9837828}" srcOrd="0" destOrd="0" presId="urn:microsoft.com/office/officeart/2005/8/layout/pyramid2"/>
    <dgm:cxn modelId="{D2A88406-E014-469E-9EAF-61FD19C205D5}" srcId="{D01E566A-B094-49C0-A7D4-E2EB2DA08D58}" destId="{D7B72250-A40D-4D41-856F-9646C99B6821}" srcOrd="4" destOrd="0" parTransId="{7ABC5425-2B06-44C8-8270-B901764BC938}" sibTransId="{FF8D6BF6-3074-4A7E-9F1A-1A2212434350}"/>
    <dgm:cxn modelId="{7B190A1B-9CE5-4307-B1C0-F19F65A77A72}" type="presOf" srcId="{DD9E966D-72CF-4BEF-9A0E-51B9B4B4B359}" destId="{D2695A91-D486-4D80-BEB8-043B43E893DD}" srcOrd="0" destOrd="0" presId="urn:microsoft.com/office/officeart/2005/8/layout/pyramid2"/>
    <dgm:cxn modelId="{76ED126C-3FA3-4EDA-B1AA-C811A8DDCEBF}" type="presOf" srcId="{77679F36-B2E0-4541-B951-74AE7E399280}" destId="{434E5CD0-E856-4E25-987E-978F582944B9}" srcOrd="0" destOrd="0" presId="urn:microsoft.com/office/officeart/2005/8/layout/pyramid2"/>
    <dgm:cxn modelId="{25EFEE97-6BE0-4C37-B647-9BD949B7DC47}" type="presOf" srcId="{1759BF4C-B9E2-41EB-9965-46A335029FD9}" destId="{BA7092FF-79DB-4299-8BCF-48BBEE51B25A}" srcOrd="0" destOrd="0" presId="urn:microsoft.com/office/officeart/2005/8/layout/pyramid2"/>
    <dgm:cxn modelId="{A195B5BD-DCF9-48C2-92D0-E9E49DD30329}" srcId="{D01E566A-B094-49C0-A7D4-E2EB2DA08D58}" destId="{77679F36-B2E0-4541-B951-74AE7E399280}" srcOrd="0" destOrd="0" parTransId="{83AEB630-8DF3-4AB4-905A-179FCA38B9C6}" sibTransId="{77DBEB2C-B135-48AD-83BA-137A22BC4787}"/>
    <dgm:cxn modelId="{AD872B10-8A38-450A-AFA0-293C1ACFDC48}" type="presParOf" srcId="{0D9AF32A-D2F1-48FA-A650-2175DD1CD4C4}" destId="{4C40F691-E8F1-4E19-9484-2637CE4D684D}" srcOrd="0" destOrd="0" presId="urn:microsoft.com/office/officeart/2005/8/layout/pyramid2"/>
    <dgm:cxn modelId="{2632DB94-0791-4005-9A31-B77A92D18833}" type="presParOf" srcId="{0D9AF32A-D2F1-48FA-A650-2175DD1CD4C4}" destId="{3EF49618-B247-4EF9-8C52-9B974BEA9B5B}" srcOrd="1" destOrd="0" presId="urn:microsoft.com/office/officeart/2005/8/layout/pyramid2"/>
    <dgm:cxn modelId="{C8327EA0-8365-42A7-85C4-AA60266492E4}" type="presParOf" srcId="{3EF49618-B247-4EF9-8C52-9B974BEA9B5B}" destId="{434E5CD0-E856-4E25-987E-978F582944B9}" srcOrd="0" destOrd="0" presId="urn:microsoft.com/office/officeart/2005/8/layout/pyramid2"/>
    <dgm:cxn modelId="{F016A329-995D-4CCC-A083-1A5AA84CC7C9}" type="presParOf" srcId="{3EF49618-B247-4EF9-8C52-9B974BEA9B5B}" destId="{ABD46559-2B31-4DBD-A654-321424F37A43}" srcOrd="1" destOrd="0" presId="urn:microsoft.com/office/officeart/2005/8/layout/pyramid2"/>
    <dgm:cxn modelId="{9E487A02-1EF6-41B8-8167-B51FA88F371D}" type="presParOf" srcId="{3EF49618-B247-4EF9-8C52-9B974BEA9B5B}" destId="{D2695A91-D486-4D80-BEB8-043B43E893DD}" srcOrd="2" destOrd="0" presId="urn:microsoft.com/office/officeart/2005/8/layout/pyramid2"/>
    <dgm:cxn modelId="{C53D5C59-E6D5-4D33-B0F4-021A66FBC039}" type="presParOf" srcId="{3EF49618-B247-4EF9-8C52-9B974BEA9B5B}" destId="{89935022-131D-4033-A777-1A7B95977C8C}" srcOrd="3" destOrd="0" presId="urn:microsoft.com/office/officeart/2005/8/layout/pyramid2"/>
    <dgm:cxn modelId="{33E0F48D-5687-42F1-AA25-812B6F4599E2}" type="presParOf" srcId="{3EF49618-B247-4EF9-8C52-9B974BEA9B5B}" destId="{BA7092FF-79DB-4299-8BCF-48BBEE51B25A}" srcOrd="4" destOrd="0" presId="urn:microsoft.com/office/officeart/2005/8/layout/pyramid2"/>
    <dgm:cxn modelId="{855362F5-AFE1-44F7-9362-8C75C500FB2C}" type="presParOf" srcId="{3EF49618-B247-4EF9-8C52-9B974BEA9B5B}" destId="{BAFB41B2-7D22-4EF6-94F6-D76795DC6224}" srcOrd="5" destOrd="0" presId="urn:microsoft.com/office/officeart/2005/8/layout/pyramid2"/>
    <dgm:cxn modelId="{F815CEC9-0904-44D5-B8AD-04720DC41281}" type="presParOf" srcId="{3EF49618-B247-4EF9-8C52-9B974BEA9B5B}" destId="{807E21B1-085D-42C9-8C0C-D6A6FA9AD601}" srcOrd="6" destOrd="0" presId="urn:microsoft.com/office/officeart/2005/8/layout/pyramid2"/>
    <dgm:cxn modelId="{CE055BF5-69F2-4740-A028-A83550F1FEC5}" type="presParOf" srcId="{3EF49618-B247-4EF9-8C52-9B974BEA9B5B}" destId="{2726DDE3-B66B-441D-9301-D43B03EBFF6C}" srcOrd="7" destOrd="0" presId="urn:microsoft.com/office/officeart/2005/8/layout/pyramid2"/>
    <dgm:cxn modelId="{9509888B-ACA7-4648-BA4E-86406C78317C}" type="presParOf" srcId="{3EF49618-B247-4EF9-8C52-9B974BEA9B5B}" destId="{462D3663-B0A7-497F-B915-7535D9837828}" srcOrd="8" destOrd="0" presId="urn:microsoft.com/office/officeart/2005/8/layout/pyramid2"/>
    <dgm:cxn modelId="{C082085E-BE64-4881-81DE-D48C352FBBD4}" type="presParOf" srcId="{3EF49618-B247-4EF9-8C52-9B974BEA9B5B}" destId="{267EC28D-058A-4250-9C34-5D5D68367533}"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D5E82DC-B8A8-4F71-92CD-943516A3021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34C7B08-D299-4FAF-BF32-961AAF3032B6}">
      <dgm:prSet/>
      <dgm:spPr/>
      <dgm:t>
        <a:bodyPr/>
        <a:lstStyle/>
        <a:p>
          <a:pPr rtl="0"/>
          <a:r>
            <a:rPr lang="en-US" dirty="0" smtClean="0"/>
            <a:t>Find monthly average for confirmed, deaths, recovered</a:t>
          </a:r>
          <a:endParaRPr lang="en-US" dirty="0"/>
        </a:p>
      </dgm:t>
    </dgm:pt>
    <dgm:pt modelId="{61062F9C-340A-45A2-9D07-47082C14E10A}" type="parTrans" cxnId="{FC8E66CD-681D-49D5-9177-CE71E682757F}">
      <dgm:prSet/>
      <dgm:spPr/>
      <dgm:t>
        <a:bodyPr/>
        <a:lstStyle/>
        <a:p>
          <a:endParaRPr lang="en-US"/>
        </a:p>
      </dgm:t>
    </dgm:pt>
    <dgm:pt modelId="{1D28CA79-4CF9-45E1-9FD7-F9901A6DE663}" type="sibTrans" cxnId="{FC8E66CD-681D-49D5-9177-CE71E682757F}">
      <dgm:prSet/>
      <dgm:spPr/>
      <dgm:t>
        <a:bodyPr/>
        <a:lstStyle/>
        <a:p>
          <a:endParaRPr lang="en-US"/>
        </a:p>
      </dgm:t>
    </dgm:pt>
    <dgm:pt modelId="{0A05A2B6-4C50-4A77-8A95-6FD817BED277}" type="pres">
      <dgm:prSet presAssocID="{3D5E82DC-B8A8-4F71-92CD-943516A30215}" presName="linear" presStyleCnt="0">
        <dgm:presLayoutVars>
          <dgm:animLvl val="lvl"/>
          <dgm:resizeHandles val="exact"/>
        </dgm:presLayoutVars>
      </dgm:prSet>
      <dgm:spPr/>
      <dgm:t>
        <a:bodyPr/>
        <a:lstStyle/>
        <a:p>
          <a:endParaRPr lang="en-US"/>
        </a:p>
      </dgm:t>
    </dgm:pt>
    <dgm:pt modelId="{7709D647-5CB7-41AD-AC7B-4C61356AAD5E}" type="pres">
      <dgm:prSet presAssocID="{334C7B08-D299-4FAF-BF32-961AAF3032B6}" presName="parentText" presStyleLbl="node1" presStyleIdx="0" presStyleCnt="1" custLinFactNeighborX="-860" custLinFactNeighborY="-20097">
        <dgm:presLayoutVars>
          <dgm:chMax val="0"/>
          <dgm:bulletEnabled val="1"/>
        </dgm:presLayoutVars>
      </dgm:prSet>
      <dgm:spPr/>
      <dgm:t>
        <a:bodyPr/>
        <a:lstStyle/>
        <a:p>
          <a:endParaRPr lang="en-US"/>
        </a:p>
      </dgm:t>
    </dgm:pt>
  </dgm:ptLst>
  <dgm:cxnLst>
    <dgm:cxn modelId="{FC8E66CD-681D-49D5-9177-CE71E682757F}" srcId="{3D5E82DC-B8A8-4F71-92CD-943516A30215}" destId="{334C7B08-D299-4FAF-BF32-961AAF3032B6}" srcOrd="0" destOrd="0" parTransId="{61062F9C-340A-45A2-9D07-47082C14E10A}" sibTransId="{1D28CA79-4CF9-45E1-9FD7-F9901A6DE663}"/>
    <dgm:cxn modelId="{8E40B1B2-D69B-4F5E-8BD3-A12CA1223B3F}" type="presOf" srcId="{3D5E82DC-B8A8-4F71-92CD-943516A30215}" destId="{0A05A2B6-4C50-4A77-8A95-6FD817BED277}" srcOrd="0" destOrd="0" presId="urn:microsoft.com/office/officeart/2005/8/layout/vList2"/>
    <dgm:cxn modelId="{61DD3561-E3E5-464F-BF08-F6C9DD61E9C6}" type="presOf" srcId="{334C7B08-D299-4FAF-BF32-961AAF3032B6}" destId="{7709D647-5CB7-41AD-AC7B-4C61356AAD5E}" srcOrd="0" destOrd="0" presId="urn:microsoft.com/office/officeart/2005/8/layout/vList2"/>
    <dgm:cxn modelId="{44412AFC-179D-410A-8318-11E8AA10C379}" type="presParOf" srcId="{0A05A2B6-4C50-4A77-8A95-6FD817BED277}" destId="{7709D647-5CB7-41AD-AC7B-4C61356AAD5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726D1FF-BC6F-48F7-8CE9-EC4ABF2564A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3CB822D-6417-4D5C-98F6-2DB17BEFCC2E}">
      <dgm:prSet/>
      <dgm:spPr/>
      <dgm:t>
        <a:bodyPr/>
        <a:lstStyle/>
        <a:p>
          <a:pPr rtl="0"/>
          <a:r>
            <a:rPr lang="en-US" dirty="0" smtClean="0"/>
            <a:t>Find most frequent value for confirmed, deaths, recovered each month</a:t>
          </a:r>
          <a:endParaRPr lang="en-US" dirty="0"/>
        </a:p>
      </dgm:t>
    </dgm:pt>
    <dgm:pt modelId="{673964F6-B2E7-4B64-9124-B47171446659}" type="parTrans" cxnId="{9CBB4951-EE1C-4CBA-866A-F2E69669FC2A}">
      <dgm:prSet/>
      <dgm:spPr/>
      <dgm:t>
        <a:bodyPr/>
        <a:lstStyle/>
        <a:p>
          <a:endParaRPr lang="en-US"/>
        </a:p>
      </dgm:t>
    </dgm:pt>
    <dgm:pt modelId="{4B513E0D-25B8-41D5-B08C-A35C14B2441C}" type="sibTrans" cxnId="{9CBB4951-EE1C-4CBA-866A-F2E69669FC2A}">
      <dgm:prSet/>
      <dgm:spPr/>
      <dgm:t>
        <a:bodyPr/>
        <a:lstStyle/>
        <a:p>
          <a:endParaRPr lang="en-US"/>
        </a:p>
      </dgm:t>
    </dgm:pt>
    <dgm:pt modelId="{283ECB5F-7D69-4DFF-ACD9-A9C0073CCDA3}" type="pres">
      <dgm:prSet presAssocID="{D726D1FF-BC6F-48F7-8CE9-EC4ABF2564AB}" presName="linear" presStyleCnt="0">
        <dgm:presLayoutVars>
          <dgm:animLvl val="lvl"/>
          <dgm:resizeHandles val="exact"/>
        </dgm:presLayoutVars>
      </dgm:prSet>
      <dgm:spPr/>
      <dgm:t>
        <a:bodyPr/>
        <a:lstStyle/>
        <a:p>
          <a:endParaRPr lang="en-US"/>
        </a:p>
      </dgm:t>
    </dgm:pt>
    <dgm:pt modelId="{0EEA1355-A2CE-4D00-B2DC-311F6BE56D3F}" type="pres">
      <dgm:prSet presAssocID="{63CB822D-6417-4D5C-98F6-2DB17BEFCC2E}" presName="parentText" presStyleLbl="node1" presStyleIdx="0" presStyleCnt="1" custLinFactNeighborX="322" custLinFactNeighborY="-21139">
        <dgm:presLayoutVars>
          <dgm:chMax val="0"/>
          <dgm:bulletEnabled val="1"/>
        </dgm:presLayoutVars>
      </dgm:prSet>
      <dgm:spPr/>
      <dgm:t>
        <a:bodyPr/>
        <a:lstStyle/>
        <a:p>
          <a:endParaRPr lang="en-US"/>
        </a:p>
      </dgm:t>
    </dgm:pt>
  </dgm:ptLst>
  <dgm:cxnLst>
    <dgm:cxn modelId="{9CBB4951-EE1C-4CBA-866A-F2E69669FC2A}" srcId="{D726D1FF-BC6F-48F7-8CE9-EC4ABF2564AB}" destId="{63CB822D-6417-4D5C-98F6-2DB17BEFCC2E}" srcOrd="0" destOrd="0" parTransId="{673964F6-B2E7-4B64-9124-B47171446659}" sibTransId="{4B513E0D-25B8-41D5-B08C-A35C14B2441C}"/>
    <dgm:cxn modelId="{04E22EAD-2176-4007-A759-4F1EAEC5E066}" type="presOf" srcId="{D726D1FF-BC6F-48F7-8CE9-EC4ABF2564AB}" destId="{283ECB5F-7D69-4DFF-ACD9-A9C0073CCDA3}" srcOrd="0" destOrd="0" presId="urn:microsoft.com/office/officeart/2005/8/layout/vList2"/>
    <dgm:cxn modelId="{B0DD1081-8742-4D27-8A1D-E41A9C059EF8}" type="presOf" srcId="{63CB822D-6417-4D5C-98F6-2DB17BEFCC2E}" destId="{0EEA1355-A2CE-4D00-B2DC-311F6BE56D3F}" srcOrd="0" destOrd="0" presId="urn:microsoft.com/office/officeart/2005/8/layout/vList2"/>
    <dgm:cxn modelId="{17991467-6C01-4979-AEED-48B73337A525}" type="presParOf" srcId="{283ECB5F-7D69-4DFF-ACD9-A9C0073CCDA3}" destId="{0EEA1355-A2CE-4D00-B2DC-311F6BE56D3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7538247-4A0E-4C8B-BF12-FBBE4117529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8F74C6E-E083-46A6-80D6-46E708B27D3E}">
      <dgm:prSet/>
      <dgm:spPr/>
      <dgm:t>
        <a:bodyPr/>
        <a:lstStyle/>
        <a:p>
          <a:pPr rtl="0"/>
          <a:r>
            <a:rPr lang="en-US" dirty="0" smtClean="0"/>
            <a:t>Find minimum values for confirmed, deaths, recovered per year</a:t>
          </a:r>
          <a:endParaRPr lang="en-US" dirty="0"/>
        </a:p>
      </dgm:t>
    </dgm:pt>
    <dgm:pt modelId="{6CCC2D0C-811A-4F2B-B24A-15EAED378123}" type="parTrans" cxnId="{AB6A4D55-2209-4187-B966-328D6C365AD5}">
      <dgm:prSet/>
      <dgm:spPr/>
      <dgm:t>
        <a:bodyPr/>
        <a:lstStyle/>
        <a:p>
          <a:endParaRPr lang="en-US"/>
        </a:p>
      </dgm:t>
    </dgm:pt>
    <dgm:pt modelId="{1E9856BE-693B-4E64-9DE9-240D29541D17}" type="sibTrans" cxnId="{AB6A4D55-2209-4187-B966-328D6C365AD5}">
      <dgm:prSet/>
      <dgm:spPr/>
      <dgm:t>
        <a:bodyPr/>
        <a:lstStyle/>
        <a:p>
          <a:endParaRPr lang="en-US"/>
        </a:p>
      </dgm:t>
    </dgm:pt>
    <dgm:pt modelId="{87815D63-DB89-4D66-8DC7-3C7147154010}" type="pres">
      <dgm:prSet presAssocID="{07538247-4A0E-4C8B-BF12-FBBE41175290}" presName="linear" presStyleCnt="0">
        <dgm:presLayoutVars>
          <dgm:animLvl val="lvl"/>
          <dgm:resizeHandles val="exact"/>
        </dgm:presLayoutVars>
      </dgm:prSet>
      <dgm:spPr/>
      <dgm:t>
        <a:bodyPr/>
        <a:lstStyle/>
        <a:p>
          <a:endParaRPr lang="en-US"/>
        </a:p>
      </dgm:t>
    </dgm:pt>
    <dgm:pt modelId="{77CA996E-EE18-4653-95A3-EA308C466DA6}" type="pres">
      <dgm:prSet presAssocID="{68F74C6E-E083-46A6-80D6-46E708B27D3E}" presName="parentText" presStyleLbl="node1" presStyleIdx="0" presStyleCnt="1" custLinFactNeighborX="-430" custLinFactNeighborY="-28847">
        <dgm:presLayoutVars>
          <dgm:chMax val="0"/>
          <dgm:bulletEnabled val="1"/>
        </dgm:presLayoutVars>
      </dgm:prSet>
      <dgm:spPr/>
      <dgm:t>
        <a:bodyPr/>
        <a:lstStyle/>
        <a:p>
          <a:endParaRPr lang="en-US"/>
        </a:p>
      </dgm:t>
    </dgm:pt>
  </dgm:ptLst>
  <dgm:cxnLst>
    <dgm:cxn modelId="{52767BD6-5744-4169-A588-282A489FD571}" type="presOf" srcId="{07538247-4A0E-4C8B-BF12-FBBE41175290}" destId="{87815D63-DB89-4D66-8DC7-3C7147154010}" srcOrd="0" destOrd="0" presId="urn:microsoft.com/office/officeart/2005/8/layout/vList2"/>
    <dgm:cxn modelId="{1016009A-11B5-479F-8935-8FAFE542C017}" type="presOf" srcId="{68F74C6E-E083-46A6-80D6-46E708B27D3E}" destId="{77CA996E-EE18-4653-95A3-EA308C466DA6}" srcOrd="0" destOrd="0" presId="urn:microsoft.com/office/officeart/2005/8/layout/vList2"/>
    <dgm:cxn modelId="{AB6A4D55-2209-4187-B966-328D6C365AD5}" srcId="{07538247-4A0E-4C8B-BF12-FBBE41175290}" destId="{68F74C6E-E083-46A6-80D6-46E708B27D3E}" srcOrd="0" destOrd="0" parTransId="{6CCC2D0C-811A-4F2B-B24A-15EAED378123}" sibTransId="{1E9856BE-693B-4E64-9DE9-240D29541D17}"/>
    <dgm:cxn modelId="{CD8A6162-8D38-48C9-9FDA-DDCA287EF0A4}" type="presParOf" srcId="{87815D63-DB89-4D66-8DC7-3C7147154010}" destId="{77CA996E-EE18-4653-95A3-EA308C466DA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64B81AD-FF5B-43B1-860B-AB84B80389F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40663C-08B5-4204-BDF0-291CAC7129B7}">
      <dgm:prSet/>
      <dgm:spPr/>
      <dgm:t>
        <a:bodyPr/>
        <a:lstStyle/>
        <a:p>
          <a:pPr rtl="0"/>
          <a:r>
            <a:rPr lang="en-US" dirty="0" smtClean="0"/>
            <a:t>Find maximum values of confirmed, deaths, recovered per year</a:t>
          </a:r>
          <a:endParaRPr lang="en-US" dirty="0"/>
        </a:p>
      </dgm:t>
    </dgm:pt>
    <dgm:pt modelId="{B435E73C-F5DD-4F32-BD27-65CF9D5E3571}" type="parTrans" cxnId="{EE794428-8B52-4B8E-A47F-168A308E14E3}">
      <dgm:prSet/>
      <dgm:spPr/>
      <dgm:t>
        <a:bodyPr/>
        <a:lstStyle/>
        <a:p>
          <a:endParaRPr lang="en-US"/>
        </a:p>
      </dgm:t>
    </dgm:pt>
    <dgm:pt modelId="{A4C91718-1BF4-4AFB-A73A-DCF6543FE6D5}" type="sibTrans" cxnId="{EE794428-8B52-4B8E-A47F-168A308E14E3}">
      <dgm:prSet/>
      <dgm:spPr/>
      <dgm:t>
        <a:bodyPr/>
        <a:lstStyle/>
        <a:p>
          <a:endParaRPr lang="en-US"/>
        </a:p>
      </dgm:t>
    </dgm:pt>
    <dgm:pt modelId="{810BE752-DB34-41E4-ABB1-CAE3632835A4}" type="pres">
      <dgm:prSet presAssocID="{364B81AD-FF5B-43B1-860B-AB84B80389F7}" presName="linear" presStyleCnt="0">
        <dgm:presLayoutVars>
          <dgm:animLvl val="lvl"/>
          <dgm:resizeHandles val="exact"/>
        </dgm:presLayoutVars>
      </dgm:prSet>
      <dgm:spPr/>
      <dgm:t>
        <a:bodyPr/>
        <a:lstStyle/>
        <a:p>
          <a:endParaRPr lang="en-US"/>
        </a:p>
      </dgm:t>
    </dgm:pt>
    <dgm:pt modelId="{12BE3FF5-7F5C-4B4C-B8B7-AE6FF1C74985}" type="pres">
      <dgm:prSet presAssocID="{A340663C-08B5-4204-BDF0-291CAC7129B7}" presName="parentText" presStyleLbl="node1" presStyleIdx="0" presStyleCnt="1" custLinFactNeighborX="-107" custLinFactNeighborY="-46744">
        <dgm:presLayoutVars>
          <dgm:chMax val="0"/>
          <dgm:bulletEnabled val="1"/>
        </dgm:presLayoutVars>
      </dgm:prSet>
      <dgm:spPr/>
      <dgm:t>
        <a:bodyPr/>
        <a:lstStyle/>
        <a:p>
          <a:endParaRPr lang="en-US"/>
        </a:p>
      </dgm:t>
    </dgm:pt>
  </dgm:ptLst>
  <dgm:cxnLst>
    <dgm:cxn modelId="{EE794428-8B52-4B8E-A47F-168A308E14E3}" srcId="{364B81AD-FF5B-43B1-860B-AB84B80389F7}" destId="{A340663C-08B5-4204-BDF0-291CAC7129B7}" srcOrd="0" destOrd="0" parTransId="{B435E73C-F5DD-4F32-BD27-65CF9D5E3571}" sibTransId="{A4C91718-1BF4-4AFB-A73A-DCF6543FE6D5}"/>
    <dgm:cxn modelId="{9E9C3784-BCBA-42F5-984B-138BF2FC9C45}" type="presOf" srcId="{A340663C-08B5-4204-BDF0-291CAC7129B7}" destId="{12BE3FF5-7F5C-4B4C-B8B7-AE6FF1C74985}" srcOrd="0" destOrd="0" presId="urn:microsoft.com/office/officeart/2005/8/layout/vList2"/>
    <dgm:cxn modelId="{A01FC4FB-3A32-4796-A869-AC09DC40B112}" type="presOf" srcId="{364B81AD-FF5B-43B1-860B-AB84B80389F7}" destId="{810BE752-DB34-41E4-ABB1-CAE3632835A4}" srcOrd="0" destOrd="0" presId="urn:microsoft.com/office/officeart/2005/8/layout/vList2"/>
    <dgm:cxn modelId="{DC6CD2A8-F8FF-45C5-97FD-EE0AF27B540E}" type="presParOf" srcId="{810BE752-DB34-41E4-ABB1-CAE3632835A4}" destId="{12BE3FF5-7F5C-4B4C-B8B7-AE6FF1C7498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5E6AC32-60BA-4C7E-BD54-EA7E0CA76FA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17517F1-7599-4755-A868-FA2BD563EE01}">
      <dgm:prSet/>
      <dgm:spPr/>
      <dgm:t>
        <a:bodyPr/>
        <a:lstStyle/>
        <a:p>
          <a:pPr rtl="0"/>
          <a:r>
            <a:rPr lang="en-US" smtClean="0"/>
            <a:t>The total number of case of confirmed, deaths, recovered each month</a:t>
          </a:r>
          <a:endParaRPr lang="en-US"/>
        </a:p>
      </dgm:t>
    </dgm:pt>
    <dgm:pt modelId="{D001F1E9-A579-40FB-886F-16D82F886FAD}" type="parTrans" cxnId="{D5595AC2-1D40-4D77-8B68-3344A0531363}">
      <dgm:prSet/>
      <dgm:spPr/>
      <dgm:t>
        <a:bodyPr/>
        <a:lstStyle/>
        <a:p>
          <a:endParaRPr lang="en-US"/>
        </a:p>
      </dgm:t>
    </dgm:pt>
    <dgm:pt modelId="{1921CA53-4E06-49B4-BA3A-2E4F9AEFD490}" type="sibTrans" cxnId="{D5595AC2-1D40-4D77-8B68-3344A0531363}">
      <dgm:prSet/>
      <dgm:spPr/>
      <dgm:t>
        <a:bodyPr/>
        <a:lstStyle/>
        <a:p>
          <a:endParaRPr lang="en-US"/>
        </a:p>
      </dgm:t>
    </dgm:pt>
    <dgm:pt modelId="{CB06291C-360B-4AFF-9797-BB19EB70B758}" type="pres">
      <dgm:prSet presAssocID="{D5E6AC32-60BA-4C7E-BD54-EA7E0CA76FAF}" presName="linear" presStyleCnt="0">
        <dgm:presLayoutVars>
          <dgm:animLvl val="lvl"/>
          <dgm:resizeHandles val="exact"/>
        </dgm:presLayoutVars>
      </dgm:prSet>
      <dgm:spPr/>
      <dgm:t>
        <a:bodyPr/>
        <a:lstStyle/>
        <a:p>
          <a:endParaRPr lang="en-US"/>
        </a:p>
      </dgm:t>
    </dgm:pt>
    <dgm:pt modelId="{CB11DB80-A410-4DE3-B512-E17C74F1247D}" type="pres">
      <dgm:prSet presAssocID="{C17517F1-7599-4755-A868-FA2BD563EE01}" presName="parentText" presStyleLbl="node1" presStyleIdx="0" presStyleCnt="1" custLinFactNeighborX="430" custLinFactNeighborY="-32365">
        <dgm:presLayoutVars>
          <dgm:chMax val="0"/>
          <dgm:bulletEnabled val="1"/>
        </dgm:presLayoutVars>
      </dgm:prSet>
      <dgm:spPr/>
      <dgm:t>
        <a:bodyPr/>
        <a:lstStyle/>
        <a:p>
          <a:endParaRPr lang="en-US"/>
        </a:p>
      </dgm:t>
    </dgm:pt>
  </dgm:ptLst>
  <dgm:cxnLst>
    <dgm:cxn modelId="{D5595AC2-1D40-4D77-8B68-3344A0531363}" srcId="{D5E6AC32-60BA-4C7E-BD54-EA7E0CA76FAF}" destId="{C17517F1-7599-4755-A868-FA2BD563EE01}" srcOrd="0" destOrd="0" parTransId="{D001F1E9-A579-40FB-886F-16D82F886FAD}" sibTransId="{1921CA53-4E06-49B4-BA3A-2E4F9AEFD490}"/>
    <dgm:cxn modelId="{04F259D6-AA16-4A9B-9CD5-F21583D87149}" type="presOf" srcId="{D5E6AC32-60BA-4C7E-BD54-EA7E0CA76FAF}" destId="{CB06291C-360B-4AFF-9797-BB19EB70B758}" srcOrd="0" destOrd="0" presId="urn:microsoft.com/office/officeart/2005/8/layout/vList2"/>
    <dgm:cxn modelId="{9EB93899-7132-44F5-A1BB-2F43D77393E8}" type="presOf" srcId="{C17517F1-7599-4755-A868-FA2BD563EE01}" destId="{CB11DB80-A410-4DE3-B512-E17C74F1247D}" srcOrd="0" destOrd="0" presId="urn:microsoft.com/office/officeart/2005/8/layout/vList2"/>
    <dgm:cxn modelId="{0767C832-331D-455F-96F0-7C03C6B78DEA}" type="presParOf" srcId="{CB06291C-360B-4AFF-9797-BB19EB70B758}" destId="{CB11DB80-A410-4DE3-B512-E17C74F1247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2DE7244-DDB5-41FF-B6A1-3F228FC8F25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FECB63E-8CCD-464B-9545-C5835A798D32}">
      <dgm:prSet/>
      <dgm:spPr/>
      <dgm:t>
        <a:bodyPr/>
        <a:lstStyle/>
        <a:p>
          <a:pPr rtl="0"/>
          <a:r>
            <a:rPr lang="en-US" dirty="0" smtClean="0"/>
            <a:t>Check how corona virus spread out with respect to confirmed case</a:t>
          </a:r>
          <a:endParaRPr lang="en-US" dirty="0"/>
        </a:p>
      </dgm:t>
    </dgm:pt>
    <dgm:pt modelId="{BFB9856A-D0C5-4CC3-9618-5A61838636B6}" type="parTrans" cxnId="{A6B54209-AA3F-43DE-9686-C4D86C66B255}">
      <dgm:prSet/>
      <dgm:spPr/>
      <dgm:t>
        <a:bodyPr/>
        <a:lstStyle/>
        <a:p>
          <a:endParaRPr lang="en-US"/>
        </a:p>
      </dgm:t>
    </dgm:pt>
    <dgm:pt modelId="{B3CAC809-94B8-4C6B-A9D4-68766F97CC9A}" type="sibTrans" cxnId="{A6B54209-AA3F-43DE-9686-C4D86C66B255}">
      <dgm:prSet/>
      <dgm:spPr/>
      <dgm:t>
        <a:bodyPr/>
        <a:lstStyle/>
        <a:p>
          <a:endParaRPr lang="en-US"/>
        </a:p>
      </dgm:t>
    </dgm:pt>
    <dgm:pt modelId="{4AA9513F-3978-4EC2-BD6D-51A308EC4A52}" type="pres">
      <dgm:prSet presAssocID="{E2DE7244-DDB5-41FF-B6A1-3F228FC8F252}" presName="linear" presStyleCnt="0">
        <dgm:presLayoutVars>
          <dgm:animLvl val="lvl"/>
          <dgm:resizeHandles val="exact"/>
        </dgm:presLayoutVars>
      </dgm:prSet>
      <dgm:spPr/>
      <dgm:t>
        <a:bodyPr/>
        <a:lstStyle/>
        <a:p>
          <a:endParaRPr lang="en-US"/>
        </a:p>
      </dgm:t>
    </dgm:pt>
    <dgm:pt modelId="{C45AE895-C7FF-4CCD-A87D-960E3F1B3A2E}" type="pres">
      <dgm:prSet presAssocID="{0FECB63E-8CCD-464B-9545-C5835A798D32}" presName="parentText" presStyleLbl="node1" presStyleIdx="0" presStyleCnt="1" custLinFactNeighborX="1504" custLinFactNeighborY="-31969">
        <dgm:presLayoutVars>
          <dgm:chMax val="0"/>
          <dgm:bulletEnabled val="1"/>
        </dgm:presLayoutVars>
      </dgm:prSet>
      <dgm:spPr/>
      <dgm:t>
        <a:bodyPr/>
        <a:lstStyle/>
        <a:p>
          <a:endParaRPr lang="en-US"/>
        </a:p>
      </dgm:t>
    </dgm:pt>
  </dgm:ptLst>
  <dgm:cxnLst>
    <dgm:cxn modelId="{2A53EC9E-63D0-430C-9E3C-8245B9399987}" type="presOf" srcId="{0FECB63E-8CCD-464B-9545-C5835A798D32}" destId="{C45AE895-C7FF-4CCD-A87D-960E3F1B3A2E}" srcOrd="0" destOrd="0" presId="urn:microsoft.com/office/officeart/2005/8/layout/vList2"/>
    <dgm:cxn modelId="{A6B54209-AA3F-43DE-9686-C4D86C66B255}" srcId="{E2DE7244-DDB5-41FF-B6A1-3F228FC8F252}" destId="{0FECB63E-8CCD-464B-9545-C5835A798D32}" srcOrd="0" destOrd="0" parTransId="{BFB9856A-D0C5-4CC3-9618-5A61838636B6}" sibTransId="{B3CAC809-94B8-4C6B-A9D4-68766F97CC9A}"/>
    <dgm:cxn modelId="{5A3979F0-65F6-484F-A15B-1054EDF03E74}" type="presOf" srcId="{E2DE7244-DDB5-41FF-B6A1-3F228FC8F252}" destId="{4AA9513F-3978-4EC2-BD6D-51A308EC4A52}" srcOrd="0" destOrd="0" presId="urn:microsoft.com/office/officeart/2005/8/layout/vList2"/>
    <dgm:cxn modelId="{15261B86-465E-41E4-97EC-599A8D8A0853}" type="presParOf" srcId="{4AA9513F-3978-4EC2-BD6D-51A308EC4A52}" destId="{C45AE895-C7FF-4CCD-A87D-960E3F1B3A2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B2A2891-2682-4DB2-9DFB-CC834B9F76F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8C0EB52-A7D3-4BB0-9334-233A491978F4}">
      <dgm:prSet/>
      <dgm:spPr/>
      <dgm:t>
        <a:bodyPr/>
        <a:lstStyle/>
        <a:p>
          <a:pPr rtl="0"/>
          <a:r>
            <a:rPr lang="en-US" dirty="0" smtClean="0"/>
            <a:t>Check how corona virus spread out with respect to death case per month</a:t>
          </a:r>
          <a:endParaRPr lang="en-US" dirty="0"/>
        </a:p>
      </dgm:t>
    </dgm:pt>
    <dgm:pt modelId="{736391B7-9B20-4054-AF6D-AFEA77256010}" type="parTrans" cxnId="{24968FF7-2321-4CB0-9249-1E633CD7FE63}">
      <dgm:prSet/>
      <dgm:spPr/>
      <dgm:t>
        <a:bodyPr/>
        <a:lstStyle/>
        <a:p>
          <a:endParaRPr lang="en-US"/>
        </a:p>
      </dgm:t>
    </dgm:pt>
    <dgm:pt modelId="{B6CCF3BF-2657-44B5-ABA2-F9A8B750F026}" type="sibTrans" cxnId="{24968FF7-2321-4CB0-9249-1E633CD7FE63}">
      <dgm:prSet/>
      <dgm:spPr/>
      <dgm:t>
        <a:bodyPr/>
        <a:lstStyle/>
        <a:p>
          <a:endParaRPr lang="en-US"/>
        </a:p>
      </dgm:t>
    </dgm:pt>
    <dgm:pt modelId="{195950C7-C82E-4FDB-9EC1-A1DA84A56F5E}" type="pres">
      <dgm:prSet presAssocID="{FB2A2891-2682-4DB2-9DFB-CC834B9F76FD}" presName="linear" presStyleCnt="0">
        <dgm:presLayoutVars>
          <dgm:animLvl val="lvl"/>
          <dgm:resizeHandles val="exact"/>
        </dgm:presLayoutVars>
      </dgm:prSet>
      <dgm:spPr/>
      <dgm:t>
        <a:bodyPr/>
        <a:lstStyle/>
        <a:p>
          <a:endParaRPr lang="en-US"/>
        </a:p>
      </dgm:t>
    </dgm:pt>
    <dgm:pt modelId="{0E55733C-F6C4-41DD-853F-FC7364D6FFC6}" type="pres">
      <dgm:prSet presAssocID="{28C0EB52-A7D3-4BB0-9334-233A491978F4}" presName="parentText" presStyleLbl="node1" presStyleIdx="0" presStyleCnt="1" custLinFactNeighborX="537" custLinFactNeighborY="-36190">
        <dgm:presLayoutVars>
          <dgm:chMax val="0"/>
          <dgm:bulletEnabled val="1"/>
        </dgm:presLayoutVars>
      </dgm:prSet>
      <dgm:spPr/>
      <dgm:t>
        <a:bodyPr/>
        <a:lstStyle/>
        <a:p>
          <a:endParaRPr lang="en-US"/>
        </a:p>
      </dgm:t>
    </dgm:pt>
  </dgm:ptLst>
  <dgm:cxnLst>
    <dgm:cxn modelId="{24968FF7-2321-4CB0-9249-1E633CD7FE63}" srcId="{FB2A2891-2682-4DB2-9DFB-CC834B9F76FD}" destId="{28C0EB52-A7D3-4BB0-9334-233A491978F4}" srcOrd="0" destOrd="0" parTransId="{736391B7-9B20-4054-AF6D-AFEA77256010}" sibTransId="{B6CCF3BF-2657-44B5-ABA2-F9A8B750F026}"/>
    <dgm:cxn modelId="{ABBEA9B5-874D-4C93-9AAB-5E5325C8879D}" type="presOf" srcId="{FB2A2891-2682-4DB2-9DFB-CC834B9F76FD}" destId="{195950C7-C82E-4FDB-9EC1-A1DA84A56F5E}" srcOrd="0" destOrd="0" presId="urn:microsoft.com/office/officeart/2005/8/layout/vList2"/>
    <dgm:cxn modelId="{0E54F9C1-2B2D-476B-877C-69C57EF85E1D}" type="presOf" srcId="{28C0EB52-A7D3-4BB0-9334-233A491978F4}" destId="{0E55733C-F6C4-41DD-853F-FC7364D6FFC6}" srcOrd="0" destOrd="0" presId="urn:microsoft.com/office/officeart/2005/8/layout/vList2"/>
    <dgm:cxn modelId="{8D6D1643-76EE-4438-B002-9421361D207C}" type="presParOf" srcId="{195950C7-C82E-4FDB-9EC1-A1DA84A56F5E}" destId="{0E55733C-F6C4-41DD-853F-FC7364D6FFC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48DCE48-162F-4B61-B6C3-E47AE8F7C47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939A248-B632-4BD2-A6A9-050F9237C2F1}">
      <dgm:prSet/>
      <dgm:spPr/>
      <dgm:t>
        <a:bodyPr/>
        <a:lstStyle/>
        <a:p>
          <a:pPr rtl="0"/>
          <a:r>
            <a:rPr lang="en-US" smtClean="0"/>
            <a:t>Check how corona virus spread out with respect to recovered case--  (Eg.: total confirmed cases, their average, variance &amp; STDEV )USE corona_data;</a:t>
          </a:r>
          <a:endParaRPr lang="en-US"/>
        </a:p>
      </dgm:t>
    </dgm:pt>
    <dgm:pt modelId="{2093BDCC-34DF-44CE-BFA9-FF4AB36D12F1}" type="parTrans" cxnId="{978EF8E6-9B4C-456A-AA82-8FD2A5C1DCAE}">
      <dgm:prSet/>
      <dgm:spPr/>
      <dgm:t>
        <a:bodyPr/>
        <a:lstStyle/>
        <a:p>
          <a:endParaRPr lang="en-US"/>
        </a:p>
      </dgm:t>
    </dgm:pt>
    <dgm:pt modelId="{27D7BE00-E9B0-4587-9905-314733F1EBCD}" type="sibTrans" cxnId="{978EF8E6-9B4C-456A-AA82-8FD2A5C1DCAE}">
      <dgm:prSet/>
      <dgm:spPr/>
      <dgm:t>
        <a:bodyPr/>
        <a:lstStyle/>
        <a:p>
          <a:endParaRPr lang="en-US"/>
        </a:p>
      </dgm:t>
    </dgm:pt>
    <dgm:pt modelId="{73F1E73C-2170-46DB-AB3C-E0CCF26AEAA8}" type="pres">
      <dgm:prSet presAssocID="{E48DCE48-162F-4B61-B6C3-E47AE8F7C47E}" presName="linear" presStyleCnt="0">
        <dgm:presLayoutVars>
          <dgm:animLvl val="lvl"/>
          <dgm:resizeHandles val="exact"/>
        </dgm:presLayoutVars>
      </dgm:prSet>
      <dgm:spPr/>
      <dgm:t>
        <a:bodyPr/>
        <a:lstStyle/>
        <a:p>
          <a:endParaRPr lang="en-US"/>
        </a:p>
      </dgm:t>
    </dgm:pt>
    <dgm:pt modelId="{A62B6A39-0877-44E3-AD64-374010B947DD}" type="pres">
      <dgm:prSet presAssocID="{0939A248-B632-4BD2-A6A9-050F9237C2F1}" presName="parentText" presStyleLbl="node1" presStyleIdx="0" presStyleCnt="1">
        <dgm:presLayoutVars>
          <dgm:chMax val="0"/>
          <dgm:bulletEnabled val="1"/>
        </dgm:presLayoutVars>
      </dgm:prSet>
      <dgm:spPr/>
      <dgm:t>
        <a:bodyPr/>
        <a:lstStyle/>
        <a:p>
          <a:endParaRPr lang="en-US"/>
        </a:p>
      </dgm:t>
    </dgm:pt>
  </dgm:ptLst>
  <dgm:cxnLst>
    <dgm:cxn modelId="{E344082E-69D1-40E4-BB8D-0B8E35E29E19}" type="presOf" srcId="{E48DCE48-162F-4B61-B6C3-E47AE8F7C47E}" destId="{73F1E73C-2170-46DB-AB3C-E0CCF26AEAA8}" srcOrd="0" destOrd="0" presId="urn:microsoft.com/office/officeart/2005/8/layout/vList2"/>
    <dgm:cxn modelId="{978EF8E6-9B4C-456A-AA82-8FD2A5C1DCAE}" srcId="{E48DCE48-162F-4B61-B6C3-E47AE8F7C47E}" destId="{0939A248-B632-4BD2-A6A9-050F9237C2F1}" srcOrd="0" destOrd="0" parTransId="{2093BDCC-34DF-44CE-BFA9-FF4AB36D12F1}" sibTransId="{27D7BE00-E9B0-4587-9905-314733F1EBCD}"/>
    <dgm:cxn modelId="{F8CE6A85-416C-402D-AA29-CE9F4E3105E7}" type="presOf" srcId="{0939A248-B632-4BD2-A6A9-050F9237C2F1}" destId="{A62B6A39-0877-44E3-AD64-374010B947DD}" srcOrd="0" destOrd="0" presId="urn:microsoft.com/office/officeart/2005/8/layout/vList2"/>
    <dgm:cxn modelId="{9EB684FE-2B4F-4CA9-BC88-DE04BC38A210}" type="presParOf" srcId="{73F1E73C-2170-46DB-AB3C-E0CCF26AEAA8}" destId="{A62B6A39-0877-44E3-AD64-374010B947D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614DDD5-8D60-46F4-902B-31F2C6C2348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8962BE9-2BD3-4A03-90FE-F9C9546CC758}">
      <dgm:prSet/>
      <dgm:spPr/>
      <dgm:t>
        <a:bodyPr/>
        <a:lstStyle/>
        <a:p>
          <a:pPr rtl="0"/>
          <a:r>
            <a:rPr lang="en-US" smtClean="0"/>
            <a:t>Find Country having highest number of the Confirmed case</a:t>
          </a:r>
          <a:endParaRPr lang="en-US"/>
        </a:p>
      </dgm:t>
    </dgm:pt>
    <dgm:pt modelId="{495256E2-80F7-4BD6-BC6B-E18C7F955302}" type="parTrans" cxnId="{B1A1CDAE-462A-411C-B4A0-BFA230EDCA59}">
      <dgm:prSet/>
      <dgm:spPr/>
      <dgm:t>
        <a:bodyPr/>
        <a:lstStyle/>
        <a:p>
          <a:endParaRPr lang="en-US"/>
        </a:p>
      </dgm:t>
    </dgm:pt>
    <dgm:pt modelId="{F6AB864A-7B58-4B35-B088-F518AEE74202}" type="sibTrans" cxnId="{B1A1CDAE-462A-411C-B4A0-BFA230EDCA59}">
      <dgm:prSet/>
      <dgm:spPr/>
      <dgm:t>
        <a:bodyPr/>
        <a:lstStyle/>
        <a:p>
          <a:endParaRPr lang="en-US"/>
        </a:p>
      </dgm:t>
    </dgm:pt>
    <dgm:pt modelId="{B9FD3C96-A9AE-4BA2-B1FE-BB9136C7D54B}" type="pres">
      <dgm:prSet presAssocID="{9614DDD5-8D60-46F4-902B-31F2C6C23480}" presName="linear" presStyleCnt="0">
        <dgm:presLayoutVars>
          <dgm:animLvl val="lvl"/>
          <dgm:resizeHandles val="exact"/>
        </dgm:presLayoutVars>
      </dgm:prSet>
      <dgm:spPr/>
      <dgm:t>
        <a:bodyPr/>
        <a:lstStyle/>
        <a:p>
          <a:endParaRPr lang="en-US"/>
        </a:p>
      </dgm:t>
    </dgm:pt>
    <dgm:pt modelId="{E8BC0820-6C9C-41F8-9256-6EA769D5C894}" type="pres">
      <dgm:prSet presAssocID="{38962BE9-2BD3-4A03-90FE-F9C9546CC758}" presName="parentText" presStyleLbl="node1" presStyleIdx="0" presStyleCnt="1" custLinFactNeighborX="-107" custLinFactNeighborY="-37598">
        <dgm:presLayoutVars>
          <dgm:chMax val="0"/>
          <dgm:bulletEnabled val="1"/>
        </dgm:presLayoutVars>
      </dgm:prSet>
      <dgm:spPr/>
      <dgm:t>
        <a:bodyPr/>
        <a:lstStyle/>
        <a:p>
          <a:endParaRPr lang="en-US"/>
        </a:p>
      </dgm:t>
    </dgm:pt>
  </dgm:ptLst>
  <dgm:cxnLst>
    <dgm:cxn modelId="{B1A1CDAE-462A-411C-B4A0-BFA230EDCA59}" srcId="{9614DDD5-8D60-46F4-902B-31F2C6C23480}" destId="{38962BE9-2BD3-4A03-90FE-F9C9546CC758}" srcOrd="0" destOrd="0" parTransId="{495256E2-80F7-4BD6-BC6B-E18C7F955302}" sibTransId="{F6AB864A-7B58-4B35-B088-F518AEE74202}"/>
    <dgm:cxn modelId="{7D533F95-116D-45E0-8F87-0F8449131560}" type="presOf" srcId="{9614DDD5-8D60-46F4-902B-31F2C6C23480}" destId="{B9FD3C96-A9AE-4BA2-B1FE-BB9136C7D54B}" srcOrd="0" destOrd="0" presId="urn:microsoft.com/office/officeart/2005/8/layout/vList2"/>
    <dgm:cxn modelId="{CE0B7DFB-51CA-427A-B665-45BB6F795EAF}" type="presOf" srcId="{38962BE9-2BD3-4A03-90FE-F9C9546CC758}" destId="{E8BC0820-6C9C-41F8-9256-6EA769D5C894}" srcOrd="0" destOrd="0" presId="urn:microsoft.com/office/officeart/2005/8/layout/vList2"/>
    <dgm:cxn modelId="{D7B9429E-8F7C-43A6-8501-23CBF4F6AAE2}" type="presParOf" srcId="{B9FD3C96-A9AE-4BA2-B1FE-BB9136C7D54B}" destId="{E8BC0820-6C9C-41F8-9256-6EA769D5C89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5240182-24EA-4DB5-9368-760866ED892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A72FC7F-FCD1-4DBD-BAB4-5EF7CDFBEB1D}">
      <dgm:prSet/>
      <dgm:spPr/>
      <dgm:t>
        <a:bodyPr/>
        <a:lstStyle/>
        <a:p>
          <a:pPr rtl="0"/>
          <a:r>
            <a:rPr lang="en-US" smtClean="0"/>
            <a:t>Find Country having lowest number of the death case</a:t>
          </a:r>
          <a:endParaRPr lang="en-US"/>
        </a:p>
      </dgm:t>
    </dgm:pt>
    <dgm:pt modelId="{20D06F0E-5316-4783-966C-9CA26AE007A1}" type="parTrans" cxnId="{36365041-0735-4DC8-95AB-44FAD1E9B15C}">
      <dgm:prSet/>
      <dgm:spPr/>
      <dgm:t>
        <a:bodyPr/>
        <a:lstStyle/>
        <a:p>
          <a:endParaRPr lang="en-US"/>
        </a:p>
      </dgm:t>
    </dgm:pt>
    <dgm:pt modelId="{B544FABC-B874-44A8-A53F-05767C41D321}" type="sibTrans" cxnId="{36365041-0735-4DC8-95AB-44FAD1E9B15C}">
      <dgm:prSet/>
      <dgm:spPr/>
      <dgm:t>
        <a:bodyPr/>
        <a:lstStyle/>
        <a:p>
          <a:endParaRPr lang="en-US"/>
        </a:p>
      </dgm:t>
    </dgm:pt>
    <dgm:pt modelId="{B49F5E6B-BD75-406C-BE06-EA820200D74C}" type="pres">
      <dgm:prSet presAssocID="{F5240182-24EA-4DB5-9368-760866ED892C}" presName="linear" presStyleCnt="0">
        <dgm:presLayoutVars>
          <dgm:animLvl val="lvl"/>
          <dgm:resizeHandles val="exact"/>
        </dgm:presLayoutVars>
      </dgm:prSet>
      <dgm:spPr/>
      <dgm:t>
        <a:bodyPr/>
        <a:lstStyle/>
        <a:p>
          <a:endParaRPr lang="en-US"/>
        </a:p>
      </dgm:t>
    </dgm:pt>
    <dgm:pt modelId="{E356314C-0F3A-41D5-88A5-3DF7EDB27DB2}" type="pres">
      <dgm:prSet presAssocID="{CA72FC7F-FCD1-4DBD-BAB4-5EF7CDFBEB1D}" presName="parentText" presStyleLbl="node1" presStyleIdx="0" presStyleCnt="1" custLinFactNeighborX="-645" custLinFactNeighborY="-31662">
        <dgm:presLayoutVars>
          <dgm:chMax val="0"/>
          <dgm:bulletEnabled val="1"/>
        </dgm:presLayoutVars>
      </dgm:prSet>
      <dgm:spPr/>
      <dgm:t>
        <a:bodyPr/>
        <a:lstStyle/>
        <a:p>
          <a:endParaRPr lang="en-US"/>
        </a:p>
      </dgm:t>
    </dgm:pt>
  </dgm:ptLst>
  <dgm:cxnLst>
    <dgm:cxn modelId="{A8EA5096-5759-4C21-B79B-27B7285BF3A4}" type="presOf" srcId="{CA72FC7F-FCD1-4DBD-BAB4-5EF7CDFBEB1D}" destId="{E356314C-0F3A-41D5-88A5-3DF7EDB27DB2}" srcOrd="0" destOrd="0" presId="urn:microsoft.com/office/officeart/2005/8/layout/vList2"/>
    <dgm:cxn modelId="{36365041-0735-4DC8-95AB-44FAD1E9B15C}" srcId="{F5240182-24EA-4DB5-9368-760866ED892C}" destId="{CA72FC7F-FCD1-4DBD-BAB4-5EF7CDFBEB1D}" srcOrd="0" destOrd="0" parTransId="{20D06F0E-5316-4783-966C-9CA26AE007A1}" sibTransId="{B544FABC-B874-44A8-A53F-05767C41D321}"/>
    <dgm:cxn modelId="{85DE8FC2-0522-4596-BFD6-5D7746E1DC08}" type="presOf" srcId="{F5240182-24EA-4DB5-9368-760866ED892C}" destId="{B49F5E6B-BD75-406C-BE06-EA820200D74C}" srcOrd="0" destOrd="0" presId="urn:microsoft.com/office/officeart/2005/8/layout/vList2"/>
    <dgm:cxn modelId="{6E4A93B4-9F7D-45BB-A5C7-BC7F684BEF37}" type="presParOf" srcId="{B49F5E6B-BD75-406C-BE06-EA820200D74C}" destId="{E356314C-0F3A-41D5-88A5-3DF7EDB27DB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EB7A13-641C-4758-B45A-5BBD67C24D4A}" type="doc">
      <dgm:prSet loTypeId="urn:microsoft.com/office/officeart/2005/8/layout/bProcess4" loCatId="process" qsTypeId="urn:microsoft.com/office/officeart/2005/8/quickstyle/simple1" qsCatId="simple" csTypeId="urn:microsoft.com/office/officeart/2005/8/colors/colorful1" csCatId="colorful"/>
      <dgm:spPr/>
      <dgm:t>
        <a:bodyPr/>
        <a:lstStyle/>
        <a:p>
          <a:endParaRPr lang="en-US"/>
        </a:p>
      </dgm:t>
    </dgm:pt>
    <dgm:pt modelId="{50CE0AB2-C838-4EF2-A151-740AF7F12AF9}">
      <dgm:prSet/>
      <dgm:spPr/>
      <dgm:t>
        <a:bodyPr/>
        <a:lstStyle/>
        <a:p>
          <a:pPr rtl="0"/>
          <a:r>
            <a:rPr lang="en-US" smtClean="0"/>
            <a:t>Description of each column in dataset:</a:t>
          </a:r>
          <a:endParaRPr lang="en-US"/>
        </a:p>
      </dgm:t>
    </dgm:pt>
    <dgm:pt modelId="{32A7C9E7-4013-444B-876F-81D1442B1B0C}" type="parTrans" cxnId="{0204E9B9-D7F6-4CBC-AFED-D1B394F7B353}">
      <dgm:prSet/>
      <dgm:spPr/>
      <dgm:t>
        <a:bodyPr/>
        <a:lstStyle/>
        <a:p>
          <a:endParaRPr lang="en-US"/>
        </a:p>
      </dgm:t>
    </dgm:pt>
    <dgm:pt modelId="{5ABCE7C4-B2F1-403A-AEF9-EBA69E90080D}" type="sibTrans" cxnId="{0204E9B9-D7F6-4CBC-AFED-D1B394F7B353}">
      <dgm:prSet/>
      <dgm:spPr/>
      <dgm:t>
        <a:bodyPr/>
        <a:lstStyle/>
        <a:p>
          <a:endParaRPr lang="en-US"/>
        </a:p>
      </dgm:t>
    </dgm:pt>
    <dgm:pt modelId="{19D23E54-B0A1-4522-B1CC-472A109BD974}">
      <dgm:prSet/>
      <dgm:spPr/>
      <dgm:t>
        <a:bodyPr/>
        <a:lstStyle/>
        <a:p>
          <a:pPr rtl="0"/>
          <a:r>
            <a:rPr lang="en-US" smtClean="0"/>
            <a:t>Province: Geographic subdivision within a country/region.</a:t>
          </a:r>
          <a:endParaRPr lang="en-US"/>
        </a:p>
      </dgm:t>
    </dgm:pt>
    <dgm:pt modelId="{5E025B47-84EB-4FA2-BC5E-A22E1434CD2E}" type="parTrans" cxnId="{C8716054-EC25-4557-86E7-D94A7AD8B594}">
      <dgm:prSet/>
      <dgm:spPr/>
      <dgm:t>
        <a:bodyPr/>
        <a:lstStyle/>
        <a:p>
          <a:endParaRPr lang="en-US"/>
        </a:p>
      </dgm:t>
    </dgm:pt>
    <dgm:pt modelId="{4A057F67-F828-4018-931F-912622A3CE84}" type="sibTrans" cxnId="{C8716054-EC25-4557-86E7-D94A7AD8B594}">
      <dgm:prSet/>
      <dgm:spPr/>
      <dgm:t>
        <a:bodyPr/>
        <a:lstStyle/>
        <a:p>
          <a:endParaRPr lang="en-US"/>
        </a:p>
      </dgm:t>
    </dgm:pt>
    <dgm:pt modelId="{88553C2C-5D13-4D91-B7A3-7C69278EC99B}">
      <dgm:prSet/>
      <dgm:spPr/>
      <dgm:t>
        <a:bodyPr/>
        <a:lstStyle/>
        <a:p>
          <a:pPr rtl="0"/>
          <a:r>
            <a:rPr lang="en-US" smtClean="0"/>
            <a:t>Country/Region: Geographic entity where data is recorded.</a:t>
          </a:r>
          <a:endParaRPr lang="en-US"/>
        </a:p>
      </dgm:t>
    </dgm:pt>
    <dgm:pt modelId="{1779CADD-A7A3-455F-A065-F1846A1A270B}" type="parTrans" cxnId="{CDC21098-0E9E-4B34-AE44-1186E0245C2D}">
      <dgm:prSet/>
      <dgm:spPr/>
      <dgm:t>
        <a:bodyPr/>
        <a:lstStyle/>
        <a:p>
          <a:endParaRPr lang="en-US"/>
        </a:p>
      </dgm:t>
    </dgm:pt>
    <dgm:pt modelId="{E2277847-DCBD-4392-94DD-6D24D2843372}" type="sibTrans" cxnId="{CDC21098-0E9E-4B34-AE44-1186E0245C2D}">
      <dgm:prSet/>
      <dgm:spPr/>
      <dgm:t>
        <a:bodyPr/>
        <a:lstStyle/>
        <a:p>
          <a:endParaRPr lang="en-US"/>
        </a:p>
      </dgm:t>
    </dgm:pt>
    <dgm:pt modelId="{4DA83D68-930A-4676-A6B5-3404F5F627B2}">
      <dgm:prSet/>
      <dgm:spPr/>
      <dgm:t>
        <a:bodyPr/>
        <a:lstStyle/>
        <a:p>
          <a:pPr rtl="0"/>
          <a:r>
            <a:rPr lang="en-US" smtClean="0"/>
            <a:t>Latitude: North-south position on Earth's surface.</a:t>
          </a:r>
          <a:endParaRPr lang="en-US"/>
        </a:p>
      </dgm:t>
    </dgm:pt>
    <dgm:pt modelId="{E4B201AD-402D-4749-99B8-8B1D0CF08420}" type="parTrans" cxnId="{6C12AF50-BAA4-4023-976D-A0B77386B3A1}">
      <dgm:prSet/>
      <dgm:spPr/>
      <dgm:t>
        <a:bodyPr/>
        <a:lstStyle/>
        <a:p>
          <a:endParaRPr lang="en-US"/>
        </a:p>
      </dgm:t>
    </dgm:pt>
    <dgm:pt modelId="{780F565D-45B4-4861-808F-DA586ADAF624}" type="sibTrans" cxnId="{6C12AF50-BAA4-4023-976D-A0B77386B3A1}">
      <dgm:prSet/>
      <dgm:spPr/>
      <dgm:t>
        <a:bodyPr/>
        <a:lstStyle/>
        <a:p>
          <a:endParaRPr lang="en-US"/>
        </a:p>
      </dgm:t>
    </dgm:pt>
    <dgm:pt modelId="{DF784CD8-6818-4B3C-81B6-777CD391797A}">
      <dgm:prSet/>
      <dgm:spPr/>
      <dgm:t>
        <a:bodyPr/>
        <a:lstStyle/>
        <a:p>
          <a:pPr rtl="0"/>
          <a:r>
            <a:rPr lang="en-US" smtClean="0"/>
            <a:t>Longitude: East-west position on Earth's surface.</a:t>
          </a:r>
          <a:endParaRPr lang="en-US"/>
        </a:p>
      </dgm:t>
    </dgm:pt>
    <dgm:pt modelId="{0742CC0D-681D-4735-8F5D-AF5F6F3CDCAA}" type="parTrans" cxnId="{979634D6-0CBF-4281-982A-8F4317CCFD49}">
      <dgm:prSet/>
      <dgm:spPr/>
      <dgm:t>
        <a:bodyPr/>
        <a:lstStyle/>
        <a:p>
          <a:endParaRPr lang="en-US"/>
        </a:p>
      </dgm:t>
    </dgm:pt>
    <dgm:pt modelId="{3A059EDF-B373-44E7-92AC-27A74C3D668D}" type="sibTrans" cxnId="{979634D6-0CBF-4281-982A-8F4317CCFD49}">
      <dgm:prSet/>
      <dgm:spPr/>
      <dgm:t>
        <a:bodyPr/>
        <a:lstStyle/>
        <a:p>
          <a:endParaRPr lang="en-US"/>
        </a:p>
      </dgm:t>
    </dgm:pt>
    <dgm:pt modelId="{9E27E6C1-C8AE-4388-8382-DB7245F7D6B2}">
      <dgm:prSet/>
      <dgm:spPr/>
      <dgm:t>
        <a:bodyPr/>
        <a:lstStyle/>
        <a:p>
          <a:pPr rtl="0"/>
          <a:r>
            <a:rPr lang="en-US" smtClean="0"/>
            <a:t>Date: Recorded date of CORONA VIRUS data.</a:t>
          </a:r>
          <a:endParaRPr lang="en-US"/>
        </a:p>
      </dgm:t>
    </dgm:pt>
    <dgm:pt modelId="{BA2FF364-8FF9-4B63-9EE8-D2F8CA2ACED9}" type="parTrans" cxnId="{D33966A3-89D2-4600-BDF8-A8FE0C9FB203}">
      <dgm:prSet/>
      <dgm:spPr/>
      <dgm:t>
        <a:bodyPr/>
        <a:lstStyle/>
        <a:p>
          <a:endParaRPr lang="en-US"/>
        </a:p>
      </dgm:t>
    </dgm:pt>
    <dgm:pt modelId="{7A9F932F-118E-4B6C-B4E9-C9CDD278BDBD}" type="sibTrans" cxnId="{D33966A3-89D2-4600-BDF8-A8FE0C9FB203}">
      <dgm:prSet/>
      <dgm:spPr/>
      <dgm:t>
        <a:bodyPr/>
        <a:lstStyle/>
        <a:p>
          <a:endParaRPr lang="en-US"/>
        </a:p>
      </dgm:t>
    </dgm:pt>
    <dgm:pt modelId="{E713EB43-34A1-4FF0-802D-E20E466AD18D}">
      <dgm:prSet/>
      <dgm:spPr/>
      <dgm:t>
        <a:bodyPr/>
        <a:lstStyle/>
        <a:p>
          <a:pPr rtl="0"/>
          <a:r>
            <a:rPr lang="en-US" smtClean="0"/>
            <a:t>Confirmed: Number of diagnosed CORONA VIRUS cases.</a:t>
          </a:r>
          <a:endParaRPr lang="en-US"/>
        </a:p>
      </dgm:t>
    </dgm:pt>
    <dgm:pt modelId="{4B918BAE-DFA9-493B-A30E-FFFF750CC4D8}" type="parTrans" cxnId="{CD0342EA-5ABA-4DB9-B368-F5B242E68375}">
      <dgm:prSet/>
      <dgm:spPr/>
      <dgm:t>
        <a:bodyPr/>
        <a:lstStyle/>
        <a:p>
          <a:endParaRPr lang="en-US"/>
        </a:p>
      </dgm:t>
    </dgm:pt>
    <dgm:pt modelId="{7E26934C-4A26-409A-B87D-C80076B6CD17}" type="sibTrans" cxnId="{CD0342EA-5ABA-4DB9-B368-F5B242E68375}">
      <dgm:prSet/>
      <dgm:spPr/>
      <dgm:t>
        <a:bodyPr/>
        <a:lstStyle/>
        <a:p>
          <a:endParaRPr lang="en-US"/>
        </a:p>
      </dgm:t>
    </dgm:pt>
    <dgm:pt modelId="{FC1A54B7-AB18-4630-B2F0-47E41DBB4A0E}">
      <dgm:prSet/>
      <dgm:spPr/>
      <dgm:t>
        <a:bodyPr/>
        <a:lstStyle/>
        <a:p>
          <a:pPr rtl="0"/>
          <a:r>
            <a:rPr lang="en-US" smtClean="0"/>
            <a:t>Deaths: Number of CORONA VIRUS related deaths.</a:t>
          </a:r>
          <a:endParaRPr lang="en-US"/>
        </a:p>
      </dgm:t>
    </dgm:pt>
    <dgm:pt modelId="{E37B3281-7929-410B-9B10-C6217D6B6C54}" type="parTrans" cxnId="{2DD40581-D8B8-4282-91FA-3014E75BCBF4}">
      <dgm:prSet/>
      <dgm:spPr/>
      <dgm:t>
        <a:bodyPr/>
        <a:lstStyle/>
        <a:p>
          <a:endParaRPr lang="en-US"/>
        </a:p>
      </dgm:t>
    </dgm:pt>
    <dgm:pt modelId="{34D580FC-621A-49FD-A118-C45AB31B0559}" type="sibTrans" cxnId="{2DD40581-D8B8-4282-91FA-3014E75BCBF4}">
      <dgm:prSet/>
      <dgm:spPr/>
      <dgm:t>
        <a:bodyPr/>
        <a:lstStyle/>
        <a:p>
          <a:endParaRPr lang="en-US"/>
        </a:p>
      </dgm:t>
    </dgm:pt>
    <dgm:pt modelId="{1C73A711-CA27-4D2B-900C-174FE86D327C}">
      <dgm:prSet/>
      <dgm:spPr/>
      <dgm:t>
        <a:bodyPr/>
        <a:lstStyle/>
        <a:p>
          <a:pPr rtl="0"/>
          <a:r>
            <a:rPr lang="en-US" smtClean="0"/>
            <a:t>Recovered: Number of recovered CORONA VIRUS cases.</a:t>
          </a:r>
          <a:endParaRPr lang="en-US"/>
        </a:p>
      </dgm:t>
    </dgm:pt>
    <dgm:pt modelId="{0A9D1DB3-4E9F-4715-9DA6-BF14559DB2BF}" type="parTrans" cxnId="{A93F8FBF-D1C2-4A62-84FE-1F2969FD3AFE}">
      <dgm:prSet/>
      <dgm:spPr/>
      <dgm:t>
        <a:bodyPr/>
        <a:lstStyle/>
        <a:p>
          <a:endParaRPr lang="en-US"/>
        </a:p>
      </dgm:t>
    </dgm:pt>
    <dgm:pt modelId="{3F3FDA91-CCF5-498A-916D-DB0D1109862A}" type="sibTrans" cxnId="{A93F8FBF-D1C2-4A62-84FE-1F2969FD3AFE}">
      <dgm:prSet/>
      <dgm:spPr/>
      <dgm:t>
        <a:bodyPr/>
        <a:lstStyle/>
        <a:p>
          <a:endParaRPr lang="en-US"/>
        </a:p>
      </dgm:t>
    </dgm:pt>
    <dgm:pt modelId="{45ED9399-0FCA-4194-B2FA-34131B9D57C6}" type="pres">
      <dgm:prSet presAssocID="{8CEB7A13-641C-4758-B45A-5BBD67C24D4A}" presName="Name0" presStyleCnt="0">
        <dgm:presLayoutVars>
          <dgm:dir/>
          <dgm:resizeHandles/>
        </dgm:presLayoutVars>
      </dgm:prSet>
      <dgm:spPr/>
      <dgm:t>
        <a:bodyPr/>
        <a:lstStyle/>
        <a:p>
          <a:endParaRPr lang="en-US"/>
        </a:p>
      </dgm:t>
    </dgm:pt>
    <dgm:pt modelId="{2A358075-AAD5-4EF2-89FD-CA7753F66BA4}" type="pres">
      <dgm:prSet presAssocID="{50CE0AB2-C838-4EF2-A151-740AF7F12AF9}" presName="compNode" presStyleCnt="0"/>
      <dgm:spPr/>
    </dgm:pt>
    <dgm:pt modelId="{64C7D954-BC16-43C3-8350-97B5F942F494}" type="pres">
      <dgm:prSet presAssocID="{50CE0AB2-C838-4EF2-A151-740AF7F12AF9}" presName="dummyConnPt" presStyleCnt="0"/>
      <dgm:spPr/>
    </dgm:pt>
    <dgm:pt modelId="{CAF2C659-2F1A-43F4-86BB-B54A8E377D1D}" type="pres">
      <dgm:prSet presAssocID="{50CE0AB2-C838-4EF2-A151-740AF7F12AF9}" presName="node" presStyleLbl="node1" presStyleIdx="0" presStyleCnt="9">
        <dgm:presLayoutVars>
          <dgm:bulletEnabled val="1"/>
        </dgm:presLayoutVars>
      </dgm:prSet>
      <dgm:spPr/>
      <dgm:t>
        <a:bodyPr/>
        <a:lstStyle/>
        <a:p>
          <a:endParaRPr lang="en-US"/>
        </a:p>
      </dgm:t>
    </dgm:pt>
    <dgm:pt modelId="{B9369FFE-CD4A-48D7-A9BE-7DEFAB18F2DA}" type="pres">
      <dgm:prSet presAssocID="{5ABCE7C4-B2F1-403A-AEF9-EBA69E90080D}" presName="sibTrans" presStyleLbl="bgSibTrans2D1" presStyleIdx="0" presStyleCnt="8"/>
      <dgm:spPr/>
      <dgm:t>
        <a:bodyPr/>
        <a:lstStyle/>
        <a:p>
          <a:endParaRPr lang="en-US"/>
        </a:p>
      </dgm:t>
    </dgm:pt>
    <dgm:pt modelId="{2E612445-8452-4405-BAE1-29E94C19D766}" type="pres">
      <dgm:prSet presAssocID="{19D23E54-B0A1-4522-B1CC-472A109BD974}" presName="compNode" presStyleCnt="0"/>
      <dgm:spPr/>
    </dgm:pt>
    <dgm:pt modelId="{9E5F5ED3-0180-4CCC-85F9-078275357B1F}" type="pres">
      <dgm:prSet presAssocID="{19D23E54-B0A1-4522-B1CC-472A109BD974}" presName="dummyConnPt" presStyleCnt="0"/>
      <dgm:spPr/>
    </dgm:pt>
    <dgm:pt modelId="{6AE8D5D7-589A-43E7-8B44-FE2EF2E7D174}" type="pres">
      <dgm:prSet presAssocID="{19D23E54-B0A1-4522-B1CC-472A109BD974}" presName="node" presStyleLbl="node1" presStyleIdx="1" presStyleCnt="9">
        <dgm:presLayoutVars>
          <dgm:bulletEnabled val="1"/>
        </dgm:presLayoutVars>
      </dgm:prSet>
      <dgm:spPr/>
      <dgm:t>
        <a:bodyPr/>
        <a:lstStyle/>
        <a:p>
          <a:endParaRPr lang="en-US"/>
        </a:p>
      </dgm:t>
    </dgm:pt>
    <dgm:pt modelId="{DE7B0E1E-68D0-4906-BB3B-993324B58E7E}" type="pres">
      <dgm:prSet presAssocID="{4A057F67-F828-4018-931F-912622A3CE84}" presName="sibTrans" presStyleLbl="bgSibTrans2D1" presStyleIdx="1" presStyleCnt="8"/>
      <dgm:spPr/>
      <dgm:t>
        <a:bodyPr/>
        <a:lstStyle/>
        <a:p>
          <a:endParaRPr lang="en-US"/>
        </a:p>
      </dgm:t>
    </dgm:pt>
    <dgm:pt modelId="{8CDDD26C-55CA-4583-A216-1E417BAEB8A4}" type="pres">
      <dgm:prSet presAssocID="{88553C2C-5D13-4D91-B7A3-7C69278EC99B}" presName="compNode" presStyleCnt="0"/>
      <dgm:spPr/>
    </dgm:pt>
    <dgm:pt modelId="{A3AED8DC-2901-42DA-AD65-F9BC86DC3417}" type="pres">
      <dgm:prSet presAssocID="{88553C2C-5D13-4D91-B7A3-7C69278EC99B}" presName="dummyConnPt" presStyleCnt="0"/>
      <dgm:spPr/>
    </dgm:pt>
    <dgm:pt modelId="{B54D27CA-4ED0-444D-B8C7-AA2202217A65}" type="pres">
      <dgm:prSet presAssocID="{88553C2C-5D13-4D91-B7A3-7C69278EC99B}" presName="node" presStyleLbl="node1" presStyleIdx="2" presStyleCnt="9">
        <dgm:presLayoutVars>
          <dgm:bulletEnabled val="1"/>
        </dgm:presLayoutVars>
      </dgm:prSet>
      <dgm:spPr/>
      <dgm:t>
        <a:bodyPr/>
        <a:lstStyle/>
        <a:p>
          <a:endParaRPr lang="en-US"/>
        </a:p>
      </dgm:t>
    </dgm:pt>
    <dgm:pt modelId="{95DCBD0D-DEE0-4612-A924-CC34E13A2E1A}" type="pres">
      <dgm:prSet presAssocID="{E2277847-DCBD-4392-94DD-6D24D2843372}" presName="sibTrans" presStyleLbl="bgSibTrans2D1" presStyleIdx="2" presStyleCnt="8"/>
      <dgm:spPr/>
      <dgm:t>
        <a:bodyPr/>
        <a:lstStyle/>
        <a:p>
          <a:endParaRPr lang="en-US"/>
        </a:p>
      </dgm:t>
    </dgm:pt>
    <dgm:pt modelId="{E19BE32A-6EFF-4A4B-AA6C-1292B420260E}" type="pres">
      <dgm:prSet presAssocID="{4DA83D68-930A-4676-A6B5-3404F5F627B2}" presName="compNode" presStyleCnt="0"/>
      <dgm:spPr/>
    </dgm:pt>
    <dgm:pt modelId="{D6DCDC44-769B-41E1-9C87-865F6FDEABB2}" type="pres">
      <dgm:prSet presAssocID="{4DA83D68-930A-4676-A6B5-3404F5F627B2}" presName="dummyConnPt" presStyleCnt="0"/>
      <dgm:spPr/>
    </dgm:pt>
    <dgm:pt modelId="{E31F03FB-74C2-4E8D-8569-1F21C7B20ED5}" type="pres">
      <dgm:prSet presAssocID="{4DA83D68-930A-4676-A6B5-3404F5F627B2}" presName="node" presStyleLbl="node1" presStyleIdx="3" presStyleCnt="9">
        <dgm:presLayoutVars>
          <dgm:bulletEnabled val="1"/>
        </dgm:presLayoutVars>
      </dgm:prSet>
      <dgm:spPr/>
      <dgm:t>
        <a:bodyPr/>
        <a:lstStyle/>
        <a:p>
          <a:endParaRPr lang="en-US"/>
        </a:p>
      </dgm:t>
    </dgm:pt>
    <dgm:pt modelId="{8A541F39-D5F1-456D-B41E-06DDC2462716}" type="pres">
      <dgm:prSet presAssocID="{780F565D-45B4-4861-808F-DA586ADAF624}" presName="sibTrans" presStyleLbl="bgSibTrans2D1" presStyleIdx="3" presStyleCnt="8"/>
      <dgm:spPr/>
      <dgm:t>
        <a:bodyPr/>
        <a:lstStyle/>
        <a:p>
          <a:endParaRPr lang="en-US"/>
        </a:p>
      </dgm:t>
    </dgm:pt>
    <dgm:pt modelId="{F328005F-529F-40E6-ADE7-2196DF3733C1}" type="pres">
      <dgm:prSet presAssocID="{DF784CD8-6818-4B3C-81B6-777CD391797A}" presName="compNode" presStyleCnt="0"/>
      <dgm:spPr/>
    </dgm:pt>
    <dgm:pt modelId="{7F1DCE3E-8470-44B6-8FC6-ABF2A5A03463}" type="pres">
      <dgm:prSet presAssocID="{DF784CD8-6818-4B3C-81B6-777CD391797A}" presName="dummyConnPt" presStyleCnt="0"/>
      <dgm:spPr/>
    </dgm:pt>
    <dgm:pt modelId="{E65A1CF9-B230-4BBB-8E34-0A8C3A7CD776}" type="pres">
      <dgm:prSet presAssocID="{DF784CD8-6818-4B3C-81B6-777CD391797A}" presName="node" presStyleLbl="node1" presStyleIdx="4" presStyleCnt="9">
        <dgm:presLayoutVars>
          <dgm:bulletEnabled val="1"/>
        </dgm:presLayoutVars>
      </dgm:prSet>
      <dgm:spPr/>
      <dgm:t>
        <a:bodyPr/>
        <a:lstStyle/>
        <a:p>
          <a:endParaRPr lang="en-US"/>
        </a:p>
      </dgm:t>
    </dgm:pt>
    <dgm:pt modelId="{1DA95B7D-93D0-469B-A837-8FAF68DAB622}" type="pres">
      <dgm:prSet presAssocID="{3A059EDF-B373-44E7-92AC-27A74C3D668D}" presName="sibTrans" presStyleLbl="bgSibTrans2D1" presStyleIdx="4" presStyleCnt="8"/>
      <dgm:spPr/>
      <dgm:t>
        <a:bodyPr/>
        <a:lstStyle/>
        <a:p>
          <a:endParaRPr lang="en-US"/>
        </a:p>
      </dgm:t>
    </dgm:pt>
    <dgm:pt modelId="{4A25365E-7950-443A-ABA2-07727EB1047E}" type="pres">
      <dgm:prSet presAssocID="{9E27E6C1-C8AE-4388-8382-DB7245F7D6B2}" presName="compNode" presStyleCnt="0"/>
      <dgm:spPr/>
    </dgm:pt>
    <dgm:pt modelId="{F27EE360-2643-4AF5-96B2-C2551CEFCC32}" type="pres">
      <dgm:prSet presAssocID="{9E27E6C1-C8AE-4388-8382-DB7245F7D6B2}" presName="dummyConnPt" presStyleCnt="0"/>
      <dgm:spPr/>
    </dgm:pt>
    <dgm:pt modelId="{C00FF38D-9078-495D-9874-134109BE97F0}" type="pres">
      <dgm:prSet presAssocID="{9E27E6C1-C8AE-4388-8382-DB7245F7D6B2}" presName="node" presStyleLbl="node1" presStyleIdx="5" presStyleCnt="9">
        <dgm:presLayoutVars>
          <dgm:bulletEnabled val="1"/>
        </dgm:presLayoutVars>
      </dgm:prSet>
      <dgm:spPr/>
      <dgm:t>
        <a:bodyPr/>
        <a:lstStyle/>
        <a:p>
          <a:endParaRPr lang="en-US"/>
        </a:p>
      </dgm:t>
    </dgm:pt>
    <dgm:pt modelId="{A5AE60F7-B824-4B7B-B173-BA4ED3499157}" type="pres">
      <dgm:prSet presAssocID="{7A9F932F-118E-4B6C-B4E9-C9CDD278BDBD}" presName="sibTrans" presStyleLbl="bgSibTrans2D1" presStyleIdx="5" presStyleCnt="8"/>
      <dgm:spPr/>
      <dgm:t>
        <a:bodyPr/>
        <a:lstStyle/>
        <a:p>
          <a:endParaRPr lang="en-US"/>
        </a:p>
      </dgm:t>
    </dgm:pt>
    <dgm:pt modelId="{8FC76D4D-30B5-4066-852C-AC45EEACA305}" type="pres">
      <dgm:prSet presAssocID="{E713EB43-34A1-4FF0-802D-E20E466AD18D}" presName="compNode" presStyleCnt="0"/>
      <dgm:spPr/>
    </dgm:pt>
    <dgm:pt modelId="{6C780C7B-AAF1-4884-8158-2E8AC8ECCA39}" type="pres">
      <dgm:prSet presAssocID="{E713EB43-34A1-4FF0-802D-E20E466AD18D}" presName="dummyConnPt" presStyleCnt="0"/>
      <dgm:spPr/>
    </dgm:pt>
    <dgm:pt modelId="{AC7D1D61-A386-48CB-A58B-3716A096CBC0}" type="pres">
      <dgm:prSet presAssocID="{E713EB43-34A1-4FF0-802D-E20E466AD18D}" presName="node" presStyleLbl="node1" presStyleIdx="6" presStyleCnt="9">
        <dgm:presLayoutVars>
          <dgm:bulletEnabled val="1"/>
        </dgm:presLayoutVars>
      </dgm:prSet>
      <dgm:spPr/>
      <dgm:t>
        <a:bodyPr/>
        <a:lstStyle/>
        <a:p>
          <a:endParaRPr lang="en-US"/>
        </a:p>
      </dgm:t>
    </dgm:pt>
    <dgm:pt modelId="{8ABC9828-F88F-42D9-90BD-9138A9455C3E}" type="pres">
      <dgm:prSet presAssocID="{7E26934C-4A26-409A-B87D-C80076B6CD17}" presName="sibTrans" presStyleLbl="bgSibTrans2D1" presStyleIdx="6" presStyleCnt="8"/>
      <dgm:spPr/>
      <dgm:t>
        <a:bodyPr/>
        <a:lstStyle/>
        <a:p>
          <a:endParaRPr lang="en-US"/>
        </a:p>
      </dgm:t>
    </dgm:pt>
    <dgm:pt modelId="{322BC306-69BD-4A69-A0BE-2F234C317E72}" type="pres">
      <dgm:prSet presAssocID="{FC1A54B7-AB18-4630-B2F0-47E41DBB4A0E}" presName="compNode" presStyleCnt="0"/>
      <dgm:spPr/>
    </dgm:pt>
    <dgm:pt modelId="{B07EB948-B56B-4D80-9159-F4C33E7ABC76}" type="pres">
      <dgm:prSet presAssocID="{FC1A54B7-AB18-4630-B2F0-47E41DBB4A0E}" presName="dummyConnPt" presStyleCnt="0"/>
      <dgm:spPr/>
    </dgm:pt>
    <dgm:pt modelId="{79911E8B-FEE2-4C67-A91A-7A07B7617A93}" type="pres">
      <dgm:prSet presAssocID="{FC1A54B7-AB18-4630-B2F0-47E41DBB4A0E}" presName="node" presStyleLbl="node1" presStyleIdx="7" presStyleCnt="9">
        <dgm:presLayoutVars>
          <dgm:bulletEnabled val="1"/>
        </dgm:presLayoutVars>
      </dgm:prSet>
      <dgm:spPr/>
      <dgm:t>
        <a:bodyPr/>
        <a:lstStyle/>
        <a:p>
          <a:endParaRPr lang="en-US"/>
        </a:p>
      </dgm:t>
    </dgm:pt>
    <dgm:pt modelId="{8A588BA7-D4BD-46E7-B648-831B67D2FDE9}" type="pres">
      <dgm:prSet presAssocID="{34D580FC-621A-49FD-A118-C45AB31B0559}" presName="sibTrans" presStyleLbl="bgSibTrans2D1" presStyleIdx="7" presStyleCnt="8"/>
      <dgm:spPr/>
      <dgm:t>
        <a:bodyPr/>
        <a:lstStyle/>
        <a:p>
          <a:endParaRPr lang="en-US"/>
        </a:p>
      </dgm:t>
    </dgm:pt>
    <dgm:pt modelId="{8B65EF69-2FED-447F-9844-69DEDDF84C9A}" type="pres">
      <dgm:prSet presAssocID="{1C73A711-CA27-4D2B-900C-174FE86D327C}" presName="compNode" presStyleCnt="0"/>
      <dgm:spPr/>
    </dgm:pt>
    <dgm:pt modelId="{CA2C0B4D-CECD-47DC-A3CD-05DD42C4DBDD}" type="pres">
      <dgm:prSet presAssocID="{1C73A711-CA27-4D2B-900C-174FE86D327C}" presName="dummyConnPt" presStyleCnt="0"/>
      <dgm:spPr/>
    </dgm:pt>
    <dgm:pt modelId="{DF0AFB53-E290-4D91-9D54-248FB612FFB3}" type="pres">
      <dgm:prSet presAssocID="{1C73A711-CA27-4D2B-900C-174FE86D327C}" presName="node" presStyleLbl="node1" presStyleIdx="8" presStyleCnt="9">
        <dgm:presLayoutVars>
          <dgm:bulletEnabled val="1"/>
        </dgm:presLayoutVars>
      </dgm:prSet>
      <dgm:spPr/>
      <dgm:t>
        <a:bodyPr/>
        <a:lstStyle/>
        <a:p>
          <a:endParaRPr lang="en-US"/>
        </a:p>
      </dgm:t>
    </dgm:pt>
  </dgm:ptLst>
  <dgm:cxnLst>
    <dgm:cxn modelId="{66DFE415-CF64-40A5-83C3-392A11D10B21}" type="presOf" srcId="{E713EB43-34A1-4FF0-802D-E20E466AD18D}" destId="{AC7D1D61-A386-48CB-A58B-3716A096CBC0}" srcOrd="0" destOrd="0" presId="urn:microsoft.com/office/officeart/2005/8/layout/bProcess4"/>
    <dgm:cxn modelId="{C8716054-EC25-4557-86E7-D94A7AD8B594}" srcId="{8CEB7A13-641C-4758-B45A-5BBD67C24D4A}" destId="{19D23E54-B0A1-4522-B1CC-472A109BD974}" srcOrd="1" destOrd="0" parTransId="{5E025B47-84EB-4FA2-BC5E-A22E1434CD2E}" sibTransId="{4A057F67-F828-4018-931F-912622A3CE84}"/>
    <dgm:cxn modelId="{78D399BF-01EC-4728-9DB3-431DC8EB9792}" type="presOf" srcId="{E2277847-DCBD-4392-94DD-6D24D2843372}" destId="{95DCBD0D-DEE0-4612-A924-CC34E13A2E1A}" srcOrd="0" destOrd="0" presId="urn:microsoft.com/office/officeart/2005/8/layout/bProcess4"/>
    <dgm:cxn modelId="{CACADC4D-1DB5-41D3-AB0F-084E20519DAC}" type="presOf" srcId="{FC1A54B7-AB18-4630-B2F0-47E41DBB4A0E}" destId="{79911E8B-FEE2-4C67-A91A-7A07B7617A93}" srcOrd="0" destOrd="0" presId="urn:microsoft.com/office/officeart/2005/8/layout/bProcess4"/>
    <dgm:cxn modelId="{FD36E873-FFE2-4708-BA67-E6AA1746E6C5}" type="presOf" srcId="{9E27E6C1-C8AE-4388-8382-DB7245F7D6B2}" destId="{C00FF38D-9078-495D-9874-134109BE97F0}" srcOrd="0" destOrd="0" presId="urn:microsoft.com/office/officeart/2005/8/layout/bProcess4"/>
    <dgm:cxn modelId="{3D5DE2D3-7753-4AE0-B138-4DA14ACCC342}" type="presOf" srcId="{1C73A711-CA27-4D2B-900C-174FE86D327C}" destId="{DF0AFB53-E290-4D91-9D54-248FB612FFB3}" srcOrd="0" destOrd="0" presId="urn:microsoft.com/office/officeart/2005/8/layout/bProcess4"/>
    <dgm:cxn modelId="{CD0342EA-5ABA-4DB9-B368-F5B242E68375}" srcId="{8CEB7A13-641C-4758-B45A-5BBD67C24D4A}" destId="{E713EB43-34A1-4FF0-802D-E20E466AD18D}" srcOrd="6" destOrd="0" parTransId="{4B918BAE-DFA9-493B-A30E-FFFF750CC4D8}" sibTransId="{7E26934C-4A26-409A-B87D-C80076B6CD17}"/>
    <dgm:cxn modelId="{6C12AF50-BAA4-4023-976D-A0B77386B3A1}" srcId="{8CEB7A13-641C-4758-B45A-5BBD67C24D4A}" destId="{4DA83D68-930A-4676-A6B5-3404F5F627B2}" srcOrd="3" destOrd="0" parTransId="{E4B201AD-402D-4749-99B8-8B1D0CF08420}" sibTransId="{780F565D-45B4-4861-808F-DA586ADAF624}"/>
    <dgm:cxn modelId="{8D8DA4C5-CC9E-4AEC-82B8-9599B788EAED}" type="presOf" srcId="{19D23E54-B0A1-4522-B1CC-472A109BD974}" destId="{6AE8D5D7-589A-43E7-8B44-FE2EF2E7D174}" srcOrd="0" destOrd="0" presId="urn:microsoft.com/office/officeart/2005/8/layout/bProcess4"/>
    <dgm:cxn modelId="{1D2B9E49-D542-4218-9788-27EB97DC89BE}" type="presOf" srcId="{3A059EDF-B373-44E7-92AC-27A74C3D668D}" destId="{1DA95B7D-93D0-469B-A837-8FAF68DAB622}" srcOrd="0" destOrd="0" presId="urn:microsoft.com/office/officeart/2005/8/layout/bProcess4"/>
    <dgm:cxn modelId="{0204E9B9-D7F6-4CBC-AFED-D1B394F7B353}" srcId="{8CEB7A13-641C-4758-B45A-5BBD67C24D4A}" destId="{50CE0AB2-C838-4EF2-A151-740AF7F12AF9}" srcOrd="0" destOrd="0" parTransId="{32A7C9E7-4013-444B-876F-81D1442B1B0C}" sibTransId="{5ABCE7C4-B2F1-403A-AEF9-EBA69E90080D}"/>
    <dgm:cxn modelId="{4A7D8793-A20C-41BC-8099-4388BAB19C15}" type="presOf" srcId="{5ABCE7C4-B2F1-403A-AEF9-EBA69E90080D}" destId="{B9369FFE-CD4A-48D7-A9BE-7DEFAB18F2DA}" srcOrd="0" destOrd="0" presId="urn:microsoft.com/office/officeart/2005/8/layout/bProcess4"/>
    <dgm:cxn modelId="{5A8DEB7A-1916-4CCC-A632-A10EF8403B8E}" type="presOf" srcId="{7A9F932F-118E-4B6C-B4E9-C9CDD278BDBD}" destId="{A5AE60F7-B824-4B7B-B173-BA4ED3499157}" srcOrd="0" destOrd="0" presId="urn:microsoft.com/office/officeart/2005/8/layout/bProcess4"/>
    <dgm:cxn modelId="{ADF2737E-69F6-4A92-BD3A-9C8A912A583B}" type="presOf" srcId="{780F565D-45B4-4861-808F-DA586ADAF624}" destId="{8A541F39-D5F1-456D-B41E-06DDC2462716}" srcOrd="0" destOrd="0" presId="urn:microsoft.com/office/officeart/2005/8/layout/bProcess4"/>
    <dgm:cxn modelId="{D6F14D32-716A-4FA4-9801-24F6C015B439}" type="presOf" srcId="{4DA83D68-930A-4676-A6B5-3404F5F627B2}" destId="{E31F03FB-74C2-4E8D-8569-1F21C7B20ED5}" srcOrd="0" destOrd="0" presId="urn:microsoft.com/office/officeart/2005/8/layout/bProcess4"/>
    <dgm:cxn modelId="{38647B49-355F-4E0F-AF34-44E4D6C1BE9A}" type="presOf" srcId="{DF784CD8-6818-4B3C-81B6-777CD391797A}" destId="{E65A1CF9-B230-4BBB-8E34-0A8C3A7CD776}" srcOrd="0" destOrd="0" presId="urn:microsoft.com/office/officeart/2005/8/layout/bProcess4"/>
    <dgm:cxn modelId="{2DD40581-D8B8-4282-91FA-3014E75BCBF4}" srcId="{8CEB7A13-641C-4758-B45A-5BBD67C24D4A}" destId="{FC1A54B7-AB18-4630-B2F0-47E41DBB4A0E}" srcOrd="7" destOrd="0" parTransId="{E37B3281-7929-410B-9B10-C6217D6B6C54}" sibTransId="{34D580FC-621A-49FD-A118-C45AB31B0559}"/>
    <dgm:cxn modelId="{BB9342AB-87E6-4DC3-A4A7-379FEA5E406D}" type="presOf" srcId="{8CEB7A13-641C-4758-B45A-5BBD67C24D4A}" destId="{45ED9399-0FCA-4194-B2FA-34131B9D57C6}" srcOrd="0" destOrd="0" presId="urn:microsoft.com/office/officeart/2005/8/layout/bProcess4"/>
    <dgm:cxn modelId="{D33966A3-89D2-4600-BDF8-A8FE0C9FB203}" srcId="{8CEB7A13-641C-4758-B45A-5BBD67C24D4A}" destId="{9E27E6C1-C8AE-4388-8382-DB7245F7D6B2}" srcOrd="5" destOrd="0" parTransId="{BA2FF364-8FF9-4B63-9EE8-D2F8CA2ACED9}" sibTransId="{7A9F932F-118E-4B6C-B4E9-C9CDD278BDBD}"/>
    <dgm:cxn modelId="{A93F8FBF-D1C2-4A62-84FE-1F2969FD3AFE}" srcId="{8CEB7A13-641C-4758-B45A-5BBD67C24D4A}" destId="{1C73A711-CA27-4D2B-900C-174FE86D327C}" srcOrd="8" destOrd="0" parTransId="{0A9D1DB3-4E9F-4715-9DA6-BF14559DB2BF}" sibTransId="{3F3FDA91-CCF5-498A-916D-DB0D1109862A}"/>
    <dgm:cxn modelId="{9FC0C964-C80E-47F6-ACCC-9F8B7B372022}" type="presOf" srcId="{88553C2C-5D13-4D91-B7A3-7C69278EC99B}" destId="{B54D27CA-4ED0-444D-B8C7-AA2202217A65}" srcOrd="0" destOrd="0" presId="urn:microsoft.com/office/officeart/2005/8/layout/bProcess4"/>
    <dgm:cxn modelId="{8D3DB97B-5E66-4C00-AE09-DCAC50A7AC70}" type="presOf" srcId="{4A057F67-F828-4018-931F-912622A3CE84}" destId="{DE7B0E1E-68D0-4906-BB3B-993324B58E7E}" srcOrd="0" destOrd="0" presId="urn:microsoft.com/office/officeart/2005/8/layout/bProcess4"/>
    <dgm:cxn modelId="{979634D6-0CBF-4281-982A-8F4317CCFD49}" srcId="{8CEB7A13-641C-4758-B45A-5BBD67C24D4A}" destId="{DF784CD8-6818-4B3C-81B6-777CD391797A}" srcOrd="4" destOrd="0" parTransId="{0742CC0D-681D-4735-8F5D-AF5F6F3CDCAA}" sibTransId="{3A059EDF-B373-44E7-92AC-27A74C3D668D}"/>
    <dgm:cxn modelId="{519A2E77-F7D9-4018-BC97-BF351D4643BA}" type="presOf" srcId="{7E26934C-4A26-409A-B87D-C80076B6CD17}" destId="{8ABC9828-F88F-42D9-90BD-9138A9455C3E}" srcOrd="0" destOrd="0" presId="urn:microsoft.com/office/officeart/2005/8/layout/bProcess4"/>
    <dgm:cxn modelId="{CDC21098-0E9E-4B34-AE44-1186E0245C2D}" srcId="{8CEB7A13-641C-4758-B45A-5BBD67C24D4A}" destId="{88553C2C-5D13-4D91-B7A3-7C69278EC99B}" srcOrd="2" destOrd="0" parTransId="{1779CADD-A7A3-455F-A065-F1846A1A270B}" sibTransId="{E2277847-DCBD-4392-94DD-6D24D2843372}"/>
    <dgm:cxn modelId="{AB0FCF4C-226D-48C9-8E11-FF6A31D280B8}" type="presOf" srcId="{34D580FC-621A-49FD-A118-C45AB31B0559}" destId="{8A588BA7-D4BD-46E7-B648-831B67D2FDE9}" srcOrd="0" destOrd="0" presId="urn:microsoft.com/office/officeart/2005/8/layout/bProcess4"/>
    <dgm:cxn modelId="{4FF8170F-7CFC-4A5F-BA31-F4F09709082B}" type="presOf" srcId="{50CE0AB2-C838-4EF2-A151-740AF7F12AF9}" destId="{CAF2C659-2F1A-43F4-86BB-B54A8E377D1D}" srcOrd="0" destOrd="0" presId="urn:microsoft.com/office/officeart/2005/8/layout/bProcess4"/>
    <dgm:cxn modelId="{229CFD2C-2A55-4A5C-A859-6568309A67D1}" type="presParOf" srcId="{45ED9399-0FCA-4194-B2FA-34131B9D57C6}" destId="{2A358075-AAD5-4EF2-89FD-CA7753F66BA4}" srcOrd="0" destOrd="0" presId="urn:microsoft.com/office/officeart/2005/8/layout/bProcess4"/>
    <dgm:cxn modelId="{80028A63-F3AB-4BA5-9516-A62EDD1C7020}" type="presParOf" srcId="{2A358075-AAD5-4EF2-89FD-CA7753F66BA4}" destId="{64C7D954-BC16-43C3-8350-97B5F942F494}" srcOrd="0" destOrd="0" presId="urn:microsoft.com/office/officeart/2005/8/layout/bProcess4"/>
    <dgm:cxn modelId="{03F9666C-CCE7-43F2-B669-E1BEA3B9EFF3}" type="presParOf" srcId="{2A358075-AAD5-4EF2-89FD-CA7753F66BA4}" destId="{CAF2C659-2F1A-43F4-86BB-B54A8E377D1D}" srcOrd="1" destOrd="0" presId="urn:microsoft.com/office/officeart/2005/8/layout/bProcess4"/>
    <dgm:cxn modelId="{C428FE74-FBC5-4589-AFAD-6B47DEAA8DD3}" type="presParOf" srcId="{45ED9399-0FCA-4194-B2FA-34131B9D57C6}" destId="{B9369FFE-CD4A-48D7-A9BE-7DEFAB18F2DA}" srcOrd="1" destOrd="0" presId="urn:microsoft.com/office/officeart/2005/8/layout/bProcess4"/>
    <dgm:cxn modelId="{9276076D-90D8-4BEB-9057-17825EBE8D39}" type="presParOf" srcId="{45ED9399-0FCA-4194-B2FA-34131B9D57C6}" destId="{2E612445-8452-4405-BAE1-29E94C19D766}" srcOrd="2" destOrd="0" presId="urn:microsoft.com/office/officeart/2005/8/layout/bProcess4"/>
    <dgm:cxn modelId="{E2B1588C-BD9E-44D6-9827-867EBE678626}" type="presParOf" srcId="{2E612445-8452-4405-BAE1-29E94C19D766}" destId="{9E5F5ED3-0180-4CCC-85F9-078275357B1F}" srcOrd="0" destOrd="0" presId="urn:microsoft.com/office/officeart/2005/8/layout/bProcess4"/>
    <dgm:cxn modelId="{45190E88-1F70-4692-817B-49D428B66D6B}" type="presParOf" srcId="{2E612445-8452-4405-BAE1-29E94C19D766}" destId="{6AE8D5D7-589A-43E7-8B44-FE2EF2E7D174}" srcOrd="1" destOrd="0" presId="urn:microsoft.com/office/officeart/2005/8/layout/bProcess4"/>
    <dgm:cxn modelId="{E21BB721-40A7-466F-82D5-74D57A18249B}" type="presParOf" srcId="{45ED9399-0FCA-4194-B2FA-34131B9D57C6}" destId="{DE7B0E1E-68D0-4906-BB3B-993324B58E7E}" srcOrd="3" destOrd="0" presId="urn:microsoft.com/office/officeart/2005/8/layout/bProcess4"/>
    <dgm:cxn modelId="{F4E6CA2F-7330-417B-A8F0-5048A4A2D667}" type="presParOf" srcId="{45ED9399-0FCA-4194-B2FA-34131B9D57C6}" destId="{8CDDD26C-55CA-4583-A216-1E417BAEB8A4}" srcOrd="4" destOrd="0" presId="urn:microsoft.com/office/officeart/2005/8/layout/bProcess4"/>
    <dgm:cxn modelId="{A28D7247-4DA4-4E97-B823-C712A83A1B74}" type="presParOf" srcId="{8CDDD26C-55CA-4583-A216-1E417BAEB8A4}" destId="{A3AED8DC-2901-42DA-AD65-F9BC86DC3417}" srcOrd="0" destOrd="0" presId="urn:microsoft.com/office/officeart/2005/8/layout/bProcess4"/>
    <dgm:cxn modelId="{548C7460-1953-4A07-939E-E01855181EED}" type="presParOf" srcId="{8CDDD26C-55CA-4583-A216-1E417BAEB8A4}" destId="{B54D27CA-4ED0-444D-B8C7-AA2202217A65}" srcOrd="1" destOrd="0" presId="urn:microsoft.com/office/officeart/2005/8/layout/bProcess4"/>
    <dgm:cxn modelId="{F29724F0-8658-430B-93FC-96926A095434}" type="presParOf" srcId="{45ED9399-0FCA-4194-B2FA-34131B9D57C6}" destId="{95DCBD0D-DEE0-4612-A924-CC34E13A2E1A}" srcOrd="5" destOrd="0" presId="urn:microsoft.com/office/officeart/2005/8/layout/bProcess4"/>
    <dgm:cxn modelId="{1E233713-E3EA-40FD-A236-A02F3F6E9857}" type="presParOf" srcId="{45ED9399-0FCA-4194-B2FA-34131B9D57C6}" destId="{E19BE32A-6EFF-4A4B-AA6C-1292B420260E}" srcOrd="6" destOrd="0" presId="urn:microsoft.com/office/officeart/2005/8/layout/bProcess4"/>
    <dgm:cxn modelId="{B326665B-162C-47BF-BD7C-67C92E2F2839}" type="presParOf" srcId="{E19BE32A-6EFF-4A4B-AA6C-1292B420260E}" destId="{D6DCDC44-769B-41E1-9C87-865F6FDEABB2}" srcOrd="0" destOrd="0" presId="urn:microsoft.com/office/officeart/2005/8/layout/bProcess4"/>
    <dgm:cxn modelId="{D718F483-1566-4F64-9BD8-962E6F8B5BD2}" type="presParOf" srcId="{E19BE32A-6EFF-4A4B-AA6C-1292B420260E}" destId="{E31F03FB-74C2-4E8D-8569-1F21C7B20ED5}" srcOrd="1" destOrd="0" presId="urn:microsoft.com/office/officeart/2005/8/layout/bProcess4"/>
    <dgm:cxn modelId="{6584BA78-9813-4209-B47D-575FD22F2586}" type="presParOf" srcId="{45ED9399-0FCA-4194-B2FA-34131B9D57C6}" destId="{8A541F39-D5F1-456D-B41E-06DDC2462716}" srcOrd="7" destOrd="0" presId="urn:microsoft.com/office/officeart/2005/8/layout/bProcess4"/>
    <dgm:cxn modelId="{90C7D32E-B61F-41FF-8C96-14E7A6D485C3}" type="presParOf" srcId="{45ED9399-0FCA-4194-B2FA-34131B9D57C6}" destId="{F328005F-529F-40E6-ADE7-2196DF3733C1}" srcOrd="8" destOrd="0" presId="urn:microsoft.com/office/officeart/2005/8/layout/bProcess4"/>
    <dgm:cxn modelId="{8F433F24-7A48-46E5-A0F6-4937DE63EC8C}" type="presParOf" srcId="{F328005F-529F-40E6-ADE7-2196DF3733C1}" destId="{7F1DCE3E-8470-44B6-8FC6-ABF2A5A03463}" srcOrd="0" destOrd="0" presId="urn:microsoft.com/office/officeart/2005/8/layout/bProcess4"/>
    <dgm:cxn modelId="{24FAD4CF-133F-4D61-86C3-8188E6E3C2C2}" type="presParOf" srcId="{F328005F-529F-40E6-ADE7-2196DF3733C1}" destId="{E65A1CF9-B230-4BBB-8E34-0A8C3A7CD776}" srcOrd="1" destOrd="0" presId="urn:microsoft.com/office/officeart/2005/8/layout/bProcess4"/>
    <dgm:cxn modelId="{ABF0369D-BD47-4A8B-AE0B-7F754B0B2266}" type="presParOf" srcId="{45ED9399-0FCA-4194-B2FA-34131B9D57C6}" destId="{1DA95B7D-93D0-469B-A837-8FAF68DAB622}" srcOrd="9" destOrd="0" presId="urn:microsoft.com/office/officeart/2005/8/layout/bProcess4"/>
    <dgm:cxn modelId="{A9F69AF2-8269-41FC-9B55-B4231B22CABE}" type="presParOf" srcId="{45ED9399-0FCA-4194-B2FA-34131B9D57C6}" destId="{4A25365E-7950-443A-ABA2-07727EB1047E}" srcOrd="10" destOrd="0" presId="urn:microsoft.com/office/officeart/2005/8/layout/bProcess4"/>
    <dgm:cxn modelId="{A0D8CB74-9B19-47C9-A7FF-E7B0E51A7951}" type="presParOf" srcId="{4A25365E-7950-443A-ABA2-07727EB1047E}" destId="{F27EE360-2643-4AF5-96B2-C2551CEFCC32}" srcOrd="0" destOrd="0" presId="urn:microsoft.com/office/officeart/2005/8/layout/bProcess4"/>
    <dgm:cxn modelId="{DEB6DCA1-95AF-4E16-AE13-E5B1CA5E6430}" type="presParOf" srcId="{4A25365E-7950-443A-ABA2-07727EB1047E}" destId="{C00FF38D-9078-495D-9874-134109BE97F0}" srcOrd="1" destOrd="0" presId="urn:microsoft.com/office/officeart/2005/8/layout/bProcess4"/>
    <dgm:cxn modelId="{B00F5002-B17A-4541-9D79-067E3D4908CA}" type="presParOf" srcId="{45ED9399-0FCA-4194-B2FA-34131B9D57C6}" destId="{A5AE60F7-B824-4B7B-B173-BA4ED3499157}" srcOrd="11" destOrd="0" presId="urn:microsoft.com/office/officeart/2005/8/layout/bProcess4"/>
    <dgm:cxn modelId="{795CB39D-0C77-4BA5-816B-0EE696FAE767}" type="presParOf" srcId="{45ED9399-0FCA-4194-B2FA-34131B9D57C6}" destId="{8FC76D4D-30B5-4066-852C-AC45EEACA305}" srcOrd="12" destOrd="0" presId="urn:microsoft.com/office/officeart/2005/8/layout/bProcess4"/>
    <dgm:cxn modelId="{380B5F5A-B8C1-4E43-B4F7-17A977611F2B}" type="presParOf" srcId="{8FC76D4D-30B5-4066-852C-AC45EEACA305}" destId="{6C780C7B-AAF1-4884-8158-2E8AC8ECCA39}" srcOrd="0" destOrd="0" presId="urn:microsoft.com/office/officeart/2005/8/layout/bProcess4"/>
    <dgm:cxn modelId="{56E5B983-6AAA-4E5B-9A72-5D3EAE59FFF8}" type="presParOf" srcId="{8FC76D4D-30B5-4066-852C-AC45EEACA305}" destId="{AC7D1D61-A386-48CB-A58B-3716A096CBC0}" srcOrd="1" destOrd="0" presId="urn:microsoft.com/office/officeart/2005/8/layout/bProcess4"/>
    <dgm:cxn modelId="{73DC5A1F-A4FE-4AEC-880A-BB90FD2F8BCF}" type="presParOf" srcId="{45ED9399-0FCA-4194-B2FA-34131B9D57C6}" destId="{8ABC9828-F88F-42D9-90BD-9138A9455C3E}" srcOrd="13" destOrd="0" presId="urn:microsoft.com/office/officeart/2005/8/layout/bProcess4"/>
    <dgm:cxn modelId="{FAC55DAF-0B83-472C-95D5-BF54472C1549}" type="presParOf" srcId="{45ED9399-0FCA-4194-B2FA-34131B9D57C6}" destId="{322BC306-69BD-4A69-A0BE-2F234C317E72}" srcOrd="14" destOrd="0" presId="urn:microsoft.com/office/officeart/2005/8/layout/bProcess4"/>
    <dgm:cxn modelId="{8B4BBB50-4AF2-4D57-8BB6-6361C86D09C7}" type="presParOf" srcId="{322BC306-69BD-4A69-A0BE-2F234C317E72}" destId="{B07EB948-B56B-4D80-9159-F4C33E7ABC76}" srcOrd="0" destOrd="0" presId="urn:microsoft.com/office/officeart/2005/8/layout/bProcess4"/>
    <dgm:cxn modelId="{FA243633-C5C5-4E07-92FC-568AC1641FC1}" type="presParOf" srcId="{322BC306-69BD-4A69-A0BE-2F234C317E72}" destId="{79911E8B-FEE2-4C67-A91A-7A07B7617A93}" srcOrd="1" destOrd="0" presId="urn:microsoft.com/office/officeart/2005/8/layout/bProcess4"/>
    <dgm:cxn modelId="{42088036-6CEC-4360-8886-C5909A012771}" type="presParOf" srcId="{45ED9399-0FCA-4194-B2FA-34131B9D57C6}" destId="{8A588BA7-D4BD-46E7-B648-831B67D2FDE9}" srcOrd="15" destOrd="0" presId="urn:microsoft.com/office/officeart/2005/8/layout/bProcess4"/>
    <dgm:cxn modelId="{DFFCCD69-7E42-4F2C-A242-407DF09EC0A7}" type="presParOf" srcId="{45ED9399-0FCA-4194-B2FA-34131B9D57C6}" destId="{8B65EF69-2FED-447F-9844-69DEDDF84C9A}" srcOrd="16" destOrd="0" presId="urn:microsoft.com/office/officeart/2005/8/layout/bProcess4"/>
    <dgm:cxn modelId="{CE17D0E6-FC44-4CFB-B13C-C57A271F8FD7}" type="presParOf" srcId="{8B65EF69-2FED-447F-9844-69DEDDF84C9A}" destId="{CA2C0B4D-CECD-47DC-A3CD-05DD42C4DBDD}" srcOrd="0" destOrd="0" presId="urn:microsoft.com/office/officeart/2005/8/layout/bProcess4"/>
    <dgm:cxn modelId="{A0403235-FB9E-4D59-8DD2-5D68B5A09B57}" type="presParOf" srcId="{8B65EF69-2FED-447F-9844-69DEDDF84C9A}" destId="{DF0AFB53-E290-4D91-9D54-248FB612FFB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3D3A951-AD86-4C84-BF86-1FC5CD2AFC9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3E5F35E-5E91-4CAB-9238-CB9EAD93AE1D}">
      <dgm:prSet/>
      <dgm:spPr/>
      <dgm:t>
        <a:bodyPr/>
        <a:lstStyle/>
        <a:p>
          <a:pPr rtl="0"/>
          <a:r>
            <a:rPr lang="en-US" dirty="0" smtClean="0"/>
            <a:t>Find top 5 countries having highest recovered case</a:t>
          </a:r>
          <a:endParaRPr lang="en-US" dirty="0"/>
        </a:p>
      </dgm:t>
    </dgm:pt>
    <dgm:pt modelId="{D3F6A815-E0F0-4F7D-9EB7-D67AF4E2BAF7}" type="parTrans" cxnId="{0460BD34-BBBB-476C-B047-86D90F496DC8}">
      <dgm:prSet/>
      <dgm:spPr/>
      <dgm:t>
        <a:bodyPr/>
        <a:lstStyle/>
        <a:p>
          <a:endParaRPr lang="en-US"/>
        </a:p>
      </dgm:t>
    </dgm:pt>
    <dgm:pt modelId="{6477ED8C-0718-4CD3-A3B8-48AAFFE77FC4}" type="sibTrans" cxnId="{0460BD34-BBBB-476C-B047-86D90F496DC8}">
      <dgm:prSet/>
      <dgm:spPr/>
      <dgm:t>
        <a:bodyPr/>
        <a:lstStyle/>
        <a:p>
          <a:endParaRPr lang="en-US"/>
        </a:p>
      </dgm:t>
    </dgm:pt>
    <dgm:pt modelId="{BE775B14-182C-439C-94A5-F385560EB2B5}" type="pres">
      <dgm:prSet presAssocID="{73D3A951-AD86-4C84-BF86-1FC5CD2AFC9A}" presName="linear" presStyleCnt="0">
        <dgm:presLayoutVars>
          <dgm:animLvl val="lvl"/>
          <dgm:resizeHandles val="exact"/>
        </dgm:presLayoutVars>
      </dgm:prSet>
      <dgm:spPr/>
      <dgm:t>
        <a:bodyPr/>
        <a:lstStyle/>
        <a:p>
          <a:endParaRPr lang="en-US"/>
        </a:p>
      </dgm:t>
    </dgm:pt>
    <dgm:pt modelId="{E8B49D66-CF83-4EE4-BB24-D84E808489BC}" type="pres">
      <dgm:prSet presAssocID="{83E5F35E-5E91-4CAB-9238-CB9EAD93AE1D}" presName="parentText" presStyleLbl="node1" presStyleIdx="0" presStyleCnt="1" custLinFactNeighborX="-107" custLinFactNeighborY="-39005">
        <dgm:presLayoutVars>
          <dgm:chMax val="0"/>
          <dgm:bulletEnabled val="1"/>
        </dgm:presLayoutVars>
      </dgm:prSet>
      <dgm:spPr/>
      <dgm:t>
        <a:bodyPr/>
        <a:lstStyle/>
        <a:p>
          <a:endParaRPr lang="en-US"/>
        </a:p>
      </dgm:t>
    </dgm:pt>
  </dgm:ptLst>
  <dgm:cxnLst>
    <dgm:cxn modelId="{C1A5B856-3F2F-4F80-B5F8-7E90468F083C}" type="presOf" srcId="{73D3A951-AD86-4C84-BF86-1FC5CD2AFC9A}" destId="{BE775B14-182C-439C-94A5-F385560EB2B5}" srcOrd="0" destOrd="0" presId="urn:microsoft.com/office/officeart/2005/8/layout/vList2"/>
    <dgm:cxn modelId="{0460BD34-BBBB-476C-B047-86D90F496DC8}" srcId="{73D3A951-AD86-4C84-BF86-1FC5CD2AFC9A}" destId="{83E5F35E-5E91-4CAB-9238-CB9EAD93AE1D}" srcOrd="0" destOrd="0" parTransId="{D3F6A815-E0F0-4F7D-9EB7-D67AF4E2BAF7}" sibTransId="{6477ED8C-0718-4CD3-A3B8-48AAFFE77FC4}"/>
    <dgm:cxn modelId="{B439FDDA-F9C7-4FA4-9944-0CCBED4F18D0}" type="presOf" srcId="{83E5F35E-5E91-4CAB-9238-CB9EAD93AE1D}" destId="{E8B49D66-CF83-4EE4-BB24-D84E808489BC}" srcOrd="0" destOrd="0" presId="urn:microsoft.com/office/officeart/2005/8/layout/vList2"/>
    <dgm:cxn modelId="{63700E15-0504-4CEA-8990-8DF8A2CE3AE6}" type="presParOf" srcId="{BE775B14-182C-439C-94A5-F385560EB2B5}" destId="{E8B49D66-CF83-4EE4-BB24-D84E808489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85985C6-59BF-45F4-8461-6158E1E211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CC3F538-F918-4CD6-9100-14E91011A175}">
      <dgm:prSet/>
      <dgm:spPr/>
      <dgm:t>
        <a:bodyPr/>
        <a:lstStyle/>
        <a:p>
          <a:pPr rtl="0"/>
          <a:r>
            <a:rPr lang="en-US" smtClean="0"/>
            <a:t>INSIGHT</a:t>
          </a:r>
          <a:br>
            <a:rPr lang="en-US" smtClean="0"/>
          </a:br>
          <a:endParaRPr lang="en-US"/>
        </a:p>
      </dgm:t>
    </dgm:pt>
    <dgm:pt modelId="{49CBBB5E-3E2C-4587-86E4-C836978FF2D1}" type="parTrans" cxnId="{1FDFD691-AD32-4CA5-9174-5C2C8FB3AA3D}">
      <dgm:prSet/>
      <dgm:spPr/>
      <dgm:t>
        <a:bodyPr/>
        <a:lstStyle/>
        <a:p>
          <a:endParaRPr lang="en-US"/>
        </a:p>
      </dgm:t>
    </dgm:pt>
    <dgm:pt modelId="{17DECFBE-0440-49CB-A8FD-9AE95F5F423E}" type="sibTrans" cxnId="{1FDFD691-AD32-4CA5-9174-5C2C8FB3AA3D}">
      <dgm:prSet/>
      <dgm:spPr/>
      <dgm:t>
        <a:bodyPr/>
        <a:lstStyle/>
        <a:p>
          <a:endParaRPr lang="en-US"/>
        </a:p>
      </dgm:t>
    </dgm:pt>
    <dgm:pt modelId="{1E83AC81-B43F-40A5-9ED9-A4460CA19A01}" type="pres">
      <dgm:prSet presAssocID="{F85985C6-59BF-45F4-8461-6158E1E21112}" presName="linear" presStyleCnt="0">
        <dgm:presLayoutVars>
          <dgm:animLvl val="lvl"/>
          <dgm:resizeHandles val="exact"/>
        </dgm:presLayoutVars>
      </dgm:prSet>
      <dgm:spPr/>
      <dgm:t>
        <a:bodyPr/>
        <a:lstStyle/>
        <a:p>
          <a:endParaRPr lang="en-US"/>
        </a:p>
      </dgm:t>
    </dgm:pt>
    <dgm:pt modelId="{381F5A67-EB80-4341-9400-D31AB90F1930}" type="pres">
      <dgm:prSet presAssocID="{3CC3F538-F918-4CD6-9100-14E91011A175}" presName="parentText" presStyleLbl="node1" presStyleIdx="0" presStyleCnt="1">
        <dgm:presLayoutVars>
          <dgm:chMax val="0"/>
          <dgm:bulletEnabled val="1"/>
        </dgm:presLayoutVars>
      </dgm:prSet>
      <dgm:spPr/>
      <dgm:t>
        <a:bodyPr/>
        <a:lstStyle/>
        <a:p>
          <a:endParaRPr lang="en-US"/>
        </a:p>
      </dgm:t>
    </dgm:pt>
  </dgm:ptLst>
  <dgm:cxnLst>
    <dgm:cxn modelId="{1FDFD691-AD32-4CA5-9174-5C2C8FB3AA3D}" srcId="{F85985C6-59BF-45F4-8461-6158E1E21112}" destId="{3CC3F538-F918-4CD6-9100-14E91011A175}" srcOrd="0" destOrd="0" parTransId="{49CBBB5E-3E2C-4587-86E4-C836978FF2D1}" sibTransId="{17DECFBE-0440-49CB-A8FD-9AE95F5F423E}"/>
    <dgm:cxn modelId="{F2A5C2D8-D8AA-46B7-A12D-954827D5F962}" type="presOf" srcId="{3CC3F538-F918-4CD6-9100-14E91011A175}" destId="{381F5A67-EB80-4341-9400-D31AB90F1930}" srcOrd="0" destOrd="0" presId="urn:microsoft.com/office/officeart/2005/8/layout/vList2"/>
    <dgm:cxn modelId="{7709DD2F-4585-496E-84E0-A3D65AFD6A7D}" type="presOf" srcId="{F85985C6-59BF-45F4-8461-6158E1E21112}" destId="{1E83AC81-B43F-40A5-9ED9-A4460CA19A01}" srcOrd="0" destOrd="0" presId="urn:microsoft.com/office/officeart/2005/8/layout/vList2"/>
    <dgm:cxn modelId="{5DF5F923-C406-4D7C-9C4A-BD8E7FBDAA6D}" type="presParOf" srcId="{1E83AC81-B43F-40A5-9ED9-A4460CA19A01}" destId="{381F5A67-EB80-4341-9400-D31AB90F193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E9CA233-BA29-4883-8786-965288B781C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198F434-814F-4E6E-8B4C-0B96421573A3}">
      <dgm:prSet/>
      <dgm:spPr/>
      <dgm:t>
        <a:bodyPr/>
        <a:lstStyle/>
        <a:p>
          <a:pPr rtl="0"/>
          <a:r>
            <a:rPr lang="en-US" smtClean="0"/>
            <a:t>CONCLUSION</a:t>
          </a:r>
          <a:endParaRPr lang="en-US"/>
        </a:p>
      </dgm:t>
    </dgm:pt>
    <dgm:pt modelId="{D60389BB-6C22-4189-947F-AB6FC977571B}" type="parTrans" cxnId="{9A6F1663-4464-411A-BA1B-126C5445478A}">
      <dgm:prSet/>
      <dgm:spPr/>
      <dgm:t>
        <a:bodyPr/>
        <a:lstStyle/>
        <a:p>
          <a:endParaRPr lang="en-US"/>
        </a:p>
      </dgm:t>
    </dgm:pt>
    <dgm:pt modelId="{53304969-93FF-405C-926C-6A05F6BAFB90}" type="sibTrans" cxnId="{9A6F1663-4464-411A-BA1B-126C5445478A}">
      <dgm:prSet/>
      <dgm:spPr/>
      <dgm:t>
        <a:bodyPr/>
        <a:lstStyle/>
        <a:p>
          <a:endParaRPr lang="en-US"/>
        </a:p>
      </dgm:t>
    </dgm:pt>
    <dgm:pt modelId="{D62877FD-ADCA-4EB1-BC03-B38698E9843D}" type="pres">
      <dgm:prSet presAssocID="{EE9CA233-BA29-4883-8786-965288B781C4}" presName="linear" presStyleCnt="0">
        <dgm:presLayoutVars>
          <dgm:animLvl val="lvl"/>
          <dgm:resizeHandles val="exact"/>
        </dgm:presLayoutVars>
      </dgm:prSet>
      <dgm:spPr/>
      <dgm:t>
        <a:bodyPr/>
        <a:lstStyle/>
        <a:p>
          <a:endParaRPr lang="en-US"/>
        </a:p>
      </dgm:t>
    </dgm:pt>
    <dgm:pt modelId="{79BE47D4-26E1-4A73-A837-DB14BA1A43FA}" type="pres">
      <dgm:prSet presAssocID="{B198F434-814F-4E6E-8B4C-0B96421573A3}" presName="parentText" presStyleLbl="node1" presStyleIdx="0" presStyleCnt="1">
        <dgm:presLayoutVars>
          <dgm:chMax val="0"/>
          <dgm:bulletEnabled val="1"/>
        </dgm:presLayoutVars>
      </dgm:prSet>
      <dgm:spPr/>
      <dgm:t>
        <a:bodyPr/>
        <a:lstStyle/>
        <a:p>
          <a:endParaRPr lang="en-US"/>
        </a:p>
      </dgm:t>
    </dgm:pt>
  </dgm:ptLst>
  <dgm:cxnLst>
    <dgm:cxn modelId="{6103282E-18DE-4CD7-A058-4C776A5A5E91}" type="presOf" srcId="{B198F434-814F-4E6E-8B4C-0B96421573A3}" destId="{79BE47D4-26E1-4A73-A837-DB14BA1A43FA}" srcOrd="0" destOrd="0" presId="urn:microsoft.com/office/officeart/2005/8/layout/vList2"/>
    <dgm:cxn modelId="{9A6F1663-4464-411A-BA1B-126C5445478A}" srcId="{EE9CA233-BA29-4883-8786-965288B781C4}" destId="{B198F434-814F-4E6E-8B4C-0B96421573A3}" srcOrd="0" destOrd="0" parTransId="{D60389BB-6C22-4189-947F-AB6FC977571B}" sibTransId="{53304969-93FF-405C-926C-6A05F6BAFB90}"/>
    <dgm:cxn modelId="{10744EE4-97AC-4028-8ABE-397830B17F93}" type="presOf" srcId="{EE9CA233-BA29-4883-8786-965288B781C4}" destId="{D62877FD-ADCA-4EB1-BC03-B38698E9843D}" srcOrd="0" destOrd="0" presId="urn:microsoft.com/office/officeart/2005/8/layout/vList2"/>
    <dgm:cxn modelId="{4BBC9CFC-386D-464F-998B-0824D92279E0}" type="presParOf" srcId="{D62877FD-ADCA-4EB1-BC03-B38698E9843D}" destId="{79BE47D4-26E1-4A73-A837-DB14BA1A43F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CFDE763-64A2-49A6-8DBB-88F6BB6879E5}" type="doc">
      <dgm:prSet loTypeId="urn:microsoft.com/office/officeart/2005/8/layout/orgChart1" loCatId="hierarchy" qsTypeId="urn:microsoft.com/office/officeart/2005/8/quickstyle/simple1" qsCatId="simple" csTypeId="urn:microsoft.com/office/officeart/2005/8/colors/colorful4" csCatId="colorful"/>
      <dgm:spPr/>
      <dgm:t>
        <a:bodyPr/>
        <a:lstStyle/>
        <a:p>
          <a:endParaRPr lang="en-US"/>
        </a:p>
      </dgm:t>
    </dgm:pt>
    <dgm:pt modelId="{BD5F5CB0-AC5F-48CB-A527-A957E019F38E}">
      <dgm:prSet/>
      <dgm:spPr/>
      <dgm:t>
        <a:bodyPr/>
        <a:lstStyle/>
        <a:p>
          <a:pPr rtl="0"/>
          <a:r>
            <a:rPr lang="en-US" smtClean="0"/>
            <a:t>The insights drawn from the data suggest a dynamic and varied pattern of COVID-19 spread across different time periods and regions. While some months and years have seen peaks in confirmed cases, deaths, and recoveries, others have experienced relatively lower numbers. The data also highlights the disparities among countries in terms of the severity of the pandemic. Understanding these patterns is crucial for formulating effective public health policies and interventions to mitigate the impact of the virus. Further analysis could delve into factors influencing these variations, such as government responses, healthcare infrastructure, and population demographics.</a:t>
          </a:r>
          <a:endParaRPr lang="en-US"/>
        </a:p>
      </dgm:t>
    </dgm:pt>
    <dgm:pt modelId="{7BBC184F-4290-4209-907A-AD367425334E}" type="parTrans" cxnId="{E4E4FBBB-49E8-4CE0-A21F-4AD4166554F5}">
      <dgm:prSet/>
      <dgm:spPr/>
      <dgm:t>
        <a:bodyPr/>
        <a:lstStyle/>
        <a:p>
          <a:endParaRPr lang="en-US"/>
        </a:p>
      </dgm:t>
    </dgm:pt>
    <dgm:pt modelId="{432B6599-0587-4F32-92CD-65B42B85F5F9}" type="sibTrans" cxnId="{E4E4FBBB-49E8-4CE0-A21F-4AD4166554F5}">
      <dgm:prSet/>
      <dgm:spPr/>
      <dgm:t>
        <a:bodyPr/>
        <a:lstStyle/>
        <a:p>
          <a:endParaRPr lang="en-US"/>
        </a:p>
      </dgm:t>
    </dgm:pt>
    <dgm:pt modelId="{CC5E1BE0-3EE6-4C68-9D1D-4F35BC8CFA18}" type="pres">
      <dgm:prSet presAssocID="{3CFDE763-64A2-49A6-8DBB-88F6BB6879E5}" presName="hierChild1" presStyleCnt="0">
        <dgm:presLayoutVars>
          <dgm:orgChart val="1"/>
          <dgm:chPref val="1"/>
          <dgm:dir/>
          <dgm:animOne val="branch"/>
          <dgm:animLvl val="lvl"/>
          <dgm:resizeHandles/>
        </dgm:presLayoutVars>
      </dgm:prSet>
      <dgm:spPr/>
      <dgm:t>
        <a:bodyPr/>
        <a:lstStyle/>
        <a:p>
          <a:endParaRPr lang="en-US"/>
        </a:p>
      </dgm:t>
    </dgm:pt>
    <dgm:pt modelId="{56FE0950-ADD2-4F43-A859-7D6C627C0BF7}" type="pres">
      <dgm:prSet presAssocID="{BD5F5CB0-AC5F-48CB-A527-A957E019F38E}" presName="hierRoot1" presStyleCnt="0">
        <dgm:presLayoutVars>
          <dgm:hierBranch val="init"/>
        </dgm:presLayoutVars>
      </dgm:prSet>
      <dgm:spPr/>
    </dgm:pt>
    <dgm:pt modelId="{3CF4DC2B-8267-4D56-A4BF-A1291E8CB49B}" type="pres">
      <dgm:prSet presAssocID="{BD5F5CB0-AC5F-48CB-A527-A957E019F38E}" presName="rootComposite1" presStyleCnt="0"/>
      <dgm:spPr/>
    </dgm:pt>
    <dgm:pt modelId="{1A251B78-367C-45E5-858F-D25CFA0DEDA3}" type="pres">
      <dgm:prSet presAssocID="{BD5F5CB0-AC5F-48CB-A527-A957E019F38E}" presName="rootText1" presStyleLbl="node0" presStyleIdx="0" presStyleCnt="1">
        <dgm:presLayoutVars>
          <dgm:chPref val="3"/>
        </dgm:presLayoutVars>
      </dgm:prSet>
      <dgm:spPr/>
      <dgm:t>
        <a:bodyPr/>
        <a:lstStyle/>
        <a:p>
          <a:endParaRPr lang="en-US"/>
        </a:p>
      </dgm:t>
    </dgm:pt>
    <dgm:pt modelId="{AEC1943E-63F0-4B14-8AC8-FE8116FCE167}" type="pres">
      <dgm:prSet presAssocID="{BD5F5CB0-AC5F-48CB-A527-A957E019F38E}" presName="rootConnector1" presStyleLbl="node1" presStyleIdx="0" presStyleCnt="0"/>
      <dgm:spPr/>
      <dgm:t>
        <a:bodyPr/>
        <a:lstStyle/>
        <a:p>
          <a:endParaRPr lang="en-US"/>
        </a:p>
      </dgm:t>
    </dgm:pt>
    <dgm:pt modelId="{4F3569A2-3AA4-449F-9F23-F3BEE3E9DE2A}" type="pres">
      <dgm:prSet presAssocID="{BD5F5CB0-AC5F-48CB-A527-A957E019F38E}" presName="hierChild2" presStyleCnt="0"/>
      <dgm:spPr/>
    </dgm:pt>
    <dgm:pt modelId="{89193064-AF76-4076-A318-D10F1199EE22}" type="pres">
      <dgm:prSet presAssocID="{BD5F5CB0-AC5F-48CB-A527-A957E019F38E}" presName="hierChild3" presStyleCnt="0"/>
      <dgm:spPr/>
    </dgm:pt>
  </dgm:ptLst>
  <dgm:cxnLst>
    <dgm:cxn modelId="{5A8CF337-1662-482B-92CA-9D0FE504D205}" type="presOf" srcId="{3CFDE763-64A2-49A6-8DBB-88F6BB6879E5}" destId="{CC5E1BE0-3EE6-4C68-9D1D-4F35BC8CFA18}" srcOrd="0" destOrd="0" presId="urn:microsoft.com/office/officeart/2005/8/layout/orgChart1"/>
    <dgm:cxn modelId="{E4E4FBBB-49E8-4CE0-A21F-4AD4166554F5}" srcId="{3CFDE763-64A2-49A6-8DBB-88F6BB6879E5}" destId="{BD5F5CB0-AC5F-48CB-A527-A957E019F38E}" srcOrd="0" destOrd="0" parTransId="{7BBC184F-4290-4209-907A-AD367425334E}" sibTransId="{432B6599-0587-4F32-92CD-65B42B85F5F9}"/>
    <dgm:cxn modelId="{E89ED5D1-2F81-4946-BEC1-6FC22F8FFC53}" type="presOf" srcId="{BD5F5CB0-AC5F-48CB-A527-A957E019F38E}" destId="{AEC1943E-63F0-4B14-8AC8-FE8116FCE167}" srcOrd="1" destOrd="0" presId="urn:microsoft.com/office/officeart/2005/8/layout/orgChart1"/>
    <dgm:cxn modelId="{D90BB3DC-D64B-4267-A12F-93C155231337}" type="presOf" srcId="{BD5F5CB0-AC5F-48CB-A527-A957E019F38E}" destId="{1A251B78-367C-45E5-858F-D25CFA0DEDA3}" srcOrd="0" destOrd="0" presId="urn:microsoft.com/office/officeart/2005/8/layout/orgChart1"/>
    <dgm:cxn modelId="{8B3E6DBB-8A9F-4E2F-B5EE-CE65B88736DC}" type="presParOf" srcId="{CC5E1BE0-3EE6-4C68-9D1D-4F35BC8CFA18}" destId="{56FE0950-ADD2-4F43-A859-7D6C627C0BF7}" srcOrd="0" destOrd="0" presId="urn:microsoft.com/office/officeart/2005/8/layout/orgChart1"/>
    <dgm:cxn modelId="{CC68D480-450B-486E-A157-E3ADE70AE2AE}" type="presParOf" srcId="{56FE0950-ADD2-4F43-A859-7D6C627C0BF7}" destId="{3CF4DC2B-8267-4D56-A4BF-A1291E8CB49B}" srcOrd="0" destOrd="0" presId="urn:microsoft.com/office/officeart/2005/8/layout/orgChart1"/>
    <dgm:cxn modelId="{807E6CC2-16B3-49D1-9A75-D79F7F6E8A7A}" type="presParOf" srcId="{3CF4DC2B-8267-4D56-A4BF-A1291E8CB49B}" destId="{1A251B78-367C-45E5-858F-D25CFA0DEDA3}" srcOrd="0" destOrd="0" presId="urn:microsoft.com/office/officeart/2005/8/layout/orgChart1"/>
    <dgm:cxn modelId="{BFA2385A-8F0F-4091-B56C-D6E8E035AE4E}" type="presParOf" srcId="{3CF4DC2B-8267-4D56-A4BF-A1291E8CB49B}" destId="{AEC1943E-63F0-4B14-8AC8-FE8116FCE167}" srcOrd="1" destOrd="0" presId="urn:microsoft.com/office/officeart/2005/8/layout/orgChart1"/>
    <dgm:cxn modelId="{A61B793F-7F59-4B07-9673-93C926E5816D}" type="presParOf" srcId="{56FE0950-ADD2-4F43-A859-7D6C627C0BF7}" destId="{4F3569A2-3AA4-449F-9F23-F3BEE3E9DE2A}" srcOrd="1" destOrd="0" presId="urn:microsoft.com/office/officeart/2005/8/layout/orgChart1"/>
    <dgm:cxn modelId="{5127B70E-6373-4950-9B52-AE24CA8C20CB}" type="presParOf" srcId="{56FE0950-ADD2-4F43-A859-7D6C627C0BF7}" destId="{89193064-AF76-4076-A318-D10F1199EE2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DB2256-9F77-4E8E-A43F-80A8787D5E9E}"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F1A9B09E-0C3D-4C23-801A-B7DC1603C688}">
      <dgm:prSet/>
      <dgm:spPr/>
      <dgm:t>
        <a:bodyPr/>
        <a:lstStyle/>
        <a:p>
          <a:pPr rtl="0"/>
          <a:r>
            <a:rPr lang="en-US" dirty="0" smtClean="0"/>
            <a:t>Loading the Dataset</a:t>
          </a:r>
          <a:endParaRPr lang="en-US" dirty="0"/>
        </a:p>
      </dgm:t>
    </dgm:pt>
    <dgm:pt modelId="{CBFB63E1-E809-4087-A488-81247D0447E4}" type="parTrans" cxnId="{5EBA9D85-D4BC-434F-A5B0-C50C6299AC43}">
      <dgm:prSet/>
      <dgm:spPr/>
      <dgm:t>
        <a:bodyPr/>
        <a:lstStyle/>
        <a:p>
          <a:endParaRPr lang="en-US"/>
        </a:p>
      </dgm:t>
    </dgm:pt>
    <dgm:pt modelId="{CD2928C8-5461-40DE-95B8-33BF0DC3EC18}" type="sibTrans" cxnId="{5EBA9D85-D4BC-434F-A5B0-C50C6299AC43}">
      <dgm:prSet/>
      <dgm:spPr/>
      <dgm:t>
        <a:bodyPr/>
        <a:lstStyle/>
        <a:p>
          <a:endParaRPr lang="en-US"/>
        </a:p>
      </dgm:t>
    </dgm:pt>
    <dgm:pt modelId="{E9BCF56D-5B83-4B6D-83E1-24FD1B6F823D}">
      <dgm:prSet/>
      <dgm:spPr/>
      <dgm:t>
        <a:bodyPr/>
        <a:lstStyle/>
        <a:p>
          <a:pPr rtl="0"/>
          <a:r>
            <a:rPr lang="en-US" smtClean="0"/>
            <a:t>Cleaning Dataset</a:t>
          </a:r>
          <a:endParaRPr lang="en-US"/>
        </a:p>
      </dgm:t>
    </dgm:pt>
    <dgm:pt modelId="{A6AF09F4-4604-4FC9-A7FE-720C921C99BE}" type="parTrans" cxnId="{CAF60E06-B42B-488C-A583-C49E8D434CAB}">
      <dgm:prSet/>
      <dgm:spPr/>
      <dgm:t>
        <a:bodyPr/>
        <a:lstStyle/>
        <a:p>
          <a:endParaRPr lang="en-US"/>
        </a:p>
      </dgm:t>
    </dgm:pt>
    <dgm:pt modelId="{8E9D4AC1-D79A-410B-9EE0-8FCAA5892210}" type="sibTrans" cxnId="{CAF60E06-B42B-488C-A583-C49E8D434CAB}">
      <dgm:prSet/>
      <dgm:spPr/>
      <dgm:t>
        <a:bodyPr/>
        <a:lstStyle/>
        <a:p>
          <a:endParaRPr lang="en-US"/>
        </a:p>
      </dgm:t>
    </dgm:pt>
    <dgm:pt modelId="{1C20D2F3-58D9-4A0E-A7CF-B89831395D76}">
      <dgm:prSet/>
      <dgm:spPr/>
      <dgm:t>
        <a:bodyPr/>
        <a:lstStyle/>
        <a:p>
          <a:pPr rtl="0"/>
          <a:r>
            <a:rPr lang="en-US" smtClean="0"/>
            <a:t>Analyzing the questions and answers</a:t>
          </a:r>
          <a:endParaRPr lang="en-US"/>
        </a:p>
      </dgm:t>
    </dgm:pt>
    <dgm:pt modelId="{4EC810DE-6CB8-42C3-B8F3-1237106F99F5}" type="parTrans" cxnId="{74CB7883-A5F9-4C24-95E5-EEE695EFEE7E}">
      <dgm:prSet/>
      <dgm:spPr/>
      <dgm:t>
        <a:bodyPr/>
        <a:lstStyle/>
        <a:p>
          <a:endParaRPr lang="en-US"/>
        </a:p>
      </dgm:t>
    </dgm:pt>
    <dgm:pt modelId="{F8615238-4B07-4A88-A1AC-C8E10C14FF2D}" type="sibTrans" cxnId="{74CB7883-A5F9-4C24-95E5-EEE695EFEE7E}">
      <dgm:prSet/>
      <dgm:spPr/>
      <dgm:t>
        <a:bodyPr/>
        <a:lstStyle/>
        <a:p>
          <a:endParaRPr lang="en-US"/>
        </a:p>
      </dgm:t>
    </dgm:pt>
    <dgm:pt modelId="{5F96CC58-5266-4363-A145-043B431488B2}" type="pres">
      <dgm:prSet presAssocID="{A6DB2256-9F77-4E8E-A43F-80A8787D5E9E}" presName="Name0" presStyleCnt="0">
        <dgm:presLayoutVars>
          <dgm:dir/>
          <dgm:animLvl val="lvl"/>
          <dgm:resizeHandles val="exact"/>
        </dgm:presLayoutVars>
      </dgm:prSet>
      <dgm:spPr/>
      <dgm:t>
        <a:bodyPr/>
        <a:lstStyle/>
        <a:p>
          <a:endParaRPr lang="en-US"/>
        </a:p>
      </dgm:t>
    </dgm:pt>
    <dgm:pt modelId="{2CAB5B1F-3328-4B61-8BE2-9EDB86E08713}" type="pres">
      <dgm:prSet presAssocID="{F1A9B09E-0C3D-4C23-801A-B7DC1603C688}" presName="linNode" presStyleCnt="0"/>
      <dgm:spPr/>
    </dgm:pt>
    <dgm:pt modelId="{E021A141-F07E-4C38-8C34-1C1865DA080A}" type="pres">
      <dgm:prSet presAssocID="{F1A9B09E-0C3D-4C23-801A-B7DC1603C688}" presName="parentText" presStyleLbl="node1" presStyleIdx="0" presStyleCnt="3">
        <dgm:presLayoutVars>
          <dgm:chMax val="1"/>
          <dgm:bulletEnabled val="1"/>
        </dgm:presLayoutVars>
      </dgm:prSet>
      <dgm:spPr/>
      <dgm:t>
        <a:bodyPr/>
        <a:lstStyle/>
        <a:p>
          <a:endParaRPr lang="en-US"/>
        </a:p>
      </dgm:t>
    </dgm:pt>
    <dgm:pt modelId="{1BDA6F4A-4051-4B8A-86B6-2275AA12C687}" type="pres">
      <dgm:prSet presAssocID="{CD2928C8-5461-40DE-95B8-33BF0DC3EC18}" presName="sp" presStyleCnt="0"/>
      <dgm:spPr/>
    </dgm:pt>
    <dgm:pt modelId="{7B2BA10C-C904-47F6-B33C-5E6D5812C1F1}" type="pres">
      <dgm:prSet presAssocID="{E9BCF56D-5B83-4B6D-83E1-24FD1B6F823D}" presName="linNode" presStyleCnt="0"/>
      <dgm:spPr/>
    </dgm:pt>
    <dgm:pt modelId="{F6C85FCA-2708-4DEB-9F2D-3629F1919B09}" type="pres">
      <dgm:prSet presAssocID="{E9BCF56D-5B83-4B6D-83E1-24FD1B6F823D}" presName="parentText" presStyleLbl="node1" presStyleIdx="1" presStyleCnt="3">
        <dgm:presLayoutVars>
          <dgm:chMax val="1"/>
          <dgm:bulletEnabled val="1"/>
        </dgm:presLayoutVars>
      </dgm:prSet>
      <dgm:spPr/>
      <dgm:t>
        <a:bodyPr/>
        <a:lstStyle/>
        <a:p>
          <a:endParaRPr lang="en-US"/>
        </a:p>
      </dgm:t>
    </dgm:pt>
    <dgm:pt modelId="{FE19451E-6908-47FE-8403-1F4361EEBF02}" type="pres">
      <dgm:prSet presAssocID="{8E9D4AC1-D79A-410B-9EE0-8FCAA5892210}" presName="sp" presStyleCnt="0"/>
      <dgm:spPr/>
    </dgm:pt>
    <dgm:pt modelId="{52CA4650-38EE-4186-8C76-39887F7AEDEF}" type="pres">
      <dgm:prSet presAssocID="{1C20D2F3-58D9-4A0E-A7CF-B89831395D76}" presName="linNode" presStyleCnt="0"/>
      <dgm:spPr/>
    </dgm:pt>
    <dgm:pt modelId="{12AFC9D2-4B95-46C2-8EB6-82928F834046}" type="pres">
      <dgm:prSet presAssocID="{1C20D2F3-58D9-4A0E-A7CF-B89831395D76}" presName="parentText" presStyleLbl="node1" presStyleIdx="2" presStyleCnt="3">
        <dgm:presLayoutVars>
          <dgm:chMax val="1"/>
          <dgm:bulletEnabled val="1"/>
        </dgm:presLayoutVars>
      </dgm:prSet>
      <dgm:spPr/>
      <dgm:t>
        <a:bodyPr/>
        <a:lstStyle/>
        <a:p>
          <a:endParaRPr lang="en-US"/>
        </a:p>
      </dgm:t>
    </dgm:pt>
  </dgm:ptLst>
  <dgm:cxnLst>
    <dgm:cxn modelId="{955CC198-D31F-4F00-82F9-7A382DDE8173}" type="presOf" srcId="{A6DB2256-9F77-4E8E-A43F-80A8787D5E9E}" destId="{5F96CC58-5266-4363-A145-043B431488B2}" srcOrd="0" destOrd="0" presId="urn:microsoft.com/office/officeart/2005/8/layout/vList5"/>
    <dgm:cxn modelId="{CAF60E06-B42B-488C-A583-C49E8D434CAB}" srcId="{A6DB2256-9F77-4E8E-A43F-80A8787D5E9E}" destId="{E9BCF56D-5B83-4B6D-83E1-24FD1B6F823D}" srcOrd="1" destOrd="0" parTransId="{A6AF09F4-4604-4FC9-A7FE-720C921C99BE}" sibTransId="{8E9D4AC1-D79A-410B-9EE0-8FCAA5892210}"/>
    <dgm:cxn modelId="{4A21F6CF-7F60-47DB-A29A-7772E2442006}" type="presOf" srcId="{1C20D2F3-58D9-4A0E-A7CF-B89831395D76}" destId="{12AFC9D2-4B95-46C2-8EB6-82928F834046}" srcOrd="0" destOrd="0" presId="urn:microsoft.com/office/officeart/2005/8/layout/vList5"/>
    <dgm:cxn modelId="{EA3264F0-138F-4EB9-AA0A-70DE1A75DF42}" type="presOf" srcId="{E9BCF56D-5B83-4B6D-83E1-24FD1B6F823D}" destId="{F6C85FCA-2708-4DEB-9F2D-3629F1919B09}" srcOrd="0" destOrd="0" presId="urn:microsoft.com/office/officeart/2005/8/layout/vList5"/>
    <dgm:cxn modelId="{5EBA9D85-D4BC-434F-A5B0-C50C6299AC43}" srcId="{A6DB2256-9F77-4E8E-A43F-80A8787D5E9E}" destId="{F1A9B09E-0C3D-4C23-801A-B7DC1603C688}" srcOrd="0" destOrd="0" parTransId="{CBFB63E1-E809-4087-A488-81247D0447E4}" sibTransId="{CD2928C8-5461-40DE-95B8-33BF0DC3EC18}"/>
    <dgm:cxn modelId="{74CB7883-A5F9-4C24-95E5-EEE695EFEE7E}" srcId="{A6DB2256-9F77-4E8E-A43F-80A8787D5E9E}" destId="{1C20D2F3-58D9-4A0E-A7CF-B89831395D76}" srcOrd="2" destOrd="0" parTransId="{4EC810DE-6CB8-42C3-B8F3-1237106F99F5}" sibTransId="{F8615238-4B07-4A88-A1AC-C8E10C14FF2D}"/>
    <dgm:cxn modelId="{93CD1392-D752-4EF7-9301-E29110345C0A}" type="presOf" srcId="{F1A9B09E-0C3D-4C23-801A-B7DC1603C688}" destId="{E021A141-F07E-4C38-8C34-1C1865DA080A}" srcOrd="0" destOrd="0" presId="urn:microsoft.com/office/officeart/2005/8/layout/vList5"/>
    <dgm:cxn modelId="{95BA5EB0-47AA-4F90-BF30-01AE043C767C}" type="presParOf" srcId="{5F96CC58-5266-4363-A145-043B431488B2}" destId="{2CAB5B1F-3328-4B61-8BE2-9EDB86E08713}" srcOrd="0" destOrd="0" presId="urn:microsoft.com/office/officeart/2005/8/layout/vList5"/>
    <dgm:cxn modelId="{5CABE00C-4B54-471A-AFF4-BDA6D4EE34C8}" type="presParOf" srcId="{2CAB5B1F-3328-4B61-8BE2-9EDB86E08713}" destId="{E021A141-F07E-4C38-8C34-1C1865DA080A}" srcOrd="0" destOrd="0" presId="urn:microsoft.com/office/officeart/2005/8/layout/vList5"/>
    <dgm:cxn modelId="{E51BC09A-10B0-4B4B-83DA-634E3566A1A5}" type="presParOf" srcId="{5F96CC58-5266-4363-A145-043B431488B2}" destId="{1BDA6F4A-4051-4B8A-86B6-2275AA12C687}" srcOrd="1" destOrd="0" presId="urn:microsoft.com/office/officeart/2005/8/layout/vList5"/>
    <dgm:cxn modelId="{D5BC66E8-3A33-4241-9047-E581B265E5CC}" type="presParOf" srcId="{5F96CC58-5266-4363-A145-043B431488B2}" destId="{7B2BA10C-C904-47F6-B33C-5E6D5812C1F1}" srcOrd="2" destOrd="0" presId="urn:microsoft.com/office/officeart/2005/8/layout/vList5"/>
    <dgm:cxn modelId="{CA3D1B63-F732-4149-9624-F686B636D3F9}" type="presParOf" srcId="{7B2BA10C-C904-47F6-B33C-5E6D5812C1F1}" destId="{F6C85FCA-2708-4DEB-9F2D-3629F1919B09}" srcOrd="0" destOrd="0" presId="urn:microsoft.com/office/officeart/2005/8/layout/vList5"/>
    <dgm:cxn modelId="{A491906F-E3F7-4720-B88E-616BA82D850F}" type="presParOf" srcId="{5F96CC58-5266-4363-A145-043B431488B2}" destId="{FE19451E-6908-47FE-8403-1F4361EEBF02}" srcOrd="3" destOrd="0" presId="urn:microsoft.com/office/officeart/2005/8/layout/vList5"/>
    <dgm:cxn modelId="{124DC813-4566-4908-A01B-CF04F045D5EF}" type="presParOf" srcId="{5F96CC58-5266-4363-A145-043B431488B2}" destId="{52CA4650-38EE-4186-8C76-39887F7AEDEF}" srcOrd="4" destOrd="0" presId="urn:microsoft.com/office/officeart/2005/8/layout/vList5"/>
    <dgm:cxn modelId="{A6C69CA7-6AAE-4EA1-80A1-01EFB6A98177}" type="presParOf" srcId="{52CA4650-38EE-4186-8C76-39887F7AEDEF}" destId="{12AFC9D2-4B95-46C2-8EB6-82928F83404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6ED68B-0ABB-408D-80E4-941C19DC3CF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20ED322-0F7E-4E1E-8B1B-9F9CD08D4FAD}">
      <dgm:prSet/>
      <dgm:spPr/>
      <dgm:t>
        <a:bodyPr/>
        <a:lstStyle/>
        <a:p>
          <a:pPr rtl="0"/>
          <a:r>
            <a:rPr lang="en-US" smtClean="0"/>
            <a:t>Loading the dataset</a:t>
          </a:r>
          <a:br>
            <a:rPr lang="en-US" smtClean="0"/>
          </a:br>
          <a:endParaRPr lang="en-US"/>
        </a:p>
      </dgm:t>
    </dgm:pt>
    <dgm:pt modelId="{29602FF6-50EF-43AE-8AFE-149DCB5ED35E}" type="parTrans" cxnId="{6BCA6C37-E549-45E6-9744-891AABFB4061}">
      <dgm:prSet/>
      <dgm:spPr/>
      <dgm:t>
        <a:bodyPr/>
        <a:lstStyle/>
        <a:p>
          <a:endParaRPr lang="en-US"/>
        </a:p>
      </dgm:t>
    </dgm:pt>
    <dgm:pt modelId="{833F6EC2-B77B-43DD-91DC-1DA392D7E96D}" type="sibTrans" cxnId="{6BCA6C37-E549-45E6-9744-891AABFB4061}">
      <dgm:prSet/>
      <dgm:spPr/>
      <dgm:t>
        <a:bodyPr/>
        <a:lstStyle/>
        <a:p>
          <a:endParaRPr lang="en-US"/>
        </a:p>
      </dgm:t>
    </dgm:pt>
    <dgm:pt modelId="{0E070DBC-D128-4A5D-989F-7DF4638D92B6}" type="pres">
      <dgm:prSet presAssocID="{D76ED68B-0ABB-408D-80E4-941C19DC3CF7}" presName="linear" presStyleCnt="0">
        <dgm:presLayoutVars>
          <dgm:animLvl val="lvl"/>
          <dgm:resizeHandles val="exact"/>
        </dgm:presLayoutVars>
      </dgm:prSet>
      <dgm:spPr/>
      <dgm:t>
        <a:bodyPr/>
        <a:lstStyle/>
        <a:p>
          <a:endParaRPr lang="en-US"/>
        </a:p>
      </dgm:t>
    </dgm:pt>
    <dgm:pt modelId="{ECCC8D0C-EF7F-4FA1-9E16-9377EC8C0BEF}" type="pres">
      <dgm:prSet presAssocID="{F20ED322-0F7E-4E1E-8B1B-9F9CD08D4FAD}" presName="parentText" presStyleLbl="node1" presStyleIdx="0" presStyleCnt="1">
        <dgm:presLayoutVars>
          <dgm:chMax val="0"/>
          <dgm:bulletEnabled val="1"/>
        </dgm:presLayoutVars>
      </dgm:prSet>
      <dgm:spPr/>
      <dgm:t>
        <a:bodyPr/>
        <a:lstStyle/>
        <a:p>
          <a:endParaRPr lang="en-US"/>
        </a:p>
      </dgm:t>
    </dgm:pt>
  </dgm:ptLst>
  <dgm:cxnLst>
    <dgm:cxn modelId="{6BCA6C37-E549-45E6-9744-891AABFB4061}" srcId="{D76ED68B-0ABB-408D-80E4-941C19DC3CF7}" destId="{F20ED322-0F7E-4E1E-8B1B-9F9CD08D4FAD}" srcOrd="0" destOrd="0" parTransId="{29602FF6-50EF-43AE-8AFE-149DCB5ED35E}" sibTransId="{833F6EC2-B77B-43DD-91DC-1DA392D7E96D}"/>
    <dgm:cxn modelId="{43B8BC6A-1573-44AE-AF33-52825A44CE5D}" type="presOf" srcId="{D76ED68B-0ABB-408D-80E4-941C19DC3CF7}" destId="{0E070DBC-D128-4A5D-989F-7DF4638D92B6}" srcOrd="0" destOrd="0" presId="urn:microsoft.com/office/officeart/2005/8/layout/vList2"/>
    <dgm:cxn modelId="{325864A4-BF38-4ABA-ABE6-CF2C97CE581B}" type="presOf" srcId="{F20ED322-0F7E-4E1E-8B1B-9F9CD08D4FAD}" destId="{ECCC8D0C-EF7F-4FA1-9E16-9377EC8C0BEF}" srcOrd="0" destOrd="0" presId="urn:microsoft.com/office/officeart/2005/8/layout/vList2"/>
    <dgm:cxn modelId="{E540BCBD-FC96-425E-8897-86FFBC18C5A9}" type="presParOf" srcId="{0E070DBC-D128-4A5D-989F-7DF4638D92B6}" destId="{ECCC8D0C-EF7F-4FA1-9E16-9377EC8C0BE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82CD53-2635-450C-B9A7-DFE510ED69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2E7F9B7-6FBB-497D-A68A-EC33E690D4AD}">
      <dgm:prSet/>
      <dgm:spPr/>
      <dgm:t>
        <a:bodyPr/>
        <a:lstStyle/>
        <a:p>
          <a:pPr rtl="0"/>
          <a:r>
            <a:rPr lang="en-US" dirty="0" smtClean="0"/>
            <a:t>Cleaning the Dataset</a:t>
          </a:r>
          <a:endParaRPr lang="en-US" dirty="0"/>
        </a:p>
      </dgm:t>
    </dgm:pt>
    <dgm:pt modelId="{74EDF23F-334C-4EA7-8BEA-FE180A66B5F5}" type="parTrans" cxnId="{097350B3-557A-4D0B-9724-9D38069F3C49}">
      <dgm:prSet/>
      <dgm:spPr/>
      <dgm:t>
        <a:bodyPr/>
        <a:lstStyle/>
        <a:p>
          <a:endParaRPr lang="en-US"/>
        </a:p>
      </dgm:t>
    </dgm:pt>
    <dgm:pt modelId="{72863B42-C289-487F-B5D3-007C60FDD12D}" type="sibTrans" cxnId="{097350B3-557A-4D0B-9724-9D38069F3C49}">
      <dgm:prSet/>
      <dgm:spPr/>
      <dgm:t>
        <a:bodyPr/>
        <a:lstStyle/>
        <a:p>
          <a:endParaRPr lang="en-US"/>
        </a:p>
      </dgm:t>
    </dgm:pt>
    <dgm:pt modelId="{539C7609-9DBE-4D1C-9FDA-261E97F0C02B}" type="pres">
      <dgm:prSet presAssocID="{5182CD53-2635-450C-B9A7-DFE510ED69F8}" presName="linear" presStyleCnt="0">
        <dgm:presLayoutVars>
          <dgm:animLvl val="lvl"/>
          <dgm:resizeHandles val="exact"/>
        </dgm:presLayoutVars>
      </dgm:prSet>
      <dgm:spPr/>
      <dgm:t>
        <a:bodyPr/>
        <a:lstStyle/>
        <a:p>
          <a:endParaRPr lang="en-US"/>
        </a:p>
      </dgm:t>
    </dgm:pt>
    <dgm:pt modelId="{5D6CEA32-046A-42DE-A87D-1A79F8A0240A}" type="pres">
      <dgm:prSet presAssocID="{C2E7F9B7-6FBB-497D-A68A-EC33E690D4AD}" presName="parentText" presStyleLbl="node1" presStyleIdx="0" presStyleCnt="1" custLinFactNeighborX="107" custLinFactNeighborY="-28540">
        <dgm:presLayoutVars>
          <dgm:chMax val="0"/>
          <dgm:bulletEnabled val="1"/>
        </dgm:presLayoutVars>
      </dgm:prSet>
      <dgm:spPr/>
      <dgm:t>
        <a:bodyPr/>
        <a:lstStyle/>
        <a:p>
          <a:endParaRPr lang="en-US"/>
        </a:p>
      </dgm:t>
    </dgm:pt>
  </dgm:ptLst>
  <dgm:cxnLst>
    <dgm:cxn modelId="{FCE3D161-580F-4CEB-B206-13E61BE5B3FA}" type="presOf" srcId="{C2E7F9B7-6FBB-497D-A68A-EC33E690D4AD}" destId="{5D6CEA32-046A-42DE-A87D-1A79F8A0240A}" srcOrd="0" destOrd="0" presId="urn:microsoft.com/office/officeart/2005/8/layout/vList2"/>
    <dgm:cxn modelId="{097350B3-557A-4D0B-9724-9D38069F3C49}" srcId="{5182CD53-2635-450C-B9A7-DFE510ED69F8}" destId="{C2E7F9B7-6FBB-497D-A68A-EC33E690D4AD}" srcOrd="0" destOrd="0" parTransId="{74EDF23F-334C-4EA7-8BEA-FE180A66B5F5}" sibTransId="{72863B42-C289-487F-B5D3-007C60FDD12D}"/>
    <dgm:cxn modelId="{FD86DF61-DBD9-4266-A4F4-DEE553BF69AA}" type="presOf" srcId="{5182CD53-2635-450C-B9A7-DFE510ED69F8}" destId="{539C7609-9DBE-4D1C-9FDA-261E97F0C02B}" srcOrd="0" destOrd="0" presId="urn:microsoft.com/office/officeart/2005/8/layout/vList2"/>
    <dgm:cxn modelId="{777240D4-A450-4F4B-9E54-369D4355B331}" type="presParOf" srcId="{539C7609-9DBE-4D1C-9FDA-261E97F0C02B}" destId="{5D6CEA32-046A-42DE-A87D-1A79F8A0240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F94B3B-1890-475E-AD72-9027FF1302F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CD5B3F2-97FD-4E5E-9848-34023B2D0BB9}">
      <dgm:prSet/>
      <dgm:spPr/>
      <dgm:t>
        <a:bodyPr/>
        <a:lstStyle/>
        <a:p>
          <a:pPr rtl="0"/>
          <a:r>
            <a:rPr lang="en-US" smtClean="0"/>
            <a:t>IF NULL VALUES ARE PRESENT,UPDATE THEM WITH ZEROS FOR ALL COLUMNS</a:t>
          </a:r>
          <a:endParaRPr lang="en-US"/>
        </a:p>
      </dgm:t>
    </dgm:pt>
    <dgm:pt modelId="{3535CD3E-21B6-4FF5-9CAD-D96667694DA6}" type="parTrans" cxnId="{49D23454-86BE-4191-98F9-1F49FA784BE1}">
      <dgm:prSet/>
      <dgm:spPr/>
      <dgm:t>
        <a:bodyPr/>
        <a:lstStyle/>
        <a:p>
          <a:endParaRPr lang="en-US"/>
        </a:p>
      </dgm:t>
    </dgm:pt>
    <dgm:pt modelId="{CC304BBC-5F44-4F79-9199-6B3145613A5E}" type="sibTrans" cxnId="{49D23454-86BE-4191-98F9-1F49FA784BE1}">
      <dgm:prSet/>
      <dgm:spPr/>
      <dgm:t>
        <a:bodyPr/>
        <a:lstStyle/>
        <a:p>
          <a:endParaRPr lang="en-US"/>
        </a:p>
      </dgm:t>
    </dgm:pt>
    <dgm:pt modelId="{2274255F-1096-43A3-858F-4579CD739870}" type="pres">
      <dgm:prSet presAssocID="{46F94B3B-1890-475E-AD72-9027FF1302F3}" presName="linear" presStyleCnt="0">
        <dgm:presLayoutVars>
          <dgm:animLvl val="lvl"/>
          <dgm:resizeHandles val="exact"/>
        </dgm:presLayoutVars>
      </dgm:prSet>
      <dgm:spPr/>
      <dgm:t>
        <a:bodyPr/>
        <a:lstStyle/>
        <a:p>
          <a:endParaRPr lang="en-US"/>
        </a:p>
      </dgm:t>
    </dgm:pt>
    <dgm:pt modelId="{969D8EE3-4AFC-47FE-A5A3-4DD4363F3AB7}" type="pres">
      <dgm:prSet presAssocID="{0CD5B3F2-97FD-4E5E-9848-34023B2D0BB9}" presName="parentText" presStyleLbl="node1" presStyleIdx="0" presStyleCnt="1">
        <dgm:presLayoutVars>
          <dgm:chMax val="0"/>
          <dgm:bulletEnabled val="1"/>
        </dgm:presLayoutVars>
      </dgm:prSet>
      <dgm:spPr/>
      <dgm:t>
        <a:bodyPr/>
        <a:lstStyle/>
        <a:p>
          <a:endParaRPr lang="en-US"/>
        </a:p>
      </dgm:t>
    </dgm:pt>
  </dgm:ptLst>
  <dgm:cxnLst>
    <dgm:cxn modelId="{49D23454-86BE-4191-98F9-1F49FA784BE1}" srcId="{46F94B3B-1890-475E-AD72-9027FF1302F3}" destId="{0CD5B3F2-97FD-4E5E-9848-34023B2D0BB9}" srcOrd="0" destOrd="0" parTransId="{3535CD3E-21B6-4FF5-9CAD-D96667694DA6}" sibTransId="{CC304BBC-5F44-4F79-9199-6B3145613A5E}"/>
    <dgm:cxn modelId="{233DA93B-ECC0-4A7C-B7B6-DECE24475B98}" type="presOf" srcId="{46F94B3B-1890-475E-AD72-9027FF1302F3}" destId="{2274255F-1096-43A3-858F-4579CD739870}" srcOrd="0" destOrd="0" presId="urn:microsoft.com/office/officeart/2005/8/layout/vList2"/>
    <dgm:cxn modelId="{97F6BFC8-794E-4B38-83C9-35ACBF36ACB7}" type="presOf" srcId="{0CD5B3F2-97FD-4E5E-9848-34023B2D0BB9}" destId="{969D8EE3-4AFC-47FE-A5A3-4DD4363F3AB7}" srcOrd="0" destOrd="0" presId="urn:microsoft.com/office/officeart/2005/8/layout/vList2"/>
    <dgm:cxn modelId="{044E9E4F-A712-4F75-8337-5985A425D205}" type="presParOf" srcId="{2274255F-1096-43A3-858F-4579CD739870}" destId="{969D8EE3-4AFC-47FE-A5A3-4DD4363F3AB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570179-9B46-4B1F-9348-EA95CFD58D8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04BF293-896C-44BF-9650-FF8FBEA41129}">
      <dgm:prSet/>
      <dgm:spPr/>
      <dgm:t>
        <a:bodyPr/>
        <a:lstStyle/>
        <a:p>
          <a:pPr rtl="0"/>
          <a:r>
            <a:rPr lang="en-US" smtClean="0"/>
            <a:t>Analyzing the questions and answers</a:t>
          </a:r>
          <a:endParaRPr lang="en-US"/>
        </a:p>
      </dgm:t>
    </dgm:pt>
    <dgm:pt modelId="{22217287-DDB1-4D5B-B441-359B20C958EC}" type="parTrans" cxnId="{1E48F3CD-D115-4C1C-A1CD-F6D9EB5070E1}">
      <dgm:prSet/>
      <dgm:spPr/>
      <dgm:t>
        <a:bodyPr/>
        <a:lstStyle/>
        <a:p>
          <a:endParaRPr lang="en-US"/>
        </a:p>
      </dgm:t>
    </dgm:pt>
    <dgm:pt modelId="{A5B70D0B-37CF-4207-B21E-FE71E23089F5}" type="sibTrans" cxnId="{1E48F3CD-D115-4C1C-A1CD-F6D9EB5070E1}">
      <dgm:prSet/>
      <dgm:spPr/>
      <dgm:t>
        <a:bodyPr/>
        <a:lstStyle/>
        <a:p>
          <a:endParaRPr lang="en-US"/>
        </a:p>
      </dgm:t>
    </dgm:pt>
    <dgm:pt modelId="{037AE40F-B9E4-4F48-9A0D-7C1057D1F9B1}" type="pres">
      <dgm:prSet presAssocID="{44570179-9B46-4B1F-9348-EA95CFD58D85}" presName="linear" presStyleCnt="0">
        <dgm:presLayoutVars>
          <dgm:animLvl val="lvl"/>
          <dgm:resizeHandles val="exact"/>
        </dgm:presLayoutVars>
      </dgm:prSet>
      <dgm:spPr/>
      <dgm:t>
        <a:bodyPr/>
        <a:lstStyle/>
        <a:p>
          <a:endParaRPr lang="en-US"/>
        </a:p>
      </dgm:t>
    </dgm:pt>
    <dgm:pt modelId="{8088ED91-5B4B-49D6-9A26-71F127AE2705}" type="pres">
      <dgm:prSet presAssocID="{604BF293-896C-44BF-9650-FF8FBEA41129}" presName="parentText" presStyleLbl="node1" presStyleIdx="0" presStyleCnt="1">
        <dgm:presLayoutVars>
          <dgm:chMax val="0"/>
          <dgm:bulletEnabled val="1"/>
        </dgm:presLayoutVars>
      </dgm:prSet>
      <dgm:spPr/>
      <dgm:t>
        <a:bodyPr/>
        <a:lstStyle/>
        <a:p>
          <a:endParaRPr lang="en-US"/>
        </a:p>
      </dgm:t>
    </dgm:pt>
  </dgm:ptLst>
  <dgm:cxnLst>
    <dgm:cxn modelId="{1E48F3CD-D115-4C1C-A1CD-F6D9EB5070E1}" srcId="{44570179-9B46-4B1F-9348-EA95CFD58D85}" destId="{604BF293-896C-44BF-9650-FF8FBEA41129}" srcOrd="0" destOrd="0" parTransId="{22217287-DDB1-4D5B-B441-359B20C958EC}" sibTransId="{A5B70D0B-37CF-4207-B21E-FE71E23089F5}"/>
    <dgm:cxn modelId="{A75D0FA8-59CB-4901-8114-DFFFB5A90351}" type="presOf" srcId="{44570179-9B46-4B1F-9348-EA95CFD58D85}" destId="{037AE40F-B9E4-4F48-9A0D-7C1057D1F9B1}" srcOrd="0" destOrd="0" presId="urn:microsoft.com/office/officeart/2005/8/layout/vList2"/>
    <dgm:cxn modelId="{ED679D6F-CE35-4837-BB95-3A17A6CE48AF}" type="presOf" srcId="{604BF293-896C-44BF-9650-FF8FBEA41129}" destId="{8088ED91-5B4B-49D6-9A26-71F127AE2705}" srcOrd="0" destOrd="0" presId="urn:microsoft.com/office/officeart/2005/8/layout/vList2"/>
    <dgm:cxn modelId="{D1D5BC26-2762-445F-957A-A9B18E94F56F}" type="presParOf" srcId="{037AE40F-B9E4-4F48-9A0D-7C1057D1F9B1}" destId="{8088ED91-5B4B-49D6-9A26-71F127AE270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746A00-E478-4F35-AB37-7D26133BA31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8DBAED3-13A6-4CFE-825F-1591047B7E00}">
      <dgm:prSet/>
      <dgm:spPr/>
      <dgm:t>
        <a:bodyPr/>
        <a:lstStyle/>
        <a:p>
          <a:pPr rtl="0"/>
          <a:r>
            <a:rPr lang="en-US" dirty="0" smtClean="0"/>
            <a:t>Check what is </a:t>
          </a:r>
          <a:r>
            <a:rPr lang="en-US" dirty="0" err="1" smtClean="0"/>
            <a:t>start_date</a:t>
          </a:r>
          <a:r>
            <a:rPr lang="en-US" dirty="0" smtClean="0"/>
            <a:t> and </a:t>
          </a:r>
          <a:r>
            <a:rPr lang="en-US" dirty="0" err="1" smtClean="0"/>
            <a:t>end_date</a:t>
          </a:r>
          <a:endParaRPr lang="en-US" dirty="0"/>
        </a:p>
      </dgm:t>
    </dgm:pt>
    <dgm:pt modelId="{121048D9-0F86-434C-82A2-F64C5B275676}" type="parTrans" cxnId="{974D1D6C-7106-4F3C-879B-21C551DDA5C4}">
      <dgm:prSet/>
      <dgm:spPr/>
      <dgm:t>
        <a:bodyPr/>
        <a:lstStyle/>
        <a:p>
          <a:endParaRPr lang="en-US"/>
        </a:p>
      </dgm:t>
    </dgm:pt>
    <dgm:pt modelId="{DA8FA99A-E6C4-4D19-B89E-A20FCA8870AA}" type="sibTrans" cxnId="{974D1D6C-7106-4F3C-879B-21C551DDA5C4}">
      <dgm:prSet/>
      <dgm:spPr/>
      <dgm:t>
        <a:bodyPr/>
        <a:lstStyle/>
        <a:p>
          <a:endParaRPr lang="en-US"/>
        </a:p>
      </dgm:t>
    </dgm:pt>
    <dgm:pt modelId="{8C9B179A-A18C-4B38-9799-7EA2A5BB0AA9}" type="pres">
      <dgm:prSet presAssocID="{7B746A00-E478-4F35-AB37-7D26133BA319}" presName="linear" presStyleCnt="0">
        <dgm:presLayoutVars>
          <dgm:animLvl val="lvl"/>
          <dgm:resizeHandles val="exact"/>
        </dgm:presLayoutVars>
      </dgm:prSet>
      <dgm:spPr/>
      <dgm:t>
        <a:bodyPr/>
        <a:lstStyle/>
        <a:p>
          <a:endParaRPr lang="en-US"/>
        </a:p>
      </dgm:t>
    </dgm:pt>
    <dgm:pt modelId="{91E8E90C-AB24-4A27-88DA-FFE3A37D0F13}" type="pres">
      <dgm:prSet presAssocID="{C8DBAED3-13A6-4CFE-825F-1591047B7E00}" presName="parentText" presStyleLbl="node1" presStyleIdx="0" presStyleCnt="1" custLinFactNeighborX="-107" custLinFactNeighborY="-59095">
        <dgm:presLayoutVars>
          <dgm:chMax val="0"/>
          <dgm:bulletEnabled val="1"/>
        </dgm:presLayoutVars>
      </dgm:prSet>
      <dgm:spPr/>
      <dgm:t>
        <a:bodyPr/>
        <a:lstStyle/>
        <a:p>
          <a:endParaRPr lang="en-US"/>
        </a:p>
      </dgm:t>
    </dgm:pt>
  </dgm:ptLst>
  <dgm:cxnLst>
    <dgm:cxn modelId="{B3773B5A-22C2-4D93-A9E0-CA5132D727F3}" type="presOf" srcId="{7B746A00-E478-4F35-AB37-7D26133BA319}" destId="{8C9B179A-A18C-4B38-9799-7EA2A5BB0AA9}" srcOrd="0" destOrd="0" presId="urn:microsoft.com/office/officeart/2005/8/layout/vList2"/>
    <dgm:cxn modelId="{974D1D6C-7106-4F3C-879B-21C551DDA5C4}" srcId="{7B746A00-E478-4F35-AB37-7D26133BA319}" destId="{C8DBAED3-13A6-4CFE-825F-1591047B7E00}" srcOrd="0" destOrd="0" parTransId="{121048D9-0F86-434C-82A2-F64C5B275676}" sibTransId="{DA8FA99A-E6C4-4D19-B89E-A20FCA8870AA}"/>
    <dgm:cxn modelId="{C9D34D75-B2FF-46E8-8A4A-EB7BF07CA12D}" type="presOf" srcId="{C8DBAED3-13A6-4CFE-825F-1591047B7E00}" destId="{91E8E90C-AB24-4A27-88DA-FFE3A37D0F13}" srcOrd="0" destOrd="0" presId="urn:microsoft.com/office/officeart/2005/8/layout/vList2"/>
    <dgm:cxn modelId="{1253E5BC-5EF4-463F-860F-A198C3856C90}" type="presParOf" srcId="{8C9B179A-A18C-4B38-9799-7EA2A5BB0AA9}" destId="{91E8E90C-AB24-4A27-88DA-FFE3A37D0F1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CA1F04E-FDFA-41AA-88F0-A6958842E0D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B69D3A7-346C-4CC1-9F99-B69972397B08}">
      <dgm:prSet/>
      <dgm:spPr/>
      <dgm:t>
        <a:bodyPr/>
        <a:lstStyle/>
        <a:p>
          <a:pPr rtl="0"/>
          <a:r>
            <a:rPr lang="en-US" dirty="0" smtClean="0"/>
            <a:t>Number of month present in dataset</a:t>
          </a:r>
          <a:endParaRPr lang="en-US" dirty="0"/>
        </a:p>
      </dgm:t>
    </dgm:pt>
    <dgm:pt modelId="{CCF388C7-4C44-45D0-81A2-F4BC71C8EF06}" type="parTrans" cxnId="{23E5FBE0-21BC-4F8C-A4AE-8B159EEEAA7E}">
      <dgm:prSet/>
      <dgm:spPr/>
      <dgm:t>
        <a:bodyPr/>
        <a:lstStyle/>
        <a:p>
          <a:endParaRPr lang="en-US"/>
        </a:p>
      </dgm:t>
    </dgm:pt>
    <dgm:pt modelId="{570FE897-DA7B-4A7F-BA04-901E38DD6EDC}" type="sibTrans" cxnId="{23E5FBE0-21BC-4F8C-A4AE-8B159EEEAA7E}">
      <dgm:prSet/>
      <dgm:spPr/>
      <dgm:t>
        <a:bodyPr/>
        <a:lstStyle/>
        <a:p>
          <a:endParaRPr lang="en-US"/>
        </a:p>
      </dgm:t>
    </dgm:pt>
    <dgm:pt modelId="{A20D93EB-58EC-4994-A498-5A2CFC5007FF}" type="pres">
      <dgm:prSet presAssocID="{3CA1F04E-FDFA-41AA-88F0-A6958842E0D2}" presName="linear" presStyleCnt="0">
        <dgm:presLayoutVars>
          <dgm:animLvl val="lvl"/>
          <dgm:resizeHandles val="exact"/>
        </dgm:presLayoutVars>
      </dgm:prSet>
      <dgm:spPr/>
      <dgm:t>
        <a:bodyPr/>
        <a:lstStyle/>
        <a:p>
          <a:endParaRPr lang="en-US"/>
        </a:p>
      </dgm:t>
    </dgm:pt>
    <dgm:pt modelId="{6D9F689C-130E-4F70-AC8B-00722697DE4C}" type="pres">
      <dgm:prSet presAssocID="{3B69D3A7-346C-4CC1-9F99-B69972397B08}" presName="parentText" presStyleLbl="node1" presStyleIdx="0" presStyleCnt="1" custLinFactNeighborX="860" custLinFactNeighborY="-66897">
        <dgm:presLayoutVars>
          <dgm:chMax val="0"/>
          <dgm:bulletEnabled val="1"/>
        </dgm:presLayoutVars>
      </dgm:prSet>
      <dgm:spPr/>
      <dgm:t>
        <a:bodyPr/>
        <a:lstStyle/>
        <a:p>
          <a:endParaRPr lang="en-US"/>
        </a:p>
      </dgm:t>
    </dgm:pt>
  </dgm:ptLst>
  <dgm:cxnLst>
    <dgm:cxn modelId="{AFECB112-4750-4CBD-82F7-660CB42ABB53}" type="presOf" srcId="{3CA1F04E-FDFA-41AA-88F0-A6958842E0D2}" destId="{A20D93EB-58EC-4994-A498-5A2CFC5007FF}" srcOrd="0" destOrd="0" presId="urn:microsoft.com/office/officeart/2005/8/layout/vList2"/>
    <dgm:cxn modelId="{23E5FBE0-21BC-4F8C-A4AE-8B159EEEAA7E}" srcId="{3CA1F04E-FDFA-41AA-88F0-A6958842E0D2}" destId="{3B69D3A7-346C-4CC1-9F99-B69972397B08}" srcOrd="0" destOrd="0" parTransId="{CCF388C7-4C44-45D0-81A2-F4BC71C8EF06}" sibTransId="{570FE897-DA7B-4A7F-BA04-901E38DD6EDC}"/>
    <dgm:cxn modelId="{0C1625E5-E937-4A67-ABD4-3F5733FC7690}" type="presOf" srcId="{3B69D3A7-346C-4CC1-9F99-B69972397B08}" destId="{6D9F689C-130E-4F70-AC8B-00722697DE4C}" srcOrd="0" destOrd="0" presId="urn:microsoft.com/office/officeart/2005/8/layout/vList2"/>
    <dgm:cxn modelId="{7E084DFF-FA73-4F89-9E4E-16E6E69EB322}" type="presParOf" srcId="{A20D93EB-58EC-4994-A498-5A2CFC5007FF}" destId="{6D9F689C-130E-4F70-AC8B-00722697DE4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F5A67-EB80-4341-9400-D31AB90F1930}">
      <dsp:nvSpPr>
        <dsp:cNvPr id="0" name=""/>
        <dsp:cNvSpPr/>
      </dsp:nvSpPr>
      <dsp:spPr>
        <a:xfrm>
          <a:off x="0" y="16905"/>
          <a:ext cx="8553566" cy="10424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INSIGHT</a:t>
          </a:r>
          <a:br>
            <a:rPr lang="en-US" sz="2700" kern="1200" smtClean="0"/>
          </a:br>
          <a:endParaRPr lang="en-US" sz="2700" kern="1200"/>
        </a:p>
      </dsp:txBody>
      <dsp:txXfrm>
        <a:off x="50889" y="67794"/>
        <a:ext cx="8451788" cy="94069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E47D4-26E1-4A73-A837-DB14BA1A43FA}">
      <dsp:nvSpPr>
        <dsp:cNvPr id="0" name=""/>
        <dsp:cNvSpPr/>
      </dsp:nvSpPr>
      <dsp:spPr>
        <a:xfrm>
          <a:off x="0" y="5200"/>
          <a:ext cx="8596668" cy="1310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rtl="0">
            <a:lnSpc>
              <a:spcPct val="90000"/>
            </a:lnSpc>
            <a:spcBef>
              <a:spcPct val="0"/>
            </a:spcBef>
            <a:spcAft>
              <a:spcPct val="35000"/>
            </a:spcAft>
          </a:pPr>
          <a:r>
            <a:rPr lang="en-US" sz="5600" kern="1200" smtClean="0"/>
            <a:t>CONCLUSION</a:t>
          </a:r>
          <a:endParaRPr lang="en-US" sz="5600" kern="1200"/>
        </a:p>
      </dsp:txBody>
      <dsp:txXfrm>
        <a:off x="63968" y="69168"/>
        <a:ext cx="8468732" cy="118246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51B78-367C-45E5-858F-D25CFA0DEDA3}">
      <dsp:nvSpPr>
        <dsp:cNvPr id="0" name=""/>
        <dsp:cNvSpPr/>
      </dsp:nvSpPr>
      <dsp:spPr>
        <a:xfrm>
          <a:off x="420808" y="1623"/>
          <a:ext cx="7755050" cy="3877525"/>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US" sz="2200" kern="1200" smtClean="0"/>
            <a:t>The insights drawn from the data suggest a dynamic and varied pattern of COVID-19 spread across different time periods and regions. While some months and years have seen peaks in confirmed cases, deaths, and recoveries, others have experienced relatively lower numbers. The data also highlights the disparities among countries in terms of the severity of the pandemic. Understanding these patterns is crucial for formulating effective public health policies and interventions to mitigate the impact of the virus. Further analysis could delve into factors influencing these variations, such as government responses, healthcare infrastructure, and population demographics.</a:t>
          </a:r>
          <a:endParaRPr lang="en-US" sz="2200" kern="1200"/>
        </a:p>
      </dsp:txBody>
      <dsp:txXfrm>
        <a:off x="420808" y="1623"/>
        <a:ext cx="7755050" cy="38775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CEA32-046A-42DE-A87D-1A79F8A0240A}">
      <dsp:nvSpPr>
        <dsp:cNvPr id="0" name=""/>
        <dsp:cNvSpPr/>
      </dsp:nvSpPr>
      <dsp:spPr>
        <a:xfrm>
          <a:off x="0" y="0"/>
          <a:ext cx="8596668" cy="1029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kern="1200" dirty="0" smtClean="0"/>
            <a:t>Cleaning the Dataset</a:t>
          </a:r>
          <a:endParaRPr lang="en-US" sz="4400" kern="1200" dirty="0"/>
        </a:p>
      </dsp:txBody>
      <dsp:txXfrm>
        <a:off x="50261" y="50261"/>
        <a:ext cx="8496146" cy="9290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D8EE3-4AFC-47FE-A5A3-4DD4363F3AB7}">
      <dsp:nvSpPr>
        <dsp:cNvPr id="0" name=""/>
        <dsp:cNvSpPr/>
      </dsp:nvSpPr>
      <dsp:spPr>
        <a:xfrm>
          <a:off x="0" y="4029"/>
          <a:ext cx="8596668" cy="13127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kern="1200" smtClean="0"/>
            <a:t>IF NULL VALUES ARE PRESENT,UPDATE THEM WITH ZEROS FOR ALL COLUMNS</a:t>
          </a:r>
          <a:endParaRPr lang="en-US" sz="3400" kern="1200"/>
        </a:p>
      </dsp:txBody>
      <dsp:txXfrm>
        <a:off x="64083" y="68112"/>
        <a:ext cx="8468502" cy="11845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39ED15-D6BD-4C2C-A70D-276316CC866A}"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F83E5-F301-46AC-872F-260655AFFD9E}" type="slidenum">
              <a:rPr lang="en-US" smtClean="0"/>
              <a:t>‹#›</a:t>
            </a:fld>
            <a:endParaRPr lang="en-US"/>
          </a:p>
        </p:txBody>
      </p:sp>
    </p:spTree>
    <p:extLst>
      <p:ext uri="{BB962C8B-B14F-4D97-AF65-F5344CB8AC3E}">
        <p14:creationId xmlns:p14="http://schemas.microsoft.com/office/powerpoint/2010/main" val="1932035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39ED15-D6BD-4C2C-A70D-276316CC866A}"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F83E5-F301-46AC-872F-260655AFFD9E}" type="slidenum">
              <a:rPr lang="en-US" smtClean="0"/>
              <a:t>‹#›</a:t>
            </a:fld>
            <a:endParaRPr lang="en-US"/>
          </a:p>
        </p:txBody>
      </p:sp>
    </p:spTree>
    <p:extLst>
      <p:ext uri="{BB962C8B-B14F-4D97-AF65-F5344CB8AC3E}">
        <p14:creationId xmlns:p14="http://schemas.microsoft.com/office/powerpoint/2010/main" val="150126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39ED15-D6BD-4C2C-A70D-276316CC866A}"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F83E5-F301-46AC-872F-260655AFFD9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078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39ED15-D6BD-4C2C-A70D-276316CC866A}"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F83E5-F301-46AC-872F-260655AFFD9E}" type="slidenum">
              <a:rPr lang="en-US" smtClean="0"/>
              <a:t>‹#›</a:t>
            </a:fld>
            <a:endParaRPr lang="en-US"/>
          </a:p>
        </p:txBody>
      </p:sp>
    </p:spTree>
    <p:extLst>
      <p:ext uri="{BB962C8B-B14F-4D97-AF65-F5344CB8AC3E}">
        <p14:creationId xmlns:p14="http://schemas.microsoft.com/office/powerpoint/2010/main" val="3048906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39ED15-D6BD-4C2C-A70D-276316CC866A}"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F83E5-F301-46AC-872F-260655AFFD9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5896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39ED15-D6BD-4C2C-A70D-276316CC866A}"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F83E5-F301-46AC-872F-260655AFFD9E}" type="slidenum">
              <a:rPr lang="en-US" smtClean="0"/>
              <a:t>‹#›</a:t>
            </a:fld>
            <a:endParaRPr lang="en-US"/>
          </a:p>
        </p:txBody>
      </p:sp>
    </p:spTree>
    <p:extLst>
      <p:ext uri="{BB962C8B-B14F-4D97-AF65-F5344CB8AC3E}">
        <p14:creationId xmlns:p14="http://schemas.microsoft.com/office/powerpoint/2010/main" val="4081792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39ED15-D6BD-4C2C-A70D-276316CC866A}"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F83E5-F301-46AC-872F-260655AFFD9E}" type="slidenum">
              <a:rPr lang="en-US" smtClean="0"/>
              <a:t>‹#›</a:t>
            </a:fld>
            <a:endParaRPr lang="en-US"/>
          </a:p>
        </p:txBody>
      </p:sp>
    </p:spTree>
    <p:extLst>
      <p:ext uri="{BB962C8B-B14F-4D97-AF65-F5344CB8AC3E}">
        <p14:creationId xmlns:p14="http://schemas.microsoft.com/office/powerpoint/2010/main" val="876023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39ED15-D6BD-4C2C-A70D-276316CC866A}"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F83E5-F301-46AC-872F-260655AFFD9E}" type="slidenum">
              <a:rPr lang="en-US" smtClean="0"/>
              <a:t>‹#›</a:t>
            </a:fld>
            <a:endParaRPr lang="en-US"/>
          </a:p>
        </p:txBody>
      </p:sp>
    </p:spTree>
    <p:extLst>
      <p:ext uri="{BB962C8B-B14F-4D97-AF65-F5344CB8AC3E}">
        <p14:creationId xmlns:p14="http://schemas.microsoft.com/office/powerpoint/2010/main" val="192095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39ED15-D6BD-4C2C-A70D-276316CC866A}"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F83E5-F301-46AC-872F-260655AFFD9E}" type="slidenum">
              <a:rPr lang="en-US" smtClean="0"/>
              <a:t>‹#›</a:t>
            </a:fld>
            <a:endParaRPr lang="en-US"/>
          </a:p>
        </p:txBody>
      </p:sp>
    </p:spTree>
    <p:extLst>
      <p:ext uri="{BB962C8B-B14F-4D97-AF65-F5344CB8AC3E}">
        <p14:creationId xmlns:p14="http://schemas.microsoft.com/office/powerpoint/2010/main" val="369297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39ED15-D6BD-4C2C-A70D-276316CC866A}"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F83E5-F301-46AC-872F-260655AFFD9E}" type="slidenum">
              <a:rPr lang="en-US" smtClean="0"/>
              <a:t>‹#›</a:t>
            </a:fld>
            <a:endParaRPr lang="en-US"/>
          </a:p>
        </p:txBody>
      </p:sp>
    </p:spTree>
    <p:extLst>
      <p:ext uri="{BB962C8B-B14F-4D97-AF65-F5344CB8AC3E}">
        <p14:creationId xmlns:p14="http://schemas.microsoft.com/office/powerpoint/2010/main" val="4254095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39ED15-D6BD-4C2C-A70D-276316CC866A}"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F83E5-F301-46AC-872F-260655AFFD9E}" type="slidenum">
              <a:rPr lang="en-US" smtClean="0"/>
              <a:t>‹#›</a:t>
            </a:fld>
            <a:endParaRPr lang="en-US"/>
          </a:p>
        </p:txBody>
      </p:sp>
    </p:spTree>
    <p:extLst>
      <p:ext uri="{BB962C8B-B14F-4D97-AF65-F5344CB8AC3E}">
        <p14:creationId xmlns:p14="http://schemas.microsoft.com/office/powerpoint/2010/main" val="230192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39ED15-D6BD-4C2C-A70D-276316CC866A}"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F83E5-F301-46AC-872F-260655AFFD9E}" type="slidenum">
              <a:rPr lang="en-US" smtClean="0"/>
              <a:t>‹#›</a:t>
            </a:fld>
            <a:endParaRPr lang="en-US"/>
          </a:p>
        </p:txBody>
      </p:sp>
    </p:spTree>
    <p:extLst>
      <p:ext uri="{BB962C8B-B14F-4D97-AF65-F5344CB8AC3E}">
        <p14:creationId xmlns:p14="http://schemas.microsoft.com/office/powerpoint/2010/main" val="315341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39ED15-D6BD-4C2C-A70D-276316CC866A}"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F83E5-F301-46AC-872F-260655AFFD9E}" type="slidenum">
              <a:rPr lang="en-US" smtClean="0"/>
              <a:t>‹#›</a:t>
            </a:fld>
            <a:endParaRPr lang="en-US"/>
          </a:p>
        </p:txBody>
      </p:sp>
    </p:spTree>
    <p:extLst>
      <p:ext uri="{BB962C8B-B14F-4D97-AF65-F5344CB8AC3E}">
        <p14:creationId xmlns:p14="http://schemas.microsoft.com/office/powerpoint/2010/main" val="405990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9ED15-D6BD-4C2C-A70D-276316CC866A}" type="datetimeFigureOut">
              <a:rPr lang="en-US" smtClean="0"/>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F83E5-F301-46AC-872F-260655AFFD9E}" type="slidenum">
              <a:rPr lang="en-US" smtClean="0"/>
              <a:t>‹#›</a:t>
            </a:fld>
            <a:endParaRPr lang="en-US"/>
          </a:p>
        </p:txBody>
      </p:sp>
    </p:spTree>
    <p:extLst>
      <p:ext uri="{BB962C8B-B14F-4D97-AF65-F5344CB8AC3E}">
        <p14:creationId xmlns:p14="http://schemas.microsoft.com/office/powerpoint/2010/main" val="217838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39ED15-D6BD-4C2C-A70D-276316CC866A}"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F83E5-F301-46AC-872F-260655AFFD9E}" type="slidenum">
              <a:rPr lang="en-US" smtClean="0"/>
              <a:t>‹#›</a:t>
            </a:fld>
            <a:endParaRPr lang="en-US"/>
          </a:p>
        </p:txBody>
      </p:sp>
    </p:spTree>
    <p:extLst>
      <p:ext uri="{BB962C8B-B14F-4D97-AF65-F5344CB8AC3E}">
        <p14:creationId xmlns:p14="http://schemas.microsoft.com/office/powerpoint/2010/main" val="246845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39ED15-D6BD-4C2C-A70D-276316CC866A}"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F83E5-F301-46AC-872F-260655AFFD9E}" type="slidenum">
              <a:rPr lang="en-US" smtClean="0"/>
              <a:t>‹#›</a:t>
            </a:fld>
            <a:endParaRPr lang="en-US"/>
          </a:p>
        </p:txBody>
      </p:sp>
    </p:spTree>
    <p:extLst>
      <p:ext uri="{BB962C8B-B14F-4D97-AF65-F5344CB8AC3E}">
        <p14:creationId xmlns:p14="http://schemas.microsoft.com/office/powerpoint/2010/main" val="379451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39ED15-D6BD-4C2C-A70D-276316CC866A}" type="datetimeFigureOut">
              <a:rPr lang="en-US" smtClean="0"/>
              <a:t>5/13/2024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1F83E5-F301-46AC-872F-260655AFFD9E}" type="slidenum">
              <a:rPr lang="en-US" smtClean="0"/>
              <a:t>‹#›</a:t>
            </a:fld>
            <a:endParaRPr lang="en-US"/>
          </a:p>
        </p:txBody>
      </p:sp>
    </p:spTree>
    <p:extLst>
      <p:ext uri="{BB962C8B-B14F-4D97-AF65-F5344CB8AC3E}">
        <p14:creationId xmlns:p14="http://schemas.microsoft.com/office/powerpoint/2010/main" val="152878811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8.xml"/><Relationship Id="rId7" Type="http://schemas.openxmlformats.org/officeDocument/2006/relationships/image" Target="../media/image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9.xml"/><Relationship Id="rId7" Type="http://schemas.openxmlformats.org/officeDocument/2006/relationships/image" Target="../media/image9.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0.xml"/><Relationship Id="rId7" Type="http://schemas.openxmlformats.org/officeDocument/2006/relationships/image" Target="../media/image11.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1.xml"/><Relationship Id="rId7" Type="http://schemas.openxmlformats.org/officeDocument/2006/relationships/image" Target="../media/image13.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12.xml"/><Relationship Id="rId7" Type="http://schemas.openxmlformats.org/officeDocument/2006/relationships/image" Target="../media/image16.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13.xml"/><Relationship Id="rId7" Type="http://schemas.openxmlformats.org/officeDocument/2006/relationships/image" Target="../media/image18.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14.xml"/><Relationship Id="rId7" Type="http://schemas.openxmlformats.org/officeDocument/2006/relationships/image" Target="../media/image20.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15.xml"/><Relationship Id="rId7" Type="http://schemas.openxmlformats.org/officeDocument/2006/relationships/image" Target="../media/image22.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16.xml"/><Relationship Id="rId7" Type="http://schemas.openxmlformats.org/officeDocument/2006/relationships/image" Target="../media/image24.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17.xml"/><Relationship Id="rId7" Type="http://schemas.openxmlformats.org/officeDocument/2006/relationships/image" Target="../media/image26.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18.xml"/><Relationship Id="rId7" Type="http://schemas.openxmlformats.org/officeDocument/2006/relationships/image" Target="../media/image28.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19.xml"/><Relationship Id="rId7" Type="http://schemas.openxmlformats.org/officeDocument/2006/relationships/image" Target="../media/image30.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20.xml"/><Relationship Id="rId7" Type="http://schemas.openxmlformats.org/officeDocument/2006/relationships/image" Target="../media/image32.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7.xml"/><Relationship Id="rId7" Type="http://schemas.openxmlformats.org/officeDocument/2006/relationships/image" Target="../media/image5.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CORONA VIRUS ANALYSIS</a:t>
            </a:r>
            <a:endParaRPr lang="en-US" dirty="0"/>
          </a:p>
        </p:txBody>
      </p:sp>
      <p:sp>
        <p:nvSpPr>
          <p:cNvPr id="3" name="Subtitle 2"/>
          <p:cNvSpPr>
            <a:spLocks noGrp="1"/>
          </p:cNvSpPr>
          <p:nvPr>
            <p:ph type="subTitle" idx="1"/>
          </p:nvPr>
        </p:nvSpPr>
        <p:spPr/>
        <p:txBody>
          <a:bodyPr>
            <a:normAutofit lnSpcReduction="10000"/>
          </a:bodyPr>
          <a:lstStyle/>
          <a:p>
            <a:pPr algn="ctr"/>
            <a:r>
              <a:rPr lang="en-US" dirty="0" smtClean="0"/>
              <a:t>COVID-19 DATASET ANALYSIS USING SQL</a:t>
            </a:r>
          </a:p>
          <a:p>
            <a:pPr algn="ctr"/>
            <a:r>
              <a:rPr lang="en-US" dirty="0" smtClean="0"/>
              <a:t>BY </a:t>
            </a:r>
          </a:p>
          <a:p>
            <a:pPr algn="ctr"/>
            <a:r>
              <a:rPr lang="en-US" dirty="0" smtClean="0"/>
              <a:t>TIAMIYU NURUDEEN TOBILOBA</a:t>
            </a:r>
            <a:endParaRPr lang="en-US" dirty="0"/>
          </a:p>
        </p:txBody>
      </p:sp>
      <p:sp>
        <p:nvSpPr>
          <p:cNvPr id="4"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707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04800" y="-15686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9709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973721988"/>
              </p:ext>
            </p:extLst>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53" y="1570182"/>
            <a:ext cx="12192453" cy="2393698"/>
          </a:xfr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099438"/>
            <a:ext cx="12192000" cy="2758562"/>
          </a:xfrm>
          <a:prstGeom prst="rect">
            <a:avLst/>
          </a:prstGeom>
        </p:spPr>
      </p:pic>
    </p:spTree>
    <p:extLst>
      <p:ext uri="{BB962C8B-B14F-4D97-AF65-F5344CB8AC3E}">
        <p14:creationId xmlns:p14="http://schemas.microsoft.com/office/powerpoint/2010/main" val="345771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285387104"/>
              </p:ext>
            </p:extLst>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0" y="1394546"/>
            <a:ext cx="12192000" cy="2627252"/>
          </a:xfr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021798"/>
            <a:ext cx="12192000" cy="2836202"/>
          </a:xfrm>
          <a:prstGeom prst="rect">
            <a:avLst/>
          </a:prstGeom>
        </p:spPr>
      </p:pic>
    </p:spTree>
    <p:extLst>
      <p:ext uri="{BB962C8B-B14F-4D97-AF65-F5344CB8AC3E}">
        <p14:creationId xmlns:p14="http://schemas.microsoft.com/office/powerpoint/2010/main" val="2543803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090807637"/>
              </p:ext>
            </p:extLst>
          </p:nvPr>
        </p:nvGraphicFramePr>
        <p:xfrm>
          <a:off x="677334" y="286328"/>
          <a:ext cx="8596668" cy="1376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0" y="1662545"/>
            <a:ext cx="12192000" cy="2279576"/>
          </a:xfr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136852"/>
            <a:ext cx="12192000" cy="2721148"/>
          </a:xfrm>
          <a:prstGeom prst="rect">
            <a:avLst/>
          </a:prstGeom>
        </p:spPr>
      </p:pic>
    </p:spTree>
    <p:extLst>
      <p:ext uri="{BB962C8B-B14F-4D97-AF65-F5344CB8AC3E}">
        <p14:creationId xmlns:p14="http://schemas.microsoft.com/office/powerpoint/2010/main" val="89452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203818375"/>
              </p:ext>
            </p:extLst>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0" y="1648866"/>
            <a:ext cx="12192000" cy="2787793"/>
          </a:xfr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562331"/>
            <a:ext cx="12192000" cy="825542"/>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0836" y="5387873"/>
            <a:ext cx="12081164" cy="1519568"/>
          </a:xfrm>
          <a:prstGeom prst="rect">
            <a:avLst/>
          </a:prstGeom>
        </p:spPr>
      </p:pic>
    </p:spTree>
    <p:extLst>
      <p:ext uri="{BB962C8B-B14F-4D97-AF65-F5344CB8AC3E}">
        <p14:creationId xmlns:p14="http://schemas.microsoft.com/office/powerpoint/2010/main" val="234832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065965438"/>
              </p:ext>
            </p:extLst>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0" y="1930400"/>
            <a:ext cx="12192000" cy="2466109"/>
          </a:xfr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585003"/>
            <a:ext cx="12192000" cy="2406923"/>
          </a:xfrm>
          <a:prstGeom prst="rect">
            <a:avLst/>
          </a:prstGeom>
        </p:spPr>
      </p:pic>
    </p:spTree>
    <p:extLst>
      <p:ext uri="{BB962C8B-B14F-4D97-AF65-F5344CB8AC3E}">
        <p14:creationId xmlns:p14="http://schemas.microsoft.com/office/powerpoint/2010/main" val="1147097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025713645"/>
              </p:ext>
            </p:extLst>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83127" y="1930400"/>
            <a:ext cx="12108873" cy="2900218"/>
          </a:xfr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127" y="4935813"/>
            <a:ext cx="12108873" cy="1922187"/>
          </a:xfrm>
          <a:prstGeom prst="rect">
            <a:avLst/>
          </a:prstGeom>
        </p:spPr>
      </p:pic>
    </p:spTree>
    <p:extLst>
      <p:ext uri="{BB962C8B-B14F-4D97-AF65-F5344CB8AC3E}">
        <p14:creationId xmlns:p14="http://schemas.microsoft.com/office/powerpoint/2010/main" val="138353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45586602"/>
              </p:ext>
            </p:extLst>
          </p:nvPr>
        </p:nvGraphicFramePr>
        <p:xfrm>
          <a:off x="714280" y="2032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73891" y="1847273"/>
            <a:ext cx="12118109" cy="2324219"/>
          </a:xfr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254619"/>
            <a:ext cx="12192000" cy="2603381"/>
          </a:xfrm>
          <a:prstGeom prst="rect">
            <a:avLst/>
          </a:prstGeom>
        </p:spPr>
      </p:pic>
    </p:spTree>
    <p:extLst>
      <p:ext uri="{BB962C8B-B14F-4D97-AF65-F5344CB8AC3E}">
        <p14:creationId xmlns:p14="http://schemas.microsoft.com/office/powerpoint/2010/main" val="14866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601118130"/>
              </p:ext>
            </p:extLst>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4655" y="1889943"/>
            <a:ext cx="12127345" cy="2774637"/>
          </a:xfr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55" y="4668308"/>
            <a:ext cx="12127344" cy="2189691"/>
          </a:xfrm>
          <a:prstGeom prst="rect">
            <a:avLst/>
          </a:prstGeom>
        </p:spPr>
      </p:pic>
    </p:spTree>
    <p:extLst>
      <p:ext uri="{BB962C8B-B14F-4D97-AF65-F5344CB8AC3E}">
        <p14:creationId xmlns:p14="http://schemas.microsoft.com/office/powerpoint/2010/main" val="358507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081071081"/>
              </p:ext>
            </p:extLst>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0" y="1850229"/>
            <a:ext cx="12192000" cy="2902099"/>
          </a:xfr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672157"/>
            <a:ext cx="12192000" cy="2329007"/>
          </a:xfrm>
          <a:prstGeom prst="rect">
            <a:avLst/>
          </a:prstGeom>
        </p:spPr>
      </p:pic>
    </p:spTree>
    <p:extLst>
      <p:ext uri="{BB962C8B-B14F-4D97-AF65-F5344CB8AC3E}">
        <p14:creationId xmlns:p14="http://schemas.microsoft.com/office/powerpoint/2010/main" val="3858023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775854" y="609599"/>
          <a:ext cx="8498147" cy="204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0" y="2729519"/>
            <a:ext cx="12192000" cy="1833245"/>
          </a:xfr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642108"/>
            <a:ext cx="12192000" cy="2215892"/>
          </a:xfrm>
          <a:prstGeom prst="rect">
            <a:avLst/>
          </a:prstGeom>
        </p:spPr>
      </p:pic>
    </p:spTree>
    <p:extLst>
      <p:ext uri="{BB962C8B-B14F-4D97-AF65-F5344CB8AC3E}">
        <p14:creationId xmlns:p14="http://schemas.microsoft.com/office/powerpoint/2010/main" val="170880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6467373"/>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013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109999945"/>
              </p:ext>
            </p:extLst>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0" y="1817554"/>
            <a:ext cx="12192000" cy="2387723"/>
          </a:xfr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310" y="4350328"/>
            <a:ext cx="12321309" cy="2507671"/>
          </a:xfrm>
          <a:prstGeom prst="rect">
            <a:avLst/>
          </a:prstGeom>
        </p:spPr>
      </p:pic>
    </p:spTree>
    <p:extLst>
      <p:ext uri="{BB962C8B-B14F-4D97-AF65-F5344CB8AC3E}">
        <p14:creationId xmlns:p14="http://schemas.microsoft.com/office/powerpoint/2010/main" val="1026272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732901799"/>
              </p:ext>
            </p:extLst>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10837" y="1930399"/>
            <a:ext cx="12081164" cy="2576945"/>
          </a:xfr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836" y="4658667"/>
            <a:ext cx="12081163" cy="2199333"/>
          </a:xfrm>
          <a:prstGeom prst="rect">
            <a:avLst/>
          </a:prstGeom>
        </p:spPr>
      </p:pic>
    </p:spTree>
    <p:extLst>
      <p:ext uri="{BB962C8B-B14F-4D97-AF65-F5344CB8AC3E}">
        <p14:creationId xmlns:p14="http://schemas.microsoft.com/office/powerpoint/2010/main" val="1743199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858938640"/>
              </p:ext>
            </p:extLst>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01601" y="1838035"/>
            <a:ext cx="12016508" cy="2660073"/>
          </a:xfr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4631709"/>
            <a:ext cx="12118108" cy="2226291"/>
          </a:xfrm>
          <a:prstGeom prst="rect">
            <a:avLst/>
          </a:prstGeom>
        </p:spPr>
      </p:pic>
    </p:spTree>
    <p:extLst>
      <p:ext uri="{BB962C8B-B14F-4D97-AF65-F5344CB8AC3E}">
        <p14:creationId xmlns:p14="http://schemas.microsoft.com/office/powerpoint/2010/main" val="3976110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581891" y="78264"/>
          <a:ext cx="8553566" cy="1076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184726" y="1339273"/>
            <a:ext cx="9089275" cy="4702090"/>
          </a:xfrm>
          <a:effectLst>
            <a:glow rad="63500">
              <a:schemeClr val="accent1">
                <a:satMod val="175000"/>
                <a:alpha val="40000"/>
              </a:schemeClr>
            </a:glow>
          </a:effectLst>
        </p:spPr>
        <p:txBody>
          <a:bodyPr>
            <a:normAutofit fontScale="70000" lnSpcReduction="20000"/>
          </a:bodyPr>
          <a:lstStyle/>
          <a:p>
            <a:r>
              <a:rPr lang="en-US" dirty="0"/>
              <a:t>Highest and Lowest Averages</a:t>
            </a:r>
            <a:r>
              <a:rPr lang="en-US" dirty="0" smtClean="0"/>
              <a:t>:</a:t>
            </a:r>
          </a:p>
          <a:p>
            <a:pPr marL="0" indent="0">
              <a:buNone/>
            </a:pPr>
            <a:r>
              <a:rPr lang="en-US" dirty="0" smtClean="0"/>
              <a:t>The average number of recovered cases is highest in the 12</a:t>
            </a:r>
            <a:r>
              <a:rPr lang="en-US" baseline="30000" dirty="0" smtClean="0"/>
              <a:t>th</a:t>
            </a:r>
            <a:r>
              <a:rPr lang="en-US" dirty="0" smtClean="0"/>
              <a:t> month and lowest in the second month.</a:t>
            </a:r>
          </a:p>
          <a:p>
            <a:r>
              <a:rPr lang="en-US" b="1" dirty="0"/>
              <a:t>Highest and Lowest Frequencies:</a:t>
            </a:r>
            <a:endParaRPr lang="en-US" dirty="0"/>
          </a:p>
          <a:p>
            <a:pPr lvl="1"/>
            <a:r>
              <a:rPr lang="en-US" dirty="0"/>
              <a:t>The 6th month sees the highest frequency of deaths, while the 8th month has the lowest.</a:t>
            </a:r>
          </a:p>
          <a:p>
            <a:pPr lvl="1"/>
            <a:r>
              <a:rPr lang="en-US" dirty="0"/>
              <a:t>The 12th month has the highest frequency of recoveries, with the 1st month having the lowest.</a:t>
            </a:r>
          </a:p>
          <a:p>
            <a:r>
              <a:rPr lang="en-US" b="1" dirty="0"/>
              <a:t>Highest Total Cases:</a:t>
            </a:r>
            <a:endParaRPr lang="en-US" dirty="0"/>
          </a:p>
          <a:p>
            <a:pPr lvl="1"/>
            <a:r>
              <a:rPr lang="en-US" dirty="0"/>
              <a:t>The 4th month records the highest confirmed cases, while the 7th month has the lowest.</a:t>
            </a:r>
          </a:p>
          <a:p>
            <a:pPr lvl="1"/>
            <a:r>
              <a:rPr lang="en-US" dirty="0"/>
              <a:t>The 4th month also records the highest number of deaths, with the 9th month having the lowest.</a:t>
            </a:r>
          </a:p>
          <a:p>
            <a:pPr lvl="1"/>
            <a:r>
              <a:rPr lang="en-US" dirty="0"/>
              <a:t>The 5th month sees the highest total recovered cases, with the 7th month having the lowest</a:t>
            </a:r>
            <a:r>
              <a:rPr lang="en-US" dirty="0" smtClean="0"/>
              <a:t>.</a:t>
            </a:r>
          </a:p>
          <a:p>
            <a:r>
              <a:rPr lang="en-US" b="1" dirty="0"/>
              <a:t>Year-wise Observations:</a:t>
            </a:r>
            <a:endParaRPr lang="en-US" dirty="0"/>
          </a:p>
          <a:p>
            <a:pPr lvl="1"/>
            <a:r>
              <a:rPr lang="en-US" dirty="0"/>
              <a:t>2020 records the highest values for confirmed and recovered cases, while 2021 records the highest for deaths.</a:t>
            </a:r>
          </a:p>
          <a:p>
            <a:r>
              <a:rPr lang="en-US" b="1" dirty="0"/>
              <a:t>Overall Statistics:</a:t>
            </a:r>
            <a:endParaRPr lang="en-US" dirty="0"/>
          </a:p>
          <a:p>
            <a:pPr lvl="1"/>
            <a:r>
              <a:rPr lang="en-US" dirty="0"/>
              <a:t>The total spread of COVID-19 is substantial, with over 169 million confirmed cases.</a:t>
            </a:r>
          </a:p>
          <a:p>
            <a:pPr lvl="1"/>
            <a:r>
              <a:rPr lang="en-US" dirty="0"/>
              <a:t>The average confirmed cases variance and standard deviation indicate significant variability in spread.</a:t>
            </a:r>
          </a:p>
          <a:p>
            <a:r>
              <a:rPr lang="en-US" b="1" dirty="0"/>
              <a:t>Country-specific Observations:</a:t>
            </a:r>
            <a:endParaRPr lang="en-US" dirty="0"/>
          </a:p>
          <a:p>
            <a:pPr lvl="1"/>
            <a:r>
              <a:rPr lang="en-US" dirty="0"/>
              <a:t>Turkey has the highest confirmed cases, while Afghanistan has the lowest number of deaths.</a:t>
            </a:r>
          </a:p>
          <a:p>
            <a:pPr lvl="1"/>
            <a:r>
              <a:rPr lang="en-US" dirty="0"/>
              <a:t>India, Brazil, the United States, Turkey, and Russia are the countries with the highest reported cases.</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endParaRPr lang="en-US" dirty="0"/>
          </a:p>
          <a:p>
            <a:pPr marL="0" indent="0">
              <a:buNone/>
            </a:pPr>
            <a:endParaRPr lang="en-US" dirty="0"/>
          </a:p>
        </p:txBody>
      </p:sp>
      <p:sp>
        <p:nvSpPr>
          <p:cNvPr id="7" name="Rectangle 4"/>
          <p:cNvSpPr>
            <a:spLocks noChangeArrowheads="1"/>
          </p:cNvSpPr>
          <p:nvPr/>
        </p:nvSpPr>
        <p:spPr bwMode="auto">
          <a:xfrm>
            <a:off x="5264229" y="-46166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6983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725206661"/>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1342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chor="ctr"/>
          <a:lstStyle/>
          <a:p>
            <a:r>
              <a:rPr lang="en-US" dirty="0"/>
              <a:t>The CORONA VIRUS pandemic has had a significant impact on public health and has created an urgent</a:t>
            </a:r>
          </a:p>
          <a:p>
            <a:r>
              <a:rPr lang="en-US" dirty="0"/>
              <a:t>need for data-driven insights to understand the spread of the virus. As a data analyst, you have been</a:t>
            </a:r>
          </a:p>
          <a:p>
            <a:r>
              <a:rPr lang="en-US" dirty="0"/>
              <a:t>tasked with analyzing a CORONA VIRUS dataset to derive meaningful insights and present your findings.</a:t>
            </a:r>
          </a:p>
        </p:txBody>
      </p:sp>
    </p:spTree>
    <p:extLst>
      <p:ext uri="{BB962C8B-B14F-4D97-AF65-F5344CB8AC3E}">
        <p14:creationId xmlns:p14="http://schemas.microsoft.com/office/powerpoint/2010/main" val="3234709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044339"/>
              </p:ext>
            </p:extLst>
          </p:nvPr>
        </p:nvGraphicFramePr>
        <p:xfrm>
          <a:off x="677334" y="1736437"/>
          <a:ext cx="9334884" cy="4304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736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OF THE DATASET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2006414"/>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2"/>
          <p:cNvSpPr>
            <a:spLocks noChangeArrowheads="1"/>
          </p:cNvSpPr>
          <p:nvPr/>
        </p:nvSpPr>
        <p:spPr bwMode="auto">
          <a:xfrm>
            <a:off x="152400" y="-309265"/>
            <a:ext cx="24878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689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algn="ctr"/>
            <a:r>
              <a:rPr lang="en-US" dirty="0"/>
              <a:t>SELECT * FROM </a:t>
            </a:r>
            <a:r>
              <a:rPr lang="en-US" dirty="0" err="1"/>
              <a:t>corona_data.`corona</a:t>
            </a:r>
            <a:r>
              <a:rPr lang="en-US" dirty="0"/>
              <a:t> virus dataset</a:t>
            </a:r>
            <a:r>
              <a:rPr lang="en-US" dirty="0" smtClean="0"/>
              <a:t>`;</a:t>
            </a:r>
          </a:p>
          <a:p>
            <a:pPr algn="ctr"/>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722954"/>
            <a:ext cx="10966172" cy="4135046"/>
          </a:xfrm>
          <a:prstGeom prst="rect">
            <a:avLst/>
          </a:prstGeom>
        </p:spPr>
      </p:pic>
    </p:spTree>
    <p:extLst>
      <p:ext uri="{BB962C8B-B14F-4D97-AF65-F5344CB8AC3E}">
        <p14:creationId xmlns:p14="http://schemas.microsoft.com/office/powerpoint/2010/main" val="168252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527046625"/>
              </p:ext>
            </p:extLst>
          </p:nvPr>
        </p:nvGraphicFramePr>
        <p:xfrm>
          <a:off x="640388" y="313316"/>
          <a:ext cx="8596668" cy="1034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517236" y="1347789"/>
            <a:ext cx="8627457" cy="5311629"/>
          </a:xfrm>
        </p:spPr>
        <p:txBody>
          <a:bodyPr/>
          <a:lstStyle/>
          <a:p>
            <a:r>
              <a:rPr lang="en-US" dirty="0" smtClean="0"/>
              <a:t>Checking for missing value/Null Value</a:t>
            </a:r>
          </a:p>
          <a:p>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930399"/>
            <a:ext cx="12192000" cy="1972531"/>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3902930"/>
            <a:ext cx="12192000" cy="2955069"/>
          </a:xfrm>
          <a:prstGeom prst="rect">
            <a:avLst/>
          </a:prstGeom>
        </p:spPr>
      </p:pic>
    </p:spTree>
    <p:extLst>
      <p:ext uri="{BB962C8B-B14F-4D97-AF65-F5344CB8AC3E}">
        <p14:creationId xmlns:p14="http://schemas.microsoft.com/office/powerpoint/2010/main" val="268227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r>
              <a:rPr lang="en-US" dirty="0" smtClean="0"/>
              <a:t>The output for NULL values being present is zero, meaning there are no NULL values in any of the columns.</a:t>
            </a:r>
            <a:endParaRPr lang="en-US" dirty="0"/>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5440" y="2962242"/>
            <a:ext cx="8831288" cy="2986756"/>
          </a:xfrm>
          <a:prstGeom prst="rect">
            <a:avLst/>
          </a:prstGeom>
        </p:spPr>
      </p:pic>
    </p:spTree>
    <p:extLst>
      <p:ext uri="{BB962C8B-B14F-4D97-AF65-F5344CB8AC3E}">
        <p14:creationId xmlns:p14="http://schemas.microsoft.com/office/powerpoint/2010/main" val="421314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r>
              <a:rPr lang="en-US" dirty="0" smtClean="0"/>
              <a:t>Check for total Numbers of Rows</a:t>
            </a:r>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931086"/>
            <a:ext cx="12192000" cy="2488289"/>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649564"/>
            <a:ext cx="12192000" cy="3185350"/>
          </a:xfrm>
          <a:prstGeom prst="rect">
            <a:avLst/>
          </a:prstGeom>
        </p:spPr>
      </p:pic>
    </p:spTree>
    <p:extLst>
      <p:ext uri="{BB962C8B-B14F-4D97-AF65-F5344CB8AC3E}">
        <p14:creationId xmlns:p14="http://schemas.microsoft.com/office/powerpoint/2010/main" val="16766757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335</TotalTime>
  <Words>707</Words>
  <Application>Microsoft Office PowerPoint</Application>
  <PresentationFormat>Widescreen</PresentationFormat>
  <Paragraphs>79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CORONA VIRUS ANALYSIS</vt:lpstr>
      <vt:lpstr>CONTENTS</vt:lpstr>
      <vt:lpstr>INTRODUCTION</vt:lpstr>
      <vt:lpstr>DATASET VIEW</vt:lpstr>
      <vt:lpstr>DATA ANALYSIS OF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ANALYSIS</dc:title>
  <dc:creator>NURUDEEN TIAMIYU</dc:creator>
  <cp:lastModifiedBy>NURUDEEN TIAMIYU</cp:lastModifiedBy>
  <cp:revision>38</cp:revision>
  <dcterms:created xsi:type="dcterms:W3CDTF">2024-05-03T12:37:33Z</dcterms:created>
  <dcterms:modified xsi:type="dcterms:W3CDTF">2024-05-13T17:06:01Z</dcterms:modified>
</cp:coreProperties>
</file>