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F08A5-B4C5-4418-81E3-1B78E0608E1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B15C9A-7249-49AC-AB0E-B07BD43D2E65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1D03702D-C831-4940-8573-917BCB90C8E9}" type="parTrans" cxnId="{A5B8A5A4-1644-41F9-9BE9-770A90C298D9}">
      <dgm:prSet/>
      <dgm:spPr/>
      <dgm:t>
        <a:bodyPr/>
        <a:lstStyle/>
        <a:p>
          <a:endParaRPr lang="en-US"/>
        </a:p>
      </dgm:t>
    </dgm:pt>
    <dgm:pt modelId="{4745ED47-E197-402E-9C07-2FB85A876731}" type="sibTrans" cxnId="{A5B8A5A4-1644-41F9-9BE9-770A90C298D9}">
      <dgm:prSet/>
      <dgm:spPr/>
      <dgm:t>
        <a:bodyPr/>
        <a:lstStyle/>
        <a:p>
          <a:endParaRPr lang="en-US"/>
        </a:p>
      </dgm:t>
    </dgm:pt>
    <dgm:pt modelId="{8AC34FAA-4E19-4E6B-9246-D78D4E55593F}">
      <dgm:prSet/>
      <dgm:spPr/>
      <dgm:t>
        <a:bodyPr/>
        <a:lstStyle/>
        <a:p>
          <a:pPr rtl="0"/>
          <a:r>
            <a:rPr lang="en-US" smtClean="0"/>
            <a:t>DATASET CLEANING</a:t>
          </a:r>
          <a:endParaRPr lang="en-US"/>
        </a:p>
      </dgm:t>
    </dgm:pt>
    <dgm:pt modelId="{3752455F-F770-4D54-87C3-4EDB5A6A099B}" type="parTrans" cxnId="{8B8A254D-B053-4C22-B390-738731A62915}">
      <dgm:prSet/>
      <dgm:spPr/>
      <dgm:t>
        <a:bodyPr/>
        <a:lstStyle/>
        <a:p>
          <a:endParaRPr lang="en-US"/>
        </a:p>
      </dgm:t>
    </dgm:pt>
    <dgm:pt modelId="{247C0DA0-EABA-4E84-88CD-ECBC5CD237AC}" type="sibTrans" cxnId="{8B8A254D-B053-4C22-B390-738731A62915}">
      <dgm:prSet/>
      <dgm:spPr/>
      <dgm:t>
        <a:bodyPr/>
        <a:lstStyle/>
        <a:p>
          <a:endParaRPr lang="en-US"/>
        </a:p>
      </dgm:t>
    </dgm:pt>
    <dgm:pt modelId="{1E3F72F1-BF9B-4367-8F03-2D5C68E96A33}">
      <dgm:prSet/>
      <dgm:spPr/>
      <dgm:t>
        <a:bodyPr/>
        <a:lstStyle/>
        <a:p>
          <a:pPr rtl="0"/>
          <a:r>
            <a:rPr lang="en-US" dirty="0" smtClean="0"/>
            <a:t>ANALYSIS OF DATA IN </a:t>
          </a:r>
        </a:p>
        <a:p>
          <a:pPr rtl="0"/>
          <a:r>
            <a:rPr lang="en-US" dirty="0" smtClean="0"/>
            <a:t>POWER BI </a:t>
          </a:r>
          <a:endParaRPr lang="en-US" dirty="0"/>
        </a:p>
      </dgm:t>
    </dgm:pt>
    <dgm:pt modelId="{C507EFF0-41E0-401E-91EF-B0114D07942A}" type="parTrans" cxnId="{033FBCB7-CDB3-47BF-8186-15D76CA19861}">
      <dgm:prSet/>
      <dgm:spPr/>
      <dgm:t>
        <a:bodyPr/>
        <a:lstStyle/>
        <a:p>
          <a:endParaRPr lang="en-US"/>
        </a:p>
      </dgm:t>
    </dgm:pt>
    <dgm:pt modelId="{D621D595-822D-4048-B118-D95DDEF8B65C}" type="sibTrans" cxnId="{033FBCB7-CDB3-47BF-8186-15D76CA19861}">
      <dgm:prSet/>
      <dgm:spPr/>
      <dgm:t>
        <a:bodyPr/>
        <a:lstStyle/>
        <a:p>
          <a:endParaRPr lang="en-US"/>
        </a:p>
      </dgm:t>
    </dgm:pt>
    <dgm:pt modelId="{4C365A8A-7768-4042-BD7A-23374BA32CE5}">
      <dgm:prSet/>
      <dgm:spPr/>
      <dgm:t>
        <a:bodyPr/>
        <a:lstStyle/>
        <a:p>
          <a:pPr rtl="0"/>
          <a:r>
            <a:rPr lang="en-US" smtClean="0"/>
            <a:t>KEY INSIGHTS</a:t>
          </a:r>
          <a:endParaRPr lang="en-US"/>
        </a:p>
      </dgm:t>
    </dgm:pt>
    <dgm:pt modelId="{EEC19910-3BE8-4AE5-8D2E-43CFFF93BA5B}" type="parTrans" cxnId="{C493A28D-EC5A-4BA2-A859-B655DF30E476}">
      <dgm:prSet/>
      <dgm:spPr/>
      <dgm:t>
        <a:bodyPr/>
        <a:lstStyle/>
        <a:p>
          <a:endParaRPr lang="en-US"/>
        </a:p>
      </dgm:t>
    </dgm:pt>
    <dgm:pt modelId="{B2838969-887D-4088-B425-E612F21DFB07}" type="sibTrans" cxnId="{C493A28D-EC5A-4BA2-A859-B655DF30E476}">
      <dgm:prSet/>
      <dgm:spPr/>
      <dgm:t>
        <a:bodyPr/>
        <a:lstStyle/>
        <a:p>
          <a:endParaRPr lang="en-US"/>
        </a:p>
      </dgm:t>
    </dgm:pt>
    <dgm:pt modelId="{FB78C1B0-C3E7-4E72-984E-FE5D6132B404}">
      <dgm:prSet/>
      <dgm:spPr/>
      <dgm:t>
        <a:bodyPr/>
        <a:lstStyle/>
        <a:p>
          <a:pPr rtl="0"/>
          <a:r>
            <a:rPr lang="en-US" smtClean="0"/>
            <a:t>RECOMMENDATIONS</a:t>
          </a:r>
          <a:endParaRPr lang="en-US"/>
        </a:p>
      </dgm:t>
    </dgm:pt>
    <dgm:pt modelId="{D37301E4-3EEA-49C2-A3EE-8D88E5874D37}" type="parTrans" cxnId="{A87D5A48-24B0-438A-AACC-9ED9438FE838}">
      <dgm:prSet/>
      <dgm:spPr/>
      <dgm:t>
        <a:bodyPr/>
        <a:lstStyle/>
        <a:p>
          <a:endParaRPr lang="en-US"/>
        </a:p>
      </dgm:t>
    </dgm:pt>
    <dgm:pt modelId="{589D232C-2A04-4A3E-9D96-94CFE3CE240F}" type="sibTrans" cxnId="{A87D5A48-24B0-438A-AACC-9ED9438FE838}">
      <dgm:prSet/>
      <dgm:spPr/>
      <dgm:t>
        <a:bodyPr/>
        <a:lstStyle/>
        <a:p>
          <a:endParaRPr lang="en-US"/>
        </a:p>
      </dgm:t>
    </dgm:pt>
    <dgm:pt modelId="{E081636B-CA25-4DD6-A131-2A10DA5304A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CONCLUSION</a:t>
          </a:r>
          <a:endParaRPr lang="en-US"/>
        </a:p>
      </dgm:t>
    </dgm:pt>
    <dgm:pt modelId="{E8D55C3B-3F2A-45A0-A8F4-6E60550F8D61}" type="parTrans" cxnId="{AC8316D9-7A18-4BF5-AE86-ADBA05B8DDF1}">
      <dgm:prSet/>
      <dgm:spPr/>
      <dgm:t>
        <a:bodyPr/>
        <a:lstStyle/>
        <a:p>
          <a:endParaRPr lang="en-US"/>
        </a:p>
      </dgm:t>
    </dgm:pt>
    <dgm:pt modelId="{13179342-DE48-4F43-9323-9E2A51E75828}" type="sibTrans" cxnId="{AC8316D9-7A18-4BF5-AE86-ADBA05B8DDF1}">
      <dgm:prSet/>
      <dgm:spPr/>
      <dgm:t>
        <a:bodyPr/>
        <a:lstStyle/>
        <a:p>
          <a:endParaRPr lang="en-US"/>
        </a:p>
      </dgm:t>
    </dgm:pt>
    <dgm:pt modelId="{215D38CE-3DB1-4BB1-AB7D-5F6F33DBA2F2}" type="pres">
      <dgm:prSet presAssocID="{B42F08A5-B4C5-4418-81E3-1B78E0608E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61414-3107-44BA-8163-19F0BBA53320}" type="pres">
      <dgm:prSet presAssocID="{3DB15C9A-7249-49AC-AB0E-B07BD43D2E6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987F7-4290-4BC2-A5C6-7F010C70AF6A}" type="pres">
      <dgm:prSet presAssocID="{4745ED47-E197-402E-9C07-2FB85A87673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21D597C-D879-486B-8129-15D41CCF677A}" type="pres">
      <dgm:prSet presAssocID="{4745ED47-E197-402E-9C07-2FB85A876731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8D2EDFE4-24BB-4C9C-8BEA-BC47AF9DA2D9}" type="pres">
      <dgm:prSet presAssocID="{8AC34FAA-4E19-4E6B-9246-D78D4E55593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27943-682B-419B-9AA4-CA6FD5B3AE13}" type="pres">
      <dgm:prSet presAssocID="{247C0DA0-EABA-4E84-88CD-ECBC5CD237A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CAB2EC3-7A92-46ED-B8DB-BBCC27E4EFB0}" type="pres">
      <dgm:prSet presAssocID="{247C0DA0-EABA-4E84-88CD-ECBC5CD237AC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36CCADA7-AA19-436E-BC1A-25E5F348E31A}" type="pres">
      <dgm:prSet presAssocID="{1E3F72F1-BF9B-4367-8F03-2D5C68E96A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499BB-2906-40C1-8EDC-A38A654DF4CA}" type="pres">
      <dgm:prSet presAssocID="{D621D595-822D-4048-B118-D95DDEF8B65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CB0BED7-6990-42A9-B719-247330AAC137}" type="pres">
      <dgm:prSet presAssocID="{D621D595-822D-4048-B118-D95DDEF8B65C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95D70DD5-F91B-419A-9CD6-4C1F018C4904}" type="pres">
      <dgm:prSet presAssocID="{4C365A8A-7768-4042-BD7A-23374BA32C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F4F27-03C8-48E5-BA76-89904D03B376}" type="pres">
      <dgm:prSet presAssocID="{B2838969-887D-4088-B425-E612F21DFB0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50B4860-271E-4346-82B4-65A4B9813373}" type="pres">
      <dgm:prSet presAssocID="{B2838969-887D-4088-B425-E612F21DFB07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4363828D-888D-482A-B438-5B0F9ABDB1A3}" type="pres">
      <dgm:prSet presAssocID="{FB78C1B0-C3E7-4E72-984E-FE5D6132B40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CB99F-7F66-4DA6-8922-7AEAC58A5E36}" type="pres">
      <dgm:prSet presAssocID="{589D232C-2A04-4A3E-9D96-94CFE3CE240F}" presName="sibTrans" presStyleLbl="sibTrans1D1" presStyleIdx="4" presStyleCnt="5"/>
      <dgm:spPr/>
      <dgm:t>
        <a:bodyPr/>
        <a:lstStyle/>
        <a:p>
          <a:endParaRPr lang="en-US"/>
        </a:p>
      </dgm:t>
    </dgm:pt>
    <dgm:pt modelId="{42D17DFC-3F5D-41E3-B413-A3DE5523EE49}" type="pres">
      <dgm:prSet presAssocID="{589D232C-2A04-4A3E-9D96-94CFE3CE240F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7B33E278-A595-4592-8BAE-15CEAC1990F7}" type="pres">
      <dgm:prSet presAssocID="{E081636B-CA25-4DD6-A131-2A10DA5304A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62E7E9-47F4-41DB-BBFB-15F78ECDE439}" type="presOf" srcId="{247C0DA0-EABA-4E84-88CD-ECBC5CD237AC}" destId="{3CAB2EC3-7A92-46ED-B8DB-BBCC27E4EFB0}" srcOrd="1" destOrd="0" presId="urn:microsoft.com/office/officeart/2005/8/layout/bProcess3"/>
    <dgm:cxn modelId="{665115CC-B67D-4F6A-B7F1-ABFD5A5CA270}" type="presOf" srcId="{B42F08A5-B4C5-4418-81E3-1B78E0608E1E}" destId="{215D38CE-3DB1-4BB1-AB7D-5F6F33DBA2F2}" srcOrd="0" destOrd="0" presId="urn:microsoft.com/office/officeart/2005/8/layout/bProcess3"/>
    <dgm:cxn modelId="{04CAAC8C-B8B2-45C5-BF5F-3E916C7D5C82}" type="presOf" srcId="{B2838969-887D-4088-B425-E612F21DFB07}" destId="{550B4860-271E-4346-82B4-65A4B9813373}" srcOrd="1" destOrd="0" presId="urn:microsoft.com/office/officeart/2005/8/layout/bProcess3"/>
    <dgm:cxn modelId="{09A2941A-4B21-4F3A-B85A-E27EB0230AF5}" type="presOf" srcId="{4C365A8A-7768-4042-BD7A-23374BA32CE5}" destId="{95D70DD5-F91B-419A-9CD6-4C1F018C4904}" srcOrd="0" destOrd="0" presId="urn:microsoft.com/office/officeart/2005/8/layout/bProcess3"/>
    <dgm:cxn modelId="{8B8A254D-B053-4C22-B390-738731A62915}" srcId="{B42F08A5-B4C5-4418-81E3-1B78E0608E1E}" destId="{8AC34FAA-4E19-4E6B-9246-D78D4E55593F}" srcOrd="1" destOrd="0" parTransId="{3752455F-F770-4D54-87C3-4EDB5A6A099B}" sibTransId="{247C0DA0-EABA-4E84-88CD-ECBC5CD237AC}"/>
    <dgm:cxn modelId="{F9B1BECC-0169-460F-B3D0-50F78D6F3E01}" type="presOf" srcId="{4745ED47-E197-402E-9C07-2FB85A876731}" destId="{6C7987F7-4290-4BC2-A5C6-7F010C70AF6A}" srcOrd="0" destOrd="0" presId="urn:microsoft.com/office/officeart/2005/8/layout/bProcess3"/>
    <dgm:cxn modelId="{B91E56F9-59C2-45C9-8494-21614A1F1A22}" type="presOf" srcId="{247C0DA0-EABA-4E84-88CD-ECBC5CD237AC}" destId="{1AB27943-682B-419B-9AA4-CA6FD5B3AE13}" srcOrd="0" destOrd="0" presId="urn:microsoft.com/office/officeart/2005/8/layout/bProcess3"/>
    <dgm:cxn modelId="{A87D5A48-24B0-438A-AACC-9ED9438FE838}" srcId="{B42F08A5-B4C5-4418-81E3-1B78E0608E1E}" destId="{FB78C1B0-C3E7-4E72-984E-FE5D6132B404}" srcOrd="4" destOrd="0" parTransId="{D37301E4-3EEA-49C2-A3EE-8D88E5874D37}" sibTransId="{589D232C-2A04-4A3E-9D96-94CFE3CE240F}"/>
    <dgm:cxn modelId="{3EE81858-DBB7-4992-BF4F-4A846DFEFF83}" type="presOf" srcId="{B2838969-887D-4088-B425-E612F21DFB07}" destId="{C20F4F27-03C8-48E5-BA76-89904D03B376}" srcOrd="0" destOrd="0" presId="urn:microsoft.com/office/officeart/2005/8/layout/bProcess3"/>
    <dgm:cxn modelId="{66271511-E3EB-4870-A024-2BF926519EA4}" type="presOf" srcId="{D621D595-822D-4048-B118-D95DDEF8B65C}" destId="{B73499BB-2906-40C1-8EDC-A38A654DF4CA}" srcOrd="0" destOrd="0" presId="urn:microsoft.com/office/officeart/2005/8/layout/bProcess3"/>
    <dgm:cxn modelId="{FD91AA8C-D800-47DE-B1F7-60881923BDD0}" type="presOf" srcId="{1E3F72F1-BF9B-4367-8F03-2D5C68E96A33}" destId="{36CCADA7-AA19-436E-BC1A-25E5F348E31A}" srcOrd="0" destOrd="0" presId="urn:microsoft.com/office/officeart/2005/8/layout/bProcess3"/>
    <dgm:cxn modelId="{EC76E786-2877-4702-8773-1AB30D9DF16C}" type="presOf" srcId="{589D232C-2A04-4A3E-9D96-94CFE3CE240F}" destId="{966CB99F-7F66-4DA6-8922-7AEAC58A5E36}" srcOrd="0" destOrd="0" presId="urn:microsoft.com/office/officeart/2005/8/layout/bProcess3"/>
    <dgm:cxn modelId="{033FBCB7-CDB3-47BF-8186-15D76CA19861}" srcId="{B42F08A5-B4C5-4418-81E3-1B78E0608E1E}" destId="{1E3F72F1-BF9B-4367-8F03-2D5C68E96A33}" srcOrd="2" destOrd="0" parTransId="{C507EFF0-41E0-401E-91EF-B0114D07942A}" sibTransId="{D621D595-822D-4048-B118-D95DDEF8B65C}"/>
    <dgm:cxn modelId="{50B2FE0C-9CB6-4960-AF14-4FEB531B65E3}" type="presOf" srcId="{D621D595-822D-4048-B118-D95DDEF8B65C}" destId="{ECB0BED7-6990-42A9-B719-247330AAC137}" srcOrd="1" destOrd="0" presId="urn:microsoft.com/office/officeart/2005/8/layout/bProcess3"/>
    <dgm:cxn modelId="{A5B8A5A4-1644-41F9-9BE9-770A90C298D9}" srcId="{B42F08A5-B4C5-4418-81E3-1B78E0608E1E}" destId="{3DB15C9A-7249-49AC-AB0E-B07BD43D2E65}" srcOrd="0" destOrd="0" parTransId="{1D03702D-C831-4940-8573-917BCB90C8E9}" sibTransId="{4745ED47-E197-402E-9C07-2FB85A876731}"/>
    <dgm:cxn modelId="{AC8316D9-7A18-4BF5-AE86-ADBA05B8DDF1}" srcId="{B42F08A5-B4C5-4418-81E3-1B78E0608E1E}" destId="{E081636B-CA25-4DD6-A131-2A10DA5304AB}" srcOrd="5" destOrd="0" parTransId="{E8D55C3B-3F2A-45A0-A8F4-6E60550F8D61}" sibTransId="{13179342-DE48-4F43-9323-9E2A51E75828}"/>
    <dgm:cxn modelId="{CC6A7807-39B5-4C9C-A471-A68013981EFB}" type="presOf" srcId="{8AC34FAA-4E19-4E6B-9246-D78D4E55593F}" destId="{8D2EDFE4-24BB-4C9C-8BEA-BC47AF9DA2D9}" srcOrd="0" destOrd="0" presId="urn:microsoft.com/office/officeart/2005/8/layout/bProcess3"/>
    <dgm:cxn modelId="{1241989B-1E7B-4233-8AEC-F77B04297A37}" type="presOf" srcId="{E081636B-CA25-4DD6-A131-2A10DA5304AB}" destId="{7B33E278-A595-4592-8BAE-15CEAC1990F7}" srcOrd="0" destOrd="0" presId="urn:microsoft.com/office/officeart/2005/8/layout/bProcess3"/>
    <dgm:cxn modelId="{C493A28D-EC5A-4BA2-A859-B655DF30E476}" srcId="{B42F08A5-B4C5-4418-81E3-1B78E0608E1E}" destId="{4C365A8A-7768-4042-BD7A-23374BA32CE5}" srcOrd="3" destOrd="0" parTransId="{EEC19910-3BE8-4AE5-8D2E-43CFFF93BA5B}" sibTransId="{B2838969-887D-4088-B425-E612F21DFB07}"/>
    <dgm:cxn modelId="{745396A3-E616-4086-AC4C-4B5C311E3FBB}" type="presOf" srcId="{589D232C-2A04-4A3E-9D96-94CFE3CE240F}" destId="{42D17DFC-3F5D-41E3-B413-A3DE5523EE49}" srcOrd="1" destOrd="0" presId="urn:microsoft.com/office/officeart/2005/8/layout/bProcess3"/>
    <dgm:cxn modelId="{E68702F0-0498-4959-904F-6946097EE8F4}" type="presOf" srcId="{3DB15C9A-7249-49AC-AB0E-B07BD43D2E65}" destId="{57F61414-3107-44BA-8163-19F0BBA53320}" srcOrd="0" destOrd="0" presId="urn:microsoft.com/office/officeart/2005/8/layout/bProcess3"/>
    <dgm:cxn modelId="{C3DE9DEE-A80A-4AF4-8670-1B5FC5578678}" type="presOf" srcId="{FB78C1B0-C3E7-4E72-984E-FE5D6132B404}" destId="{4363828D-888D-482A-B438-5B0F9ABDB1A3}" srcOrd="0" destOrd="0" presId="urn:microsoft.com/office/officeart/2005/8/layout/bProcess3"/>
    <dgm:cxn modelId="{9A54EB5C-CEEE-4AA5-8BBB-DE3326BEB152}" type="presOf" srcId="{4745ED47-E197-402E-9C07-2FB85A876731}" destId="{121D597C-D879-486B-8129-15D41CCF677A}" srcOrd="1" destOrd="0" presId="urn:microsoft.com/office/officeart/2005/8/layout/bProcess3"/>
    <dgm:cxn modelId="{E6625C26-88E3-4A1B-A371-167E7E2835EC}" type="presParOf" srcId="{215D38CE-3DB1-4BB1-AB7D-5F6F33DBA2F2}" destId="{57F61414-3107-44BA-8163-19F0BBA53320}" srcOrd="0" destOrd="0" presId="urn:microsoft.com/office/officeart/2005/8/layout/bProcess3"/>
    <dgm:cxn modelId="{6634B616-2BF2-4079-968F-74FBAC0F1F37}" type="presParOf" srcId="{215D38CE-3DB1-4BB1-AB7D-5F6F33DBA2F2}" destId="{6C7987F7-4290-4BC2-A5C6-7F010C70AF6A}" srcOrd="1" destOrd="0" presId="urn:microsoft.com/office/officeart/2005/8/layout/bProcess3"/>
    <dgm:cxn modelId="{F38DA7EE-DD3A-47CE-9BA2-4C90E05B439B}" type="presParOf" srcId="{6C7987F7-4290-4BC2-A5C6-7F010C70AF6A}" destId="{121D597C-D879-486B-8129-15D41CCF677A}" srcOrd="0" destOrd="0" presId="urn:microsoft.com/office/officeart/2005/8/layout/bProcess3"/>
    <dgm:cxn modelId="{B25FBCC3-5877-4243-BA55-6994500391EC}" type="presParOf" srcId="{215D38CE-3DB1-4BB1-AB7D-5F6F33DBA2F2}" destId="{8D2EDFE4-24BB-4C9C-8BEA-BC47AF9DA2D9}" srcOrd="2" destOrd="0" presId="urn:microsoft.com/office/officeart/2005/8/layout/bProcess3"/>
    <dgm:cxn modelId="{9606EEB7-FE25-44A7-B44C-D85EF36A66A6}" type="presParOf" srcId="{215D38CE-3DB1-4BB1-AB7D-5F6F33DBA2F2}" destId="{1AB27943-682B-419B-9AA4-CA6FD5B3AE13}" srcOrd="3" destOrd="0" presId="urn:microsoft.com/office/officeart/2005/8/layout/bProcess3"/>
    <dgm:cxn modelId="{7970DE6F-BB4E-4DEB-8917-FC0303023B40}" type="presParOf" srcId="{1AB27943-682B-419B-9AA4-CA6FD5B3AE13}" destId="{3CAB2EC3-7A92-46ED-B8DB-BBCC27E4EFB0}" srcOrd="0" destOrd="0" presId="urn:microsoft.com/office/officeart/2005/8/layout/bProcess3"/>
    <dgm:cxn modelId="{EFA70C3E-FADA-447E-AA3F-E76D3D5CDA3F}" type="presParOf" srcId="{215D38CE-3DB1-4BB1-AB7D-5F6F33DBA2F2}" destId="{36CCADA7-AA19-436E-BC1A-25E5F348E31A}" srcOrd="4" destOrd="0" presId="urn:microsoft.com/office/officeart/2005/8/layout/bProcess3"/>
    <dgm:cxn modelId="{626B852D-23DF-4926-ADFA-27EEF2817455}" type="presParOf" srcId="{215D38CE-3DB1-4BB1-AB7D-5F6F33DBA2F2}" destId="{B73499BB-2906-40C1-8EDC-A38A654DF4CA}" srcOrd="5" destOrd="0" presId="urn:microsoft.com/office/officeart/2005/8/layout/bProcess3"/>
    <dgm:cxn modelId="{5F4B7405-4D77-40DA-BEB8-D148255F9A97}" type="presParOf" srcId="{B73499BB-2906-40C1-8EDC-A38A654DF4CA}" destId="{ECB0BED7-6990-42A9-B719-247330AAC137}" srcOrd="0" destOrd="0" presId="urn:microsoft.com/office/officeart/2005/8/layout/bProcess3"/>
    <dgm:cxn modelId="{FED7B843-B48B-485D-A6F0-660320C1AED7}" type="presParOf" srcId="{215D38CE-3DB1-4BB1-AB7D-5F6F33DBA2F2}" destId="{95D70DD5-F91B-419A-9CD6-4C1F018C4904}" srcOrd="6" destOrd="0" presId="urn:microsoft.com/office/officeart/2005/8/layout/bProcess3"/>
    <dgm:cxn modelId="{3D9EDBA2-0DEB-42FB-B209-DC17E9B9F6CE}" type="presParOf" srcId="{215D38CE-3DB1-4BB1-AB7D-5F6F33DBA2F2}" destId="{C20F4F27-03C8-48E5-BA76-89904D03B376}" srcOrd="7" destOrd="0" presId="urn:microsoft.com/office/officeart/2005/8/layout/bProcess3"/>
    <dgm:cxn modelId="{D4AED5E1-1073-4ED2-B8FE-CF7F8F796C9F}" type="presParOf" srcId="{C20F4F27-03C8-48E5-BA76-89904D03B376}" destId="{550B4860-271E-4346-82B4-65A4B9813373}" srcOrd="0" destOrd="0" presId="urn:microsoft.com/office/officeart/2005/8/layout/bProcess3"/>
    <dgm:cxn modelId="{B4B57A03-FF09-4294-9642-912D2D220E45}" type="presParOf" srcId="{215D38CE-3DB1-4BB1-AB7D-5F6F33DBA2F2}" destId="{4363828D-888D-482A-B438-5B0F9ABDB1A3}" srcOrd="8" destOrd="0" presId="urn:microsoft.com/office/officeart/2005/8/layout/bProcess3"/>
    <dgm:cxn modelId="{15DB8A87-D511-485F-9B28-CFA957A93163}" type="presParOf" srcId="{215D38CE-3DB1-4BB1-AB7D-5F6F33DBA2F2}" destId="{966CB99F-7F66-4DA6-8922-7AEAC58A5E36}" srcOrd="9" destOrd="0" presId="urn:microsoft.com/office/officeart/2005/8/layout/bProcess3"/>
    <dgm:cxn modelId="{43CBCEDD-D4A7-4D14-9043-D7A2281126B4}" type="presParOf" srcId="{966CB99F-7F66-4DA6-8922-7AEAC58A5E36}" destId="{42D17DFC-3F5D-41E3-B413-A3DE5523EE49}" srcOrd="0" destOrd="0" presId="urn:microsoft.com/office/officeart/2005/8/layout/bProcess3"/>
    <dgm:cxn modelId="{4D740873-D54E-44E8-A05F-ECB8A13B008D}" type="presParOf" srcId="{215D38CE-3DB1-4BB1-AB7D-5F6F33DBA2F2}" destId="{7B33E278-A595-4592-8BAE-15CEAC1990F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C693E6-7D5C-4589-8AA9-941CCCACFC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CAA025-706B-4CCC-87FD-19C5A666130C}">
      <dgm:prSet/>
      <dgm:spPr/>
      <dgm:t>
        <a:bodyPr/>
        <a:lstStyle/>
        <a:p>
          <a:pPr rtl="0"/>
          <a:r>
            <a:rPr lang="en-US" smtClean="0"/>
            <a:t>QUESTION 5</a:t>
          </a:r>
          <a:endParaRPr lang="en-US"/>
        </a:p>
      </dgm:t>
    </dgm:pt>
    <dgm:pt modelId="{25F50053-7A25-4750-A6DC-5125A6977B0F}" type="parTrans" cxnId="{81BBFF08-1458-47B0-9ED5-7D6FFA311067}">
      <dgm:prSet/>
      <dgm:spPr/>
      <dgm:t>
        <a:bodyPr/>
        <a:lstStyle/>
        <a:p>
          <a:endParaRPr lang="en-US"/>
        </a:p>
      </dgm:t>
    </dgm:pt>
    <dgm:pt modelId="{A8437F57-4683-4A8F-9A42-8D452578A7BC}" type="sibTrans" cxnId="{81BBFF08-1458-47B0-9ED5-7D6FFA311067}">
      <dgm:prSet/>
      <dgm:spPr/>
      <dgm:t>
        <a:bodyPr/>
        <a:lstStyle/>
        <a:p>
          <a:endParaRPr lang="en-US"/>
        </a:p>
      </dgm:t>
    </dgm:pt>
    <dgm:pt modelId="{11DE939D-76FD-4B51-8A55-41E3A1D88E24}" type="pres">
      <dgm:prSet presAssocID="{90C693E6-7D5C-4589-8AA9-941CCCACFC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7B078-60AA-4CB5-976C-4D4A2E28E9F6}" type="pres">
      <dgm:prSet presAssocID="{A7CAA025-706B-4CCC-87FD-19C5A66613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A0B4F-0843-4B26-AAEE-62E1339A2AD2}" type="presOf" srcId="{90C693E6-7D5C-4589-8AA9-941CCCACFC7C}" destId="{11DE939D-76FD-4B51-8A55-41E3A1D88E24}" srcOrd="0" destOrd="0" presId="urn:microsoft.com/office/officeart/2005/8/layout/vList2"/>
    <dgm:cxn modelId="{81BBFF08-1458-47B0-9ED5-7D6FFA311067}" srcId="{90C693E6-7D5C-4589-8AA9-941CCCACFC7C}" destId="{A7CAA025-706B-4CCC-87FD-19C5A666130C}" srcOrd="0" destOrd="0" parTransId="{25F50053-7A25-4750-A6DC-5125A6977B0F}" sibTransId="{A8437F57-4683-4A8F-9A42-8D452578A7BC}"/>
    <dgm:cxn modelId="{E89AD745-8513-423B-98BE-8D873E061C9D}" type="presOf" srcId="{A7CAA025-706B-4CCC-87FD-19C5A666130C}" destId="{CD97B078-60AA-4CB5-976C-4D4A2E28E9F6}" srcOrd="0" destOrd="0" presId="urn:microsoft.com/office/officeart/2005/8/layout/vList2"/>
    <dgm:cxn modelId="{23F91E7B-D44B-4798-A85F-769EFD5438F8}" type="presParOf" srcId="{11DE939D-76FD-4B51-8A55-41E3A1D88E24}" destId="{CD97B078-60AA-4CB5-976C-4D4A2E28E9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ADD1F7-2FA9-48D7-AB1C-89243DA9224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AF801F1-3564-4196-B811-0C483CACE467}">
      <dgm:prSet/>
      <dgm:spPr/>
      <dgm:t>
        <a:bodyPr/>
        <a:lstStyle/>
        <a:p>
          <a:pPr rtl="0"/>
          <a:r>
            <a:rPr lang="en-US" smtClean="0"/>
            <a:t>KEY INSIGHTS</a:t>
          </a:r>
          <a:endParaRPr lang="en-US"/>
        </a:p>
      </dgm:t>
    </dgm:pt>
    <dgm:pt modelId="{AF9F511B-007A-4B1E-AF10-5E7096164D69}" type="parTrans" cxnId="{1EF2D875-CFBA-4725-B53A-2B16387391FA}">
      <dgm:prSet/>
      <dgm:spPr/>
      <dgm:t>
        <a:bodyPr/>
        <a:lstStyle/>
        <a:p>
          <a:endParaRPr lang="en-US"/>
        </a:p>
      </dgm:t>
    </dgm:pt>
    <dgm:pt modelId="{70553B0B-C3D3-4303-B32A-6D171E7FFE0C}" type="sibTrans" cxnId="{1EF2D875-CFBA-4725-B53A-2B16387391FA}">
      <dgm:prSet/>
      <dgm:spPr/>
      <dgm:t>
        <a:bodyPr/>
        <a:lstStyle/>
        <a:p>
          <a:endParaRPr lang="en-US"/>
        </a:p>
      </dgm:t>
    </dgm:pt>
    <dgm:pt modelId="{85E7B55A-7849-488C-B529-6B46D818497C}" type="pres">
      <dgm:prSet presAssocID="{6EADD1F7-2FA9-48D7-AB1C-89243DA922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10B8A-B24A-4CA7-A1F3-B1936FE41F69}" type="pres">
      <dgm:prSet presAssocID="{7AF801F1-3564-4196-B811-0C483CACE4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E94D40-6955-4EE9-ADB3-504C3D30E428}" type="presOf" srcId="{6EADD1F7-2FA9-48D7-AB1C-89243DA92247}" destId="{85E7B55A-7849-488C-B529-6B46D818497C}" srcOrd="0" destOrd="0" presId="urn:microsoft.com/office/officeart/2005/8/layout/vList2"/>
    <dgm:cxn modelId="{1EF2D875-CFBA-4725-B53A-2B16387391FA}" srcId="{6EADD1F7-2FA9-48D7-AB1C-89243DA92247}" destId="{7AF801F1-3564-4196-B811-0C483CACE467}" srcOrd="0" destOrd="0" parTransId="{AF9F511B-007A-4B1E-AF10-5E7096164D69}" sibTransId="{70553B0B-C3D3-4303-B32A-6D171E7FFE0C}"/>
    <dgm:cxn modelId="{F4FBAD56-3B7D-4BC0-B325-CECEFA22B9E3}" type="presOf" srcId="{7AF801F1-3564-4196-B811-0C483CACE467}" destId="{6C710B8A-B24A-4CA7-A1F3-B1936FE41F69}" srcOrd="0" destOrd="0" presId="urn:microsoft.com/office/officeart/2005/8/layout/vList2"/>
    <dgm:cxn modelId="{BA9A09A5-96C4-49EA-98ED-C9E8C2BA6E11}" type="presParOf" srcId="{85E7B55A-7849-488C-B529-6B46D818497C}" destId="{6C710B8A-B24A-4CA7-A1F3-B1936FE41F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067220-88B5-4FF6-9C2E-F1DE1FBCFFE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295BE7-E637-4F74-9FDC-567E41BDE285}">
      <dgm:prSet/>
      <dgm:spPr/>
      <dgm:t>
        <a:bodyPr/>
        <a:lstStyle/>
        <a:p>
          <a:pPr rtl="0"/>
          <a:r>
            <a:rPr lang="en-US" smtClean="0"/>
            <a:t>RECOMMENDATIONS</a:t>
          </a:r>
          <a:endParaRPr lang="en-US"/>
        </a:p>
      </dgm:t>
    </dgm:pt>
    <dgm:pt modelId="{2FD2E519-3A2E-4EAD-AAA9-133C74513B17}" type="parTrans" cxnId="{8426C294-F5F7-49BF-9958-7E879CE74243}">
      <dgm:prSet/>
      <dgm:spPr/>
      <dgm:t>
        <a:bodyPr/>
        <a:lstStyle/>
        <a:p>
          <a:endParaRPr lang="en-US"/>
        </a:p>
      </dgm:t>
    </dgm:pt>
    <dgm:pt modelId="{1289556E-CEDF-451D-A703-5B6F62E40055}" type="sibTrans" cxnId="{8426C294-F5F7-49BF-9958-7E879CE74243}">
      <dgm:prSet/>
      <dgm:spPr/>
      <dgm:t>
        <a:bodyPr/>
        <a:lstStyle/>
        <a:p>
          <a:endParaRPr lang="en-US"/>
        </a:p>
      </dgm:t>
    </dgm:pt>
    <dgm:pt modelId="{9E06B097-0CDF-4DDF-9B1C-89FCAC1E0661}" type="pres">
      <dgm:prSet presAssocID="{C8067220-88B5-4FF6-9C2E-F1DE1FBCF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81FB8-BDB6-4E39-BBAD-DC160B9750ED}" type="pres">
      <dgm:prSet presAssocID="{54295BE7-E637-4F74-9FDC-567E41BDE2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974E9-2AF2-4F2E-B08A-F222EB2A5CED}" type="presOf" srcId="{54295BE7-E637-4F74-9FDC-567E41BDE285}" destId="{9A581FB8-BDB6-4E39-BBAD-DC160B9750ED}" srcOrd="0" destOrd="0" presId="urn:microsoft.com/office/officeart/2005/8/layout/vList2"/>
    <dgm:cxn modelId="{A8876B28-2A77-4AD9-854F-1841A2CC787E}" type="presOf" srcId="{C8067220-88B5-4FF6-9C2E-F1DE1FBCFFE5}" destId="{9E06B097-0CDF-4DDF-9B1C-89FCAC1E0661}" srcOrd="0" destOrd="0" presId="urn:microsoft.com/office/officeart/2005/8/layout/vList2"/>
    <dgm:cxn modelId="{8426C294-F5F7-49BF-9958-7E879CE74243}" srcId="{C8067220-88B5-4FF6-9C2E-F1DE1FBCFFE5}" destId="{54295BE7-E637-4F74-9FDC-567E41BDE285}" srcOrd="0" destOrd="0" parTransId="{2FD2E519-3A2E-4EAD-AAA9-133C74513B17}" sibTransId="{1289556E-CEDF-451D-A703-5B6F62E40055}"/>
    <dgm:cxn modelId="{3482D957-3402-4387-B5BC-9F141DA6E2AE}" type="presParOf" srcId="{9E06B097-0CDF-4DDF-9B1C-89FCAC1E0661}" destId="{9A581FB8-BDB6-4E39-BBAD-DC160B9750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178569-EDCB-4BAB-9B43-6AD36484359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3927396-6C80-49DF-B146-DAFAC6597FF8}">
      <dgm:prSet/>
      <dgm:spPr/>
      <dgm:t>
        <a:bodyPr/>
        <a:lstStyle/>
        <a:p>
          <a:pPr rtl="0"/>
          <a:r>
            <a:rPr lang="en-US" smtClean="0"/>
            <a:t>CONCLUSION</a:t>
          </a:r>
          <a:endParaRPr lang="en-US"/>
        </a:p>
      </dgm:t>
    </dgm:pt>
    <dgm:pt modelId="{D1D1B048-7B2B-434E-8404-09219A0329F7}" type="parTrans" cxnId="{F77CB9DB-0FFC-4BAB-BD9F-602DC51D65E5}">
      <dgm:prSet/>
      <dgm:spPr/>
      <dgm:t>
        <a:bodyPr/>
        <a:lstStyle/>
        <a:p>
          <a:endParaRPr lang="en-US"/>
        </a:p>
      </dgm:t>
    </dgm:pt>
    <dgm:pt modelId="{9B4E58D8-CE85-4134-B2B2-5A705B4D2ED8}" type="sibTrans" cxnId="{F77CB9DB-0FFC-4BAB-BD9F-602DC51D65E5}">
      <dgm:prSet/>
      <dgm:spPr/>
      <dgm:t>
        <a:bodyPr/>
        <a:lstStyle/>
        <a:p>
          <a:endParaRPr lang="en-US"/>
        </a:p>
      </dgm:t>
    </dgm:pt>
    <dgm:pt modelId="{7D673C0F-3509-4D58-9F8B-67CD837ED038}" type="pres">
      <dgm:prSet presAssocID="{29178569-EDCB-4BAB-9B43-6AD3648435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8DFB7-7E76-45DB-848F-9CED029460AF}" type="pres">
      <dgm:prSet presAssocID="{D3927396-6C80-49DF-B146-DAFAC6597F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A14893-AB7E-4EC7-B8A6-36022AA8BF0D}" type="presOf" srcId="{D3927396-6C80-49DF-B146-DAFAC6597FF8}" destId="{1E48DFB7-7E76-45DB-848F-9CED029460AF}" srcOrd="0" destOrd="0" presId="urn:microsoft.com/office/officeart/2005/8/layout/vList2"/>
    <dgm:cxn modelId="{A4FF7563-BF78-49E6-853E-D46BF3ED3C74}" type="presOf" srcId="{29178569-EDCB-4BAB-9B43-6AD364843592}" destId="{7D673C0F-3509-4D58-9F8B-67CD837ED038}" srcOrd="0" destOrd="0" presId="urn:microsoft.com/office/officeart/2005/8/layout/vList2"/>
    <dgm:cxn modelId="{F77CB9DB-0FFC-4BAB-BD9F-602DC51D65E5}" srcId="{29178569-EDCB-4BAB-9B43-6AD364843592}" destId="{D3927396-6C80-49DF-B146-DAFAC6597FF8}" srcOrd="0" destOrd="0" parTransId="{D1D1B048-7B2B-434E-8404-09219A0329F7}" sibTransId="{9B4E58D8-CE85-4134-B2B2-5A705B4D2ED8}"/>
    <dgm:cxn modelId="{31915CE5-12F4-4299-928D-1A4A7B9EEC0E}" type="presParOf" srcId="{7D673C0F-3509-4D58-9F8B-67CD837ED038}" destId="{1E48DFB7-7E76-45DB-848F-9CED029460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336EB-68FF-4EE6-B464-EABB2C701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396897-F986-4B90-AF80-65FD65E92E09}">
      <dgm:prSet/>
      <dgm:spPr/>
      <dgm:t>
        <a:bodyPr/>
        <a:lstStyle/>
        <a:p>
          <a:pPr rtl="0"/>
          <a:r>
            <a:rPr lang="en-US" smtClean="0"/>
            <a:t>CONTENT</a:t>
          </a:r>
          <a:endParaRPr lang="en-US"/>
        </a:p>
      </dgm:t>
    </dgm:pt>
    <dgm:pt modelId="{9273238D-F2EF-46F3-BB32-A42B358827CC}" type="parTrans" cxnId="{66D4D80E-3E0E-4796-AFE2-C2BF5CC73BA0}">
      <dgm:prSet/>
      <dgm:spPr/>
      <dgm:t>
        <a:bodyPr/>
        <a:lstStyle/>
        <a:p>
          <a:endParaRPr lang="en-US"/>
        </a:p>
      </dgm:t>
    </dgm:pt>
    <dgm:pt modelId="{12233677-D21A-45FD-A578-68512CB3B455}" type="sibTrans" cxnId="{66D4D80E-3E0E-4796-AFE2-C2BF5CC73BA0}">
      <dgm:prSet/>
      <dgm:spPr/>
      <dgm:t>
        <a:bodyPr/>
        <a:lstStyle/>
        <a:p>
          <a:endParaRPr lang="en-US"/>
        </a:p>
      </dgm:t>
    </dgm:pt>
    <dgm:pt modelId="{EF6392EF-C811-4066-BC7F-47473E4F2E94}" type="pres">
      <dgm:prSet presAssocID="{7F5336EB-68FF-4EE6-B464-EABB2C701B16}" presName="linear" presStyleCnt="0">
        <dgm:presLayoutVars>
          <dgm:animLvl val="lvl"/>
          <dgm:resizeHandles val="exact"/>
        </dgm:presLayoutVars>
      </dgm:prSet>
      <dgm:spPr/>
    </dgm:pt>
    <dgm:pt modelId="{CBC6B5C0-87DC-4AA7-A79A-6836C933F371}" type="pres">
      <dgm:prSet presAssocID="{B9396897-F986-4B90-AF80-65FD65E92E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82820EF-BDFA-440F-A984-776A8E6890CC}" type="presOf" srcId="{7F5336EB-68FF-4EE6-B464-EABB2C701B16}" destId="{EF6392EF-C811-4066-BC7F-47473E4F2E94}" srcOrd="0" destOrd="0" presId="urn:microsoft.com/office/officeart/2005/8/layout/vList2"/>
    <dgm:cxn modelId="{36321CEF-AA2A-436D-9660-725419E7BE7E}" type="presOf" srcId="{B9396897-F986-4B90-AF80-65FD65E92E09}" destId="{CBC6B5C0-87DC-4AA7-A79A-6836C933F371}" srcOrd="0" destOrd="0" presId="urn:microsoft.com/office/officeart/2005/8/layout/vList2"/>
    <dgm:cxn modelId="{66D4D80E-3E0E-4796-AFE2-C2BF5CC73BA0}" srcId="{7F5336EB-68FF-4EE6-B464-EABB2C701B16}" destId="{B9396897-F986-4B90-AF80-65FD65E92E09}" srcOrd="0" destOrd="0" parTransId="{9273238D-F2EF-46F3-BB32-A42B358827CC}" sibTransId="{12233677-D21A-45FD-A578-68512CB3B455}"/>
    <dgm:cxn modelId="{53A2B966-414E-4C8E-A0F5-4C310874E8F1}" type="presParOf" srcId="{EF6392EF-C811-4066-BC7F-47473E4F2E94}" destId="{CBC6B5C0-87DC-4AA7-A79A-6836C933F3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5A6710-4656-4FBC-ACE0-1954A30D73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0B09AF-F404-4F09-880F-288E642EA85F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F4B47E51-10A2-46E9-9102-C0024F1EFECB}" type="parTrans" cxnId="{A3FE21B3-ABE5-41D4-A26A-3BD87E18F54E}">
      <dgm:prSet/>
      <dgm:spPr/>
      <dgm:t>
        <a:bodyPr/>
        <a:lstStyle/>
        <a:p>
          <a:endParaRPr lang="en-US"/>
        </a:p>
      </dgm:t>
    </dgm:pt>
    <dgm:pt modelId="{C59ABAC2-F5F9-428A-89B6-FB3730A08314}" type="sibTrans" cxnId="{A3FE21B3-ABE5-41D4-A26A-3BD87E18F54E}">
      <dgm:prSet/>
      <dgm:spPr/>
      <dgm:t>
        <a:bodyPr/>
        <a:lstStyle/>
        <a:p>
          <a:endParaRPr lang="en-US"/>
        </a:p>
      </dgm:t>
    </dgm:pt>
    <dgm:pt modelId="{8A541678-B2BB-4627-8E60-A96D0554598D}" type="pres">
      <dgm:prSet presAssocID="{745A6710-4656-4FBC-ACE0-1954A30D73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3113D7-25D5-48D6-BAAC-AD190FC020DA}" type="pres">
      <dgm:prSet presAssocID="{4E0B09AF-F404-4F09-880F-288E642EA8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E21B3-ABE5-41D4-A26A-3BD87E18F54E}" srcId="{745A6710-4656-4FBC-ACE0-1954A30D730A}" destId="{4E0B09AF-F404-4F09-880F-288E642EA85F}" srcOrd="0" destOrd="0" parTransId="{F4B47E51-10A2-46E9-9102-C0024F1EFECB}" sibTransId="{C59ABAC2-F5F9-428A-89B6-FB3730A08314}"/>
    <dgm:cxn modelId="{A765168F-E6F9-4D38-8151-5A65F4FF763D}" type="presOf" srcId="{745A6710-4656-4FBC-ACE0-1954A30D730A}" destId="{8A541678-B2BB-4627-8E60-A96D0554598D}" srcOrd="0" destOrd="0" presId="urn:microsoft.com/office/officeart/2005/8/layout/vList2"/>
    <dgm:cxn modelId="{337D6F34-07C7-4B17-BAB4-D7C73E047379}" type="presOf" srcId="{4E0B09AF-F404-4F09-880F-288E642EA85F}" destId="{B63113D7-25D5-48D6-BAAC-AD190FC020DA}" srcOrd="0" destOrd="0" presId="urn:microsoft.com/office/officeart/2005/8/layout/vList2"/>
    <dgm:cxn modelId="{FE61B78F-FCA5-4EE3-B780-FF86622D5731}" type="presParOf" srcId="{8A541678-B2BB-4627-8E60-A96D0554598D}" destId="{B63113D7-25D5-48D6-BAAC-AD190FC020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C5676-8EFF-4581-AEF0-C865F2F227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07BD8C-DFB1-4009-B108-AC1C8F650023}">
      <dgm:prSet/>
      <dgm:spPr/>
      <dgm:t>
        <a:bodyPr/>
        <a:lstStyle/>
        <a:p>
          <a:pPr rtl="0"/>
          <a:r>
            <a:rPr lang="en-US" smtClean="0"/>
            <a:t>DATASET CLEANING</a:t>
          </a:r>
          <a:endParaRPr lang="en-US"/>
        </a:p>
      </dgm:t>
    </dgm:pt>
    <dgm:pt modelId="{35E700A3-B835-400C-A34D-AAC742802EED}" type="parTrans" cxnId="{07C278B6-C931-4BAB-A1AC-0C4E98000261}">
      <dgm:prSet/>
      <dgm:spPr/>
      <dgm:t>
        <a:bodyPr/>
        <a:lstStyle/>
        <a:p>
          <a:endParaRPr lang="en-US"/>
        </a:p>
      </dgm:t>
    </dgm:pt>
    <dgm:pt modelId="{D8A655B9-569A-4E3D-AB07-C18A11E775C5}" type="sibTrans" cxnId="{07C278B6-C931-4BAB-A1AC-0C4E98000261}">
      <dgm:prSet/>
      <dgm:spPr/>
      <dgm:t>
        <a:bodyPr/>
        <a:lstStyle/>
        <a:p>
          <a:endParaRPr lang="en-US"/>
        </a:p>
      </dgm:t>
    </dgm:pt>
    <dgm:pt modelId="{A8EC4563-D57A-4FF9-8E2A-56F6404CD8C6}" type="pres">
      <dgm:prSet presAssocID="{570C5676-8EFF-4581-AEF0-C865F2F227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3F889-D9ED-476E-811C-B1D7CB5FB20D}" type="pres">
      <dgm:prSet presAssocID="{4E07BD8C-DFB1-4009-B108-AC1C8F6500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278B6-C931-4BAB-A1AC-0C4E98000261}" srcId="{570C5676-8EFF-4581-AEF0-C865F2F22740}" destId="{4E07BD8C-DFB1-4009-B108-AC1C8F650023}" srcOrd="0" destOrd="0" parTransId="{35E700A3-B835-400C-A34D-AAC742802EED}" sibTransId="{D8A655B9-569A-4E3D-AB07-C18A11E775C5}"/>
    <dgm:cxn modelId="{9FA07EF2-D306-41EA-8D33-061B83E6FB22}" type="presOf" srcId="{4E07BD8C-DFB1-4009-B108-AC1C8F650023}" destId="{E433F889-D9ED-476E-811C-B1D7CB5FB20D}" srcOrd="0" destOrd="0" presId="urn:microsoft.com/office/officeart/2005/8/layout/vList2"/>
    <dgm:cxn modelId="{CBF44853-F8ED-43AE-9AC9-72268B2E06C4}" type="presOf" srcId="{570C5676-8EFF-4581-AEF0-C865F2F22740}" destId="{A8EC4563-D57A-4FF9-8E2A-56F6404CD8C6}" srcOrd="0" destOrd="0" presId="urn:microsoft.com/office/officeart/2005/8/layout/vList2"/>
    <dgm:cxn modelId="{8D54FDE5-DE00-4542-A04B-DF5C475808CC}" type="presParOf" srcId="{A8EC4563-D57A-4FF9-8E2A-56F6404CD8C6}" destId="{E433F889-D9ED-476E-811C-B1D7CB5FB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0BE612-109C-429E-9667-A6D36647E3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EADF3-8F34-4DE7-8CBC-6FCAAAEBAD41}">
      <dgm:prSet/>
      <dgm:spPr/>
      <dgm:t>
        <a:bodyPr/>
        <a:lstStyle/>
        <a:p>
          <a:pPr rtl="0"/>
          <a:r>
            <a:rPr lang="en-US" dirty="0" smtClean="0"/>
            <a:t>Connecting Microsoft Power BI to our dataset And Checking for null, duplicate, replace irrelevant values or columns.</a:t>
          </a:r>
          <a:br>
            <a:rPr lang="en-US" dirty="0" smtClean="0"/>
          </a:br>
          <a:endParaRPr lang="en-US" dirty="0"/>
        </a:p>
      </dgm:t>
    </dgm:pt>
    <dgm:pt modelId="{73E5E42E-BE93-4FCF-A761-9E802499D9F7}" type="parTrans" cxnId="{F75B8259-4030-463E-867D-34E6A6D6A27D}">
      <dgm:prSet/>
      <dgm:spPr/>
      <dgm:t>
        <a:bodyPr/>
        <a:lstStyle/>
        <a:p>
          <a:endParaRPr lang="en-US"/>
        </a:p>
      </dgm:t>
    </dgm:pt>
    <dgm:pt modelId="{1A3719E0-F22C-4EBD-A752-5D441909C6FE}" type="sibTrans" cxnId="{F75B8259-4030-463E-867D-34E6A6D6A27D}">
      <dgm:prSet/>
      <dgm:spPr/>
      <dgm:t>
        <a:bodyPr/>
        <a:lstStyle/>
        <a:p>
          <a:endParaRPr lang="en-US"/>
        </a:p>
      </dgm:t>
    </dgm:pt>
    <dgm:pt modelId="{E0476693-2B34-4BD1-BEC6-9B7F6B9FA362}" type="pres">
      <dgm:prSet presAssocID="{8E0BE612-109C-429E-9667-A6D36647E3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D7BB1-CCBE-43B1-9F01-1BC2C6537F03}" type="pres">
      <dgm:prSet presAssocID="{DAFEADF3-8F34-4DE7-8CBC-6FCAAAEBAD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5B8259-4030-463E-867D-34E6A6D6A27D}" srcId="{8E0BE612-109C-429E-9667-A6D36647E3DB}" destId="{DAFEADF3-8F34-4DE7-8CBC-6FCAAAEBAD41}" srcOrd="0" destOrd="0" parTransId="{73E5E42E-BE93-4FCF-A761-9E802499D9F7}" sibTransId="{1A3719E0-F22C-4EBD-A752-5D441909C6FE}"/>
    <dgm:cxn modelId="{C3A203EA-0B91-4F16-BE9B-1D36C09A3DA7}" type="presOf" srcId="{8E0BE612-109C-429E-9667-A6D36647E3DB}" destId="{E0476693-2B34-4BD1-BEC6-9B7F6B9FA362}" srcOrd="0" destOrd="0" presId="urn:microsoft.com/office/officeart/2005/8/layout/vList2"/>
    <dgm:cxn modelId="{CC2D25B4-6315-4E29-97E9-0EC19A9ABBB1}" type="presOf" srcId="{DAFEADF3-8F34-4DE7-8CBC-6FCAAAEBAD41}" destId="{836D7BB1-CCBE-43B1-9F01-1BC2C6537F03}" srcOrd="0" destOrd="0" presId="urn:microsoft.com/office/officeart/2005/8/layout/vList2"/>
    <dgm:cxn modelId="{8969D9C7-A524-41E5-A9B2-55C52176A410}" type="presParOf" srcId="{E0476693-2B34-4BD1-BEC6-9B7F6B9FA362}" destId="{836D7BB1-CCBE-43B1-9F01-1BC2C6537F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527A81-25DE-432B-A573-8096E548B6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2AD68-EFC0-4A6A-9E2B-A57A16C0CCD2}">
      <dgm:prSet/>
      <dgm:spPr/>
      <dgm:t>
        <a:bodyPr/>
        <a:lstStyle/>
        <a:p>
          <a:pPr rtl="0"/>
          <a:r>
            <a:rPr lang="en-US" dirty="0" smtClean="0"/>
            <a:t>ANALYSIS OF DATASET IN POWER BI</a:t>
          </a:r>
          <a:br>
            <a:rPr lang="en-US" dirty="0" smtClean="0"/>
          </a:br>
          <a:r>
            <a:rPr lang="en-US" dirty="0" smtClean="0"/>
            <a:t>      Starting our data analysis.</a:t>
          </a:r>
          <a:br>
            <a:rPr lang="en-US" dirty="0" smtClean="0"/>
          </a:br>
          <a:endParaRPr lang="en-US" dirty="0"/>
        </a:p>
      </dgm:t>
    </dgm:pt>
    <dgm:pt modelId="{D82BE6E1-EFC7-4B2D-8E93-7CD03C664CD3}" type="parTrans" cxnId="{C18CB262-2275-41DF-A3B8-998085C8176B}">
      <dgm:prSet/>
      <dgm:spPr/>
      <dgm:t>
        <a:bodyPr/>
        <a:lstStyle/>
        <a:p>
          <a:endParaRPr lang="en-US"/>
        </a:p>
      </dgm:t>
    </dgm:pt>
    <dgm:pt modelId="{336EB1B2-3538-42E0-8A4A-903F45BE16CF}" type="sibTrans" cxnId="{C18CB262-2275-41DF-A3B8-998085C8176B}">
      <dgm:prSet/>
      <dgm:spPr/>
      <dgm:t>
        <a:bodyPr/>
        <a:lstStyle/>
        <a:p>
          <a:endParaRPr lang="en-US"/>
        </a:p>
      </dgm:t>
    </dgm:pt>
    <dgm:pt modelId="{B0F6B7A0-D546-4B06-BF85-DCBE917FA51A}" type="pres">
      <dgm:prSet presAssocID="{E8527A81-25DE-432B-A573-8096E548B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A9877-FB00-4208-A5F6-F323200197EC}" type="pres">
      <dgm:prSet presAssocID="{33B2AD68-EFC0-4A6A-9E2B-A57A16C0CCD2}" presName="parentText" presStyleLbl="node1" presStyleIdx="0" presStyleCnt="1" custLinFactNeighborY="-38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CB262-2275-41DF-A3B8-998085C8176B}" srcId="{E8527A81-25DE-432B-A573-8096E548B68D}" destId="{33B2AD68-EFC0-4A6A-9E2B-A57A16C0CCD2}" srcOrd="0" destOrd="0" parTransId="{D82BE6E1-EFC7-4B2D-8E93-7CD03C664CD3}" sibTransId="{336EB1B2-3538-42E0-8A4A-903F45BE16CF}"/>
    <dgm:cxn modelId="{F8E4EF7A-3FEE-411D-8523-3591DD45B7C8}" type="presOf" srcId="{E8527A81-25DE-432B-A573-8096E548B68D}" destId="{B0F6B7A0-D546-4B06-BF85-DCBE917FA51A}" srcOrd="0" destOrd="0" presId="urn:microsoft.com/office/officeart/2005/8/layout/vList2"/>
    <dgm:cxn modelId="{3E25FCEA-3C74-4F9C-AFD8-A1A357D55935}" type="presOf" srcId="{33B2AD68-EFC0-4A6A-9E2B-A57A16C0CCD2}" destId="{17CA9877-FB00-4208-A5F6-F323200197EC}" srcOrd="0" destOrd="0" presId="urn:microsoft.com/office/officeart/2005/8/layout/vList2"/>
    <dgm:cxn modelId="{1E737928-7A75-4F02-B8EE-6871C0DC641D}" type="presParOf" srcId="{B0F6B7A0-D546-4B06-BF85-DCBE917FA51A}" destId="{17CA9877-FB00-4208-A5F6-F323200197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06AB1D-997B-4B13-ADCD-709A76C36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BE6645-60E2-46CB-8725-03EDB16023C5}">
      <dgm:prSet/>
      <dgm:spPr/>
      <dgm:t>
        <a:bodyPr/>
        <a:lstStyle/>
        <a:p>
          <a:pPr rtl="0"/>
          <a:r>
            <a:rPr lang="en-US" smtClean="0"/>
            <a:t>QUESTION 2</a:t>
          </a:r>
          <a:endParaRPr lang="en-US"/>
        </a:p>
      </dgm:t>
    </dgm:pt>
    <dgm:pt modelId="{C5861376-C032-4A1D-9CC1-7AA557BE6DF3}" type="parTrans" cxnId="{C7FEF553-675D-4424-8EAA-53C54A9DB915}">
      <dgm:prSet/>
      <dgm:spPr/>
      <dgm:t>
        <a:bodyPr/>
        <a:lstStyle/>
        <a:p>
          <a:endParaRPr lang="en-US"/>
        </a:p>
      </dgm:t>
    </dgm:pt>
    <dgm:pt modelId="{CCDB31E0-6911-416C-B1FE-E63667C080BA}" type="sibTrans" cxnId="{C7FEF553-675D-4424-8EAA-53C54A9DB915}">
      <dgm:prSet/>
      <dgm:spPr/>
      <dgm:t>
        <a:bodyPr/>
        <a:lstStyle/>
        <a:p>
          <a:endParaRPr lang="en-US"/>
        </a:p>
      </dgm:t>
    </dgm:pt>
    <dgm:pt modelId="{B5ACC69A-285E-47D1-9713-9CFE47BBE93D}" type="pres">
      <dgm:prSet presAssocID="{B506AB1D-997B-4B13-ADCD-709A76C36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1273F-397E-4A4C-A90D-F046E5D6C28F}" type="pres">
      <dgm:prSet presAssocID="{F7BE6645-60E2-46CB-8725-03EDB16023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CF2DA-3EB0-4ABF-B559-B06673523B3A}" type="presOf" srcId="{F7BE6645-60E2-46CB-8725-03EDB16023C5}" destId="{AD31273F-397E-4A4C-A90D-F046E5D6C28F}" srcOrd="0" destOrd="0" presId="urn:microsoft.com/office/officeart/2005/8/layout/vList2"/>
    <dgm:cxn modelId="{F373B304-66DC-4CDE-8253-09A95144B411}" type="presOf" srcId="{B506AB1D-997B-4B13-ADCD-709A76C36D69}" destId="{B5ACC69A-285E-47D1-9713-9CFE47BBE93D}" srcOrd="0" destOrd="0" presId="urn:microsoft.com/office/officeart/2005/8/layout/vList2"/>
    <dgm:cxn modelId="{C7FEF553-675D-4424-8EAA-53C54A9DB915}" srcId="{B506AB1D-997B-4B13-ADCD-709A76C36D69}" destId="{F7BE6645-60E2-46CB-8725-03EDB16023C5}" srcOrd="0" destOrd="0" parTransId="{C5861376-C032-4A1D-9CC1-7AA557BE6DF3}" sibTransId="{CCDB31E0-6911-416C-B1FE-E63667C080BA}"/>
    <dgm:cxn modelId="{9F3A0272-6717-4E04-A4A0-48112605173F}" type="presParOf" srcId="{B5ACC69A-285E-47D1-9713-9CFE47BBE93D}" destId="{AD31273F-397E-4A4C-A90D-F046E5D6C2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75320F-E4E4-43EE-9A6D-D688367E46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62D899-0885-4D07-B0F7-E7F505E8AF4E}">
      <dgm:prSet/>
      <dgm:spPr/>
      <dgm:t>
        <a:bodyPr/>
        <a:lstStyle/>
        <a:p>
          <a:pPr rtl="0"/>
          <a:r>
            <a:rPr lang="en-US" smtClean="0"/>
            <a:t>QUESTION 3</a:t>
          </a:r>
          <a:endParaRPr lang="en-US"/>
        </a:p>
      </dgm:t>
    </dgm:pt>
    <dgm:pt modelId="{6E3104F8-2219-433C-BF9A-6D9F6427BFF6}" type="parTrans" cxnId="{33077DE5-34EB-45E9-9D88-CEDB151387E7}">
      <dgm:prSet/>
      <dgm:spPr/>
      <dgm:t>
        <a:bodyPr/>
        <a:lstStyle/>
        <a:p>
          <a:endParaRPr lang="en-US"/>
        </a:p>
      </dgm:t>
    </dgm:pt>
    <dgm:pt modelId="{6BB6425B-34AF-41AC-97B8-24A639C059AB}" type="sibTrans" cxnId="{33077DE5-34EB-45E9-9D88-CEDB151387E7}">
      <dgm:prSet/>
      <dgm:spPr/>
      <dgm:t>
        <a:bodyPr/>
        <a:lstStyle/>
        <a:p>
          <a:endParaRPr lang="en-US"/>
        </a:p>
      </dgm:t>
    </dgm:pt>
    <dgm:pt modelId="{536E0694-5154-4EB9-A30E-62A156500840}" type="pres">
      <dgm:prSet presAssocID="{F175320F-E4E4-43EE-9A6D-D688367E46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E0A66-3225-49DC-A4FE-B5A323FA7481}" type="pres">
      <dgm:prSet presAssocID="{5E62D899-0885-4D07-B0F7-E7F505E8AF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77DE5-34EB-45E9-9D88-CEDB151387E7}" srcId="{F175320F-E4E4-43EE-9A6D-D688367E4692}" destId="{5E62D899-0885-4D07-B0F7-E7F505E8AF4E}" srcOrd="0" destOrd="0" parTransId="{6E3104F8-2219-433C-BF9A-6D9F6427BFF6}" sibTransId="{6BB6425B-34AF-41AC-97B8-24A639C059AB}"/>
    <dgm:cxn modelId="{079CCED4-4352-428D-9DE5-374AADF69697}" type="presOf" srcId="{5E62D899-0885-4D07-B0F7-E7F505E8AF4E}" destId="{8A5E0A66-3225-49DC-A4FE-B5A323FA7481}" srcOrd="0" destOrd="0" presId="urn:microsoft.com/office/officeart/2005/8/layout/vList2"/>
    <dgm:cxn modelId="{F8B27B02-EBF9-483A-A9B9-E2E8D39238FC}" type="presOf" srcId="{F175320F-E4E4-43EE-9A6D-D688367E4692}" destId="{536E0694-5154-4EB9-A30E-62A156500840}" srcOrd="0" destOrd="0" presId="urn:microsoft.com/office/officeart/2005/8/layout/vList2"/>
    <dgm:cxn modelId="{624FB4DA-D470-4D28-ACE3-9ADB3BA273F2}" type="presParOf" srcId="{536E0694-5154-4EB9-A30E-62A156500840}" destId="{8A5E0A66-3225-49DC-A4FE-B5A323FA74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F49F81-B84D-4E90-A0D5-D2E45206DD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3985DD-3A05-4A56-AB83-252505323250}">
      <dgm:prSet/>
      <dgm:spPr/>
      <dgm:t>
        <a:bodyPr/>
        <a:lstStyle/>
        <a:p>
          <a:pPr rtl="0"/>
          <a:r>
            <a:rPr lang="en-US" smtClean="0"/>
            <a:t>QUESTION 4</a:t>
          </a:r>
          <a:endParaRPr lang="en-US"/>
        </a:p>
      </dgm:t>
    </dgm:pt>
    <dgm:pt modelId="{AB333813-F0F8-4DB1-B857-92CD30A6606B}" type="parTrans" cxnId="{2DE78581-57CC-44C0-A691-9B0DF9032373}">
      <dgm:prSet/>
      <dgm:spPr/>
      <dgm:t>
        <a:bodyPr/>
        <a:lstStyle/>
        <a:p>
          <a:endParaRPr lang="en-US"/>
        </a:p>
      </dgm:t>
    </dgm:pt>
    <dgm:pt modelId="{EF7042D9-EB5D-4B66-99F3-471804F0B0B0}" type="sibTrans" cxnId="{2DE78581-57CC-44C0-A691-9B0DF9032373}">
      <dgm:prSet/>
      <dgm:spPr/>
      <dgm:t>
        <a:bodyPr/>
        <a:lstStyle/>
        <a:p>
          <a:endParaRPr lang="en-US"/>
        </a:p>
      </dgm:t>
    </dgm:pt>
    <dgm:pt modelId="{E217A8A5-1874-4746-BB92-9699681B0FA8}" type="pres">
      <dgm:prSet presAssocID="{F3F49F81-B84D-4E90-A0D5-D2E45206DD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A3D63-0028-4AC1-ABF8-9865E5237E31}" type="pres">
      <dgm:prSet presAssocID="{C13985DD-3A05-4A56-AB83-25250532325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191EA-057F-4292-B52D-ACC00F4D1FF3}" type="presOf" srcId="{F3F49F81-B84D-4E90-A0D5-D2E45206DDF1}" destId="{E217A8A5-1874-4746-BB92-9699681B0FA8}" srcOrd="0" destOrd="0" presId="urn:microsoft.com/office/officeart/2005/8/layout/vList2"/>
    <dgm:cxn modelId="{E1956E45-3B71-4D7A-AF28-C4985502F7AD}" type="presOf" srcId="{C13985DD-3A05-4A56-AB83-252505323250}" destId="{5E8A3D63-0028-4AC1-ABF8-9865E5237E31}" srcOrd="0" destOrd="0" presId="urn:microsoft.com/office/officeart/2005/8/layout/vList2"/>
    <dgm:cxn modelId="{2DE78581-57CC-44C0-A691-9B0DF9032373}" srcId="{F3F49F81-B84D-4E90-A0D5-D2E45206DDF1}" destId="{C13985DD-3A05-4A56-AB83-252505323250}" srcOrd="0" destOrd="0" parTransId="{AB333813-F0F8-4DB1-B857-92CD30A6606B}" sibTransId="{EF7042D9-EB5D-4B66-99F3-471804F0B0B0}"/>
    <dgm:cxn modelId="{D28234C4-2932-4653-BF14-A029D0E9B495}" type="presParOf" srcId="{E217A8A5-1874-4746-BB92-9699681B0FA8}" destId="{5E8A3D63-0028-4AC1-ABF8-9865E5237E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87F7-4290-4BC2-A5C6-7F010C70AF6A}">
      <dsp:nvSpPr>
        <dsp:cNvPr id="0" name=""/>
        <dsp:cNvSpPr/>
      </dsp:nvSpPr>
      <dsp:spPr>
        <a:xfrm>
          <a:off x="2485566" y="865144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1291" y="908011"/>
        <a:ext cx="28528" cy="5705"/>
      </dsp:txXfrm>
    </dsp:sp>
    <dsp:sp modelId="{57F61414-3107-44BA-8163-19F0BBA53320}">
      <dsp:nvSpPr>
        <dsp:cNvPr id="0" name=""/>
        <dsp:cNvSpPr/>
      </dsp:nvSpPr>
      <dsp:spPr>
        <a:xfrm>
          <a:off x="6590" y="166631"/>
          <a:ext cx="2480776" cy="14884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INTRODUCTION</a:t>
          </a:r>
          <a:endParaRPr lang="en-US" sz="1900" kern="1200"/>
        </a:p>
      </dsp:txBody>
      <dsp:txXfrm>
        <a:off x="6590" y="166631"/>
        <a:ext cx="2480776" cy="1488466"/>
      </dsp:txXfrm>
    </dsp:sp>
    <dsp:sp modelId="{1AB27943-682B-419B-9AA4-CA6FD5B3AE13}">
      <dsp:nvSpPr>
        <dsp:cNvPr id="0" name=""/>
        <dsp:cNvSpPr/>
      </dsp:nvSpPr>
      <dsp:spPr>
        <a:xfrm>
          <a:off x="5536922" y="865144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2647" y="908011"/>
        <a:ext cx="28528" cy="5705"/>
      </dsp:txXfrm>
    </dsp:sp>
    <dsp:sp modelId="{8D2EDFE4-24BB-4C9C-8BEA-BC47AF9DA2D9}">
      <dsp:nvSpPr>
        <dsp:cNvPr id="0" name=""/>
        <dsp:cNvSpPr/>
      </dsp:nvSpPr>
      <dsp:spPr>
        <a:xfrm>
          <a:off x="3057945" y="166631"/>
          <a:ext cx="2480776" cy="14884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DATASET CLEANING</a:t>
          </a:r>
          <a:endParaRPr lang="en-US" sz="1900" kern="1200"/>
        </a:p>
      </dsp:txBody>
      <dsp:txXfrm>
        <a:off x="3057945" y="166631"/>
        <a:ext cx="2480776" cy="1488466"/>
      </dsp:txXfrm>
    </dsp:sp>
    <dsp:sp modelId="{B73499BB-2906-40C1-8EDC-A38A654DF4CA}">
      <dsp:nvSpPr>
        <dsp:cNvPr id="0" name=""/>
        <dsp:cNvSpPr/>
      </dsp:nvSpPr>
      <dsp:spPr>
        <a:xfrm>
          <a:off x="1246978" y="1653297"/>
          <a:ext cx="6102710" cy="539978"/>
        </a:xfrm>
        <a:custGeom>
          <a:avLst/>
          <a:gdLst/>
          <a:ahLst/>
          <a:cxnLst/>
          <a:rect l="0" t="0" r="0" b="0"/>
          <a:pathLst>
            <a:path>
              <a:moveTo>
                <a:pt x="6102710" y="0"/>
              </a:moveTo>
              <a:lnTo>
                <a:pt x="6102710" y="287089"/>
              </a:lnTo>
              <a:lnTo>
                <a:pt x="0" y="287089"/>
              </a:lnTo>
              <a:lnTo>
                <a:pt x="0" y="53997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5100" y="1920433"/>
        <a:ext cx="306466" cy="5705"/>
      </dsp:txXfrm>
    </dsp:sp>
    <dsp:sp modelId="{36CCADA7-AA19-436E-BC1A-25E5F348E31A}">
      <dsp:nvSpPr>
        <dsp:cNvPr id="0" name=""/>
        <dsp:cNvSpPr/>
      </dsp:nvSpPr>
      <dsp:spPr>
        <a:xfrm>
          <a:off x="6109301" y="166631"/>
          <a:ext cx="2480776" cy="14884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ANALYSIS OF DATA IN 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POWER BI </a:t>
          </a:r>
          <a:endParaRPr lang="en-US" sz="1900" kern="1200" dirty="0"/>
        </a:p>
      </dsp:txBody>
      <dsp:txXfrm>
        <a:off x="6109301" y="166631"/>
        <a:ext cx="2480776" cy="1488466"/>
      </dsp:txXfrm>
    </dsp:sp>
    <dsp:sp modelId="{C20F4F27-03C8-48E5-BA76-89904D03B376}">
      <dsp:nvSpPr>
        <dsp:cNvPr id="0" name=""/>
        <dsp:cNvSpPr/>
      </dsp:nvSpPr>
      <dsp:spPr>
        <a:xfrm>
          <a:off x="2485566" y="2924188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41291" y="2967055"/>
        <a:ext cx="28528" cy="5705"/>
      </dsp:txXfrm>
    </dsp:sp>
    <dsp:sp modelId="{95D70DD5-F91B-419A-9CD6-4C1F018C4904}">
      <dsp:nvSpPr>
        <dsp:cNvPr id="0" name=""/>
        <dsp:cNvSpPr/>
      </dsp:nvSpPr>
      <dsp:spPr>
        <a:xfrm>
          <a:off x="6590" y="2225675"/>
          <a:ext cx="2480776" cy="14884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KEY INSIGHTS</a:t>
          </a:r>
          <a:endParaRPr lang="en-US" sz="1900" kern="1200"/>
        </a:p>
      </dsp:txBody>
      <dsp:txXfrm>
        <a:off x="6590" y="2225675"/>
        <a:ext cx="2480776" cy="1488466"/>
      </dsp:txXfrm>
    </dsp:sp>
    <dsp:sp modelId="{966CB99F-7F66-4DA6-8922-7AEAC58A5E36}">
      <dsp:nvSpPr>
        <dsp:cNvPr id="0" name=""/>
        <dsp:cNvSpPr/>
      </dsp:nvSpPr>
      <dsp:spPr>
        <a:xfrm>
          <a:off x="5536922" y="2924188"/>
          <a:ext cx="539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78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2647" y="2967055"/>
        <a:ext cx="28528" cy="5705"/>
      </dsp:txXfrm>
    </dsp:sp>
    <dsp:sp modelId="{4363828D-888D-482A-B438-5B0F9ABDB1A3}">
      <dsp:nvSpPr>
        <dsp:cNvPr id="0" name=""/>
        <dsp:cNvSpPr/>
      </dsp:nvSpPr>
      <dsp:spPr>
        <a:xfrm>
          <a:off x="3057945" y="2225675"/>
          <a:ext cx="2480776" cy="14884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RECOMMENDATIONS</a:t>
          </a:r>
          <a:endParaRPr lang="en-US" sz="1900" kern="1200"/>
        </a:p>
      </dsp:txBody>
      <dsp:txXfrm>
        <a:off x="3057945" y="2225675"/>
        <a:ext cx="2480776" cy="1488466"/>
      </dsp:txXfrm>
    </dsp:sp>
    <dsp:sp modelId="{7B33E278-A595-4592-8BAE-15CEAC1990F7}">
      <dsp:nvSpPr>
        <dsp:cNvPr id="0" name=""/>
        <dsp:cNvSpPr/>
      </dsp:nvSpPr>
      <dsp:spPr>
        <a:xfrm>
          <a:off x="6109301" y="2225675"/>
          <a:ext cx="2480776" cy="1488466"/>
        </a:xfrm>
        <a:prstGeom prst="rect">
          <a:avLst/>
        </a:prstGeom>
        <a:solidFill>
          <a:schemeClr val="dk1"/>
        </a:solidFill>
        <a:ln w="19050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CONCLUSION</a:t>
          </a:r>
          <a:endParaRPr lang="en-US" sz="1900" kern="1200"/>
        </a:p>
      </dsp:txBody>
      <dsp:txXfrm>
        <a:off x="6109301" y="2225675"/>
        <a:ext cx="2480776" cy="14884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6B5C0-87DC-4AA7-A79A-6836C933F371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CONTENT</a:t>
          </a:r>
          <a:endParaRPr lang="en-US" sz="5600" kern="1200"/>
        </a:p>
      </dsp:txBody>
      <dsp:txXfrm>
        <a:off x="63968" y="69168"/>
        <a:ext cx="8468732" cy="1182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13D7-25D5-48D6-BAAC-AD190FC020DA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INTRODUCTION</a:t>
          </a:r>
          <a:endParaRPr lang="en-US" sz="5600" kern="1200"/>
        </a:p>
      </dsp:txBody>
      <dsp:txXfrm>
        <a:off x="63968" y="69168"/>
        <a:ext cx="8468732" cy="1182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70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28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5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2072-F4E4-4288-8ED7-7A5CD0ED758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63E648-BAF7-41D5-A929-907F2821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="" xmlns:a16="http://schemas.microsoft.com/office/drawing/2014/main" id="{3AFB0061-3870-466C-BEB1-25D25074E99C}"/>
              </a:ext>
            </a:extLst>
          </p:cNvPr>
          <p:cNvSpPr/>
          <p:nvPr/>
        </p:nvSpPr>
        <p:spPr>
          <a:xfrm>
            <a:off x="24353" y="-7936"/>
            <a:ext cx="12182612" cy="6865935"/>
          </a:xfrm>
          <a:custGeom>
            <a:avLst/>
            <a:gdLst>
              <a:gd name="connsiteX0" fmla="*/ 0 w 9146488"/>
              <a:gd name="connsiteY0" fmla="*/ 0 h 6858000"/>
              <a:gd name="connsiteX1" fmla="*/ 9146488 w 9146488"/>
              <a:gd name="connsiteY1" fmla="*/ 0 h 6858000"/>
              <a:gd name="connsiteX2" fmla="*/ 9146488 w 9146488"/>
              <a:gd name="connsiteY2" fmla="*/ 6858000 h 6858000"/>
              <a:gd name="connsiteX3" fmla="*/ 0 w 9146488"/>
              <a:gd name="connsiteY3" fmla="*/ 6858000 h 6858000"/>
              <a:gd name="connsiteX4" fmla="*/ 0 w 9146488"/>
              <a:gd name="connsiteY4" fmla="*/ 0 h 6858000"/>
              <a:gd name="connsiteX0" fmla="*/ 43543 w 9146488"/>
              <a:gd name="connsiteY0" fmla="*/ 6778172 h 6858000"/>
              <a:gd name="connsiteX1" fmla="*/ 9146488 w 9146488"/>
              <a:gd name="connsiteY1" fmla="*/ 0 h 6858000"/>
              <a:gd name="connsiteX2" fmla="*/ 9146488 w 9146488"/>
              <a:gd name="connsiteY2" fmla="*/ 6858000 h 6858000"/>
              <a:gd name="connsiteX3" fmla="*/ 0 w 9146488"/>
              <a:gd name="connsiteY3" fmla="*/ 6858000 h 6858000"/>
              <a:gd name="connsiteX4" fmla="*/ 43543 w 9146488"/>
              <a:gd name="connsiteY4" fmla="*/ 6778172 h 6858000"/>
              <a:gd name="connsiteX0" fmla="*/ 43543 w 9146488"/>
              <a:gd name="connsiteY0" fmla="*/ 6778172 h 6858000"/>
              <a:gd name="connsiteX1" fmla="*/ 9146488 w 9146488"/>
              <a:gd name="connsiteY1" fmla="*/ 0 h 6858000"/>
              <a:gd name="connsiteX2" fmla="*/ 9146488 w 9146488"/>
              <a:gd name="connsiteY2" fmla="*/ 6858000 h 6858000"/>
              <a:gd name="connsiteX3" fmla="*/ 0 w 9146488"/>
              <a:gd name="connsiteY3" fmla="*/ 6858000 h 6858000"/>
              <a:gd name="connsiteX4" fmla="*/ 43543 w 9146488"/>
              <a:gd name="connsiteY4" fmla="*/ 6778172 h 6858000"/>
              <a:gd name="connsiteX0" fmla="*/ 43543 w 9146488"/>
              <a:gd name="connsiteY0" fmla="*/ 6778172 h 6858000"/>
              <a:gd name="connsiteX1" fmla="*/ 9146488 w 9146488"/>
              <a:gd name="connsiteY1" fmla="*/ 0 h 6858000"/>
              <a:gd name="connsiteX2" fmla="*/ 9146488 w 9146488"/>
              <a:gd name="connsiteY2" fmla="*/ 6858000 h 6858000"/>
              <a:gd name="connsiteX3" fmla="*/ 0 w 9146488"/>
              <a:gd name="connsiteY3" fmla="*/ 6858000 h 6858000"/>
              <a:gd name="connsiteX4" fmla="*/ 43543 w 9146488"/>
              <a:gd name="connsiteY4" fmla="*/ 6778172 h 6858000"/>
              <a:gd name="connsiteX0" fmla="*/ 3091543 w 12194488"/>
              <a:gd name="connsiteY0" fmla="*/ 6778172 h 6858000"/>
              <a:gd name="connsiteX1" fmla="*/ 12194488 w 12194488"/>
              <a:gd name="connsiteY1" fmla="*/ 0 h 6858000"/>
              <a:gd name="connsiteX2" fmla="*/ 12194488 w 12194488"/>
              <a:gd name="connsiteY2" fmla="*/ 6858000 h 6858000"/>
              <a:gd name="connsiteX3" fmla="*/ 0 w 12194488"/>
              <a:gd name="connsiteY3" fmla="*/ 6843486 h 6858000"/>
              <a:gd name="connsiteX4" fmla="*/ 3091543 w 12194488"/>
              <a:gd name="connsiteY4" fmla="*/ 6778172 h 6858000"/>
              <a:gd name="connsiteX0" fmla="*/ 0 w 12194488"/>
              <a:gd name="connsiteY0" fmla="*/ 6879772 h 6879772"/>
              <a:gd name="connsiteX1" fmla="*/ 12194488 w 12194488"/>
              <a:gd name="connsiteY1" fmla="*/ 0 h 6879772"/>
              <a:gd name="connsiteX2" fmla="*/ 12194488 w 12194488"/>
              <a:gd name="connsiteY2" fmla="*/ 6858000 h 6879772"/>
              <a:gd name="connsiteX3" fmla="*/ 0 w 12194488"/>
              <a:gd name="connsiteY3" fmla="*/ 6843486 h 6879772"/>
              <a:gd name="connsiteX4" fmla="*/ 0 w 12194488"/>
              <a:gd name="connsiteY4" fmla="*/ 6879772 h 6879772"/>
              <a:gd name="connsiteX0" fmla="*/ 0 w 12194488"/>
              <a:gd name="connsiteY0" fmla="*/ 6879772 h 6879772"/>
              <a:gd name="connsiteX1" fmla="*/ 12194488 w 12194488"/>
              <a:gd name="connsiteY1" fmla="*/ 0 h 6879772"/>
              <a:gd name="connsiteX2" fmla="*/ 12194488 w 12194488"/>
              <a:gd name="connsiteY2" fmla="*/ 6858000 h 6879772"/>
              <a:gd name="connsiteX3" fmla="*/ 0 w 12194488"/>
              <a:gd name="connsiteY3" fmla="*/ 6843486 h 6879772"/>
              <a:gd name="connsiteX4" fmla="*/ 0 w 12194488"/>
              <a:gd name="connsiteY4" fmla="*/ 6879772 h 6879772"/>
              <a:gd name="connsiteX0" fmla="*/ 0 w 12194488"/>
              <a:gd name="connsiteY0" fmla="*/ 6606639 h 6858000"/>
              <a:gd name="connsiteX1" fmla="*/ 12194488 w 12194488"/>
              <a:gd name="connsiteY1" fmla="*/ 0 h 6858000"/>
              <a:gd name="connsiteX2" fmla="*/ 12194488 w 12194488"/>
              <a:gd name="connsiteY2" fmla="*/ 6858000 h 6858000"/>
              <a:gd name="connsiteX3" fmla="*/ 0 w 12194488"/>
              <a:gd name="connsiteY3" fmla="*/ 6843486 h 6858000"/>
              <a:gd name="connsiteX4" fmla="*/ 0 w 12194488"/>
              <a:gd name="connsiteY4" fmla="*/ 6606639 h 6858000"/>
              <a:gd name="connsiteX0" fmla="*/ 0 w 12194488"/>
              <a:gd name="connsiteY0" fmla="*/ 6843486 h 6858000"/>
              <a:gd name="connsiteX1" fmla="*/ 12194488 w 12194488"/>
              <a:gd name="connsiteY1" fmla="*/ 0 h 6858000"/>
              <a:gd name="connsiteX2" fmla="*/ 12194488 w 12194488"/>
              <a:gd name="connsiteY2" fmla="*/ 6858000 h 6858000"/>
              <a:gd name="connsiteX3" fmla="*/ 0 w 12194488"/>
              <a:gd name="connsiteY3" fmla="*/ 6843486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55361 h 6858000"/>
              <a:gd name="connsiteX1" fmla="*/ 12182612 w 12182612"/>
              <a:gd name="connsiteY1" fmla="*/ 0 h 6858000"/>
              <a:gd name="connsiteX2" fmla="*/ 12182612 w 12182612"/>
              <a:gd name="connsiteY2" fmla="*/ 6858000 h 6858000"/>
              <a:gd name="connsiteX3" fmla="*/ 0 w 12182612"/>
              <a:gd name="connsiteY3" fmla="*/ 6855361 h 6858000"/>
              <a:gd name="connsiteX0" fmla="*/ 0 w 12182612"/>
              <a:gd name="connsiteY0" fmla="*/ 6863296 h 6865935"/>
              <a:gd name="connsiteX1" fmla="*/ 12182612 w 12182612"/>
              <a:gd name="connsiteY1" fmla="*/ 7935 h 6865935"/>
              <a:gd name="connsiteX2" fmla="*/ 12182612 w 12182612"/>
              <a:gd name="connsiteY2" fmla="*/ 6865935 h 6865935"/>
              <a:gd name="connsiteX3" fmla="*/ 0 w 12182612"/>
              <a:gd name="connsiteY3" fmla="*/ 6863296 h 686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612" h="6865935">
                <a:moveTo>
                  <a:pt x="0" y="6863296"/>
                </a:moveTo>
                <a:cubicBezTo>
                  <a:pt x="5649526" y="6091621"/>
                  <a:pt x="5002490" y="-254862"/>
                  <a:pt x="12182612" y="7935"/>
                </a:cubicBezTo>
                <a:lnTo>
                  <a:pt x="12182612" y="6865935"/>
                </a:lnTo>
                <a:lnTo>
                  <a:pt x="0" y="68632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6" name="Group 255">
            <a:extLst>
              <a:ext uri="{FF2B5EF4-FFF2-40B4-BE49-F238E27FC236}">
                <a16:creationId xmlns="" xmlns:a16="http://schemas.microsoft.com/office/drawing/2014/main" id="{33C97454-0A71-4166-ADE4-A63A67859C07}"/>
              </a:ext>
            </a:extLst>
          </p:cNvPr>
          <p:cNvGrpSpPr/>
          <p:nvPr/>
        </p:nvGrpSpPr>
        <p:grpSpPr>
          <a:xfrm>
            <a:off x="4927781" y="2353260"/>
            <a:ext cx="7215683" cy="4035015"/>
            <a:chOff x="4991282" y="2005236"/>
            <a:chExt cx="6594762" cy="4035015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2BDC34F-7DDE-428B-A3AD-ED7760A460CC}"/>
                </a:ext>
              </a:extLst>
            </p:cNvPr>
            <p:cNvSpPr/>
            <p:nvPr/>
          </p:nvSpPr>
          <p:spPr>
            <a:xfrm>
              <a:off x="5647847" y="4078253"/>
              <a:ext cx="201169" cy="138570"/>
            </a:xfrm>
            <a:custGeom>
              <a:avLst/>
              <a:gdLst>
                <a:gd name="connsiteX0" fmla="*/ 147444 w 185474"/>
                <a:gd name="connsiteY0" fmla="*/ 101204 h 101204"/>
                <a:gd name="connsiteX1" fmla="*/ 83794 w 185474"/>
                <a:gd name="connsiteY1" fmla="*/ 68208 h 101204"/>
                <a:gd name="connsiteX2" fmla="*/ 20094 w 185474"/>
                <a:gd name="connsiteY2" fmla="*/ 54949 h 101204"/>
                <a:gd name="connsiteX3" fmla="*/ 3197 w 185474"/>
                <a:gd name="connsiteY3" fmla="*/ 122 h 101204"/>
                <a:gd name="connsiteX4" fmla="*/ 59520 w 185474"/>
                <a:gd name="connsiteY4" fmla="*/ 23299 h 101204"/>
                <a:gd name="connsiteX5" fmla="*/ 49252 w 185474"/>
                <a:gd name="connsiteY5" fmla="*/ 4757 h 101204"/>
                <a:gd name="connsiteX6" fmla="*/ 94361 w 185474"/>
                <a:gd name="connsiteY6" fmla="*/ 28981 h 101204"/>
                <a:gd name="connsiteX7" fmla="*/ 185475 w 185474"/>
                <a:gd name="connsiteY7" fmla="*/ 62077 h 10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474" h="101204">
                  <a:moveTo>
                    <a:pt x="147444" y="101204"/>
                  </a:moveTo>
                  <a:cubicBezTo>
                    <a:pt x="118834" y="84606"/>
                    <a:pt x="104628" y="71298"/>
                    <a:pt x="83794" y="68208"/>
                  </a:cubicBezTo>
                  <a:cubicBezTo>
                    <a:pt x="62959" y="65118"/>
                    <a:pt x="25327" y="62874"/>
                    <a:pt x="20094" y="54949"/>
                  </a:cubicBezTo>
                  <a:cubicBezTo>
                    <a:pt x="7234" y="35510"/>
                    <a:pt x="-6323" y="-2420"/>
                    <a:pt x="3197" y="122"/>
                  </a:cubicBezTo>
                  <a:cubicBezTo>
                    <a:pt x="12717" y="2664"/>
                    <a:pt x="48056" y="27137"/>
                    <a:pt x="59520" y="23299"/>
                  </a:cubicBezTo>
                  <a:cubicBezTo>
                    <a:pt x="70984" y="19461"/>
                    <a:pt x="42424" y="10389"/>
                    <a:pt x="49252" y="4757"/>
                  </a:cubicBezTo>
                  <a:cubicBezTo>
                    <a:pt x="56081" y="-875"/>
                    <a:pt x="87233" y="13081"/>
                    <a:pt x="94361" y="28981"/>
                  </a:cubicBezTo>
                  <a:cubicBezTo>
                    <a:pt x="96853" y="34564"/>
                    <a:pt x="185475" y="62077"/>
                    <a:pt x="185475" y="62077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88A6320-E4A3-4C0F-91BF-7ED6048B2B96}"/>
                </a:ext>
              </a:extLst>
            </p:cNvPr>
            <p:cNvSpPr/>
            <p:nvPr/>
          </p:nvSpPr>
          <p:spPr>
            <a:xfrm>
              <a:off x="5924401" y="5282419"/>
              <a:ext cx="210654" cy="268773"/>
            </a:xfrm>
            <a:custGeom>
              <a:avLst/>
              <a:gdLst>
                <a:gd name="connsiteX0" fmla="*/ 194218 w 194219"/>
                <a:gd name="connsiteY0" fmla="*/ 164633 h 196298"/>
                <a:gd name="connsiteX1" fmla="*/ 184748 w 194219"/>
                <a:gd name="connsiteY1" fmla="*/ 179935 h 196298"/>
                <a:gd name="connsiteX2" fmla="*/ 184748 w 194219"/>
                <a:gd name="connsiteY2" fmla="*/ 179935 h 196298"/>
                <a:gd name="connsiteX3" fmla="*/ 133359 w 194219"/>
                <a:gd name="connsiteY3" fmla="*/ 185667 h 196298"/>
                <a:gd name="connsiteX4" fmla="*/ 126082 w 194219"/>
                <a:gd name="connsiteY4" fmla="*/ 185667 h 196298"/>
                <a:gd name="connsiteX5" fmla="*/ 122792 w 194219"/>
                <a:gd name="connsiteY5" fmla="*/ 185667 h 196298"/>
                <a:gd name="connsiteX6" fmla="*/ 64575 w 194219"/>
                <a:gd name="connsiteY6" fmla="*/ 195636 h 196298"/>
                <a:gd name="connsiteX7" fmla="*/ 177 w 194219"/>
                <a:gd name="connsiteY7" fmla="*/ 179387 h 196298"/>
                <a:gd name="connsiteX8" fmla="*/ 38955 w 194219"/>
                <a:gd name="connsiteY8" fmla="*/ 161094 h 196298"/>
                <a:gd name="connsiteX9" fmla="*/ 42096 w 194219"/>
                <a:gd name="connsiteY9" fmla="*/ 160097 h 196298"/>
                <a:gd name="connsiteX10" fmla="*/ 50768 w 194219"/>
                <a:gd name="connsiteY10" fmla="*/ 157256 h 196298"/>
                <a:gd name="connsiteX11" fmla="*/ 108188 w 194219"/>
                <a:gd name="connsiteY11" fmla="*/ 112397 h 196298"/>
                <a:gd name="connsiteX12" fmla="*/ 94730 w 194219"/>
                <a:gd name="connsiteY12" fmla="*/ 7725 h 196298"/>
                <a:gd name="connsiteX13" fmla="*/ 166206 w 194219"/>
                <a:gd name="connsiteY13" fmla="*/ 0 h 196298"/>
                <a:gd name="connsiteX14" fmla="*/ 177570 w 194219"/>
                <a:gd name="connsiteY14" fmla="*/ 105768 h 196298"/>
                <a:gd name="connsiteX15" fmla="*/ 189632 w 194219"/>
                <a:gd name="connsiteY15" fmla="*/ 141356 h 196298"/>
                <a:gd name="connsiteX16" fmla="*/ 190380 w 194219"/>
                <a:gd name="connsiteY16" fmla="*/ 143748 h 196298"/>
                <a:gd name="connsiteX17" fmla="*/ 194218 w 194219"/>
                <a:gd name="connsiteY17" fmla="*/ 164633 h 19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219" h="196298">
                  <a:moveTo>
                    <a:pt x="194218" y="164633"/>
                  </a:moveTo>
                  <a:cubicBezTo>
                    <a:pt x="194313" y="171162"/>
                    <a:pt x="190619" y="177093"/>
                    <a:pt x="184748" y="179935"/>
                  </a:cubicBezTo>
                  <a:lnTo>
                    <a:pt x="184748" y="179935"/>
                  </a:lnTo>
                  <a:cubicBezTo>
                    <a:pt x="173732" y="186016"/>
                    <a:pt x="154393" y="186614"/>
                    <a:pt x="133359" y="185667"/>
                  </a:cubicBezTo>
                  <a:lnTo>
                    <a:pt x="126082" y="185667"/>
                  </a:lnTo>
                  <a:lnTo>
                    <a:pt x="122792" y="185667"/>
                  </a:lnTo>
                  <a:cubicBezTo>
                    <a:pt x="101958" y="186215"/>
                    <a:pt x="104151" y="192446"/>
                    <a:pt x="64575" y="195636"/>
                  </a:cubicBezTo>
                  <a:cubicBezTo>
                    <a:pt x="19467" y="199473"/>
                    <a:pt x="2869" y="185667"/>
                    <a:pt x="177" y="179387"/>
                  </a:cubicBezTo>
                  <a:cubicBezTo>
                    <a:pt x="-2066" y="174053"/>
                    <a:pt x="17323" y="168022"/>
                    <a:pt x="38955" y="161094"/>
                  </a:cubicBezTo>
                  <a:lnTo>
                    <a:pt x="42096" y="160097"/>
                  </a:lnTo>
                  <a:lnTo>
                    <a:pt x="50768" y="157256"/>
                  </a:lnTo>
                  <a:cubicBezTo>
                    <a:pt x="76488" y="148733"/>
                    <a:pt x="101858" y="138565"/>
                    <a:pt x="108188" y="112397"/>
                  </a:cubicBezTo>
                  <a:cubicBezTo>
                    <a:pt x="114867" y="84734"/>
                    <a:pt x="94730" y="7725"/>
                    <a:pt x="94730" y="7725"/>
                  </a:cubicBezTo>
                  <a:lnTo>
                    <a:pt x="166206" y="0"/>
                  </a:lnTo>
                  <a:cubicBezTo>
                    <a:pt x="166206" y="0"/>
                    <a:pt x="173084" y="80646"/>
                    <a:pt x="177570" y="105768"/>
                  </a:cubicBezTo>
                  <a:cubicBezTo>
                    <a:pt x="180012" y="119175"/>
                    <a:pt x="186094" y="129842"/>
                    <a:pt x="189632" y="141356"/>
                  </a:cubicBezTo>
                  <a:lnTo>
                    <a:pt x="190380" y="143748"/>
                  </a:lnTo>
                  <a:cubicBezTo>
                    <a:pt x="192563" y="150527"/>
                    <a:pt x="193854" y="157555"/>
                    <a:pt x="194218" y="164633"/>
                  </a:cubicBezTo>
                  <a:close/>
                </a:path>
              </a:pathLst>
            </a:custGeom>
            <a:solidFill>
              <a:srgbClr val="EB959D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A5F5951-B98D-414F-8F1A-E25D941CDA3B}"/>
                </a:ext>
              </a:extLst>
            </p:cNvPr>
            <p:cNvSpPr/>
            <p:nvPr/>
          </p:nvSpPr>
          <p:spPr>
            <a:xfrm>
              <a:off x="5924401" y="5475830"/>
              <a:ext cx="210654" cy="75227"/>
            </a:xfrm>
            <a:custGeom>
              <a:avLst/>
              <a:gdLst>
                <a:gd name="connsiteX0" fmla="*/ 194218 w 194219"/>
                <a:gd name="connsiteY0" fmla="*/ 23376 h 54942"/>
                <a:gd name="connsiteX1" fmla="*/ 184748 w 194219"/>
                <a:gd name="connsiteY1" fmla="*/ 38679 h 54942"/>
                <a:gd name="connsiteX2" fmla="*/ 184748 w 194219"/>
                <a:gd name="connsiteY2" fmla="*/ 38679 h 54942"/>
                <a:gd name="connsiteX3" fmla="*/ 133359 w 194219"/>
                <a:gd name="connsiteY3" fmla="*/ 44311 h 54942"/>
                <a:gd name="connsiteX4" fmla="*/ 126082 w 194219"/>
                <a:gd name="connsiteY4" fmla="*/ 44311 h 54942"/>
                <a:gd name="connsiteX5" fmla="*/ 122792 w 194219"/>
                <a:gd name="connsiteY5" fmla="*/ 44311 h 54942"/>
                <a:gd name="connsiteX6" fmla="*/ 64575 w 194219"/>
                <a:gd name="connsiteY6" fmla="*/ 54280 h 54942"/>
                <a:gd name="connsiteX7" fmla="*/ 177 w 194219"/>
                <a:gd name="connsiteY7" fmla="*/ 38031 h 54942"/>
                <a:gd name="connsiteX8" fmla="*/ 38955 w 194219"/>
                <a:gd name="connsiteY8" fmla="*/ 19738 h 54942"/>
                <a:gd name="connsiteX9" fmla="*/ 108138 w 194219"/>
                <a:gd name="connsiteY9" fmla="*/ 25620 h 54942"/>
                <a:gd name="connsiteX10" fmla="*/ 189632 w 194219"/>
                <a:gd name="connsiteY10" fmla="*/ 0 h 54942"/>
                <a:gd name="connsiteX11" fmla="*/ 190380 w 194219"/>
                <a:gd name="connsiteY11" fmla="*/ 2392 h 54942"/>
                <a:gd name="connsiteX12" fmla="*/ 194218 w 194219"/>
                <a:gd name="connsiteY12" fmla="*/ 23376 h 5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219" h="54942">
                  <a:moveTo>
                    <a:pt x="194218" y="23376"/>
                  </a:moveTo>
                  <a:cubicBezTo>
                    <a:pt x="194313" y="29906"/>
                    <a:pt x="190619" y="35837"/>
                    <a:pt x="184748" y="38679"/>
                  </a:cubicBezTo>
                  <a:lnTo>
                    <a:pt x="184748" y="38679"/>
                  </a:lnTo>
                  <a:cubicBezTo>
                    <a:pt x="172985" y="44111"/>
                    <a:pt x="153994" y="44909"/>
                    <a:pt x="133359" y="44311"/>
                  </a:cubicBezTo>
                  <a:cubicBezTo>
                    <a:pt x="130668" y="44311"/>
                    <a:pt x="128375" y="44311"/>
                    <a:pt x="126082" y="44311"/>
                  </a:cubicBezTo>
                  <a:lnTo>
                    <a:pt x="122792" y="44311"/>
                  </a:lnTo>
                  <a:cubicBezTo>
                    <a:pt x="101958" y="44859"/>
                    <a:pt x="104151" y="51090"/>
                    <a:pt x="64575" y="54280"/>
                  </a:cubicBezTo>
                  <a:cubicBezTo>
                    <a:pt x="19467" y="58118"/>
                    <a:pt x="2869" y="44311"/>
                    <a:pt x="177" y="38031"/>
                  </a:cubicBezTo>
                  <a:cubicBezTo>
                    <a:pt x="-2066" y="32697"/>
                    <a:pt x="17323" y="26666"/>
                    <a:pt x="38955" y="19738"/>
                  </a:cubicBezTo>
                  <a:cubicBezTo>
                    <a:pt x="61091" y="27763"/>
                    <a:pt x="84961" y="29806"/>
                    <a:pt x="108138" y="25620"/>
                  </a:cubicBezTo>
                  <a:cubicBezTo>
                    <a:pt x="138044" y="19987"/>
                    <a:pt x="167950" y="4984"/>
                    <a:pt x="189632" y="0"/>
                  </a:cubicBezTo>
                  <a:lnTo>
                    <a:pt x="190380" y="2392"/>
                  </a:lnTo>
                  <a:cubicBezTo>
                    <a:pt x="192573" y="9171"/>
                    <a:pt x="193864" y="16249"/>
                    <a:pt x="194218" y="23376"/>
                  </a:cubicBezTo>
                  <a:close/>
                </a:path>
              </a:pathLst>
            </a:custGeom>
            <a:solidFill>
              <a:srgbClr val="FCBF6F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5F86CC6-EA15-4156-9ADC-31414D2197D0}"/>
                </a:ext>
              </a:extLst>
            </p:cNvPr>
            <p:cNvSpPr/>
            <p:nvPr/>
          </p:nvSpPr>
          <p:spPr>
            <a:xfrm>
              <a:off x="5422748" y="5193085"/>
              <a:ext cx="265165" cy="210040"/>
            </a:xfrm>
            <a:custGeom>
              <a:avLst/>
              <a:gdLst>
                <a:gd name="connsiteX0" fmla="*/ 192841 w 244478"/>
                <a:gd name="connsiteY0" fmla="*/ 138515 h 153402"/>
                <a:gd name="connsiteX1" fmla="*/ 128992 w 244478"/>
                <a:gd name="connsiteY1" fmla="*/ 147338 h 153402"/>
                <a:gd name="connsiteX2" fmla="*/ 59858 w 244478"/>
                <a:gd name="connsiteY2" fmla="*/ 143799 h 153402"/>
                <a:gd name="connsiteX3" fmla="*/ 46 w 244478"/>
                <a:gd name="connsiteY3" fmla="*/ 115338 h 153402"/>
                <a:gd name="connsiteX4" fmla="*/ 44905 w 244478"/>
                <a:gd name="connsiteY4" fmla="*/ 104572 h 153402"/>
                <a:gd name="connsiteX5" fmla="*/ 53977 w 244478"/>
                <a:gd name="connsiteY5" fmla="*/ 103475 h 153402"/>
                <a:gd name="connsiteX6" fmla="*/ 125054 w 244478"/>
                <a:gd name="connsiteY6" fmla="*/ 68585 h 153402"/>
                <a:gd name="connsiteX7" fmla="*/ 182773 w 244478"/>
                <a:gd name="connsiteY7" fmla="*/ 0 h 153402"/>
                <a:gd name="connsiteX8" fmla="*/ 244479 w 244478"/>
                <a:gd name="connsiteY8" fmla="*/ 4984 h 153402"/>
                <a:gd name="connsiteX9" fmla="*/ 199620 w 244478"/>
                <a:gd name="connsiteY9" fmla="*/ 75563 h 153402"/>
                <a:gd name="connsiteX10" fmla="*/ 193589 w 244478"/>
                <a:gd name="connsiteY10" fmla="*/ 117581 h 153402"/>
                <a:gd name="connsiteX11" fmla="*/ 192841 w 244478"/>
                <a:gd name="connsiteY11" fmla="*/ 138515 h 15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478" h="153402">
                  <a:moveTo>
                    <a:pt x="192841" y="138515"/>
                  </a:moveTo>
                  <a:cubicBezTo>
                    <a:pt x="188903" y="158453"/>
                    <a:pt x="160592" y="155063"/>
                    <a:pt x="128992" y="147338"/>
                  </a:cubicBezTo>
                  <a:cubicBezTo>
                    <a:pt x="97391" y="139612"/>
                    <a:pt x="104867" y="148783"/>
                    <a:pt x="59858" y="143799"/>
                  </a:cubicBezTo>
                  <a:cubicBezTo>
                    <a:pt x="14850" y="138815"/>
                    <a:pt x="1243" y="122017"/>
                    <a:pt x="46" y="115338"/>
                  </a:cubicBezTo>
                  <a:cubicBezTo>
                    <a:pt x="-1150" y="108659"/>
                    <a:pt x="21030" y="107313"/>
                    <a:pt x="44905" y="104572"/>
                  </a:cubicBezTo>
                  <a:lnTo>
                    <a:pt x="53977" y="103475"/>
                  </a:lnTo>
                  <a:cubicBezTo>
                    <a:pt x="80892" y="100136"/>
                    <a:pt x="100581" y="82741"/>
                    <a:pt x="125054" y="68585"/>
                  </a:cubicBezTo>
                  <a:cubicBezTo>
                    <a:pt x="148231" y="55027"/>
                    <a:pt x="182773" y="0"/>
                    <a:pt x="182773" y="0"/>
                  </a:cubicBezTo>
                  <a:lnTo>
                    <a:pt x="244479" y="4984"/>
                  </a:lnTo>
                  <a:cubicBezTo>
                    <a:pt x="244479" y="4984"/>
                    <a:pt x="212130" y="54180"/>
                    <a:pt x="199620" y="75563"/>
                  </a:cubicBezTo>
                  <a:cubicBezTo>
                    <a:pt x="192293" y="88124"/>
                    <a:pt x="192692" y="104771"/>
                    <a:pt x="193589" y="117581"/>
                  </a:cubicBezTo>
                  <a:cubicBezTo>
                    <a:pt x="194296" y="124559"/>
                    <a:pt x="194042" y="131587"/>
                    <a:pt x="192841" y="138515"/>
                  </a:cubicBezTo>
                  <a:close/>
                </a:path>
              </a:pathLst>
            </a:custGeom>
            <a:solidFill>
              <a:srgbClr val="EB959D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CCA010C-8FC3-4722-9273-D3D306E077AA}"/>
                </a:ext>
              </a:extLst>
            </p:cNvPr>
            <p:cNvSpPr/>
            <p:nvPr/>
          </p:nvSpPr>
          <p:spPr>
            <a:xfrm>
              <a:off x="5422748" y="5336470"/>
              <a:ext cx="210188" cy="66779"/>
            </a:xfrm>
            <a:custGeom>
              <a:avLst/>
              <a:gdLst>
                <a:gd name="connsiteX0" fmla="*/ 128992 w 193790"/>
                <a:gd name="connsiteY0" fmla="*/ 42766 h 48772"/>
                <a:gd name="connsiteX1" fmla="*/ 59858 w 193790"/>
                <a:gd name="connsiteY1" fmla="*/ 39227 h 48772"/>
                <a:gd name="connsiteX2" fmla="*/ 46 w 193790"/>
                <a:gd name="connsiteY2" fmla="*/ 10766 h 48772"/>
                <a:gd name="connsiteX3" fmla="*/ 44905 w 193790"/>
                <a:gd name="connsiteY3" fmla="*/ 0 h 48772"/>
                <a:gd name="connsiteX4" fmla="*/ 44905 w 193790"/>
                <a:gd name="connsiteY4" fmla="*/ 449 h 48772"/>
                <a:gd name="connsiteX5" fmla="*/ 109353 w 193790"/>
                <a:gd name="connsiteY5" fmla="*/ 20386 h 48772"/>
                <a:gd name="connsiteX6" fmla="*/ 193290 w 193790"/>
                <a:gd name="connsiteY6" fmla="*/ 12710 h 48772"/>
                <a:gd name="connsiteX7" fmla="*/ 192791 w 193790"/>
                <a:gd name="connsiteY7" fmla="*/ 33844 h 48772"/>
                <a:gd name="connsiteX8" fmla="*/ 128992 w 193790"/>
                <a:gd name="connsiteY8" fmla="*/ 42766 h 4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90" h="48772">
                  <a:moveTo>
                    <a:pt x="128992" y="42766"/>
                  </a:moveTo>
                  <a:cubicBezTo>
                    <a:pt x="97341" y="35040"/>
                    <a:pt x="104867" y="44211"/>
                    <a:pt x="59858" y="39227"/>
                  </a:cubicBezTo>
                  <a:cubicBezTo>
                    <a:pt x="14850" y="34242"/>
                    <a:pt x="1243" y="17445"/>
                    <a:pt x="46" y="10766"/>
                  </a:cubicBezTo>
                  <a:cubicBezTo>
                    <a:pt x="-1150" y="4088"/>
                    <a:pt x="21030" y="2742"/>
                    <a:pt x="44905" y="0"/>
                  </a:cubicBezTo>
                  <a:lnTo>
                    <a:pt x="44905" y="449"/>
                  </a:lnTo>
                  <a:cubicBezTo>
                    <a:pt x="64195" y="12810"/>
                    <a:pt x="86465" y="19689"/>
                    <a:pt x="109353" y="20386"/>
                  </a:cubicBezTo>
                  <a:cubicBezTo>
                    <a:pt x="139857" y="21134"/>
                    <a:pt x="172206" y="12361"/>
                    <a:pt x="193290" y="12710"/>
                  </a:cubicBezTo>
                  <a:cubicBezTo>
                    <a:pt x="194097" y="19738"/>
                    <a:pt x="193928" y="26866"/>
                    <a:pt x="192791" y="33844"/>
                  </a:cubicBezTo>
                  <a:cubicBezTo>
                    <a:pt x="188903" y="53731"/>
                    <a:pt x="160592" y="50491"/>
                    <a:pt x="128992" y="42766"/>
                  </a:cubicBezTo>
                  <a:close/>
                </a:path>
              </a:pathLst>
            </a:custGeom>
            <a:solidFill>
              <a:srgbClr val="FCBF6F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3078E06-CD0B-43D6-89FE-3861DB1166AE}"/>
                </a:ext>
              </a:extLst>
            </p:cNvPr>
            <p:cNvSpPr/>
            <p:nvPr/>
          </p:nvSpPr>
          <p:spPr>
            <a:xfrm>
              <a:off x="5888427" y="4707363"/>
              <a:ext cx="229435" cy="625808"/>
            </a:xfrm>
            <a:custGeom>
              <a:avLst/>
              <a:gdLst>
                <a:gd name="connsiteX0" fmla="*/ 0 w 211535"/>
                <a:gd name="connsiteY0" fmla="*/ 98799 h 457058"/>
                <a:gd name="connsiteX1" fmla="*/ 132983 w 211535"/>
                <a:gd name="connsiteY1" fmla="*/ 456725 h 457058"/>
                <a:gd name="connsiteX2" fmla="*/ 172857 w 211535"/>
                <a:gd name="connsiteY2" fmla="*/ 453086 h 457058"/>
                <a:gd name="connsiteX3" fmla="*/ 211536 w 211535"/>
                <a:gd name="connsiteY3" fmla="*/ 434246 h 457058"/>
                <a:gd name="connsiteX4" fmla="*/ 118079 w 211535"/>
                <a:gd name="connsiteY4" fmla="*/ 19099 h 457058"/>
                <a:gd name="connsiteX5" fmla="*/ 0 w 211535"/>
                <a:gd name="connsiteY5" fmla="*/ 98799 h 45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535" h="457058">
                  <a:moveTo>
                    <a:pt x="0" y="98799"/>
                  </a:moveTo>
                  <a:lnTo>
                    <a:pt x="132983" y="456725"/>
                  </a:lnTo>
                  <a:cubicBezTo>
                    <a:pt x="146385" y="457722"/>
                    <a:pt x="159858" y="456476"/>
                    <a:pt x="172857" y="453086"/>
                  </a:cubicBezTo>
                  <a:cubicBezTo>
                    <a:pt x="186479" y="448451"/>
                    <a:pt x="199474" y="442121"/>
                    <a:pt x="211536" y="434246"/>
                  </a:cubicBezTo>
                  <a:cubicBezTo>
                    <a:pt x="211536" y="434246"/>
                    <a:pt x="178540" y="90326"/>
                    <a:pt x="118079" y="19099"/>
                  </a:cubicBezTo>
                  <a:cubicBezTo>
                    <a:pt x="57619" y="-52127"/>
                    <a:pt x="0" y="98799"/>
                    <a:pt x="0" y="98799"/>
                  </a:cubicBezTo>
                  <a:close/>
                </a:path>
              </a:pathLst>
            </a:custGeom>
            <a:solidFill>
              <a:srgbClr val="FF294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803D2314-E8BC-43EE-A758-7195A554064E}"/>
                </a:ext>
              </a:extLst>
            </p:cNvPr>
            <p:cNvSpPr/>
            <p:nvPr/>
          </p:nvSpPr>
          <p:spPr>
            <a:xfrm>
              <a:off x="5581846" y="4499850"/>
              <a:ext cx="956444" cy="765455"/>
            </a:xfrm>
            <a:custGeom>
              <a:avLst/>
              <a:gdLst>
                <a:gd name="connsiteX0" fmla="*/ 808711 w 881825"/>
                <a:gd name="connsiteY0" fmla="*/ 105562 h 559049"/>
                <a:gd name="connsiteX1" fmla="*/ 341328 w 881825"/>
                <a:gd name="connsiteY1" fmla="*/ 3831 h 559049"/>
                <a:gd name="connsiteX2" fmla="*/ 0 w 881825"/>
                <a:gd name="connsiteY2" fmla="*/ 540446 h 559049"/>
                <a:gd name="connsiteX3" fmla="*/ 21532 w 881825"/>
                <a:gd name="connsiteY3" fmla="*/ 554054 h 559049"/>
                <a:gd name="connsiteX4" fmla="*/ 71675 w 881825"/>
                <a:gd name="connsiteY4" fmla="*/ 559038 h 559049"/>
                <a:gd name="connsiteX5" fmla="*/ 330114 w 881825"/>
                <a:gd name="connsiteY5" fmla="*/ 303390 h 559049"/>
                <a:gd name="connsiteX6" fmla="*/ 396106 w 881825"/>
                <a:gd name="connsiteY6" fmla="*/ 196177 h 559049"/>
                <a:gd name="connsiteX7" fmla="*/ 824760 w 881825"/>
                <a:gd name="connsiteY7" fmla="*/ 253896 h 559049"/>
                <a:gd name="connsiteX8" fmla="*/ 879588 w 881825"/>
                <a:gd name="connsiteY8" fmla="*/ 76902 h 5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825" h="559049">
                  <a:moveTo>
                    <a:pt x="808711" y="105562"/>
                  </a:moveTo>
                  <a:cubicBezTo>
                    <a:pt x="808711" y="105562"/>
                    <a:pt x="426561" y="-23633"/>
                    <a:pt x="341328" y="3831"/>
                  </a:cubicBezTo>
                  <a:cubicBezTo>
                    <a:pt x="256096" y="31295"/>
                    <a:pt x="0" y="540446"/>
                    <a:pt x="0" y="540446"/>
                  </a:cubicBezTo>
                  <a:cubicBezTo>
                    <a:pt x="5857" y="546776"/>
                    <a:pt x="13283" y="551512"/>
                    <a:pt x="21532" y="554054"/>
                  </a:cubicBezTo>
                  <a:cubicBezTo>
                    <a:pt x="36186" y="559536"/>
                    <a:pt x="71675" y="559038"/>
                    <a:pt x="71675" y="559038"/>
                  </a:cubicBezTo>
                  <a:cubicBezTo>
                    <a:pt x="71675" y="559038"/>
                    <a:pt x="302600" y="361109"/>
                    <a:pt x="330114" y="303390"/>
                  </a:cubicBezTo>
                  <a:cubicBezTo>
                    <a:pt x="357627" y="245672"/>
                    <a:pt x="368593" y="190645"/>
                    <a:pt x="396106" y="196177"/>
                  </a:cubicBezTo>
                  <a:cubicBezTo>
                    <a:pt x="423620" y="201710"/>
                    <a:pt x="750743" y="330755"/>
                    <a:pt x="824760" y="253896"/>
                  </a:cubicBezTo>
                  <a:cubicBezTo>
                    <a:pt x="898778" y="177037"/>
                    <a:pt x="879588" y="76902"/>
                    <a:pt x="879588" y="76902"/>
                  </a:cubicBezTo>
                  <a:close/>
                </a:path>
              </a:pathLst>
            </a:custGeom>
            <a:solidFill>
              <a:srgbClr val="FF3A57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51928F6-81B8-4423-8317-C9E71676F40D}"/>
                </a:ext>
              </a:extLst>
            </p:cNvPr>
            <p:cNvSpPr/>
            <p:nvPr/>
          </p:nvSpPr>
          <p:spPr>
            <a:xfrm>
              <a:off x="6166395" y="3376283"/>
              <a:ext cx="400606" cy="810853"/>
            </a:xfrm>
            <a:custGeom>
              <a:avLst/>
              <a:gdLst>
                <a:gd name="connsiteX0" fmla="*/ 36200 w 369352"/>
                <a:gd name="connsiteY0" fmla="*/ 325044 h 592205"/>
                <a:gd name="connsiteX1" fmla="*/ 19951 w 369352"/>
                <a:gd name="connsiteY1" fmla="*/ 250279 h 592205"/>
                <a:gd name="connsiteX2" fmla="*/ 46667 w 369352"/>
                <a:gd name="connsiteY2" fmla="*/ 333019 h 592205"/>
                <a:gd name="connsiteX3" fmla="*/ 275499 w 369352"/>
                <a:gd name="connsiteY3" fmla="*/ 592205 h 592205"/>
                <a:gd name="connsiteX4" fmla="*/ 330327 w 369352"/>
                <a:gd name="connsiteY4" fmla="*/ 500642 h 592205"/>
                <a:gd name="connsiteX5" fmla="*/ 311984 w 369352"/>
                <a:gd name="connsiteY5" fmla="*/ 302664 h 592205"/>
                <a:gd name="connsiteX6" fmla="*/ 255163 w 369352"/>
                <a:gd name="connsiteY6" fmla="*/ 178055 h 592205"/>
                <a:gd name="connsiteX7" fmla="*/ 118990 w 369352"/>
                <a:gd name="connsiteY7" fmla="*/ 7641 h 592205"/>
                <a:gd name="connsiteX8" fmla="*/ 91277 w 369352"/>
                <a:gd name="connsiteY8" fmla="*/ 363 h 592205"/>
                <a:gd name="connsiteX9" fmla="*/ 101844 w 369352"/>
                <a:gd name="connsiteY9" fmla="*/ 5348 h 592205"/>
                <a:gd name="connsiteX10" fmla="*/ 51702 w 369352"/>
                <a:gd name="connsiteY10" fmla="*/ 14968 h 592205"/>
                <a:gd name="connsiteX11" fmla="*/ 36200 w 369352"/>
                <a:gd name="connsiteY11" fmla="*/ 325044 h 59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352" h="592205">
                  <a:moveTo>
                    <a:pt x="36200" y="325044"/>
                  </a:moveTo>
                  <a:cubicBezTo>
                    <a:pt x="30119" y="312434"/>
                    <a:pt x="23291" y="290153"/>
                    <a:pt x="19951" y="250279"/>
                  </a:cubicBezTo>
                  <a:cubicBezTo>
                    <a:pt x="20450" y="254216"/>
                    <a:pt x="27328" y="304558"/>
                    <a:pt x="46667" y="333019"/>
                  </a:cubicBezTo>
                  <a:cubicBezTo>
                    <a:pt x="126417" y="385205"/>
                    <a:pt x="278490" y="559408"/>
                    <a:pt x="275499" y="592205"/>
                  </a:cubicBezTo>
                  <a:cubicBezTo>
                    <a:pt x="275499" y="592205"/>
                    <a:pt x="329130" y="501191"/>
                    <a:pt x="330327" y="500642"/>
                  </a:cubicBezTo>
                  <a:cubicBezTo>
                    <a:pt x="330327" y="500642"/>
                    <a:pt x="429316" y="374787"/>
                    <a:pt x="311984" y="302664"/>
                  </a:cubicBezTo>
                  <a:cubicBezTo>
                    <a:pt x="252172" y="266029"/>
                    <a:pt x="252671" y="219027"/>
                    <a:pt x="255163" y="178055"/>
                  </a:cubicBezTo>
                  <a:cubicBezTo>
                    <a:pt x="257655" y="137084"/>
                    <a:pt x="238615" y="-38415"/>
                    <a:pt x="118990" y="7641"/>
                  </a:cubicBezTo>
                  <a:cubicBezTo>
                    <a:pt x="118990" y="7641"/>
                    <a:pt x="99850" y="-883"/>
                    <a:pt x="91277" y="363"/>
                  </a:cubicBezTo>
                  <a:cubicBezTo>
                    <a:pt x="95160" y="1111"/>
                    <a:pt x="98799" y="2826"/>
                    <a:pt x="101844" y="5348"/>
                  </a:cubicBezTo>
                  <a:cubicBezTo>
                    <a:pt x="87988" y="4550"/>
                    <a:pt x="68200" y="5348"/>
                    <a:pt x="51702" y="14968"/>
                  </a:cubicBezTo>
                  <a:cubicBezTo>
                    <a:pt x="8089" y="39889"/>
                    <a:pt x="-31088" y="263089"/>
                    <a:pt x="36200" y="325044"/>
                  </a:cubicBezTo>
                  <a:close/>
                </a:path>
              </a:pathLst>
            </a:custGeom>
            <a:solidFill>
              <a:schemeClr val="tx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E89281A-5376-4703-976F-AEF171259CC4}"/>
                </a:ext>
              </a:extLst>
            </p:cNvPr>
            <p:cNvSpPr/>
            <p:nvPr/>
          </p:nvSpPr>
          <p:spPr>
            <a:xfrm>
              <a:off x="6222143" y="3674607"/>
              <a:ext cx="121922" cy="180523"/>
            </a:xfrm>
            <a:custGeom>
              <a:avLst/>
              <a:gdLst>
                <a:gd name="connsiteX0" fmla="*/ 3 w 112410"/>
                <a:gd name="connsiteY0" fmla="*/ 117631 h 131845"/>
                <a:gd name="connsiteX1" fmla="*/ 67541 w 112410"/>
                <a:gd name="connsiteY1" fmla="*/ 129992 h 131845"/>
                <a:gd name="connsiteX2" fmla="*/ 112400 w 112410"/>
                <a:gd name="connsiteY2" fmla="*/ 86827 h 131845"/>
                <a:gd name="connsiteX3" fmla="*/ 97447 w 112410"/>
                <a:gd name="connsiteY3" fmla="*/ 0 h 131845"/>
                <a:gd name="connsiteX4" fmla="*/ 92164 w 112410"/>
                <a:gd name="connsiteY4" fmla="*/ 997 h 131845"/>
                <a:gd name="connsiteX5" fmla="*/ 3891 w 112410"/>
                <a:gd name="connsiteY5" fmla="*/ 18492 h 131845"/>
                <a:gd name="connsiteX6" fmla="*/ 5934 w 112410"/>
                <a:gd name="connsiteY6" fmla="*/ 72472 h 131845"/>
                <a:gd name="connsiteX7" fmla="*/ 3 w 112410"/>
                <a:gd name="connsiteY7" fmla="*/ 117631 h 1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410" h="131845">
                  <a:moveTo>
                    <a:pt x="3" y="117631"/>
                  </a:moveTo>
                  <a:cubicBezTo>
                    <a:pt x="-396" y="117631"/>
                    <a:pt x="38383" y="137967"/>
                    <a:pt x="67541" y="129992"/>
                  </a:cubicBezTo>
                  <a:cubicBezTo>
                    <a:pt x="94955" y="122515"/>
                    <a:pt x="112899" y="86927"/>
                    <a:pt x="112400" y="86827"/>
                  </a:cubicBezTo>
                  <a:cubicBezTo>
                    <a:pt x="100786" y="84535"/>
                    <a:pt x="97447" y="68584"/>
                    <a:pt x="97447" y="0"/>
                  </a:cubicBezTo>
                  <a:lnTo>
                    <a:pt x="92164" y="997"/>
                  </a:lnTo>
                  <a:lnTo>
                    <a:pt x="3891" y="18492"/>
                  </a:lnTo>
                  <a:cubicBezTo>
                    <a:pt x="3891" y="18492"/>
                    <a:pt x="5885" y="46304"/>
                    <a:pt x="5934" y="72472"/>
                  </a:cubicBezTo>
                  <a:cubicBezTo>
                    <a:pt x="6333" y="94453"/>
                    <a:pt x="5037" y="115288"/>
                    <a:pt x="3" y="117631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8F02F9A-53B3-49B1-B667-010191FDDF4D}"/>
                </a:ext>
              </a:extLst>
            </p:cNvPr>
            <p:cNvSpPr/>
            <p:nvPr/>
          </p:nvSpPr>
          <p:spPr>
            <a:xfrm>
              <a:off x="6226742" y="3675972"/>
              <a:ext cx="95741" cy="97864"/>
            </a:xfrm>
            <a:custGeom>
              <a:avLst/>
              <a:gdLst>
                <a:gd name="connsiteX0" fmla="*/ 0 w 88272"/>
                <a:gd name="connsiteY0" fmla="*/ 17495 h 71475"/>
                <a:gd name="connsiteX1" fmla="*/ 2044 w 88272"/>
                <a:gd name="connsiteY1" fmla="*/ 71476 h 71475"/>
                <a:gd name="connsiteX2" fmla="*/ 88273 w 88272"/>
                <a:gd name="connsiteY2" fmla="*/ 0 h 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272" h="71475">
                  <a:moveTo>
                    <a:pt x="0" y="17495"/>
                  </a:moveTo>
                  <a:cubicBezTo>
                    <a:pt x="0" y="17495"/>
                    <a:pt x="1994" y="45308"/>
                    <a:pt x="2044" y="71476"/>
                  </a:cubicBezTo>
                  <a:cubicBezTo>
                    <a:pt x="51488" y="70080"/>
                    <a:pt x="77606" y="24972"/>
                    <a:pt x="88273" y="0"/>
                  </a:cubicBezTo>
                  <a:close/>
                </a:path>
              </a:pathLst>
            </a:custGeom>
            <a:solidFill>
              <a:schemeClr val="tx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E037168-EFC6-4580-94AB-A82C71EAD404}"/>
                </a:ext>
              </a:extLst>
            </p:cNvPr>
            <p:cNvSpPr/>
            <p:nvPr/>
          </p:nvSpPr>
          <p:spPr>
            <a:xfrm>
              <a:off x="6166727" y="3463724"/>
              <a:ext cx="170491" cy="270127"/>
            </a:xfrm>
            <a:custGeom>
              <a:avLst/>
              <a:gdLst>
                <a:gd name="connsiteX0" fmla="*/ 38934 w 157190"/>
                <a:gd name="connsiteY0" fmla="*/ 197282 h 197287"/>
                <a:gd name="connsiteX1" fmla="*/ 155917 w 157190"/>
                <a:gd name="connsiteY1" fmla="*/ 126405 h 197287"/>
                <a:gd name="connsiteX2" fmla="*/ 96503 w 157190"/>
                <a:gd name="connsiteY2" fmla="*/ 450 h 197287"/>
                <a:gd name="connsiteX3" fmla="*/ 1402 w 157190"/>
                <a:gd name="connsiteY3" fmla="*/ 48250 h 197287"/>
                <a:gd name="connsiteX4" fmla="*/ 38934 w 157190"/>
                <a:gd name="connsiteY4" fmla="*/ 197282 h 19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90" h="197287">
                  <a:moveTo>
                    <a:pt x="38934" y="197282"/>
                  </a:moveTo>
                  <a:cubicBezTo>
                    <a:pt x="38934" y="197282"/>
                    <a:pt x="155817" y="199226"/>
                    <a:pt x="155917" y="126405"/>
                  </a:cubicBezTo>
                  <a:cubicBezTo>
                    <a:pt x="156017" y="53583"/>
                    <a:pt x="170870" y="4787"/>
                    <a:pt x="96503" y="450"/>
                  </a:cubicBezTo>
                  <a:cubicBezTo>
                    <a:pt x="22137" y="-3886"/>
                    <a:pt x="7333" y="23926"/>
                    <a:pt x="1402" y="48250"/>
                  </a:cubicBezTo>
                  <a:cubicBezTo>
                    <a:pt x="-4529" y="72574"/>
                    <a:pt x="8430" y="194940"/>
                    <a:pt x="38934" y="197282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FD96D02E-D406-4D99-A3BA-971300FD88BA}"/>
                </a:ext>
              </a:extLst>
            </p:cNvPr>
            <p:cNvSpPr/>
            <p:nvPr/>
          </p:nvSpPr>
          <p:spPr>
            <a:xfrm>
              <a:off x="6213551" y="3441681"/>
              <a:ext cx="164346" cy="162012"/>
            </a:xfrm>
            <a:custGeom>
              <a:avLst/>
              <a:gdLst>
                <a:gd name="connsiteX0" fmla="*/ 0 w 151524"/>
                <a:gd name="connsiteY0" fmla="*/ 14805 h 118325"/>
                <a:gd name="connsiteX1" fmla="*/ 81095 w 151524"/>
                <a:gd name="connsiteY1" fmla="*/ 112847 h 118325"/>
                <a:gd name="connsiteX2" fmla="*/ 151524 w 151524"/>
                <a:gd name="connsiteY2" fmla="*/ 112349 h 118325"/>
                <a:gd name="connsiteX3" fmla="*/ 106067 w 151524"/>
                <a:gd name="connsiteY3" fmla="*/ 30157 h 118325"/>
                <a:gd name="connsiteX4" fmla="*/ 0 w 151524"/>
                <a:gd name="connsiteY4" fmla="*/ 14805 h 1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24" h="118325">
                  <a:moveTo>
                    <a:pt x="0" y="14805"/>
                  </a:moveTo>
                  <a:cubicBezTo>
                    <a:pt x="0" y="14805"/>
                    <a:pt x="32000" y="100237"/>
                    <a:pt x="81095" y="112847"/>
                  </a:cubicBezTo>
                  <a:cubicBezTo>
                    <a:pt x="130191" y="125458"/>
                    <a:pt x="151524" y="112349"/>
                    <a:pt x="151524" y="112349"/>
                  </a:cubicBezTo>
                  <a:cubicBezTo>
                    <a:pt x="127330" y="91016"/>
                    <a:pt x="111271" y="61982"/>
                    <a:pt x="106067" y="30157"/>
                  </a:cubicBezTo>
                  <a:cubicBezTo>
                    <a:pt x="106067" y="30157"/>
                    <a:pt x="24124" y="-25867"/>
                    <a:pt x="0" y="14805"/>
                  </a:cubicBezTo>
                  <a:close/>
                </a:path>
              </a:pathLst>
            </a:custGeom>
            <a:solidFill>
              <a:schemeClr val="tx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C7A18F9-9106-4441-A8C1-BDB17451FA0F}"/>
                </a:ext>
              </a:extLst>
            </p:cNvPr>
            <p:cNvSpPr/>
            <p:nvPr/>
          </p:nvSpPr>
          <p:spPr>
            <a:xfrm>
              <a:off x="6157764" y="3452333"/>
              <a:ext cx="64383" cy="146499"/>
            </a:xfrm>
            <a:custGeom>
              <a:avLst/>
              <a:gdLst>
                <a:gd name="connsiteX0" fmla="*/ 59360 w 59360"/>
                <a:gd name="connsiteY0" fmla="*/ 13953 h 106995"/>
                <a:gd name="connsiteX1" fmla="*/ 29454 w 59360"/>
                <a:gd name="connsiteY1" fmla="*/ 51535 h 106995"/>
                <a:gd name="connsiteX2" fmla="*/ 9866 w 59360"/>
                <a:gd name="connsiteY2" fmla="*/ 106961 h 106995"/>
                <a:gd name="connsiteX3" fmla="*/ 12856 w 59360"/>
                <a:gd name="connsiteY3" fmla="*/ 16047 h 106995"/>
                <a:gd name="connsiteX4" fmla="*/ 59360 w 59360"/>
                <a:gd name="connsiteY4" fmla="*/ 13953 h 10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60" h="106995">
                  <a:moveTo>
                    <a:pt x="59360" y="13953"/>
                  </a:moveTo>
                  <a:cubicBezTo>
                    <a:pt x="59360" y="13953"/>
                    <a:pt x="35436" y="32994"/>
                    <a:pt x="29454" y="51535"/>
                  </a:cubicBezTo>
                  <a:cubicBezTo>
                    <a:pt x="23473" y="70077"/>
                    <a:pt x="21031" y="108307"/>
                    <a:pt x="9866" y="106961"/>
                  </a:cubicBezTo>
                  <a:cubicBezTo>
                    <a:pt x="9866" y="106961"/>
                    <a:pt x="-14209" y="48894"/>
                    <a:pt x="12856" y="16047"/>
                  </a:cubicBezTo>
                  <a:cubicBezTo>
                    <a:pt x="41766" y="-18794"/>
                    <a:pt x="59360" y="13953"/>
                    <a:pt x="59360" y="13953"/>
                  </a:cubicBezTo>
                  <a:close/>
                </a:path>
              </a:pathLst>
            </a:custGeom>
            <a:solidFill>
              <a:schemeClr val="tx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69B7889A-8D29-4974-B4A8-CE8144BBAC56}"/>
                </a:ext>
              </a:extLst>
            </p:cNvPr>
            <p:cNvSpPr/>
            <p:nvPr/>
          </p:nvSpPr>
          <p:spPr>
            <a:xfrm>
              <a:off x="5753601" y="3793419"/>
              <a:ext cx="805179" cy="881040"/>
            </a:xfrm>
            <a:custGeom>
              <a:avLst/>
              <a:gdLst>
                <a:gd name="connsiteX0" fmla="*/ 692324 w 742361"/>
                <a:gd name="connsiteY0" fmla="*/ 345419 h 643466"/>
                <a:gd name="connsiteX1" fmla="*/ 623690 w 742361"/>
                <a:gd name="connsiteY1" fmla="*/ 125509 h 643466"/>
                <a:gd name="connsiteX2" fmla="*/ 544489 w 742361"/>
                <a:gd name="connsiteY2" fmla="*/ 53 h 643466"/>
                <a:gd name="connsiteX3" fmla="*/ 437674 w 742361"/>
                <a:gd name="connsiteY3" fmla="*/ 10022 h 643466"/>
                <a:gd name="connsiteX4" fmla="*/ 323433 w 742361"/>
                <a:gd name="connsiteY4" fmla="*/ 65248 h 643466"/>
                <a:gd name="connsiteX5" fmla="*/ 213328 w 742361"/>
                <a:gd name="connsiteY5" fmla="*/ 302603 h 643466"/>
                <a:gd name="connsiteX6" fmla="*/ 23923 w 742361"/>
                <a:gd name="connsiteY6" fmla="*/ 236610 h 643466"/>
                <a:gd name="connsiteX7" fmla="*/ 696 w 742361"/>
                <a:gd name="connsiteY7" fmla="*/ 296422 h 643466"/>
                <a:gd name="connsiteX8" fmla="*/ 157703 w 742361"/>
                <a:gd name="connsiteY8" fmla="*/ 389779 h 643466"/>
                <a:gd name="connsiteX9" fmla="*/ 246325 w 742361"/>
                <a:gd name="connsiteY9" fmla="*/ 418639 h 643466"/>
                <a:gd name="connsiteX10" fmla="*/ 357924 w 742361"/>
                <a:gd name="connsiteY10" fmla="*/ 290192 h 643466"/>
                <a:gd name="connsiteX11" fmla="*/ 357924 w 742361"/>
                <a:gd name="connsiteY11" fmla="*/ 289893 h 643466"/>
                <a:gd name="connsiteX12" fmla="*/ 369538 w 742361"/>
                <a:gd name="connsiteY12" fmla="*/ 556356 h 643466"/>
                <a:gd name="connsiteX13" fmla="*/ 512489 w 742361"/>
                <a:gd name="connsiteY13" fmla="*/ 580680 h 643466"/>
                <a:gd name="connsiteX14" fmla="*/ 688237 w 742361"/>
                <a:gd name="connsiteY14" fmla="*/ 642586 h 643466"/>
                <a:gd name="connsiteX15" fmla="*/ 739775 w 742361"/>
                <a:gd name="connsiteY15" fmla="*/ 623645 h 643466"/>
                <a:gd name="connsiteX16" fmla="*/ 692324 w 742361"/>
                <a:gd name="connsiteY16" fmla="*/ 345419 h 6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361" h="643466">
                  <a:moveTo>
                    <a:pt x="692324" y="345419"/>
                  </a:moveTo>
                  <a:cubicBezTo>
                    <a:pt x="703838" y="297021"/>
                    <a:pt x="664611" y="203215"/>
                    <a:pt x="623690" y="125509"/>
                  </a:cubicBezTo>
                  <a:cubicBezTo>
                    <a:pt x="586507" y="55130"/>
                    <a:pt x="547978" y="-1991"/>
                    <a:pt x="544489" y="53"/>
                  </a:cubicBezTo>
                  <a:cubicBezTo>
                    <a:pt x="446496" y="58221"/>
                    <a:pt x="437674" y="10022"/>
                    <a:pt x="437674" y="10022"/>
                  </a:cubicBezTo>
                  <a:cubicBezTo>
                    <a:pt x="437674" y="10022"/>
                    <a:pt x="348653" y="21835"/>
                    <a:pt x="323433" y="65248"/>
                  </a:cubicBezTo>
                  <a:cubicBezTo>
                    <a:pt x="288542" y="125060"/>
                    <a:pt x="250611" y="305245"/>
                    <a:pt x="213328" y="302603"/>
                  </a:cubicBezTo>
                  <a:cubicBezTo>
                    <a:pt x="196182" y="301357"/>
                    <a:pt x="23923" y="236610"/>
                    <a:pt x="23923" y="236610"/>
                  </a:cubicBezTo>
                  <a:cubicBezTo>
                    <a:pt x="23923" y="236610"/>
                    <a:pt x="-4787" y="263526"/>
                    <a:pt x="696" y="296422"/>
                  </a:cubicBezTo>
                  <a:cubicBezTo>
                    <a:pt x="696" y="296422"/>
                    <a:pt x="85779" y="353394"/>
                    <a:pt x="157703" y="389779"/>
                  </a:cubicBezTo>
                  <a:cubicBezTo>
                    <a:pt x="195783" y="408969"/>
                    <a:pt x="230126" y="422427"/>
                    <a:pt x="246325" y="418639"/>
                  </a:cubicBezTo>
                  <a:cubicBezTo>
                    <a:pt x="279072" y="410913"/>
                    <a:pt x="330261" y="334951"/>
                    <a:pt x="357924" y="290192"/>
                  </a:cubicBezTo>
                  <a:cubicBezTo>
                    <a:pt x="357949" y="290092"/>
                    <a:pt x="357949" y="289993"/>
                    <a:pt x="357924" y="289893"/>
                  </a:cubicBezTo>
                  <a:cubicBezTo>
                    <a:pt x="393213" y="489766"/>
                    <a:pt x="345214" y="535273"/>
                    <a:pt x="369538" y="556356"/>
                  </a:cubicBezTo>
                  <a:cubicBezTo>
                    <a:pt x="395207" y="578586"/>
                    <a:pt x="431842" y="545740"/>
                    <a:pt x="512489" y="580680"/>
                  </a:cubicBezTo>
                  <a:cubicBezTo>
                    <a:pt x="565373" y="603658"/>
                    <a:pt x="638792" y="636804"/>
                    <a:pt x="688237" y="642586"/>
                  </a:cubicBezTo>
                  <a:cubicBezTo>
                    <a:pt x="714156" y="645626"/>
                    <a:pt x="733495" y="641140"/>
                    <a:pt x="739775" y="623645"/>
                  </a:cubicBezTo>
                  <a:cubicBezTo>
                    <a:pt x="758317" y="572605"/>
                    <a:pt x="670343" y="437580"/>
                    <a:pt x="692324" y="345419"/>
                  </a:cubicBezTo>
                  <a:close/>
                </a:path>
              </a:pathLst>
            </a:custGeom>
            <a:solidFill>
              <a:schemeClr val="accent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817DAEA-8AE8-4290-846F-DC500C5DF65D}"/>
                </a:ext>
              </a:extLst>
            </p:cNvPr>
            <p:cNvSpPr/>
            <p:nvPr/>
          </p:nvSpPr>
          <p:spPr>
            <a:xfrm>
              <a:off x="6189372" y="3665243"/>
              <a:ext cx="47642" cy="19116"/>
            </a:xfrm>
            <a:custGeom>
              <a:avLst/>
              <a:gdLst>
                <a:gd name="connsiteX0" fmla="*/ 43926 w 43925"/>
                <a:gd name="connsiteY0" fmla="*/ 5992 h 13961"/>
                <a:gd name="connsiteX1" fmla="*/ 18755 w 43925"/>
                <a:gd name="connsiteY1" fmla="*/ 13817 h 13961"/>
                <a:gd name="connsiteX2" fmla="*/ 14 w 43925"/>
                <a:gd name="connsiteY2" fmla="*/ 2453 h 13961"/>
                <a:gd name="connsiteX3" fmla="*/ 43926 w 43925"/>
                <a:gd name="connsiteY3" fmla="*/ 599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25" h="13961">
                  <a:moveTo>
                    <a:pt x="43926" y="5992"/>
                  </a:moveTo>
                  <a:cubicBezTo>
                    <a:pt x="43926" y="5992"/>
                    <a:pt x="41733" y="15213"/>
                    <a:pt x="18755" y="13817"/>
                  </a:cubicBezTo>
                  <a:cubicBezTo>
                    <a:pt x="18755" y="13817"/>
                    <a:pt x="-585" y="12621"/>
                    <a:pt x="14" y="2453"/>
                  </a:cubicBezTo>
                  <a:cubicBezTo>
                    <a:pt x="14593" y="-1784"/>
                    <a:pt x="30214" y="-488"/>
                    <a:pt x="43926" y="5992"/>
                  </a:cubicBezTo>
                  <a:close/>
                </a:path>
              </a:pathLst>
            </a:custGeom>
            <a:solidFill>
              <a:srgbClr val="FFFFFF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F1743AA-62E8-4157-87D9-779A388BCBAF}"/>
                </a:ext>
              </a:extLst>
            </p:cNvPr>
            <p:cNvSpPr/>
            <p:nvPr/>
          </p:nvSpPr>
          <p:spPr>
            <a:xfrm>
              <a:off x="6304684" y="4073438"/>
              <a:ext cx="254255" cy="600885"/>
            </a:xfrm>
            <a:custGeom>
              <a:avLst/>
              <a:gdLst>
                <a:gd name="connsiteX0" fmla="*/ 231885 w 234419"/>
                <a:gd name="connsiteY0" fmla="*/ 419034 h 438855"/>
                <a:gd name="connsiteX1" fmla="*/ 180347 w 234419"/>
                <a:gd name="connsiteY1" fmla="*/ 437975 h 438855"/>
                <a:gd name="connsiteX2" fmla="*/ 14 w 234419"/>
                <a:gd name="connsiteY2" fmla="*/ 327073 h 438855"/>
                <a:gd name="connsiteX3" fmla="*/ 9982 w 234419"/>
                <a:gd name="connsiteY3" fmla="*/ 196932 h 438855"/>
                <a:gd name="connsiteX4" fmla="*/ 117096 w 234419"/>
                <a:gd name="connsiteY4" fmla="*/ 0 h 438855"/>
                <a:gd name="connsiteX5" fmla="*/ 184136 w 234419"/>
                <a:gd name="connsiteY5" fmla="*/ 140908 h 438855"/>
                <a:gd name="connsiteX6" fmla="*/ 231885 w 234419"/>
                <a:gd name="connsiteY6" fmla="*/ 419034 h 43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19" h="438855">
                  <a:moveTo>
                    <a:pt x="231885" y="419034"/>
                  </a:moveTo>
                  <a:cubicBezTo>
                    <a:pt x="225605" y="436529"/>
                    <a:pt x="206266" y="441015"/>
                    <a:pt x="180347" y="437975"/>
                  </a:cubicBezTo>
                  <a:cubicBezTo>
                    <a:pt x="146105" y="423022"/>
                    <a:pt x="-1631" y="365851"/>
                    <a:pt x="14" y="327073"/>
                  </a:cubicBezTo>
                  <a:cubicBezTo>
                    <a:pt x="2456" y="269653"/>
                    <a:pt x="28424" y="267809"/>
                    <a:pt x="9982" y="196932"/>
                  </a:cubicBezTo>
                  <a:cubicBezTo>
                    <a:pt x="-4971" y="140010"/>
                    <a:pt x="95314" y="22978"/>
                    <a:pt x="117096" y="0"/>
                  </a:cubicBezTo>
                  <a:cubicBezTo>
                    <a:pt x="158067" y="77656"/>
                    <a:pt x="195649" y="92509"/>
                    <a:pt x="184136" y="140908"/>
                  </a:cubicBezTo>
                  <a:cubicBezTo>
                    <a:pt x="162254" y="233068"/>
                    <a:pt x="250228" y="368094"/>
                    <a:pt x="231885" y="419034"/>
                  </a:cubicBezTo>
                  <a:close/>
                </a:path>
              </a:pathLst>
            </a:custGeom>
            <a:solidFill>
              <a:srgbClr val="CED1E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78B6717-C596-4E56-B9E5-A89ACB5D8C6F}"/>
                </a:ext>
              </a:extLst>
            </p:cNvPr>
            <p:cNvSpPr/>
            <p:nvPr/>
          </p:nvSpPr>
          <p:spPr>
            <a:xfrm>
              <a:off x="5924649" y="4177126"/>
              <a:ext cx="217163" cy="190237"/>
            </a:xfrm>
            <a:custGeom>
              <a:avLst/>
              <a:gdLst>
                <a:gd name="connsiteX0" fmla="*/ 200221 w 200221"/>
                <a:gd name="connsiteY0" fmla="*/ 9852 h 138939"/>
                <a:gd name="connsiteX1" fmla="*/ 88622 w 200221"/>
                <a:gd name="connsiteY1" fmla="*/ 138299 h 138939"/>
                <a:gd name="connsiteX2" fmla="*/ 0 w 200221"/>
                <a:gd name="connsiteY2" fmla="*/ 109440 h 138939"/>
                <a:gd name="connsiteX3" fmla="*/ 80946 w 200221"/>
                <a:gd name="connsiteY3" fmla="*/ 113876 h 138939"/>
                <a:gd name="connsiteX4" fmla="*/ 162540 w 200221"/>
                <a:gd name="connsiteY4" fmla="*/ 24158 h 138939"/>
                <a:gd name="connsiteX5" fmla="*/ 200221 w 200221"/>
                <a:gd name="connsiteY5" fmla="*/ 9852 h 13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21" h="138939">
                  <a:moveTo>
                    <a:pt x="200221" y="9852"/>
                  </a:moveTo>
                  <a:cubicBezTo>
                    <a:pt x="172558" y="54712"/>
                    <a:pt x="121369" y="130574"/>
                    <a:pt x="88622" y="138299"/>
                  </a:cubicBezTo>
                  <a:cubicBezTo>
                    <a:pt x="72423" y="142087"/>
                    <a:pt x="38080" y="128630"/>
                    <a:pt x="0" y="109440"/>
                  </a:cubicBezTo>
                  <a:cubicBezTo>
                    <a:pt x="26512" y="115671"/>
                    <a:pt x="53911" y="117166"/>
                    <a:pt x="80946" y="113876"/>
                  </a:cubicBezTo>
                  <a:cubicBezTo>
                    <a:pt x="109356" y="111085"/>
                    <a:pt x="117631" y="76294"/>
                    <a:pt x="162540" y="24158"/>
                  </a:cubicBezTo>
                  <a:cubicBezTo>
                    <a:pt x="191648" y="-9835"/>
                    <a:pt x="198826" y="-1312"/>
                    <a:pt x="200221" y="985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7D4CB7C7-5FEC-4631-AA2E-7069C523E941}"/>
                </a:ext>
              </a:extLst>
            </p:cNvPr>
            <p:cNvSpPr/>
            <p:nvPr/>
          </p:nvSpPr>
          <p:spPr>
            <a:xfrm>
              <a:off x="6201270" y="4320136"/>
              <a:ext cx="108402" cy="80474"/>
            </a:xfrm>
            <a:custGeom>
              <a:avLst/>
              <a:gdLst>
                <a:gd name="connsiteX0" fmla="*/ 82101 w 99945"/>
                <a:gd name="connsiteY0" fmla="*/ 15361 h 58774"/>
                <a:gd name="connsiteX1" fmla="*/ 33952 w 99945"/>
                <a:gd name="connsiteY1" fmla="*/ 706 h 58774"/>
                <a:gd name="connsiteX2" fmla="*/ 59 w 99945"/>
                <a:gd name="connsiteY2" fmla="*/ 28669 h 58774"/>
                <a:gd name="connsiteX3" fmla="*/ 31211 w 99945"/>
                <a:gd name="connsiteY3" fmla="*/ 58575 h 58774"/>
                <a:gd name="connsiteX4" fmla="*/ 99945 w 99945"/>
                <a:gd name="connsiteY4" fmla="*/ 47609 h 5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45" h="58774">
                  <a:moveTo>
                    <a:pt x="82101" y="15361"/>
                  </a:moveTo>
                  <a:cubicBezTo>
                    <a:pt x="82101" y="15361"/>
                    <a:pt x="57179" y="-3879"/>
                    <a:pt x="33952" y="706"/>
                  </a:cubicBezTo>
                  <a:cubicBezTo>
                    <a:pt x="10725" y="5292"/>
                    <a:pt x="-938" y="21342"/>
                    <a:pt x="59" y="28669"/>
                  </a:cubicBezTo>
                  <a:cubicBezTo>
                    <a:pt x="1056" y="35996"/>
                    <a:pt x="13367" y="56631"/>
                    <a:pt x="31211" y="58575"/>
                  </a:cubicBezTo>
                  <a:cubicBezTo>
                    <a:pt x="49055" y="60519"/>
                    <a:pt x="99945" y="47609"/>
                    <a:pt x="99945" y="47609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74B2B0CB-14B1-4A34-BB7A-F92309BF6EC2}"/>
                </a:ext>
              </a:extLst>
            </p:cNvPr>
            <p:cNvSpPr/>
            <p:nvPr/>
          </p:nvSpPr>
          <p:spPr>
            <a:xfrm>
              <a:off x="6280151" y="3793493"/>
              <a:ext cx="321108" cy="604592"/>
            </a:xfrm>
            <a:custGeom>
              <a:avLst/>
              <a:gdLst>
                <a:gd name="connsiteX0" fmla="*/ 58969 w 296056"/>
                <a:gd name="connsiteY0" fmla="*/ 0 h 441563"/>
                <a:gd name="connsiteX1" fmla="*/ 187266 w 296056"/>
                <a:gd name="connsiteY1" fmla="*/ 51887 h 441563"/>
                <a:gd name="connsiteX2" fmla="*/ 292336 w 296056"/>
                <a:gd name="connsiteY2" fmla="*/ 441563 h 441563"/>
                <a:gd name="connsiteX3" fmla="*/ 2446 w 296056"/>
                <a:gd name="connsiteY3" fmla="*/ 440317 h 441563"/>
                <a:gd name="connsiteX4" fmla="*/ 5188 w 296056"/>
                <a:gd name="connsiteY4" fmla="*/ 391620 h 441563"/>
                <a:gd name="connsiteX5" fmla="*/ 181135 w 296056"/>
                <a:gd name="connsiteY5" fmla="*/ 342724 h 441563"/>
                <a:gd name="connsiteX6" fmla="*/ 89473 w 296056"/>
                <a:gd name="connsiteY6" fmla="*/ 177742 h 441563"/>
                <a:gd name="connsiteX7" fmla="*/ 58969 w 296056"/>
                <a:gd name="connsiteY7" fmla="*/ 0 h 44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056" h="441563">
                  <a:moveTo>
                    <a:pt x="58969" y="0"/>
                  </a:moveTo>
                  <a:cubicBezTo>
                    <a:pt x="58969" y="0"/>
                    <a:pt x="154269" y="5882"/>
                    <a:pt x="187266" y="51887"/>
                  </a:cubicBezTo>
                  <a:cubicBezTo>
                    <a:pt x="233670" y="116684"/>
                    <a:pt x="314317" y="380854"/>
                    <a:pt x="292336" y="441563"/>
                  </a:cubicBezTo>
                  <a:lnTo>
                    <a:pt x="2446" y="440317"/>
                  </a:lnTo>
                  <a:cubicBezTo>
                    <a:pt x="2446" y="440317"/>
                    <a:pt x="-4582" y="407471"/>
                    <a:pt x="5188" y="391620"/>
                  </a:cubicBezTo>
                  <a:cubicBezTo>
                    <a:pt x="14957" y="375770"/>
                    <a:pt x="173808" y="350051"/>
                    <a:pt x="181135" y="342724"/>
                  </a:cubicBezTo>
                  <a:cubicBezTo>
                    <a:pt x="188462" y="335397"/>
                    <a:pt x="89473" y="199773"/>
                    <a:pt x="89473" y="177742"/>
                  </a:cubicBezTo>
                  <a:cubicBezTo>
                    <a:pt x="89473" y="155711"/>
                    <a:pt x="58969" y="0"/>
                    <a:pt x="5896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1AF49BE-2ED4-4779-B0D0-101B8A3D799B}"/>
                </a:ext>
              </a:extLst>
            </p:cNvPr>
            <p:cNvSpPr/>
            <p:nvPr/>
          </p:nvSpPr>
          <p:spPr>
            <a:xfrm>
              <a:off x="6648692" y="4353936"/>
              <a:ext cx="127478" cy="44147"/>
            </a:xfrm>
            <a:custGeom>
              <a:avLst/>
              <a:gdLst>
                <a:gd name="connsiteX0" fmla="*/ 93005 w 117533"/>
                <a:gd name="connsiteY0" fmla="*/ 6674 h 32243"/>
                <a:gd name="connsiteX1" fmla="*/ 53779 w 117533"/>
                <a:gd name="connsiteY1" fmla="*/ 494 h 32243"/>
                <a:gd name="connsiteX2" fmla="*/ 396 w 117533"/>
                <a:gd name="connsiteY2" fmla="*/ 25415 h 32243"/>
                <a:gd name="connsiteX3" fmla="*/ 396 w 117533"/>
                <a:gd name="connsiteY3" fmla="*/ 32244 h 32243"/>
                <a:gd name="connsiteX4" fmla="*/ 93005 w 117533"/>
                <a:gd name="connsiteY4" fmla="*/ 32244 h 32243"/>
                <a:gd name="connsiteX5" fmla="*/ 117229 w 117533"/>
                <a:gd name="connsiteY5" fmla="*/ 16045 h 32243"/>
                <a:gd name="connsiteX6" fmla="*/ 93005 w 117533"/>
                <a:gd name="connsiteY6" fmla="*/ 6674 h 3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33" h="32243">
                  <a:moveTo>
                    <a:pt x="93005" y="6674"/>
                  </a:moveTo>
                  <a:cubicBezTo>
                    <a:pt x="93005" y="6674"/>
                    <a:pt x="66539" y="-2148"/>
                    <a:pt x="53779" y="494"/>
                  </a:cubicBezTo>
                  <a:cubicBezTo>
                    <a:pt x="41019" y="3136"/>
                    <a:pt x="1293" y="21677"/>
                    <a:pt x="396" y="25415"/>
                  </a:cubicBezTo>
                  <a:cubicBezTo>
                    <a:pt x="-132" y="27659"/>
                    <a:pt x="-132" y="30001"/>
                    <a:pt x="396" y="32244"/>
                  </a:cubicBezTo>
                  <a:lnTo>
                    <a:pt x="93005" y="32244"/>
                  </a:lnTo>
                  <a:cubicBezTo>
                    <a:pt x="93005" y="32244"/>
                    <a:pt x="113740" y="28257"/>
                    <a:pt x="117229" y="16045"/>
                  </a:cubicBezTo>
                  <a:cubicBezTo>
                    <a:pt x="120718" y="3833"/>
                    <a:pt x="93005" y="6674"/>
                    <a:pt x="93005" y="6674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3853BCC9-F837-43B5-B9E4-C915BE05F6F1}"/>
                </a:ext>
              </a:extLst>
            </p:cNvPr>
            <p:cNvSpPr/>
            <p:nvPr/>
          </p:nvSpPr>
          <p:spPr>
            <a:xfrm>
              <a:off x="6898702" y="5716738"/>
              <a:ext cx="233239" cy="272188"/>
            </a:xfrm>
            <a:custGeom>
              <a:avLst/>
              <a:gdLst>
                <a:gd name="connsiteX0" fmla="*/ 208115 w 215042"/>
                <a:gd name="connsiteY0" fmla="*/ 178141 h 198792"/>
                <a:gd name="connsiteX1" fmla="*/ 196501 w 215042"/>
                <a:gd name="connsiteY1" fmla="*/ 193543 h 198792"/>
                <a:gd name="connsiteX2" fmla="*/ 196501 w 215042"/>
                <a:gd name="connsiteY2" fmla="*/ 193543 h 198792"/>
                <a:gd name="connsiteX3" fmla="*/ 141175 w 215042"/>
                <a:gd name="connsiteY3" fmla="*/ 194689 h 198792"/>
                <a:gd name="connsiteX4" fmla="*/ 133399 w 215042"/>
                <a:gd name="connsiteY4" fmla="*/ 193792 h 198792"/>
                <a:gd name="connsiteX5" fmla="*/ 131605 w 215042"/>
                <a:gd name="connsiteY5" fmla="*/ 193792 h 198792"/>
                <a:gd name="connsiteX6" fmla="*/ 130210 w 215042"/>
                <a:gd name="connsiteY6" fmla="*/ 193792 h 198792"/>
                <a:gd name="connsiteX7" fmla="*/ 67207 w 215042"/>
                <a:gd name="connsiteY7" fmla="*/ 198776 h 198792"/>
                <a:gd name="connsiteX8" fmla="*/ 118 w 215042"/>
                <a:gd name="connsiteY8" fmla="*/ 175250 h 198792"/>
                <a:gd name="connsiteX9" fmla="*/ 43183 w 215042"/>
                <a:gd name="connsiteY9" fmla="*/ 159450 h 198792"/>
                <a:gd name="connsiteX10" fmla="*/ 46672 w 215042"/>
                <a:gd name="connsiteY10" fmla="*/ 158702 h 198792"/>
                <a:gd name="connsiteX11" fmla="*/ 56142 w 215042"/>
                <a:gd name="connsiteY11" fmla="*/ 156559 h 198792"/>
                <a:gd name="connsiteX12" fmla="*/ 121686 w 215042"/>
                <a:gd name="connsiteY12" fmla="*/ 114341 h 198792"/>
                <a:gd name="connsiteX13" fmla="*/ 129213 w 215042"/>
                <a:gd name="connsiteY13" fmla="*/ 0 h 198792"/>
                <a:gd name="connsiteX14" fmla="*/ 215043 w 215042"/>
                <a:gd name="connsiteY14" fmla="*/ 0 h 198792"/>
                <a:gd name="connsiteX15" fmla="*/ 195106 w 215042"/>
                <a:gd name="connsiteY15" fmla="*/ 121718 h 198792"/>
                <a:gd name="connsiteX16" fmla="*/ 206021 w 215042"/>
                <a:gd name="connsiteY16" fmla="*/ 152970 h 198792"/>
                <a:gd name="connsiteX17" fmla="*/ 206520 w 215042"/>
                <a:gd name="connsiteY17" fmla="*/ 155662 h 198792"/>
                <a:gd name="connsiteX18" fmla="*/ 208115 w 215042"/>
                <a:gd name="connsiteY18" fmla="*/ 178141 h 19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5042" h="198792">
                  <a:moveTo>
                    <a:pt x="208115" y="178141"/>
                  </a:moveTo>
                  <a:cubicBezTo>
                    <a:pt x="207616" y="185119"/>
                    <a:pt x="203071" y="191150"/>
                    <a:pt x="196501" y="193543"/>
                  </a:cubicBezTo>
                  <a:lnTo>
                    <a:pt x="196501" y="193543"/>
                  </a:lnTo>
                  <a:cubicBezTo>
                    <a:pt x="184190" y="198926"/>
                    <a:pt x="163505" y="197729"/>
                    <a:pt x="141175" y="194689"/>
                  </a:cubicBezTo>
                  <a:cubicBezTo>
                    <a:pt x="138284" y="194340"/>
                    <a:pt x="135742" y="193991"/>
                    <a:pt x="133399" y="193792"/>
                  </a:cubicBezTo>
                  <a:lnTo>
                    <a:pt x="131605" y="193792"/>
                  </a:lnTo>
                  <a:lnTo>
                    <a:pt x="130210" y="193792"/>
                  </a:lnTo>
                  <a:cubicBezTo>
                    <a:pt x="107979" y="192346"/>
                    <a:pt x="109724" y="199175"/>
                    <a:pt x="67207" y="198776"/>
                  </a:cubicBezTo>
                  <a:cubicBezTo>
                    <a:pt x="18710" y="198776"/>
                    <a:pt x="2411" y="182178"/>
                    <a:pt x="118" y="175250"/>
                  </a:cubicBezTo>
                  <a:cubicBezTo>
                    <a:pt x="-1776" y="169319"/>
                    <a:pt x="19457" y="164733"/>
                    <a:pt x="43183" y="159450"/>
                  </a:cubicBezTo>
                  <a:lnTo>
                    <a:pt x="46672" y="158702"/>
                  </a:lnTo>
                  <a:lnTo>
                    <a:pt x="56142" y="156559"/>
                  </a:lnTo>
                  <a:cubicBezTo>
                    <a:pt x="84453" y="149930"/>
                    <a:pt x="112465" y="141606"/>
                    <a:pt x="121686" y="114341"/>
                  </a:cubicBezTo>
                  <a:cubicBezTo>
                    <a:pt x="131655" y="85532"/>
                    <a:pt x="129213" y="0"/>
                    <a:pt x="129213" y="0"/>
                  </a:cubicBezTo>
                  <a:lnTo>
                    <a:pt x="215043" y="0"/>
                  </a:lnTo>
                  <a:cubicBezTo>
                    <a:pt x="215043" y="0"/>
                    <a:pt x="192514" y="94703"/>
                    <a:pt x="195106" y="121718"/>
                  </a:cubicBezTo>
                  <a:cubicBezTo>
                    <a:pt x="196352" y="136273"/>
                    <a:pt x="203330" y="140409"/>
                    <a:pt x="206021" y="152970"/>
                  </a:cubicBezTo>
                  <a:cubicBezTo>
                    <a:pt x="206021" y="153867"/>
                    <a:pt x="206370" y="154764"/>
                    <a:pt x="206520" y="155662"/>
                  </a:cubicBezTo>
                  <a:cubicBezTo>
                    <a:pt x="208045" y="163038"/>
                    <a:pt x="208583" y="170615"/>
                    <a:pt x="208115" y="178141"/>
                  </a:cubicBezTo>
                  <a:close/>
                </a:path>
              </a:pathLst>
            </a:custGeom>
            <a:solidFill>
              <a:srgbClr val="81E3A5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A1E17E5F-01B8-4E0A-B2BE-EDC0116FB5E8}"/>
                </a:ext>
              </a:extLst>
            </p:cNvPr>
            <p:cNvSpPr/>
            <p:nvPr/>
          </p:nvSpPr>
          <p:spPr>
            <a:xfrm>
              <a:off x="6985560" y="4271952"/>
              <a:ext cx="257993" cy="1507102"/>
            </a:xfrm>
            <a:custGeom>
              <a:avLst/>
              <a:gdLst>
                <a:gd name="connsiteX0" fmla="*/ 227921 w 237865"/>
                <a:gd name="connsiteY0" fmla="*/ 308890 h 1100709"/>
                <a:gd name="connsiteX1" fmla="*/ 201354 w 237865"/>
                <a:gd name="connsiteY1" fmla="*/ 435293 h 1100709"/>
                <a:gd name="connsiteX2" fmla="*/ 187199 w 237865"/>
                <a:gd name="connsiteY2" fmla="*/ 660636 h 1100709"/>
                <a:gd name="connsiteX3" fmla="*/ 189591 w 237865"/>
                <a:gd name="connsiteY3" fmla="*/ 694728 h 1100709"/>
                <a:gd name="connsiteX4" fmla="*/ 128234 w 237865"/>
                <a:gd name="connsiteY4" fmla="*/ 1094374 h 1100709"/>
                <a:gd name="connsiteX5" fmla="*/ 82079 w 237865"/>
                <a:gd name="connsiteY5" fmla="*/ 1100355 h 1100709"/>
                <a:gd name="connsiteX6" fmla="*/ 44347 w 237865"/>
                <a:gd name="connsiteY6" fmla="*/ 1090037 h 1100709"/>
                <a:gd name="connsiteX7" fmla="*/ 38017 w 237865"/>
                <a:gd name="connsiteY7" fmla="*/ 715613 h 1100709"/>
                <a:gd name="connsiteX8" fmla="*/ 983 w 237865"/>
                <a:gd name="connsiteY8" fmla="*/ 234573 h 1100709"/>
                <a:gd name="connsiteX9" fmla="*/ 5370 w 237865"/>
                <a:gd name="connsiteY9" fmla="*/ 64607 h 1100709"/>
                <a:gd name="connsiteX10" fmla="*/ 177429 w 237865"/>
                <a:gd name="connsiteY10" fmla="*/ 14763 h 1100709"/>
                <a:gd name="connsiteX11" fmla="*/ 227921 w 237865"/>
                <a:gd name="connsiteY11" fmla="*/ 308890 h 110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65" h="1100709">
                  <a:moveTo>
                    <a:pt x="227921" y="308890"/>
                  </a:moveTo>
                  <a:cubicBezTo>
                    <a:pt x="220694" y="349562"/>
                    <a:pt x="210326" y="391580"/>
                    <a:pt x="201354" y="435293"/>
                  </a:cubicBezTo>
                  <a:cubicBezTo>
                    <a:pt x="186949" y="505573"/>
                    <a:pt x="176034" y="580238"/>
                    <a:pt x="187199" y="660636"/>
                  </a:cubicBezTo>
                  <a:cubicBezTo>
                    <a:pt x="188684" y="671950"/>
                    <a:pt x="189482" y="683314"/>
                    <a:pt x="189591" y="694728"/>
                  </a:cubicBezTo>
                  <a:cubicBezTo>
                    <a:pt x="191735" y="836832"/>
                    <a:pt x="128234" y="1094374"/>
                    <a:pt x="128234" y="1094374"/>
                  </a:cubicBezTo>
                  <a:cubicBezTo>
                    <a:pt x="113435" y="1099557"/>
                    <a:pt x="97715" y="1101601"/>
                    <a:pt x="82079" y="1100355"/>
                  </a:cubicBezTo>
                  <a:cubicBezTo>
                    <a:pt x="67126" y="1099657"/>
                    <a:pt x="44347" y="1090037"/>
                    <a:pt x="44347" y="1090037"/>
                  </a:cubicBezTo>
                  <a:cubicBezTo>
                    <a:pt x="44347" y="1090037"/>
                    <a:pt x="38366" y="930538"/>
                    <a:pt x="38017" y="715613"/>
                  </a:cubicBezTo>
                  <a:cubicBezTo>
                    <a:pt x="37718" y="559951"/>
                    <a:pt x="7164" y="354995"/>
                    <a:pt x="983" y="234573"/>
                  </a:cubicBezTo>
                  <a:cubicBezTo>
                    <a:pt x="-2755" y="161702"/>
                    <a:pt x="5370" y="64607"/>
                    <a:pt x="5370" y="64607"/>
                  </a:cubicBezTo>
                  <a:cubicBezTo>
                    <a:pt x="5370" y="64607"/>
                    <a:pt x="131972" y="-37173"/>
                    <a:pt x="177429" y="14763"/>
                  </a:cubicBezTo>
                  <a:cubicBezTo>
                    <a:pt x="222887" y="66700"/>
                    <a:pt x="255036" y="156718"/>
                    <a:pt x="227921" y="308890"/>
                  </a:cubicBezTo>
                  <a:close/>
                </a:path>
              </a:pathLst>
            </a:custGeom>
            <a:solidFill>
              <a:srgbClr val="FF2D4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0920CF53-522E-4515-9396-F329DB0BDC1E}"/>
                </a:ext>
              </a:extLst>
            </p:cNvPr>
            <p:cNvSpPr/>
            <p:nvPr/>
          </p:nvSpPr>
          <p:spPr>
            <a:xfrm>
              <a:off x="7065610" y="4625003"/>
              <a:ext cx="138342" cy="598178"/>
            </a:xfrm>
            <a:custGeom>
              <a:avLst/>
              <a:gdLst>
                <a:gd name="connsiteX0" fmla="*/ 113394 w 127549"/>
                <a:gd name="connsiteY0" fmla="*/ 402786 h 436878"/>
                <a:gd name="connsiteX1" fmla="*/ 115786 w 127549"/>
                <a:gd name="connsiteY1" fmla="*/ 436878 h 436878"/>
                <a:gd name="connsiteX2" fmla="*/ 0 w 127549"/>
                <a:gd name="connsiteY2" fmla="*/ 0 h 436878"/>
                <a:gd name="connsiteX3" fmla="*/ 104123 w 127549"/>
                <a:gd name="connsiteY3" fmla="*/ 50541 h 436878"/>
                <a:gd name="connsiteX4" fmla="*/ 127549 w 127549"/>
                <a:gd name="connsiteY4" fmla="*/ 177443 h 436878"/>
                <a:gd name="connsiteX5" fmla="*/ 113394 w 127549"/>
                <a:gd name="connsiteY5" fmla="*/ 402786 h 4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9" h="436878">
                  <a:moveTo>
                    <a:pt x="113394" y="402786"/>
                  </a:moveTo>
                  <a:cubicBezTo>
                    <a:pt x="114879" y="414100"/>
                    <a:pt x="115677" y="425464"/>
                    <a:pt x="115786" y="436878"/>
                  </a:cubicBezTo>
                  <a:cubicBezTo>
                    <a:pt x="21084" y="299510"/>
                    <a:pt x="0" y="0"/>
                    <a:pt x="0" y="0"/>
                  </a:cubicBezTo>
                  <a:lnTo>
                    <a:pt x="104123" y="50541"/>
                  </a:lnTo>
                  <a:cubicBezTo>
                    <a:pt x="104123" y="50541"/>
                    <a:pt x="115537" y="106715"/>
                    <a:pt x="127549" y="177443"/>
                  </a:cubicBezTo>
                  <a:cubicBezTo>
                    <a:pt x="113144" y="247723"/>
                    <a:pt x="102378" y="322388"/>
                    <a:pt x="113394" y="402786"/>
                  </a:cubicBezTo>
                  <a:close/>
                </a:path>
              </a:pathLst>
            </a:custGeom>
            <a:solidFill>
              <a:srgbClr val="FF5870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71C72D4-898F-40C7-B4B4-4E1CF0F84914}"/>
                </a:ext>
              </a:extLst>
            </p:cNvPr>
            <p:cNvSpPr/>
            <p:nvPr/>
          </p:nvSpPr>
          <p:spPr>
            <a:xfrm>
              <a:off x="7195721" y="5709436"/>
              <a:ext cx="225920" cy="279490"/>
            </a:xfrm>
            <a:custGeom>
              <a:avLst/>
              <a:gdLst>
                <a:gd name="connsiteX0" fmla="*/ 208109 w 208294"/>
                <a:gd name="connsiteY0" fmla="*/ 183474 h 204125"/>
                <a:gd name="connsiteX1" fmla="*/ 196546 w 208294"/>
                <a:gd name="connsiteY1" fmla="*/ 198876 h 204125"/>
                <a:gd name="connsiteX2" fmla="*/ 196546 w 208294"/>
                <a:gd name="connsiteY2" fmla="*/ 198876 h 204125"/>
                <a:gd name="connsiteX3" fmla="*/ 141169 w 208294"/>
                <a:gd name="connsiteY3" fmla="*/ 200022 h 204125"/>
                <a:gd name="connsiteX4" fmla="*/ 133443 w 208294"/>
                <a:gd name="connsiteY4" fmla="*/ 199125 h 204125"/>
                <a:gd name="connsiteX5" fmla="*/ 131649 w 208294"/>
                <a:gd name="connsiteY5" fmla="*/ 199125 h 204125"/>
                <a:gd name="connsiteX6" fmla="*/ 130253 w 208294"/>
                <a:gd name="connsiteY6" fmla="*/ 199125 h 204125"/>
                <a:gd name="connsiteX7" fmla="*/ 67202 w 208294"/>
                <a:gd name="connsiteY7" fmla="*/ 204109 h 204125"/>
                <a:gd name="connsiteX8" fmla="*/ 112 w 208294"/>
                <a:gd name="connsiteY8" fmla="*/ 180583 h 204125"/>
                <a:gd name="connsiteX9" fmla="*/ 43177 w 208294"/>
                <a:gd name="connsiteY9" fmla="*/ 164783 h 204125"/>
                <a:gd name="connsiteX10" fmla="*/ 46666 w 208294"/>
                <a:gd name="connsiteY10" fmla="*/ 164035 h 204125"/>
                <a:gd name="connsiteX11" fmla="*/ 56136 w 208294"/>
                <a:gd name="connsiteY11" fmla="*/ 161892 h 204125"/>
                <a:gd name="connsiteX12" fmla="*/ 121730 w 208294"/>
                <a:gd name="connsiteY12" fmla="*/ 119674 h 204125"/>
                <a:gd name="connsiteX13" fmla="*/ 117493 w 208294"/>
                <a:gd name="connsiteY13" fmla="*/ 6629 h 204125"/>
                <a:gd name="connsiteX14" fmla="*/ 197243 w 208294"/>
                <a:gd name="connsiteY14" fmla="*/ 0 h 204125"/>
                <a:gd name="connsiteX15" fmla="*/ 194651 w 208294"/>
                <a:gd name="connsiteY15" fmla="*/ 123213 h 204125"/>
                <a:gd name="connsiteX16" fmla="*/ 206016 w 208294"/>
                <a:gd name="connsiteY16" fmla="*/ 158103 h 204125"/>
                <a:gd name="connsiteX17" fmla="*/ 206564 w 208294"/>
                <a:gd name="connsiteY17" fmla="*/ 160795 h 204125"/>
                <a:gd name="connsiteX18" fmla="*/ 208109 w 208294"/>
                <a:gd name="connsiteY18" fmla="*/ 183474 h 20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8294" h="204125">
                  <a:moveTo>
                    <a:pt x="208109" y="183474"/>
                  </a:moveTo>
                  <a:cubicBezTo>
                    <a:pt x="207631" y="190452"/>
                    <a:pt x="203100" y="196483"/>
                    <a:pt x="196546" y="198876"/>
                  </a:cubicBezTo>
                  <a:lnTo>
                    <a:pt x="196546" y="198876"/>
                  </a:lnTo>
                  <a:cubicBezTo>
                    <a:pt x="184184" y="204259"/>
                    <a:pt x="163499" y="203062"/>
                    <a:pt x="141169" y="200022"/>
                  </a:cubicBezTo>
                  <a:cubicBezTo>
                    <a:pt x="138328" y="199673"/>
                    <a:pt x="135736" y="199324"/>
                    <a:pt x="133443" y="199125"/>
                  </a:cubicBezTo>
                  <a:lnTo>
                    <a:pt x="131649" y="199125"/>
                  </a:lnTo>
                  <a:lnTo>
                    <a:pt x="130253" y="199125"/>
                  </a:lnTo>
                  <a:cubicBezTo>
                    <a:pt x="107974" y="197679"/>
                    <a:pt x="109718" y="204508"/>
                    <a:pt x="67202" y="204109"/>
                  </a:cubicBezTo>
                  <a:cubicBezTo>
                    <a:pt x="18754" y="204109"/>
                    <a:pt x="2405" y="187511"/>
                    <a:pt x="112" y="180583"/>
                  </a:cubicBezTo>
                  <a:cubicBezTo>
                    <a:pt x="-1732" y="174652"/>
                    <a:pt x="19451" y="170066"/>
                    <a:pt x="43177" y="164783"/>
                  </a:cubicBezTo>
                  <a:lnTo>
                    <a:pt x="46666" y="164035"/>
                  </a:lnTo>
                  <a:lnTo>
                    <a:pt x="56136" y="161892"/>
                  </a:lnTo>
                  <a:cubicBezTo>
                    <a:pt x="84447" y="155263"/>
                    <a:pt x="112460" y="146939"/>
                    <a:pt x="121730" y="119674"/>
                  </a:cubicBezTo>
                  <a:cubicBezTo>
                    <a:pt x="131699" y="90865"/>
                    <a:pt x="117493" y="6629"/>
                    <a:pt x="117493" y="6629"/>
                  </a:cubicBezTo>
                  <a:lnTo>
                    <a:pt x="197243" y="0"/>
                  </a:lnTo>
                  <a:cubicBezTo>
                    <a:pt x="197243" y="0"/>
                    <a:pt x="192259" y="95949"/>
                    <a:pt x="194651" y="123213"/>
                  </a:cubicBezTo>
                  <a:cubicBezTo>
                    <a:pt x="195947" y="137718"/>
                    <a:pt x="203324" y="145742"/>
                    <a:pt x="206016" y="158103"/>
                  </a:cubicBezTo>
                  <a:cubicBezTo>
                    <a:pt x="206016" y="159001"/>
                    <a:pt x="206365" y="159898"/>
                    <a:pt x="206564" y="160795"/>
                  </a:cubicBezTo>
                  <a:cubicBezTo>
                    <a:pt x="208089" y="168272"/>
                    <a:pt x="208612" y="175898"/>
                    <a:pt x="208109" y="183474"/>
                  </a:cubicBezTo>
                  <a:close/>
                </a:path>
              </a:pathLst>
            </a:custGeom>
            <a:solidFill>
              <a:srgbClr val="81E3A5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54AEDC3-F991-4537-97F8-3F4574F2A8AF}"/>
                </a:ext>
              </a:extLst>
            </p:cNvPr>
            <p:cNvSpPr/>
            <p:nvPr/>
          </p:nvSpPr>
          <p:spPr>
            <a:xfrm>
              <a:off x="7042508" y="4415965"/>
              <a:ext cx="372512" cy="1382786"/>
            </a:xfrm>
            <a:custGeom>
              <a:avLst/>
              <a:gdLst>
                <a:gd name="connsiteX0" fmla="*/ 338005 w 343450"/>
                <a:gd name="connsiteY0" fmla="*/ 996471 h 1009915"/>
                <a:gd name="connsiteX1" fmla="*/ 303115 w 343450"/>
                <a:gd name="connsiteY1" fmla="*/ 1009082 h 1009915"/>
                <a:gd name="connsiteX2" fmla="*/ 257807 w 343450"/>
                <a:gd name="connsiteY2" fmla="*/ 1006240 h 1009915"/>
                <a:gd name="connsiteX3" fmla="*/ 214593 w 343450"/>
                <a:gd name="connsiteY3" fmla="*/ 738631 h 1009915"/>
                <a:gd name="connsiteX4" fmla="*/ 85000 w 343450"/>
                <a:gd name="connsiteY4" fmla="*/ 328569 h 1009915"/>
                <a:gd name="connsiteX5" fmla="*/ 11830 w 343450"/>
                <a:gd name="connsiteY5" fmla="*/ 122864 h 1009915"/>
                <a:gd name="connsiteX6" fmla="*/ 11830 w 343450"/>
                <a:gd name="connsiteY6" fmla="*/ 27265 h 1009915"/>
                <a:gd name="connsiteX7" fmla="*/ 244250 w 343450"/>
                <a:gd name="connsiteY7" fmla="*/ 0 h 1009915"/>
                <a:gd name="connsiteX8" fmla="*/ 286069 w 343450"/>
                <a:gd name="connsiteY8" fmla="*/ 166029 h 1009915"/>
                <a:gd name="connsiteX9" fmla="*/ 296436 w 343450"/>
                <a:gd name="connsiteY9" fmla="*/ 444105 h 1009915"/>
                <a:gd name="connsiteX10" fmla="*/ 316373 w 343450"/>
                <a:gd name="connsiteY10" fmla="*/ 527394 h 1009915"/>
                <a:gd name="connsiteX11" fmla="*/ 338005 w 343450"/>
                <a:gd name="connsiteY11" fmla="*/ 996471 h 100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0" h="1009915">
                  <a:moveTo>
                    <a:pt x="338005" y="996471"/>
                  </a:moveTo>
                  <a:cubicBezTo>
                    <a:pt x="326806" y="1001804"/>
                    <a:pt x="315122" y="1005992"/>
                    <a:pt x="303115" y="1009082"/>
                  </a:cubicBezTo>
                  <a:cubicBezTo>
                    <a:pt x="288162" y="1012022"/>
                    <a:pt x="257807" y="1006240"/>
                    <a:pt x="257807" y="1006240"/>
                  </a:cubicBezTo>
                  <a:cubicBezTo>
                    <a:pt x="249229" y="916174"/>
                    <a:pt x="234795" y="826804"/>
                    <a:pt x="214593" y="738631"/>
                  </a:cubicBezTo>
                  <a:cubicBezTo>
                    <a:pt x="186232" y="614371"/>
                    <a:pt x="144015" y="467582"/>
                    <a:pt x="85000" y="328569"/>
                  </a:cubicBezTo>
                  <a:cubicBezTo>
                    <a:pt x="72439" y="298662"/>
                    <a:pt x="20602" y="158353"/>
                    <a:pt x="11830" y="122864"/>
                  </a:cubicBezTo>
                  <a:cubicBezTo>
                    <a:pt x="-14787" y="15701"/>
                    <a:pt x="11830" y="27265"/>
                    <a:pt x="11830" y="27265"/>
                  </a:cubicBezTo>
                  <a:lnTo>
                    <a:pt x="244250" y="0"/>
                  </a:lnTo>
                  <a:cubicBezTo>
                    <a:pt x="244250" y="0"/>
                    <a:pt x="272860" y="14953"/>
                    <a:pt x="286069" y="166029"/>
                  </a:cubicBezTo>
                  <a:cubicBezTo>
                    <a:pt x="290006" y="211337"/>
                    <a:pt x="290455" y="407022"/>
                    <a:pt x="296436" y="444105"/>
                  </a:cubicBezTo>
                  <a:cubicBezTo>
                    <a:pt x="302068" y="478996"/>
                    <a:pt x="308648" y="508404"/>
                    <a:pt x="316373" y="527394"/>
                  </a:cubicBezTo>
                  <a:cubicBezTo>
                    <a:pt x="359737" y="633362"/>
                    <a:pt x="338005" y="996471"/>
                    <a:pt x="338005" y="996471"/>
                  </a:cubicBezTo>
                  <a:close/>
                </a:path>
              </a:pathLst>
            </a:custGeom>
            <a:solidFill>
              <a:srgbClr val="FF2D4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4B76E151-F8CA-4721-82F2-2965A67AC9D2}"/>
                </a:ext>
              </a:extLst>
            </p:cNvPr>
            <p:cNvSpPr/>
            <p:nvPr/>
          </p:nvSpPr>
          <p:spPr>
            <a:xfrm>
              <a:off x="7195721" y="5926186"/>
              <a:ext cx="225860" cy="62740"/>
            </a:xfrm>
            <a:custGeom>
              <a:avLst/>
              <a:gdLst>
                <a:gd name="connsiteX0" fmla="*/ 208109 w 208239"/>
                <a:gd name="connsiteY0" fmla="*/ 25171 h 45822"/>
                <a:gd name="connsiteX1" fmla="*/ 196546 w 208239"/>
                <a:gd name="connsiteY1" fmla="*/ 40573 h 45822"/>
                <a:gd name="connsiteX2" fmla="*/ 196546 w 208239"/>
                <a:gd name="connsiteY2" fmla="*/ 40573 h 45822"/>
                <a:gd name="connsiteX3" fmla="*/ 141219 w 208239"/>
                <a:gd name="connsiteY3" fmla="*/ 41569 h 45822"/>
                <a:gd name="connsiteX4" fmla="*/ 133443 w 208239"/>
                <a:gd name="connsiteY4" fmla="*/ 40822 h 45822"/>
                <a:gd name="connsiteX5" fmla="*/ 131649 w 208239"/>
                <a:gd name="connsiteY5" fmla="*/ 40822 h 45822"/>
                <a:gd name="connsiteX6" fmla="*/ 130253 w 208239"/>
                <a:gd name="connsiteY6" fmla="*/ 40822 h 45822"/>
                <a:gd name="connsiteX7" fmla="*/ 67202 w 208239"/>
                <a:gd name="connsiteY7" fmla="*/ 45806 h 45822"/>
                <a:gd name="connsiteX8" fmla="*/ 112 w 208239"/>
                <a:gd name="connsiteY8" fmla="*/ 22280 h 45822"/>
                <a:gd name="connsiteX9" fmla="*/ 43177 w 208239"/>
                <a:gd name="connsiteY9" fmla="*/ 6480 h 45822"/>
                <a:gd name="connsiteX10" fmla="*/ 116447 w 208239"/>
                <a:gd name="connsiteY10" fmla="*/ 19489 h 45822"/>
                <a:gd name="connsiteX11" fmla="*/ 205816 w 208239"/>
                <a:gd name="connsiteY11" fmla="*/ 0 h 45822"/>
                <a:gd name="connsiteX12" fmla="*/ 206365 w 208239"/>
                <a:gd name="connsiteY12" fmla="*/ 2692 h 45822"/>
                <a:gd name="connsiteX13" fmla="*/ 208109 w 208239"/>
                <a:gd name="connsiteY13" fmla="*/ 25171 h 4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239" h="45822">
                  <a:moveTo>
                    <a:pt x="208109" y="25171"/>
                  </a:moveTo>
                  <a:cubicBezTo>
                    <a:pt x="207631" y="32149"/>
                    <a:pt x="203100" y="38180"/>
                    <a:pt x="196546" y="40573"/>
                  </a:cubicBezTo>
                  <a:lnTo>
                    <a:pt x="196546" y="40573"/>
                  </a:lnTo>
                  <a:cubicBezTo>
                    <a:pt x="183487" y="45208"/>
                    <a:pt x="163150" y="44211"/>
                    <a:pt x="141219" y="41569"/>
                  </a:cubicBezTo>
                  <a:lnTo>
                    <a:pt x="133443" y="40822"/>
                  </a:lnTo>
                  <a:lnTo>
                    <a:pt x="131649" y="40822"/>
                  </a:lnTo>
                  <a:lnTo>
                    <a:pt x="130253" y="40822"/>
                  </a:lnTo>
                  <a:cubicBezTo>
                    <a:pt x="107974" y="39376"/>
                    <a:pt x="109718" y="46205"/>
                    <a:pt x="67202" y="45806"/>
                  </a:cubicBezTo>
                  <a:cubicBezTo>
                    <a:pt x="18754" y="45806"/>
                    <a:pt x="2405" y="29208"/>
                    <a:pt x="112" y="22280"/>
                  </a:cubicBezTo>
                  <a:cubicBezTo>
                    <a:pt x="-1732" y="16349"/>
                    <a:pt x="19451" y="11763"/>
                    <a:pt x="43177" y="6480"/>
                  </a:cubicBezTo>
                  <a:cubicBezTo>
                    <a:pt x="66030" y="17196"/>
                    <a:pt x="91306" y="21682"/>
                    <a:pt x="116447" y="19489"/>
                  </a:cubicBezTo>
                  <a:cubicBezTo>
                    <a:pt x="149094" y="16349"/>
                    <a:pt x="182390" y="3290"/>
                    <a:pt x="205816" y="0"/>
                  </a:cubicBezTo>
                  <a:cubicBezTo>
                    <a:pt x="205816" y="897"/>
                    <a:pt x="206165" y="1794"/>
                    <a:pt x="206365" y="2692"/>
                  </a:cubicBezTo>
                  <a:cubicBezTo>
                    <a:pt x="207939" y="10068"/>
                    <a:pt x="208528" y="17645"/>
                    <a:pt x="208109" y="25171"/>
                  </a:cubicBezTo>
                  <a:close/>
                </a:path>
              </a:pathLst>
            </a:custGeom>
            <a:solidFill>
              <a:srgbClr val="FCBB6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E1BE48F-51DF-400E-AA29-A683F95FA569}"/>
                </a:ext>
              </a:extLst>
            </p:cNvPr>
            <p:cNvSpPr/>
            <p:nvPr/>
          </p:nvSpPr>
          <p:spPr>
            <a:xfrm>
              <a:off x="6898702" y="5926186"/>
              <a:ext cx="225857" cy="62740"/>
            </a:xfrm>
            <a:custGeom>
              <a:avLst/>
              <a:gdLst>
                <a:gd name="connsiteX0" fmla="*/ 208115 w 208236"/>
                <a:gd name="connsiteY0" fmla="*/ 25171 h 45822"/>
                <a:gd name="connsiteX1" fmla="*/ 196501 w 208236"/>
                <a:gd name="connsiteY1" fmla="*/ 40573 h 45822"/>
                <a:gd name="connsiteX2" fmla="*/ 196501 w 208236"/>
                <a:gd name="connsiteY2" fmla="*/ 40573 h 45822"/>
                <a:gd name="connsiteX3" fmla="*/ 141225 w 208236"/>
                <a:gd name="connsiteY3" fmla="*/ 41569 h 45822"/>
                <a:gd name="connsiteX4" fmla="*/ 133399 w 208236"/>
                <a:gd name="connsiteY4" fmla="*/ 40822 h 45822"/>
                <a:gd name="connsiteX5" fmla="*/ 131605 w 208236"/>
                <a:gd name="connsiteY5" fmla="*/ 40822 h 45822"/>
                <a:gd name="connsiteX6" fmla="*/ 130210 w 208236"/>
                <a:gd name="connsiteY6" fmla="*/ 40822 h 45822"/>
                <a:gd name="connsiteX7" fmla="*/ 67207 w 208236"/>
                <a:gd name="connsiteY7" fmla="*/ 45806 h 45822"/>
                <a:gd name="connsiteX8" fmla="*/ 118 w 208236"/>
                <a:gd name="connsiteY8" fmla="*/ 22280 h 45822"/>
                <a:gd name="connsiteX9" fmla="*/ 43183 w 208236"/>
                <a:gd name="connsiteY9" fmla="*/ 6480 h 45822"/>
                <a:gd name="connsiteX10" fmla="*/ 116403 w 208236"/>
                <a:gd name="connsiteY10" fmla="*/ 19489 h 45822"/>
                <a:gd name="connsiteX11" fmla="*/ 205822 w 208236"/>
                <a:gd name="connsiteY11" fmla="*/ 0 h 45822"/>
                <a:gd name="connsiteX12" fmla="*/ 206320 w 208236"/>
                <a:gd name="connsiteY12" fmla="*/ 2692 h 45822"/>
                <a:gd name="connsiteX13" fmla="*/ 208115 w 208236"/>
                <a:gd name="connsiteY13" fmla="*/ 25171 h 4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236" h="45822">
                  <a:moveTo>
                    <a:pt x="208115" y="25171"/>
                  </a:moveTo>
                  <a:cubicBezTo>
                    <a:pt x="207616" y="32149"/>
                    <a:pt x="203071" y="38180"/>
                    <a:pt x="196501" y="40573"/>
                  </a:cubicBezTo>
                  <a:lnTo>
                    <a:pt x="196501" y="40573"/>
                  </a:lnTo>
                  <a:cubicBezTo>
                    <a:pt x="183492" y="45208"/>
                    <a:pt x="163106" y="44211"/>
                    <a:pt x="141225" y="41569"/>
                  </a:cubicBezTo>
                  <a:lnTo>
                    <a:pt x="133399" y="40822"/>
                  </a:lnTo>
                  <a:lnTo>
                    <a:pt x="131605" y="40822"/>
                  </a:lnTo>
                  <a:lnTo>
                    <a:pt x="130210" y="40822"/>
                  </a:lnTo>
                  <a:cubicBezTo>
                    <a:pt x="107979" y="39376"/>
                    <a:pt x="109724" y="46205"/>
                    <a:pt x="67207" y="45806"/>
                  </a:cubicBezTo>
                  <a:cubicBezTo>
                    <a:pt x="18710" y="45806"/>
                    <a:pt x="2411" y="29208"/>
                    <a:pt x="118" y="22280"/>
                  </a:cubicBezTo>
                  <a:cubicBezTo>
                    <a:pt x="-1776" y="16349"/>
                    <a:pt x="19457" y="11763"/>
                    <a:pt x="43183" y="6480"/>
                  </a:cubicBezTo>
                  <a:cubicBezTo>
                    <a:pt x="66021" y="17196"/>
                    <a:pt x="91277" y="21682"/>
                    <a:pt x="116403" y="19489"/>
                  </a:cubicBezTo>
                  <a:cubicBezTo>
                    <a:pt x="149050" y="16349"/>
                    <a:pt x="182396" y="3290"/>
                    <a:pt x="205822" y="0"/>
                  </a:cubicBezTo>
                  <a:cubicBezTo>
                    <a:pt x="205822" y="897"/>
                    <a:pt x="206171" y="1794"/>
                    <a:pt x="206320" y="2692"/>
                  </a:cubicBezTo>
                  <a:cubicBezTo>
                    <a:pt x="207915" y="10068"/>
                    <a:pt x="208519" y="17645"/>
                    <a:pt x="208115" y="25171"/>
                  </a:cubicBezTo>
                  <a:close/>
                </a:path>
              </a:pathLst>
            </a:custGeom>
            <a:solidFill>
              <a:srgbClr val="FCBB6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70ABEA46-F718-4CB6-B0F2-85925EEC48E3}"/>
                </a:ext>
              </a:extLst>
            </p:cNvPr>
            <p:cNvSpPr/>
            <p:nvPr/>
          </p:nvSpPr>
          <p:spPr>
            <a:xfrm>
              <a:off x="6997348" y="3254885"/>
              <a:ext cx="475550" cy="935810"/>
            </a:xfrm>
            <a:custGeom>
              <a:avLst/>
              <a:gdLst>
                <a:gd name="connsiteX0" fmla="*/ 24207 w 438449"/>
                <a:gd name="connsiteY0" fmla="*/ 152078 h 683467"/>
                <a:gd name="connsiteX1" fmla="*/ 164317 w 438449"/>
                <a:gd name="connsiteY1" fmla="*/ 1751 h 683467"/>
                <a:gd name="connsiteX2" fmla="*/ 306770 w 438449"/>
                <a:gd name="connsiteY2" fmla="*/ 199829 h 683467"/>
                <a:gd name="connsiteX3" fmla="*/ 363691 w 438449"/>
                <a:gd name="connsiteY3" fmla="*/ 329422 h 683467"/>
                <a:gd name="connsiteX4" fmla="*/ 414083 w 438449"/>
                <a:gd name="connsiteY4" fmla="*/ 473968 h 683467"/>
                <a:gd name="connsiteX5" fmla="*/ 224378 w 438449"/>
                <a:gd name="connsiteY5" fmla="*/ 679373 h 683467"/>
                <a:gd name="connsiteX6" fmla="*/ 15933 w 438449"/>
                <a:gd name="connsiteY6" fmla="*/ 466591 h 683467"/>
                <a:gd name="connsiteX7" fmla="*/ 41204 w 438449"/>
                <a:gd name="connsiteY7" fmla="*/ 337895 h 683467"/>
                <a:gd name="connsiteX8" fmla="*/ 24207 w 438449"/>
                <a:gd name="connsiteY8" fmla="*/ 152078 h 6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449" h="683467">
                  <a:moveTo>
                    <a:pt x="24207" y="152078"/>
                  </a:moveTo>
                  <a:cubicBezTo>
                    <a:pt x="16332" y="87930"/>
                    <a:pt x="36369" y="-14648"/>
                    <a:pt x="164317" y="1751"/>
                  </a:cubicBezTo>
                  <a:cubicBezTo>
                    <a:pt x="292265" y="18149"/>
                    <a:pt x="332589" y="143904"/>
                    <a:pt x="306770" y="199829"/>
                  </a:cubicBezTo>
                  <a:cubicBezTo>
                    <a:pt x="280951" y="255753"/>
                    <a:pt x="343953" y="269211"/>
                    <a:pt x="363691" y="329422"/>
                  </a:cubicBezTo>
                  <a:cubicBezTo>
                    <a:pt x="380688" y="381060"/>
                    <a:pt x="386619" y="445208"/>
                    <a:pt x="414083" y="473968"/>
                  </a:cubicBezTo>
                  <a:cubicBezTo>
                    <a:pt x="502655" y="566777"/>
                    <a:pt x="329050" y="709479"/>
                    <a:pt x="224378" y="679373"/>
                  </a:cubicBezTo>
                  <a:cubicBezTo>
                    <a:pt x="33727" y="624545"/>
                    <a:pt x="9154" y="616421"/>
                    <a:pt x="15933" y="466591"/>
                  </a:cubicBezTo>
                  <a:cubicBezTo>
                    <a:pt x="19372" y="389832"/>
                    <a:pt x="79085" y="360125"/>
                    <a:pt x="41204" y="337895"/>
                  </a:cubicBezTo>
                  <a:cubicBezTo>
                    <a:pt x="-50409" y="284214"/>
                    <a:pt x="41951" y="297123"/>
                    <a:pt x="24207" y="152078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92A20A50-6737-4F17-ADA8-70A121B9C4DB}"/>
                </a:ext>
              </a:extLst>
            </p:cNvPr>
            <p:cNvSpPr/>
            <p:nvPr/>
          </p:nvSpPr>
          <p:spPr>
            <a:xfrm>
              <a:off x="7065610" y="3534906"/>
              <a:ext cx="161913" cy="287863"/>
            </a:xfrm>
            <a:custGeom>
              <a:avLst/>
              <a:gdLst>
                <a:gd name="connsiteX0" fmla="*/ 149281 w 149281"/>
                <a:gd name="connsiteY0" fmla="*/ 115438 h 210240"/>
                <a:gd name="connsiteX1" fmla="*/ 114092 w 149281"/>
                <a:gd name="connsiteY1" fmla="*/ 206502 h 210240"/>
                <a:gd name="connsiteX2" fmla="*/ 37931 w 149281"/>
                <a:gd name="connsiteY2" fmla="*/ 210240 h 210240"/>
                <a:gd name="connsiteX3" fmla="*/ 0 w 149281"/>
                <a:gd name="connsiteY3" fmla="*/ 153418 h 210240"/>
                <a:gd name="connsiteX4" fmla="*/ 39376 w 149281"/>
                <a:gd name="connsiteY4" fmla="*/ 70080 h 210240"/>
                <a:gd name="connsiteX5" fmla="*/ 39376 w 149281"/>
                <a:gd name="connsiteY5" fmla="*/ 42567 h 210240"/>
                <a:gd name="connsiteX6" fmla="*/ 38878 w 149281"/>
                <a:gd name="connsiteY6" fmla="*/ 36535 h 210240"/>
                <a:gd name="connsiteX7" fmla="*/ 38878 w 149281"/>
                <a:gd name="connsiteY7" fmla="*/ 34641 h 210240"/>
                <a:gd name="connsiteX8" fmla="*/ 38230 w 149281"/>
                <a:gd name="connsiteY8" fmla="*/ 29009 h 210240"/>
                <a:gd name="connsiteX9" fmla="*/ 38230 w 149281"/>
                <a:gd name="connsiteY9" fmla="*/ 29009 h 210240"/>
                <a:gd name="connsiteX10" fmla="*/ 39127 w 149281"/>
                <a:gd name="connsiteY10" fmla="*/ 28710 h 210240"/>
                <a:gd name="connsiteX11" fmla="*/ 75912 w 149281"/>
                <a:gd name="connsiteY11" fmla="*/ 17495 h 210240"/>
                <a:gd name="connsiteX12" fmla="*/ 133431 w 149281"/>
                <a:gd name="connsiteY12" fmla="*/ 0 h 210240"/>
                <a:gd name="connsiteX13" fmla="*/ 133730 w 149281"/>
                <a:gd name="connsiteY13" fmla="*/ 6280 h 210240"/>
                <a:gd name="connsiteX14" fmla="*/ 137518 w 149281"/>
                <a:gd name="connsiteY14" fmla="*/ 60261 h 210240"/>
                <a:gd name="connsiteX15" fmla="*/ 138116 w 149281"/>
                <a:gd name="connsiteY15" fmla="*/ 65943 h 210240"/>
                <a:gd name="connsiteX16" fmla="*/ 149281 w 149281"/>
                <a:gd name="connsiteY16" fmla="*/ 115438 h 21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281" h="210240">
                  <a:moveTo>
                    <a:pt x="149281" y="115438"/>
                  </a:moveTo>
                  <a:lnTo>
                    <a:pt x="114092" y="206502"/>
                  </a:lnTo>
                  <a:lnTo>
                    <a:pt x="37931" y="210240"/>
                  </a:lnTo>
                  <a:lnTo>
                    <a:pt x="0" y="153418"/>
                  </a:lnTo>
                  <a:cubicBezTo>
                    <a:pt x="28411" y="131886"/>
                    <a:pt x="37283" y="97344"/>
                    <a:pt x="39376" y="70080"/>
                  </a:cubicBezTo>
                  <a:cubicBezTo>
                    <a:pt x="40019" y="60909"/>
                    <a:pt x="40019" y="51738"/>
                    <a:pt x="39376" y="42567"/>
                  </a:cubicBezTo>
                  <a:cubicBezTo>
                    <a:pt x="39376" y="40324"/>
                    <a:pt x="39077" y="38280"/>
                    <a:pt x="38878" y="36535"/>
                  </a:cubicBezTo>
                  <a:cubicBezTo>
                    <a:pt x="38878" y="35887"/>
                    <a:pt x="38878" y="35189"/>
                    <a:pt x="38878" y="34641"/>
                  </a:cubicBezTo>
                  <a:cubicBezTo>
                    <a:pt x="38579" y="31651"/>
                    <a:pt x="38280" y="29657"/>
                    <a:pt x="38230" y="29009"/>
                  </a:cubicBezTo>
                  <a:lnTo>
                    <a:pt x="38230" y="29009"/>
                  </a:lnTo>
                  <a:lnTo>
                    <a:pt x="39127" y="28710"/>
                  </a:lnTo>
                  <a:lnTo>
                    <a:pt x="75912" y="17495"/>
                  </a:lnTo>
                  <a:lnTo>
                    <a:pt x="133431" y="0"/>
                  </a:lnTo>
                  <a:lnTo>
                    <a:pt x="133730" y="6280"/>
                  </a:lnTo>
                  <a:cubicBezTo>
                    <a:pt x="134827" y="28461"/>
                    <a:pt x="136123" y="46155"/>
                    <a:pt x="137518" y="60261"/>
                  </a:cubicBezTo>
                  <a:cubicBezTo>
                    <a:pt x="137518" y="62254"/>
                    <a:pt x="137917" y="64099"/>
                    <a:pt x="138116" y="65943"/>
                  </a:cubicBezTo>
                  <a:cubicBezTo>
                    <a:pt x="143200" y="114291"/>
                    <a:pt x="149281" y="115438"/>
                    <a:pt x="149281" y="115438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D323998D-D0F1-488D-B374-8D5B27E108AB}"/>
                </a:ext>
              </a:extLst>
            </p:cNvPr>
            <p:cNvSpPr/>
            <p:nvPr/>
          </p:nvSpPr>
          <p:spPr>
            <a:xfrm>
              <a:off x="7107074" y="3543097"/>
              <a:ext cx="103418" cy="87764"/>
            </a:xfrm>
            <a:custGeom>
              <a:avLst/>
              <a:gdLst>
                <a:gd name="connsiteX0" fmla="*/ 1146 w 95350"/>
                <a:gd name="connsiteY0" fmla="*/ 64099 h 64098"/>
                <a:gd name="connsiteX1" fmla="*/ 1146 w 95350"/>
                <a:gd name="connsiteY1" fmla="*/ 36585 h 64098"/>
                <a:gd name="connsiteX2" fmla="*/ 648 w 95350"/>
                <a:gd name="connsiteY2" fmla="*/ 30554 h 64098"/>
                <a:gd name="connsiteX3" fmla="*/ 648 w 95350"/>
                <a:gd name="connsiteY3" fmla="*/ 28660 h 64098"/>
                <a:gd name="connsiteX4" fmla="*/ 0 w 95350"/>
                <a:gd name="connsiteY4" fmla="*/ 23028 h 64098"/>
                <a:gd name="connsiteX5" fmla="*/ 797 w 95350"/>
                <a:gd name="connsiteY5" fmla="*/ 22529 h 64098"/>
                <a:gd name="connsiteX6" fmla="*/ 26417 w 95350"/>
                <a:gd name="connsiteY6" fmla="*/ 12561 h 64098"/>
                <a:gd name="connsiteX7" fmla="*/ 37582 w 95350"/>
                <a:gd name="connsiteY7" fmla="*/ 11165 h 64098"/>
                <a:gd name="connsiteX8" fmla="*/ 95351 w 95350"/>
                <a:gd name="connsiteY8" fmla="*/ 0 h 64098"/>
                <a:gd name="connsiteX9" fmla="*/ 1146 w 95350"/>
                <a:gd name="connsiteY9" fmla="*/ 64099 h 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350" h="64098">
                  <a:moveTo>
                    <a:pt x="1146" y="64099"/>
                  </a:moveTo>
                  <a:cubicBezTo>
                    <a:pt x="1789" y="54928"/>
                    <a:pt x="1789" y="45756"/>
                    <a:pt x="1146" y="36585"/>
                  </a:cubicBezTo>
                  <a:cubicBezTo>
                    <a:pt x="1146" y="34342"/>
                    <a:pt x="847" y="32298"/>
                    <a:pt x="648" y="30554"/>
                  </a:cubicBezTo>
                  <a:cubicBezTo>
                    <a:pt x="648" y="29906"/>
                    <a:pt x="648" y="29208"/>
                    <a:pt x="648" y="28660"/>
                  </a:cubicBezTo>
                  <a:cubicBezTo>
                    <a:pt x="349" y="25670"/>
                    <a:pt x="50" y="23676"/>
                    <a:pt x="0" y="23028"/>
                  </a:cubicBezTo>
                  <a:lnTo>
                    <a:pt x="797" y="22529"/>
                  </a:lnTo>
                  <a:cubicBezTo>
                    <a:pt x="8563" y="17495"/>
                    <a:pt x="17286" y="14106"/>
                    <a:pt x="26417" y="12561"/>
                  </a:cubicBezTo>
                  <a:cubicBezTo>
                    <a:pt x="30006" y="12162"/>
                    <a:pt x="33744" y="11713"/>
                    <a:pt x="37582" y="11165"/>
                  </a:cubicBezTo>
                  <a:cubicBezTo>
                    <a:pt x="64398" y="7427"/>
                    <a:pt x="94055" y="249"/>
                    <a:pt x="95351" y="0"/>
                  </a:cubicBezTo>
                  <a:cubicBezTo>
                    <a:pt x="93506" y="1944"/>
                    <a:pt x="40971" y="52635"/>
                    <a:pt x="1146" y="64099"/>
                  </a:cubicBezTo>
                  <a:close/>
                </a:path>
              </a:pathLst>
            </a:custGeom>
            <a:solidFill>
              <a:srgbClr val="EA929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5124C01-EAEE-4DCB-AF26-E2404A6220E9}"/>
                </a:ext>
              </a:extLst>
            </p:cNvPr>
            <p:cNvSpPr/>
            <p:nvPr/>
          </p:nvSpPr>
          <p:spPr>
            <a:xfrm>
              <a:off x="6978542" y="3683019"/>
              <a:ext cx="334397" cy="781059"/>
            </a:xfrm>
            <a:custGeom>
              <a:avLst/>
              <a:gdLst>
                <a:gd name="connsiteX0" fmla="*/ 79976 w 308308"/>
                <a:gd name="connsiteY0" fmla="*/ 3974 h 570445"/>
                <a:gd name="connsiteX1" fmla="*/ 308309 w 308308"/>
                <a:gd name="connsiteY1" fmla="*/ 22965 h 570445"/>
                <a:gd name="connsiteX2" fmla="*/ 257568 w 308308"/>
                <a:gd name="connsiteY2" fmla="*/ 441650 h 570445"/>
                <a:gd name="connsiteX3" fmla="*/ 293605 w 308308"/>
                <a:gd name="connsiteY3" fmla="*/ 566956 h 570445"/>
                <a:gd name="connsiteX4" fmla="*/ 10344 w 308308"/>
                <a:gd name="connsiteY4" fmla="*/ 570446 h 570445"/>
                <a:gd name="connsiteX5" fmla="*/ 1272 w 308308"/>
                <a:gd name="connsiteY5" fmla="*/ 262014 h 570445"/>
                <a:gd name="connsiteX6" fmla="*/ 79976 w 308308"/>
                <a:gd name="connsiteY6" fmla="*/ 3974 h 5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308" h="570445">
                  <a:moveTo>
                    <a:pt x="79976" y="3974"/>
                  </a:moveTo>
                  <a:cubicBezTo>
                    <a:pt x="84960" y="3974"/>
                    <a:pt x="167999" y="-12923"/>
                    <a:pt x="308309" y="22965"/>
                  </a:cubicBezTo>
                  <a:cubicBezTo>
                    <a:pt x="308309" y="22965"/>
                    <a:pt x="231450" y="375109"/>
                    <a:pt x="257568" y="441650"/>
                  </a:cubicBezTo>
                  <a:cubicBezTo>
                    <a:pt x="273448" y="482222"/>
                    <a:pt x="285510" y="524141"/>
                    <a:pt x="293605" y="566956"/>
                  </a:cubicBezTo>
                  <a:lnTo>
                    <a:pt x="10344" y="570446"/>
                  </a:lnTo>
                  <a:cubicBezTo>
                    <a:pt x="10344" y="570446"/>
                    <a:pt x="14331" y="342661"/>
                    <a:pt x="1272" y="262014"/>
                  </a:cubicBezTo>
                  <a:cubicBezTo>
                    <a:pt x="-11787" y="181367"/>
                    <a:pt x="79976" y="3974"/>
                    <a:pt x="79976" y="3974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A13856AD-C8B2-4C4A-AE4C-73AAB7C916CC}"/>
                </a:ext>
              </a:extLst>
            </p:cNvPr>
            <p:cNvSpPr/>
            <p:nvPr/>
          </p:nvSpPr>
          <p:spPr>
            <a:xfrm>
              <a:off x="6962289" y="3688460"/>
              <a:ext cx="380342" cy="850708"/>
            </a:xfrm>
            <a:custGeom>
              <a:avLst/>
              <a:gdLst>
                <a:gd name="connsiteX0" fmla="*/ 303805 w 350669"/>
                <a:gd name="connsiteY0" fmla="*/ 392767 h 621313"/>
                <a:gd name="connsiteX1" fmla="*/ 342085 w 350669"/>
                <a:gd name="connsiteY1" fmla="*/ 568565 h 621313"/>
                <a:gd name="connsiteX2" fmla="*/ 288453 w 350669"/>
                <a:gd name="connsiteY2" fmla="*/ 611380 h 621313"/>
                <a:gd name="connsiteX3" fmla="*/ 199133 w 350669"/>
                <a:gd name="connsiteY3" fmla="*/ 620452 h 621313"/>
                <a:gd name="connsiteX4" fmla="*/ 9728 w 350669"/>
                <a:gd name="connsiteY4" fmla="*/ 573400 h 621313"/>
                <a:gd name="connsiteX5" fmla="*/ 9230 w 350669"/>
                <a:gd name="connsiteY5" fmla="*/ 443807 h 621313"/>
                <a:gd name="connsiteX6" fmla="*/ 58 w 350669"/>
                <a:gd name="connsiteY6" fmla="*/ 201716 h 621313"/>
                <a:gd name="connsiteX7" fmla="*/ 32008 w 350669"/>
                <a:gd name="connsiteY7" fmla="*/ 19140 h 621313"/>
                <a:gd name="connsiteX8" fmla="*/ 94761 w 350669"/>
                <a:gd name="connsiteY8" fmla="*/ 0 h 621313"/>
                <a:gd name="connsiteX9" fmla="*/ 134187 w 350669"/>
                <a:gd name="connsiteY9" fmla="*/ 71575 h 621313"/>
                <a:gd name="connsiteX10" fmla="*/ 255506 w 350669"/>
                <a:gd name="connsiteY10" fmla="*/ 4984 h 621313"/>
                <a:gd name="connsiteX11" fmla="*/ 343829 w 350669"/>
                <a:gd name="connsiteY11" fmla="*/ 44859 h 621313"/>
                <a:gd name="connsiteX12" fmla="*/ 331069 w 350669"/>
                <a:gd name="connsiteY12" fmla="*/ 242090 h 621313"/>
                <a:gd name="connsiteX13" fmla="*/ 317263 w 350669"/>
                <a:gd name="connsiteY13" fmla="*/ 281117 h 621313"/>
                <a:gd name="connsiteX14" fmla="*/ 303805 w 350669"/>
                <a:gd name="connsiteY14" fmla="*/ 392767 h 62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669" h="621313">
                  <a:moveTo>
                    <a:pt x="303805" y="392767"/>
                  </a:moveTo>
                  <a:cubicBezTo>
                    <a:pt x="307942" y="439371"/>
                    <a:pt x="351505" y="545886"/>
                    <a:pt x="342085" y="568565"/>
                  </a:cubicBezTo>
                  <a:cubicBezTo>
                    <a:pt x="332116" y="592390"/>
                    <a:pt x="318459" y="604502"/>
                    <a:pt x="288453" y="611380"/>
                  </a:cubicBezTo>
                  <a:cubicBezTo>
                    <a:pt x="267768" y="616115"/>
                    <a:pt x="239357" y="618409"/>
                    <a:pt x="199133" y="620452"/>
                  </a:cubicBezTo>
                  <a:cubicBezTo>
                    <a:pt x="113801" y="624688"/>
                    <a:pt x="22339" y="613972"/>
                    <a:pt x="9728" y="573400"/>
                  </a:cubicBezTo>
                  <a:cubicBezTo>
                    <a:pt x="3747" y="553911"/>
                    <a:pt x="6040" y="478697"/>
                    <a:pt x="9230" y="443807"/>
                  </a:cubicBezTo>
                  <a:cubicBezTo>
                    <a:pt x="15759" y="371832"/>
                    <a:pt x="2052" y="268557"/>
                    <a:pt x="58" y="201716"/>
                  </a:cubicBezTo>
                  <a:cubicBezTo>
                    <a:pt x="-1586" y="145992"/>
                    <a:pt x="32008" y="19140"/>
                    <a:pt x="32008" y="19140"/>
                  </a:cubicBezTo>
                  <a:cubicBezTo>
                    <a:pt x="32008" y="19140"/>
                    <a:pt x="46961" y="9620"/>
                    <a:pt x="94761" y="0"/>
                  </a:cubicBezTo>
                  <a:cubicBezTo>
                    <a:pt x="94761" y="0"/>
                    <a:pt x="99745" y="65893"/>
                    <a:pt x="134187" y="71575"/>
                  </a:cubicBezTo>
                  <a:cubicBezTo>
                    <a:pt x="193601" y="81544"/>
                    <a:pt x="241500" y="26716"/>
                    <a:pt x="255506" y="4984"/>
                  </a:cubicBezTo>
                  <a:cubicBezTo>
                    <a:pt x="255506" y="4984"/>
                    <a:pt x="323792" y="22230"/>
                    <a:pt x="343829" y="44859"/>
                  </a:cubicBezTo>
                  <a:cubicBezTo>
                    <a:pt x="362820" y="66491"/>
                    <a:pt x="336851" y="226738"/>
                    <a:pt x="331069" y="242090"/>
                  </a:cubicBezTo>
                  <a:cubicBezTo>
                    <a:pt x="326085" y="255298"/>
                    <a:pt x="321350" y="268158"/>
                    <a:pt x="317263" y="281117"/>
                  </a:cubicBezTo>
                  <a:cubicBezTo>
                    <a:pt x="305021" y="317005"/>
                    <a:pt x="300440" y="355035"/>
                    <a:pt x="303805" y="392767"/>
                  </a:cubicBezTo>
                  <a:close/>
                </a:path>
              </a:pathLst>
            </a:custGeom>
            <a:solidFill>
              <a:srgbClr val="E0E8F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653DEE1C-E9EB-4DE3-AE0E-A865054DD820}"/>
                </a:ext>
              </a:extLst>
            </p:cNvPr>
            <p:cNvSpPr/>
            <p:nvPr/>
          </p:nvSpPr>
          <p:spPr>
            <a:xfrm>
              <a:off x="7528846" y="4354340"/>
              <a:ext cx="127507" cy="44017"/>
            </a:xfrm>
            <a:custGeom>
              <a:avLst/>
              <a:gdLst>
                <a:gd name="connsiteX0" fmla="*/ 24536 w 117559"/>
                <a:gd name="connsiteY0" fmla="*/ 6579 h 32148"/>
                <a:gd name="connsiteX1" fmla="*/ 63812 w 117559"/>
                <a:gd name="connsiteY1" fmla="*/ 498 h 32148"/>
                <a:gd name="connsiteX2" fmla="*/ 117145 w 117559"/>
                <a:gd name="connsiteY2" fmla="*/ 25420 h 32148"/>
                <a:gd name="connsiteX3" fmla="*/ 117145 w 117559"/>
                <a:gd name="connsiteY3" fmla="*/ 32149 h 32148"/>
                <a:gd name="connsiteX4" fmla="*/ 24536 w 117559"/>
                <a:gd name="connsiteY4" fmla="*/ 32149 h 32148"/>
                <a:gd name="connsiteX5" fmla="*/ 312 w 117559"/>
                <a:gd name="connsiteY5" fmla="*/ 16099 h 32148"/>
                <a:gd name="connsiteX6" fmla="*/ 24536 w 117559"/>
                <a:gd name="connsiteY6" fmla="*/ 6579 h 3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559" h="32148">
                  <a:moveTo>
                    <a:pt x="24536" y="6579"/>
                  </a:moveTo>
                  <a:cubicBezTo>
                    <a:pt x="24536" y="6579"/>
                    <a:pt x="51002" y="-2144"/>
                    <a:pt x="63812" y="498"/>
                  </a:cubicBezTo>
                  <a:cubicBezTo>
                    <a:pt x="76622" y="3140"/>
                    <a:pt x="116247" y="21482"/>
                    <a:pt x="117145" y="25420"/>
                  </a:cubicBezTo>
                  <a:cubicBezTo>
                    <a:pt x="117698" y="27613"/>
                    <a:pt x="117698" y="29955"/>
                    <a:pt x="117145" y="32149"/>
                  </a:cubicBezTo>
                  <a:lnTo>
                    <a:pt x="24536" y="32149"/>
                  </a:lnTo>
                  <a:cubicBezTo>
                    <a:pt x="24536" y="32149"/>
                    <a:pt x="3850" y="28161"/>
                    <a:pt x="312" y="16099"/>
                  </a:cubicBezTo>
                  <a:cubicBezTo>
                    <a:pt x="-3227" y="4037"/>
                    <a:pt x="24536" y="6579"/>
                    <a:pt x="24536" y="6579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33899924-F4A5-4553-B130-9A6C8A65ED6C}"/>
                </a:ext>
              </a:extLst>
            </p:cNvPr>
            <p:cNvSpPr/>
            <p:nvPr/>
          </p:nvSpPr>
          <p:spPr>
            <a:xfrm>
              <a:off x="7058553" y="3325640"/>
              <a:ext cx="175002" cy="262376"/>
            </a:xfrm>
            <a:custGeom>
              <a:avLst/>
              <a:gdLst>
                <a:gd name="connsiteX0" fmla="*/ 19764 w 161349"/>
                <a:gd name="connsiteY0" fmla="*/ 188126 h 191626"/>
                <a:gd name="connsiteX1" fmla="*/ 146915 w 161349"/>
                <a:gd name="connsiteY1" fmla="*/ 139778 h 191626"/>
                <a:gd name="connsiteX2" fmla="*/ 111426 w 161349"/>
                <a:gd name="connsiteY2" fmla="*/ 5998 h 191626"/>
                <a:gd name="connsiteX3" fmla="*/ 9845 w 161349"/>
                <a:gd name="connsiteY3" fmla="*/ 35605 h 191626"/>
                <a:gd name="connsiteX4" fmla="*/ 19764 w 161349"/>
                <a:gd name="connsiteY4" fmla="*/ 188126 h 19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9" h="191626">
                  <a:moveTo>
                    <a:pt x="19764" y="188126"/>
                  </a:moveTo>
                  <a:cubicBezTo>
                    <a:pt x="19764" y="188126"/>
                    <a:pt x="133756" y="211004"/>
                    <a:pt x="146915" y="139778"/>
                  </a:cubicBezTo>
                  <a:cubicBezTo>
                    <a:pt x="160074" y="68552"/>
                    <a:pt x="183649" y="23593"/>
                    <a:pt x="111426" y="5998"/>
                  </a:cubicBezTo>
                  <a:cubicBezTo>
                    <a:pt x="39203" y="-11597"/>
                    <a:pt x="20013" y="12926"/>
                    <a:pt x="9845" y="35605"/>
                  </a:cubicBezTo>
                  <a:cubicBezTo>
                    <a:pt x="-323" y="58284"/>
                    <a:pt x="-9544" y="180301"/>
                    <a:pt x="19764" y="188126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DAA0927A-16F2-4AB9-93E1-33B523E7FDD3}"/>
                </a:ext>
              </a:extLst>
            </p:cNvPr>
            <p:cNvSpPr/>
            <p:nvPr/>
          </p:nvSpPr>
          <p:spPr>
            <a:xfrm>
              <a:off x="7140410" y="3305225"/>
              <a:ext cx="112374" cy="262984"/>
            </a:xfrm>
            <a:custGeom>
              <a:avLst/>
              <a:gdLst>
                <a:gd name="connsiteX0" fmla="*/ 18 w 103607"/>
                <a:gd name="connsiteY0" fmla="*/ 3114 h 192070"/>
                <a:gd name="connsiteX1" fmla="*/ 35507 w 103607"/>
                <a:gd name="connsiteY1" fmla="*/ 68260 h 192070"/>
                <a:gd name="connsiteX2" fmla="*/ 65662 w 103607"/>
                <a:gd name="connsiteY2" fmla="*/ 192071 h 192070"/>
                <a:gd name="connsiteX3" fmla="*/ 93525 w 103607"/>
                <a:gd name="connsiteY3" fmla="*/ 25594 h 192070"/>
                <a:gd name="connsiteX4" fmla="*/ 18 w 103607"/>
                <a:gd name="connsiteY4" fmla="*/ 3114 h 1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07" h="192070">
                  <a:moveTo>
                    <a:pt x="18" y="3114"/>
                  </a:moveTo>
                  <a:cubicBezTo>
                    <a:pt x="18" y="3114"/>
                    <a:pt x="-1975" y="27288"/>
                    <a:pt x="35507" y="68260"/>
                  </a:cubicBezTo>
                  <a:cubicBezTo>
                    <a:pt x="72989" y="109231"/>
                    <a:pt x="65662" y="192071"/>
                    <a:pt x="65662" y="192071"/>
                  </a:cubicBezTo>
                  <a:cubicBezTo>
                    <a:pt x="65662" y="192071"/>
                    <a:pt x="127219" y="63525"/>
                    <a:pt x="93525" y="25594"/>
                  </a:cubicBezTo>
                  <a:cubicBezTo>
                    <a:pt x="59831" y="-12337"/>
                    <a:pt x="18" y="3114"/>
                    <a:pt x="18" y="3114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976BDC7-7076-4D2B-81C8-A8DA4EB73986}"/>
                </a:ext>
              </a:extLst>
            </p:cNvPr>
            <p:cNvSpPr/>
            <p:nvPr/>
          </p:nvSpPr>
          <p:spPr>
            <a:xfrm>
              <a:off x="7048389" y="3262195"/>
              <a:ext cx="141722" cy="188358"/>
            </a:xfrm>
            <a:custGeom>
              <a:avLst/>
              <a:gdLst>
                <a:gd name="connsiteX0" fmla="*/ 130666 w 130665"/>
                <a:gd name="connsiteY0" fmla="*/ 3140 h 137567"/>
                <a:gd name="connsiteX1" fmla="*/ 17770 w 130665"/>
                <a:gd name="connsiteY1" fmla="*/ 39575 h 137567"/>
                <a:gd name="connsiteX2" fmla="*/ 10194 w 130665"/>
                <a:gd name="connsiteY2" fmla="*/ 137568 h 137567"/>
                <a:gd name="connsiteX3" fmla="*/ 66417 w 130665"/>
                <a:gd name="connsiteY3" fmla="*/ 66541 h 137567"/>
                <a:gd name="connsiteX4" fmla="*/ 130666 w 130665"/>
                <a:gd name="connsiteY4" fmla="*/ 3140 h 13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65" h="137567">
                  <a:moveTo>
                    <a:pt x="130666" y="3140"/>
                  </a:moveTo>
                  <a:cubicBezTo>
                    <a:pt x="130666" y="3140"/>
                    <a:pt x="73994" y="-15851"/>
                    <a:pt x="17770" y="39575"/>
                  </a:cubicBezTo>
                  <a:cubicBezTo>
                    <a:pt x="-6454" y="63451"/>
                    <a:pt x="-2765" y="110353"/>
                    <a:pt x="10194" y="137568"/>
                  </a:cubicBezTo>
                  <a:cubicBezTo>
                    <a:pt x="10194" y="137568"/>
                    <a:pt x="30132" y="79251"/>
                    <a:pt x="66417" y="66541"/>
                  </a:cubicBezTo>
                  <a:cubicBezTo>
                    <a:pt x="102704" y="53831"/>
                    <a:pt x="130666" y="3140"/>
                    <a:pt x="130666" y="3140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1D6180-ECA8-403D-8F52-EB80C4DFC010}"/>
                </a:ext>
              </a:extLst>
            </p:cNvPr>
            <p:cNvSpPr/>
            <p:nvPr/>
          </p:nvSpPr>
          <p:spPr>
            <a:xfrm>
              <a:off x="7074090" y="3523063"/>
              <a:ext cx="44446" cy="19836"/>
            </a:xfrm>
            <a:custGeom>
              <a:avLst/>
              <a:gdLst>
                <a:gd name="connsiteX0" fmla="*/ 40978 w 40978"/>
                <a:gd name="connsiteY0" fmla="*/ 8899 h 14487"/>
                <a:gd name="connsiteX1" fmla="*/ 16455 w 40978"/>
                <a:gd name="connsiteY1" fmla="*/ 13485 h 14487"/>
                <a:gd name="connsiteX2" fmla="*/ 106 w 40978"/>
                <a:gd name="connsiteY2" fmla="*/ 825 h 14487"/>
                <a:gd name="connsiteX3" fmla="*/ 40978 w 40978"/>
                <a:gd name="connsiteY3" fmla="*/ 8899 h 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78" h="14487">
                  <a:moveTo>
                    <a:pt x="40978" y="8899"/>
                  </a:moveTo>
                  <a:cubicBezTo>
                    <a:pt x="40978" y="8899"/>
                    <a:pt x="37938" y="17323"/>
                    <a:pt x="16455" y="13485"/>
                  </a:cubicBezTo>
                  <a:cubicBezTo>
                    <a:pt x="16455" y="13485"/>
                    <a:pt x="-1539" y="10295"/>
                    <a:pt x="106" y="825"/>
                  </a:cubicBezTo>
                  <a:cubicBezTo>
                    <a:pt x="14257" y="-1573"/>
                    <a:pt x="28801" y="1298"/>
                    <a:pt x="40978" y="8899"/>
                  </a:cubicBezTo>
                  <a:close/>
                </a:path>
              </a:pathLst>
            </a:custGeom>
            <a:solidFill>
              <a:srgbClr val="FFFFFF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0F672FC-C603-49D0-8032-5BAC3E25F61A}"/>
                </a:ext>
              </a:extLst>
            </p:cNvPr>
            <p:cNvSpPr/>
            <p:nvPr/>
          </p:nvSpPr>
          <p:spPr>
            <a:xfrm>
              <a:off x="7080391" y="3694671"/>
              <a:ext cx="479121" cy="886009"/>
            </a:xfrm>
            <a:custGeom>
              <a:avLst/>
              <a:gdLst>
                <a:gd name="connsiteX0" fmla="*/ 347936 w 441741"/>
                <a:gd name="connsiteY0" fmla="*/ 317902 h 647095"/>
                <a:gd name="connsiteX1" fmla="*/ 245856 w 441741"/>
                <a:gd name="connsiteY1" fmla="*/ 27763 h 647095"/>
                <a:gd name="connsiteX2" fmla="*/ 147266 w 441741"/>
                <a:gd name="connsiteY2" fmla="*/ 0 h 647095"/>
                <a:gd name="connsiteX3" fmla="*/ 149609 w 441741"/>
                <a:gd name="connsiteY3" fmla="*/ 59812 h 647095"/>
                <a:gd name="connsiteX4" fmla="*/ 66719 w 441741"/>
                <a:gd name="connsiteY4" fmla="*/ 217716 h 647095"/>
                <a:gd name="connsiteX5" fmla="*/ 9000 w 441741"/>
                <a:gd name="connsiteY5" fmla="*/ 393813 h 647095"/>
                <a:gd name="connsiteX6" fmla="*/ 16377 w 441741"/>
                <a:gd name="connsiteY6" fmla="*/ 626184 h 647095"/>
                <a:gd name="connsiteX7" fmla="*/ 272971 w 441741"/>
                <a:gd name="connsiteY7" fmla="*/ 639841 h 647095"/>
                <a:gd name="connsiteX8" fmla="*/ 202841 w 441741"/>
                <a:gd name="connsiteY8" fmla="*/ 351496 h 647095"/>
                <a:gd name="connsiteX9" fmla="*/ 216748 w 441741"/>
                <a:gd name="connsiteY9" fmla="*/ 258837 h 647095"/>
                <a:gd name="connsiteX10" fmla="*/ 273270 w 441741"/>
                <a:gd name="connsiteY10" fmla="*/ 356381 h 647095"/>
                <a:gd name="connsiteX11" fmla="*/ 410340 w 441741"/>
                <a:gd name="connsiteY11" fmla="*/ 501774 h 647095"/>
                <a:gd name="connsiteX12" fmla="*/ 428981 w 441741"/>
                <a:gd name="connsiteY12" fmla="*/ 495195 h 647095"/>
                <a:gd name="connsiteX13" fmla="*/ 441741 w 441741"/>
                <a:gd name="connsiteY13" fmla="*/ 483880 h 647095"/>
                <a:gd name="connsiteX14" fmla="*/ 347936 w 441741"/>
                <a:gd name="connsiteY14" fmla="*/ 317902 h 64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741" h="647095">
                  <a:moveTo>
                    <a:pt x="347936" y="317902"/>
                  </a:moveTo>
                  <a:cubicBezTo>
                    <a:pt x="304821" y="151524"/>
                    <a:pt x="281195" y="56522"/>
                    <a:pt x="245856" y="27763"/>
                  </a:cubicBezTo>
                  <a:cubicBezTo>
                    <a:pt x="214604" y="2342"/>
                    <a:pt x="147266" y="0"/>
                    <a:pt x="147266" y="0"/>
                  </a:cubicBezTo>
                  <a:cubicBezTo>
                    <a:pt x="146314" y="19987"/>
                    <a:pt x="147096" y="39975"/>
                    <a:pt x="149609" y="59812"/>
                  </a:cubicBezTo>
                  <a:lnTo>
                    <a:pt x="66719" y="217716"/>
                  </a:lnTo>
                  <a:cubicBezTo>
                    <a:pt x="66719" y="217716"/>
                    <a:pt x="23953" y="301952"/>
                    <a:pt x="9000" y="393813"/>
                  </a:cubicBezTo>
                  <a:cubicBezTo>
                    <a:pt x="-8296" y="499183"/>
                    <a:pt x="2221" y="614869"/>
                    <a:pt x="16377" y="626184"/>
                  </a:cubicBezTo>
                  <a:cubicBezTo>
                    <a:pt x="42844" y="647367"/>
                    <a:pt x="268984" y="653448"/>
                    <a:pt x="272971" y="639841"/>
                  </a:cubicBezTo>
                  <a:cubicBezTo>
                    <a:pt x="276959" y="626234"/>
                    <a:pt x="190979" y="400592"/>
                    <a:pt x="202841" y="351496"/>
                  </a:cubicBezTo>
                  <a:cubicBezTo>
                    <a:pt x="206679" y="335845"/>
                    <a:pt x="211713" y="300157"/>
                    <a:pt x="216748" y="258837"/>
                  </a:cubicBezTo>
                  <a:cubicBezTo>
                    <a:pt x="244012" y="311073"/>
                    <a:pt x="269632" y="347808"/>
                    <a:pt x="273270" y="356381"/>
                  </a:cubicBezTo>
                  <a:cubicBezTo>
                    <a:pt x="281743" y="376318"/>
                    <a:pt x="410340" y="501774"/>
                    <a:pt x="410340" y="501774"/>
                  </a:cubicBezTo>
                  <a:cubicBezTo>
                    <a:pt x="416839" y="500479"/>
                    <a:pt x="423120" y="498285"/>
                    <a:pt x="428981" y="495195"/>
                  </a:cubicBezTo>
                  <a:cubicBezTo>
                    <a:pt x="433991" y="492354"/>
                    <a:pt x="438342" y="488516"/>
                    <a:pt x="441741" y="483880"/>
                  </a:cubicBezTo>
                  <a:cubicBezTo>
                    <a:pt x="419162" y="436729"/>
                    <a:pt x="347936" y="317902"/>
                    <a:pt x="347936" y="317902"/>
                  </a:cubicBezTo>
                  <a:close/>
                </a:path>
              </a:pathLst>
            </a:custGeom>
            <a:solidFill>
              <a:schemeClr val="accent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ECD4BF42-0A79-45A1-B84E-CE6F5D317D9A}"/>
                </a:ext>
              </a:extLst>
            </p:cNvPr>
            <p:cNvSpPr/>
            <p:nvPr/>
          </p:nvSpPr>
          <p:spPr>
            <a:xfrm>
              <a:off x="7152648" y="3694058"/>
              <a:ext cx="128503" cy="298986"/>
            </a:xfrm>
            <a:custGeom>
              <a:avLst/>
              <a:gdLst>
                <a:gd name="connsiteX0" fmla="*/ 76061 w 118478"/>
                <a:gd name="connsiteY0" fmla="*/ 0 h 218364"/>
                <a:gd name="connsiteX1" fmla="*/ 0 w 118478"/>
                <a:gd name="connsiteY1" fmla="*/ 218364 h 218364"/>
                <a:gd name="connsiteX2" fmla="*/ 76061 w 118478"/>
                <a:gd name="connsiteY2" fmla="*/ 146739 h 218364"/>
                <a:gd name="connsiteX3" fmla="*/ 70279 w 118478"/>
                <a:gd name="connsiteY3" fmla="*/ 124360 h 218364"/>
                <a:gd name="connsiteX4" fmla="*/ 94852 w 118478"/>
                <a:gd name="connsiteY4" fmla="*/ 121369 h 218364"/>
                <a:gd name="connsiteX5" fmla="*/ 118478 w 118478"/>
                <a:gd name="connsiteY5" fmla="*/ 5134 h 218364"/>
                <a:gd name="connsiteX6" fmla="*/ 96996 w 118478"/>
                <a:gd name="connsiteY6" fmla="*/ 1894 h 218364"/>
                <a:gd name="connsiteX7" fmla="*/ 76061 w 118478"/>
                <a:gd name="connsiteY7" fmla="*/ 0 h 21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78" h="218364">
                  <a:moveTo>
                    <a:pt x="76061" y="0"/>
                  </a:moveTo>
                  <a:lnTo>
                    <a:pt x="0" y="218364"/>
                  </a:lnTo>
                  <a:lnTo>
                    <a:pt x="76061" y="146739"/>
                  </a:lnTo>
                  <a:lnTo>
                    <a:pt x="70279" y="124360"/>
                  </a:lnTo>
                  <a:cubicBezTo>
                    <a:pt x="70279" y="124360"/>
                    <a:pt x="87774" y="125954"/>
                    <a:pt x="94852" y="121369"/>
                  </a:cubicBezTo>
                  <a:cubicBezTo>
                    <a:pt x="101930" y="116783"/>
                    <a:pt x="118478" y="5134"/>
                    <a:pt x="118478" y="5134"/>
                  </a:cubicBezTo>
                  <a:cubicBezTo>
                    <a:pt x="118478" y="5134"/>
                    <a:pt x="102279" y="2542"/>
                    <a:pt x="96996" y="1894"/>
                  </a:cubicBezTo>
                  <a:cubicBezTo>
                    <a:pt x="91712" y="1246"/>
                    <a:pt x="76061" y="0"/>
                    <a:pt x="76061" y="0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C449B7DF-236B-4D22-B909-71215711E887}"/>
                </a:ext>
              </a:extLst>
            </p:cNvPr>
            <p:cNvSpPr/>
            <p:nvPr/>
          </p:nvSpPr>
          <p:spPr>
            <a:xfrm>
              <a:off x="6745783" y="3688460"/>
              <a:ext cx="357171" cy="860414"/>
            </a:xfrm>
            <a:custGeom>
              <a:avLst/>
              <a:gdLst>
                <a:gd name="connsiteX0" fmla="*/ 294874 w 329306"/>
                <a:gd name="connsiteY0" fmla="*/ 222452 h 628402"/>
                <a:gd name="connsiteX1" fmla="*/ 280818 w 329306"/>
                <a:gd name="connsiteY1" fmla="*/ 119026 h 628402"/>
                <a:gd name="connsiteX2" fmla="*/ 294475 w 329306"/>
                <a:gd name="connsiteY2" fmla="*/ 0 h 628402"/>
                <a:gd name="connsiteX3" fmla="*/ 289491 w 329306"/>
                <a:gd name="connsiteY3" fmla="*/ 299 h 628402"/>
                <a:gd name="connsiteX4" fmla="*/ 196084 w 329306"/>
                <a:gd name="connsiteY4" fmla="*/ 28012 h 628402"/>
                <a:gd name="connsiteX5" fmla="*/ 94005 w 329306"/>
                <a:gd name="connsiteY5" fmla="*/ 320693 h 628402"/>
                <a:gd name="connsiteX6" fmla="*/ 0 w 329306"/>
                <a:gd name="connsiteY6" fmla="*/ 488167 h 628402"/>
                <a:gd name="connsiteX7" fmla="*/ 12760 w 329306"/>
                <a:gd name="connsiteY7" fmla="*/ 499531 h 628402"/>
                <a:gd name="connsiteX8" fmla="*/ 31401 w 329306"/>
                <a:gd name="connsiteY8" fmla="*/ 506211 h 628402"/>
                <a:gd name="connsiteX9" fmla="*/ 168471 w 329306"/>
                <a:gd name="connsiteY9" fmla="*/ 359521 h 628402"/>
                <a:gd name="connsiteX10" fmla="*/ 206153 w 329306"/>
                <a:gd name="connsiteY10" fmla="*/ 295821 h 628402"/>
                <a:gd name="connsiteX11" fmla="*/ 206153 w 329306"/>
                <a:gd name="connsiteY11" fmla="*/ 295821 h 628402"/>
                <a:gd name="connsiteX12" fmla="*/ 194290 w 329306"/>
                <a:gd name="connsiteY12" fmla="*/ 580876 h 628402"/>
                <a:gd name="connsiteX13" fmla="*/ 328319 w 329306"/>
                <a:gd name="connsiteY13" fmla="*/ 628028 h 628402"/>
                <a:gd name="connsiteX14" fmla="*/ 294874 w 329306"/>
                <a:gd name="connsiteY14" fmla="*/ 222452 h 62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9306" h="628402">
                  <a:moveTo>
                    <a:pt x="294874" y="222452"/>
                  </a:moveTo>
                  <a:cubicBezTo>
                    <a:pt x="288320" y="188259"/>
                    <a:pt x="283629" y="153717"/>
                    <a:pt x="280818" y="119026"/>
                  </a:cubicBezTo>
                  <a:cubicBezTo>
                    <a:pt x="291365" y="80248"/>
                    <a:pt x="295966" y="40124"/>
                    <a:pt x="294475" y="0"/>
                  </a:cubicBezTo>
                  <a:lnTo>
                    <a:pt x="289491" y="299"/>
                  </a:lnTo>
                  <a:cubicBezTo>
                    <a:pt x="273142" y="1446"/>
                    <a:pt x="222103" y="6679"/>
                    <a:pt x="196084" y="28012"/>
                  </a:cubicBezTo>
                  <a:cubicBezTo>
                    <a:pt x="160745" y="57021"/>
                    <a:pt x="152820" y="184371"/>
                    <a:pt x="94005" y="320693"/>
                  </a:cubicBezTo>
                  <a:cubicBezTo>
                    <a:pt x="94005" y="320693"/>
                    <a:pt x="22679" y="440617"/>
                    <a:pt x="0" y="488167"/>
                  </a:cubicBezTo>
                  <a:cubicBezTo>
                    <a:pt x="3384" y="492852"/>
                    <a:pt x="7736" y="496691"/>
                    <a:pt x="12760" y="499531"/>
                  </a:cubicBezTo>
                  <a:cubicBezTo>
                    <a:pt x="18607" y="502672"/>
                    <a:pt x="24887" y="504915"/>
                    <a:pt x="31401" y="506211"/>
                  </a:cubicBezTo>
                  <a:cubicBezTo>
                    <a:pt x="31401" y="506211"/>
                    <a:pt x="159998" y="379508"/>
                    <a:pt x="168471" y="359521"/>
                  </a:cubicBezTo>
                  <a:cubicBezTo>
                    <a:pt x="171262" y="352892"/>
                    <a:pt x="186814" y="329615"/>
                    <a:pt x="206153" y="295821"/>
                  </a:cubicBezTo>
                  <a:lnTo>
                    <a:pt x="206153" y="295821"/>
                  </a:lnTo>
                  <a:cubicBezTo>
                    <a:pt x="206153" y="295821"/>
                    <a:pt x="212782" y="531033"/>
                    <a:pt x="194290" y="580876"/>
                  </a:cubicBezTo>
                  <a:cubicBezTo>
                    <a:pt x="194290" y="580876"/>
                    <a:pt x="267261" y="633312"/>
                    <a:pt x="328319" y="628028"/>
                  </a:cubicBezTo>
                  <a:cubicBezTo>
                    <a:pt x="336145" y="627330"/>
                    <a:pt x="294874" y="222452"/>
                    <a:pt x="294874" y="222452"/>
                  </a:cubicBezTo>
                  <a:close/>
                </a:path>
              </a:pathLst>
            </a:custGeom>
            <a:solidFill>
              <a:schemeClr val="accent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03E194A0-46CE-4FFB-B5D6-2136C02A49F2}"/>
                </a:ext>
              </a:extLst>
            </p:cNvPr>
            <p:cNvSpPr/>
            <p:nvPr/>
          </p:nvSpPr>
          <p:spPr>
            <a:xfrm>
              <a:off x="7012765" y="3688460"/>
              <a:ext cx="52844" cy="304582"/>
            </a:xfrm>
            <a:custGeom>
              <a:avLst/>
              <a:gdLst>
                <a:gd name="connsiteX0" fmla="*/ 48323 w 48721"/>
                <a:gd name="connsiteY0" fmla="*/ 0 h 222451"/>
                <a:gd name="connsiteX1" fmla="*/ 48722 w 48721"/>
                <a:gd name="connsiteY1" fmla="*/ 222452 h 222451"/>
                <a:gd name="connsiteX2" fmla="*/ 10492 w 48721"/>
                <a:gd name="connsiteY2" fmla="*/ 132733 h 222451"/>
                <a:gd name="connsiteX3" fmla="*/ 27538 w 48721"/>
                <a:gd name="connsiteY3" fmla="*/ 121469 h 222451"/>
                <a:gd name="connsiteX4" fmla="*/ 772 w 48721"/>
                <a:gd name="connsiteY4" fmla="*/ 98291 h 222451"/>
                <a:gd name="connsiteX5" fmla="*/ 34417 w 48721"/>
                <a:gd name="connsiteY5" fmla="*/ 1246 h 22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1" h="222451">
                  <a:moveTo>
                    <a:pt x="48323" y="0"/>
                  </a:moveTo>
                  <a:cubicBezTo>
                    <a:pt x="48323" y="0"/>
                    <a:pt x="32273" y="172658"/>
                    <a:pt x="48722" y="222452"/>
                  </a:cubicBezTo>
                  <a:cubicBezTo>
                    <a:pt x="48722" y="222452"/>
                    <a:pt x="1669" y="147936"/>
                    <a:pt x="10492" y="132733"/>
                  </a:cubicBezTo>
                  <a:lnTo>
                    <a:pt x="27538" y="121469"/>
                  </a:lnTo>
                  <a:cubicBezTo>
                    <a:pt x="27538" y="121469"/>
                    <a:pt x="-5409" y="117182"/>
                    <a:pt x="772" y="98291"/>
                  </a:cubicBezTo>
                  <a:cubicBezTo>
                    <a:pt x="6953" y="79401"/>
                    <a:pt x="34417" y="1246"/>
                    <a:pt x="34417" y="1246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16C3E13C-88A6-4FF9-98F9-610E00C2C10A}"/>
                </a:ext>
              </a:extLst>
            </p:cNvPr>
            <p:cNvSpPr/>
            <p:nvPr/>
          </p:nvSpPr>
          <p:spPr>
            <a:xfrm>
              <a:off x="5265913" y="5204142"/>
              <a:ext cx="2826102" cy="823389"/>
            </a:xfrm>
            <a:custGeom>
              <a:avLst/>
              <a:gdLst>
                <a:gd name="connsiteX0" fmla="*/ 0 w 2605618"/>
                <a:gd name="connsiteY0" fmla="*/ 601362 h 601361"/>
                <a:gd name="connsiteX1" fmla="*/ 2605619 w 2605618"/>
                <a:gd name="connsiteY1" fmla="*/ 601362 h 601361"/>
                <a:gd name="connsiteX2" fmla="*/ 2605619 w 2605618"/>
                <a:gd name="connsiteY2" fmla="*/ 5931 h 601361"/>
                <a:gd name="connsiteX3" fmla="*/ 0 w 2605618"/>
                <a:gd name="connsiteY3" fmla="*/ 0 h 601361"/>
                <a:gd name="connsiteX4" fmla="*/ 0 w 2605618"/>
                <a:gd name="connsiteY4" fmla="*/ 601362 h 60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5618" h="601361">
                  <a:moveTo>
                    <a:pt x="0" y="601362"/>
                  </a:moveTo>
                  <a:lnTo>
                    <a:pt x="2605619" y="601362"/>
                  </a:lnTo>
                  <a:lnTo>
                    <a:pt x="2605619" y="5931"/>
                  </a:lnTo>
                  <a:lnTo>
                    <a:pt x="0" y="0"/>
                  </a:lnTo>
                  <a:lnTo>
                    <a:pt x="0" y="601362"/>
                  </a:lnTo>
                  <a:close/>
                </a:path>
              </a:pathLst>
            </a:custGeom>
            <a:solidFill>
              <a:srgbClr val="FF0000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468DDBB-9BD2-4CF2-872D-9DA7A15282C1}"/>
                </a:ext>
              </a:extLst>
            </p:cNvPr>
            <p:cNvSpPr/>
            <p:nvPr/>
          </p:nvSpPr>
          <p:spPr>
            <a:xfrm>
              <a:off x="5265913" y="4552048"/>
              <a:ext cx="2826156" cy="213201"/>
            </a:xfrm>
            <a:custGeom>
              <a:avLst/>
              <a:gdLst>
                <a:gd name="connsiteX0" fmla="*/ 0 w 2605668"/>
                <a:gd name="connsiteY0" fmla="*/ 0 h 155711"/>
                <a:gd name="connsiteX1" fmla="*/ 2605669 w 2605668"/>
                <a:gd name="connsiteY1" fmla="*/ 0 h 155711"/>
                <a:gd name="connsiteX2" fmla="*/ 2605669 w 2605668"/>
                <a:gd name="connsiteY2" fmla="*/ 155711 h 155711"/>
                <a:gd name="connsiteX3" fmla="*/ 0 w 2605668"/>
                <a:gd name="connsiteY3" fmla="*/ 155711 h 15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5668" h="155711">
                  <a:moveTo>
                    <a:pt x="0" y="0"/>
                  </a:moveTo>
                  <a:lnTo>
                    <a:pt x="2605669" y="0"/>
                  </a:lnTo>
                  <a:lnTo>
                    <a:pt x="2605669" y="155711"/>
                  </a:lnTo>
                  <a:lnTo>
                    <a:pt x="0" y="155711"/>
                  </a:lnTo>
                  <a:close/>
                </a:path>
              </a:pathLst>
            </a:custGeom>
            <a:solidFill>
              <a:srgbClr val="C00000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E7BF6C29-638D-477A-9E91-25BA446096AF}"/>
                </a:ext>
              </a:extLst>
            </p:cNvPr>
            <p:cNvSpPr/>
            <p:nvPr/>
          </p:nvSpPr>
          <p:spPr>
            <a:xfrm>
              <a:off x="4991282" y="4398357"/>
              <a:ext cx="3278485" cy="153690"/>
            </a:xfrm>
            <a:custGeom>
              <a:avLst/>
              <a:gdLst>
                <a:gd name="connsiteX0" fmla="*/ 2967133 w 3022708"/>
                <a:gd name="connsiteY0" fmla="*/ 0 h 112247"/>
                <a:gd name="connsiteX1" fmla="*/ 3022709 w 3022708"/>
                <a:gd name="connsiteY1" fmla="*/ 0 h 112247"/>
                <a:gd name="connsiteX2" fmla="*/ 3022709 w 3022708"/>
                <a:gd name="connsiteY2" fmla="*/ 112248 h 112247"/>
                <a:gd name="connsiteX3" fmla="*/ 2967133 w 3022708"/>
                <a:gd name="connsiteY3" fmla="*/ 112248 h 112247"/>
                <a:gd name="connsiteX4" fmla="*/ 55575 w 3022708"/>
                <a:gd name="connsiteY4" fmla="*/ 112248 h 112247"/>
                <a:gd name="connsiteX5" fmla="*/ 55575 w 3022708"/>
                <a:gd name="connsiteY5" fmla="*/ 0 h 112247"/>
                <a:gd name="connsiteX6" fmla="*/ 0 w 3022708"/>
                <a:gd name="connsiteY6" fmla="*/ 0 h 112247"/>
                <a:gd name="connsiteX7" fmla="*/ 55575 w 3022708"/>
                <a:gd name="connsiteY7" fmla="*/ 0 h 1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2708" h="112247">
                  <a:moveTo>
                    <a:pt x="2967133" y="0"/>
                  </a:moveTo>
                  <a:cubicBezTo>
                    <a:pt x="2997827" y="0"/>
                    <a:pt x="3022709" y="0"/>
                    <a:pt x="3022709" y="0"/>
                  </a:cubicBezTo>
                  <a:lnTo>
                    <a:pt x="3022709" y="112248"/>
                  </a:lnTo>
                  <a:cubicBezTo>
                    <a:pt x="3022709" y="112248"/>
                    <a:pt x="2997827" y="112248"/>
                    <a:pt x="2967133" y="112248"/>
                  </a:cubicBezTo>
                  <a:lnTo>
                    <a:pt x="55575" y="112248"/>
                  </a:lnTo>
                  <a:lnTo>
                    <a:pt x="55575" y="0"/>
                  </a:lnTo>
                  <a:cubicBezTo>
                    <a:pt x="24882" y="0"/>
                    <a:pt x="0" y="0"/>
                    <a:pt x="0" y="0"/>
                  </a:cubicBezTo>
                  <a:cubicBezTo>
                    <a:pt x="0" y="0"/>
                    <a:pt x="24882" y="0"/>
                    <a:pt x="55575" y="0"/>
                  </a:cubicBezTo>
                  <a:close/>
                </a:path>
              </a:pathLst>
            </a:custGeom>
            <a:solidFill>
              <a:srgbClr val="FF0000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ECCF610E-5C46-4B15-BAEB-04545FE6DBB7}"/>
                </a:ext>
              </a:extLst>
            </p:cNvPr>
            <p:cNvSpPr/>
            <p:nvPr/>
          </p:nvSpPr>
          <p:spPr>
            <a:xfrm>
              <a:off x="5629150" y="4398972"/>
              <a:ext cx="864" cy="682"/>
            </a:xfrm>
            <a:custGeom>
              <a:avLst/>
              <a:gdLst>
                <a:gd name="connsiteX0" fmla="*/ 798 w 797"/>
                <a:gd name="connsiteY0" fmla="*/ 0 h 498"/>
                <a:gd name="connsiteX1" fmla="*/ 0 w 797"/>
                <a:gd name="connsiteY1" fmla="*/ 498 h 498"/>
                <a:gd name="connsiteX2" fmla="*/ 249 w 797"/>
                <a:gd name="connsiteY2" fmla="*/ 0 h 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" h="498">
                  <a:moveTo>
                    <a:pt x="798" y="0"/>
                  </a:moveTo>
                  <a:lnTo>
                    <a:pt x="0" y="498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03025B9C-6A4F-4BCC-B96C-467443BE9E50}"/>
                </a:ext>
              </a:extLst>
            </p:cNvPr>
            <p:cNvSpPr/>
            <p:nvPr/>
          </p:nvSpPr>
          <p:spPr>
            <a:xfrm rot="486600">
              <a:off x="6219183" y="3971194"/>
              <a:ext cx="77415" cy="54323"/>
            </a:xfrm>
            <a:custGeom>
              <a:avLst/>
              <a:gdLst>
                <a:gd name="connsiteX0" fmla="*/ 61108 w 71375"/>
                <a:gd name="connsiteY0" fmla="*/ -465 h 39675"/>
                <a:gd name="connsiteX1" fmla="*/ 71176 w 71375"/>
                <a:gd name="connsiteY1" fmla="*/ -465 h 39675"/>
                <a:gd name="connsiteX2" fmla="*/ 71176 w 71375"/>
                <a:gd name="connsiteY2" fmla="*/ 39210 h 39675"/>
                <a:gd name="connsiteX3" fmla="*/ 61108 w 71375"/>
                <a:gd name="connsiteY3" fmla="*/ 39210 h 39675"/>
                <a:gd name="connsiteX4" fmla="*/ 9868 w 71375"/>
                <a:gd name="connsiteY4" fmla="*/ 39210 h 39675"/>
                <a:gd name="connsiteX5" fmla="*/ 9868 w 71375"/>
                <a:gd name="connsiteY5" fmla="*/ -465 h 39675"/>
                <a:gd name="connsiteX6" fmla="*/ -200 w 71375"/>
                <a:gd name="connsiteY6" fmla="*/ -465 h 39675"/>
                <a:gd name="connsiteX7" fmla="*/ 9868 w 71375"/>
                <a:gd name="connsiteY7" fmla="*/ -465 h 3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375" h="39675">
                  <a:moveTo>
                    <a:pt x="61108" y="-465"/>
                  </a:moveTo>
                  <a:cubicBezTo>
                    <a:pt x="66668" y="-465"/>
                    <a:pt x="71176" y="-465"/>
                    <a:pt x="71176" y="-465"/>
                  </a:cubicBezTo>
                  <a:lnTo>
                    <a:pt x="71176" y="39210"/>
                  </a:lnTo>
                  <a:cubicBezTo>
                    <a:pt x="71176" y="39210"/>
                    <a:pt x="66669" y="39210"/>
                    <a:pt x="61108" y="39210"/>
                  </a:cubicBezTo>
                  <a:lnTo>
                    <a:pt x="9868" y="39210"/>
                  </a:lnTo>
                  <a:lnTo>
                    <a:pt x="9868" y="-465"/>
                  </a:lnTo>
                  <a:cubicBezTo>
                    <a:pt x="4308" y="-465"/>
                    <a:pt x="-200" y="-465"/>
                    <a:pt x="-200" y="-465"/>
                  </a:cubicBezTo>
                  <a:cubicBezTo>
                    <a:pt x="-200" y="-465"/>
                    <a:pt x="4308" y="-465"/>
                    <a:pt x="9868" y="-465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152A10F6-1AB6-4220-BC64-72AB6EA841C2}"/>
                </a:ext>
              </a:extLst>
            </p:cNvPr>
            <p:cNvSpPr/>
            <p:nvPr/>
          </p:nvSpPr>
          <p:spPr>
            <a:xfrm rot="487201">
              <a:off x="6228137" y="3977713"/>
              <a:ext cx="20273" cy="34327"/>
            </a:xfrm>
            <a:custGeom>
              <a:avLst/>
              <a:gdLst>
                <a:gd name="connsiteX0" fmla="*/ -200 w 18691"/>
                <a:gd name="connsiteY0" fmla="*/ -465 h 25071"/>
                <a:gd name="connsiteX1" fmla="*/ 18491 w 18691"/>
                <a:gd name="connsiteY1" fmla="*/ -465 h 25071"/>
                <a:gd name="connsiteX2" fmla="*/ 18491 w 18691"/>
                <a:gd name="connsiteY2" fmla="*/ 24606 h 25071"/>
                <a:gd name="connsiteX3" fmla="*/ -200 w 18691"/>
                <a:gd name="connsiteY3" fmla="*/ 24606 h 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1" h="25071">
                  <a:moveTo>
                    <a:pt x="-200" y="-465"/>
                  </a:moveTo>
                  <a:lnTo>
                    <a:pt x="18491" y="-465"/>
                  </a:lnTo>
                  <a:lnTo>
                    <a:pt x="18491" y="24606"/>
                  </a:lnTo>
                  <a:lnTo>
                    <a:pt x="-200" y="24606"/>
                  </a:ln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F2551C53-3E9C-4F63-90E9-955C2E2CEA5F}"/>
                </a:ext>
              </a:extLst>
            </p:cNvPr>
            <p:cNvSpPr/>
            <p:nvPr/>
          </p:nvSpPr>
          <p:spPr>
            <a:xfrm>
              <a:off x="6257253" y="3981276"/>
              <a:ext cx="31746" cy="13040"/>
            </a:xfrm>
            <a:custGeom>
              <a:avLst/>
              <a:gdLst>
                <a:gd name="connsiteX0" fmla="*/ 25700 w 29269"/>
                <a:gd name="connsiteY0" fmla="*/ 9492 h 9524"/>
                <a:gd name="connsiteX1" fmla="*/ 2672 w 29269"/>
                <a:gd name="connsiteY1" fmla="*/ 6252 h 9524"/>
                <a:gd name="connsiteX2" fmla="*/ 31 w 29269"/>
                <a:gd name="connsiteY2" fmla="*/ 2713 h 9524"/>
                <a:gd name="connsiteX3" fmla="*/ 31 w 29269"/>
                <a:gd name="connsiteY3" fmla="*/ 2713 h 9524"/>
                <a:gd name="connsiteX4" fmla="*/ 3460 w 29269"/>
                <a:gd name="connsiteY4" fmla="*/ 22 h 9524"/>
                <a:gd name="connsiteX5" fmla="*/ 3570 w 29269"/>
                <a:gd name="connsiteY5" fmla="*/ 22 h 9524"/>
                <a:gd name="connsiteX6" fmla="*/ 26597 w 29269"/>
                <a:gd name="connsiteY6" fmla="*/ 3312 h 9524"/>
                <a:gd name="connsiteX7" fmla="*/ 29239 w 29269"/>
                <a:gd name="connsiteY7" fmla="*/ 6850 h 9524"/>
                <a:gd name="connsiteX8" fmla="*/ 29239 w 29269"/>
                <a:gd name="connsiteY8" fmla="*/ 6850 h 9524"/>
                <a:gd name="connsiteX9" fmla="*/ 25700 w 29269"/>
                <a:gd name="connsiteY9" fmla="*/ 9492 h 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69" h="9524">
                  <a:moveTo>
                    <a:pt x="25700" y="9492"/>
                  </a:moveTo>
                  <a:lnTo>
                    <a:pt x="2672" y="6252"/>
                  </a:lnTo>
                  <a:cubicBezTo>
                    <a:pt x="973" y="6003"/>
                    <a:pt x="-208" y="4408"/>
                    <a:pt x="31" y="2713"/>
                  </a:cubicBezTo>
                  <a:lnTo>
                    <a:pt x="31" y="2713"/>
                  </a:lnTo>
                  <a:cubicBezTo>
                    <a:pt x="230" y="1018"/>
                    <a:pt x="1765" y="-178"/>
                    <a:pt x="3460" y="22"/>
                  </a:cubicBezTo>
                  <a:cubicBezTo>
                    <a:pt x="3500" y="22"/>
                    <a:pt x="3535" y="22"/>
                    <a:pt x="3570" y="22"/>
                  </a:cubicBezTo>
                  <a:lnTo>
                    <a:pt x="26597" y="3312"/>
                  </a:lnTo>
                  <a:cubicBezTo>
                    <a:pt x="28297" y="3560"/>
                    <a:pt x="29478" y="5156"/>
                    <a:pt x="29239" y="6850"/>
                  </a:cubicBezTo>
                  <a:lnTo>
                    <a:pt x="29239" y="6850"/>
                  </a:lnTo>
                  <a:cubicBezTo>
                    <a:pt x="28980" y="8545"/>
                    <a:pt x="27405" y="9741"/>
                    <a:pt x="25700" y="9492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A031D53-0E86-4649-B6BC-6FB6A8A7C4DC}"/>
                </a:ext>
              </a:extLst>
            </p:cNvPr>
            <p:cNvSpPr/>
            <p:nvPr/>
          </p:nvSpPr>
          <p:spPr>
            <a:xfrm>
              <a:off x="6255653" y="3997939"/>
              <a:ext cx="31712" cy="8500"/>
            </a:xfrm>
            <a:custGeom>
              <a:avLst/>
              <a:gdLst>
                <a:gd name="connsiteX0" fmla="*/ 27874 w 29238"/>
                <a:gd name="connsiteY0" fmla="*/ 6194 h 6208"/>
                <a:gd name="connsiteX1" fmla="*/ 1008 w 29238"/>
                <a:gd name="connsiteY1" fmla="*/ 2357 h 6208"/>
                <a:gd name="connsiteX2" fmla="*/ 12 w 29238"/>
                <a:gd name="connsiteY2" fmla="*/ 1011 h 6208"/>
                <a:gd name="connsiteX3" fmla="*/ 12 w 29238"/>
                <a:gd name="connsiteY3" fmla="*/ 1011 h 6208"/>
                <a:gd name="connsiteX4" fmla="*/ 1283 w 29238"/>
                <a:gd name="connsiteY4" fmla="*/ 14 h 6208"/>
                <a:gd name="connsiteX5" fmla="*/ 1357 w 29238"/>
                <a:gd name="connsiteY5" fmla="*/ 14 h 6208"/>
                <a:gd name="connsiteX6" fmla="*/ 28223 w 29238"/>
                <a:gd name="connsiteY6" fmla="*/ 3802 h 6208"/>
                <a:gd name="connsiteX7" fmla="*/ 29225 w 29238"/>
                <a:gd name="connsiteY7" fmla="*/ 5148 h 6208"/>
                <a:gd name="connsiteX8" fmla="*/ 29220 w 29238"/>
                <a:gd name="connsiteY8" fmla="*/ 5198 h 6208"/>
                <a:gd name="connsiteX9" fmla="*/ 29220 w 29238"/>
                <a:gd name="connsiteY9" fmla="*/ 5198 h 6208"/>
                <a:gd name="connsiteX10" fmla="*/ 27874 w 29238"/>
                <a:gd name="connsiteY10" fmla="*/ 6194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38" h="6208">
                  <a:moveTo>
                    <a:pt x="27874" y="6194"/>
                  </a:moveTo>
                  <a:lnTo>
                    <a:pt x="1008" y="2357"/>
                  </a:lnTo>
                  <a:cubicBezTo>
                    <a:pt x="365" y="2257"/>
                    <a:pt x="-78" y="1659"/>
                    <a:pt x="12" y="1011"/>
                  </a:cubicBezTo>
                  <a:lnTo>
                    <a:pt x="12" y="1011"/>
                  </a:lnTo>
                  <a:cubicBezTo>
                    <a:pt x="81" y="363"/>
                    <a:pt x="654" y="-86"/>
                    <a:pt x="1283" y="14"/>
                  </a:cubicBezTo>
                  <a:cubicBezTo>
                    <a:pt x="1308" y="14"/>
                    <a:pt x="1332" y="14"/>
                    <a:pt x="1357" y="14"/>
                  </a:cubicBezTo>
                  <a:lnTo>
                    <a:pt x="28223" y="3802"/>
                  </a:lnTo>
                  <a:cubicBezTo>
                    <a:pt x="28876" y="3902"/>
                    <a:pt x="29324" y="4500"/>
                    <a:pt x="29225" y="5148"/>
                  </a:cubicBezTo>
                  <a:cubicBezTo>
                    <a:pt x="29225" y="5198"/>
                    <a:pt x="29220" y="5198"/>
                    <a:pt x="29220" y="5198"/>
                  </a:cubicBezTo>
                  <a:lnTo>
                    <a:pt x="29220" y="5198"/>
                  </a:lnTo>
                  <a:cubicBezTo>
                    <a:pt x="29115" y="5846"/>
                    <a:pt x="28517" y="6294"/>
                    <a:pt x="27874" y="6194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3A36B41E-A49B-4204-AA78-76E13B432C63}"/>
                </a:ext>
              </a:extLst>
            </p:cNvPr>
            <p:cNvSpPr/>
            <p:nvPr/>
          </p:nvSpPr>
          <p:spPr>
            <a:xfrm>
              <a:off x="6255058" y="4003194"/>
              <a:ext cx="31704" cy="8499"/>
            </a:xfrm>
            <a:custGeom>
              <a:avLst/>
              <a:gdLst>
                <a:gd name="connsiteX0" fmla="*/ 27874 w 29231"/>
                <a:gd name="connsiteY0" fmla="*/ 6194 h 6207"/>
                <a:gd name="connsiteX1" fmla="*/ 1008 w 29231"/>
                <a:gd name="connsiteY1" fmla="*/ 2356 h 6207"/>
                <a:gd name="connsiteX2" fmla="*/ 12 w 29231"/>
                <a:gd name="connsiteY2" fmla="*/ 1011 h 6207"/>
                <a:gd name="connsiteX3" fmla="*/ 12 w 29231"/>
                <a:gd name="connsiteY3" fmla="*/ 1011 h 6207"/>
                <a:gd name="connsiteX4" fmla="*/ 1282 w 29231"/>
                <a:gd name="connsiteY4" fmla="*/ 14 h 6207"/>
                <a:gd name="connsiteX5" fmla="*/ 1357 w 29231"/>
                <a:gd name="connsiteY5" fmla="*/ 14 h 6207"/>
                <a:gd name="connsiteX6" fmla="*/ 28223 w 29231"/>
                <a:gd name="connsiteY6" fmla="*/ 3802 h 6207"/>
                <a:gd name="connsiteX7" fmla="*/ 29220 w 29231"/>
                <a:gd name="connsiteY7" fmla="*/ 5148 h 6207"/>
                <a:gd name="connsiteX8" fmla="*/ 29220 w 29231"/>
                <a:gd name="connsiteY8" fmla="*/ 5148 h 6207"/>
                <a:gd name="connsiteX9" fmla="*/ 27894 w 29231"/>
                <a:gd name="connsiteY9" fmla="*/ 6194 h 6207"/>
                <a:gd name="connsiteX10" fmla="*/ 27874 w 29231"/>
                <a:gd name="connsiteY10" fmla="*/ 6194 h 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31" h="6207">
                  <a:moveTo>
                    <a:pt x="27874" y="6194"/>
                  </a:moveTo>
                  <a:lnTo>
                    <a:pt x="1008" y="2356"/>
                  </a:lnTo>
                  <a:cubicBezTo>
                    <a:pt x="365" y="2257"/>
                    <a:pt x="-78" y="1658"/>
                    <a:pt x="12" y="1011"/>
                  </a:cubicBezTo>
                  <a:lnTo>
                    <a:pt x="12" y="1011"/>
                  </a:lnTo>
                  <a:cubicBezTo>
                    <a:pt x="81" y="363"/>
                    <a:pt x="654" y="-86"/>
                    <a:pt x="1282" y="14"/>
                  </a:cubicBezTo>
                  <a:cubicBezTo>
                    <a:pt x="1307" y="14"/>
                    <a:pt x="1332" y="14"/>
                    <a:pt x="1357" y="14"/>
                  </a:cubicBezTo>
                  <a:lnTo>
                    <a:pt x="28223" y="3802"/>
                  </a:lnTo>
                  <a:cubicBezTo>
                    <a:pt x="28866" y="3902"/>
                    <a:pt x="29309" y="4500"/>
                    <a:pt x="29220" y="5148"/>
                  </a:cubicBezTo>
                  <a:lnTo>
                    <a:pt x="29220" y="5148"/>
                  </a:lnTo>
                  <a:cubicBezTo>
                    <a:pt x="29145" y="5796"/>
                    <a:pt x="28547" y="6294"/>
                    <a:pt x="27894" y="6194"/>
                  </a:cubicBezTo>
                  <a:cubicBezTo>
                    <a:pt x="27884" y="6194"/>
                    <a:pt x="27879" y="6194"/>
                    <a:pt x="27874" y="6194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EA067A86-16A2-4253-8DC1-5CFADA5A43F1}"/>
                </a:ext>
              </a:extLst>
            </p:cNvPr>
            <p:cNvSpPr/>
            <p:nvPr/>
          </p:nvSpPr>
          <p:spPr>
            <a:xfrm rot="211200">
              <a:off x="7219026" y="3935763"/>
              <a:ext cx="70657" cy="49546"/>
            </a:xfrm>
            <a:custGeom>
              <a:avLst/>
              <a:gdLst>
                <a:gd name="connsiteX0" fmla="*/ 55774 w 65145"/>
                <a:gd name="connsiteY0" fmla="*/ -465 h 36186"/>
                <a:gd name="connsiteX1" fmla="*/ 64946 w 65145"/>
                <a:gd name="connsiteY1" fmla="*/ -465 h 36186"/>
                <a:gd name="connsiteX2" fmla="*/ 64946 w 65145"/>
                <a:gd name="connsiteY2" fmla="*/ 35721 h 36186"/>
                <a:gd name="connsiteX3" fmla="*/ 55774 w 65145"/>
                <a:gd name="connsiteY3" fmla="*/ 35721 h 36186"/>
                <a:gd name="connsiteX4" fmla="*/ 8971 w 65145"/>
                <a:gd name="connsiteY4" fmla="*/ 35721 h 36186"/>
                <a:gd name="connsiteX5" fmla="*/ 8971 w 65145"/>
                <a:gd name="connsiteY5" fmla="*/ -465 h 36186"/>
                <a:gd name="connsiteX6" fmla="*/ -200 w 65145"/>
                <a:gd name="connsiteY6" fmla="*/ -465 h 36186"/>
                <a:gd name="connsiteX7" fmla="*/ 8971 w 65145"/>
                <a:gd name="connsiteY7" fmla="*/ -465 h 3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45" h="36186">
                  <a:moveTo>
                    <a:pt x="55774" y="-465"/>
                  </a:moveTo>
                  <a:cubicBezTo>
                    <a:pt x="60839" y="-465"/>
                    <a:pt x="64946" y="-465"/>
                    <a:pt x="64946" y="-465"/>
                  </a:cubicBezTo>
                  <a:lnTo>
                    <a:pt x="64946" y="35721"/>
                  </a:lnTo>
                  <a:cubicBezTo>
                    <a:pt x="64946" y="35721"/>
                    <a:pt x="60840" y="35721"/>
                    <a:pt x="55774" y="35721"/>
                  </a:cubicBezTo>
                  <a:lnTo>
                    <a:pt x="8971" y="35721"/>
                  </a:lnTo>
                  <a:lnTo>
                    <a:pt x="8971" y="-465"/>
                  </a:lnTo>
                  <a:cubicBezTo>
                    <a:pt x="3906" y="-465"/>
                    <a:pt x="-200" y="-465"/>
                    <a:pt x="-200" y="-465"/>
                  </a:cubicBezTo>
                  <a:cubicBezTo>
                    <a:pt x="-200" y="-465"/>
                    <a:pt x="3906" y="-465"/>
                    <a:pt x="8971" y="-465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98E68848-08DE-4318-9089-BE97C9EBFA5F}"/>
                </a:ext>
              </a:extLst>
            </p:cNvPr>
            <p:cNvSpPr/>
            <p:nvPr/>
          </p:nvSpPr>
          <p:spPr>
            <a:xfrm rot="211800">
              <a:off x="7228269" y="3942741"/>
              <a:ext cx="18488" cy="31325"/>
            </a:xfrm>
            <a:custGeom>
              <a:avLst/>
              <a:gdLst>
                <a:gd name="connsiteX0" fmla="*/ -200 w 17046"/>
                <a:gd name="connsiteY0" fmla="*/ -465 h 22878"/>
                <a:gd name="connsiteX1" fmla="*/ 16847 w 17046"/>
                <a:gd name="connsiteY1" fmla="*/ -465 h 22878"/>
                <a:gd name="connsiteX2" fmla="*/ 16847 w 17046"/>
                <a:gd name="connsiteY2" fmla="*/ 22413 h 22878"/>
                <a:gd name="connsiteX3" fmla="*/ -200 w 17046"/>
                <a:gd name="connsiteY3" fmla="*/ 22413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" h="22878">
                  <a:moveTo>
                    <a:pt x="-200" y="-465"/>
                  </a:moveTo>
                  <a:lnTo>
                    <a:pt x="16847" y="-465"/>
                  </a:lnTo>
                  <a:lnTo>
                    <a:pt x="16847" y="22413"/>
                  </a:lnTo>
                  <a:lnTo>
                    <a:pt x="-200" y="22413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C3364657-2753-4250-9CEF-8BB95A983B3B}"/>
                </a:ext>
              </a:extLst>
            </p:cNvPr>
            <p:cNvSpPr/>
            <p:nvPr/>
          </p:nvSpPr>
          <p:spPr>
            <a:xfrm>
              <a:off x="7253467" y="3944445"/>
              <a:ext cx="29207" cy="9638"/>
            </a:xfrm>
            <a:custGeom>
              <a:avLst/>
              <a:gdLst>
                <a:gd name="connsiteX0" fmla="*/ 23879 w 26928"/>
                <a:gd name="connsiteY0" fmla="*/ 7034 h 7039"/>
                <a:gd name="connsiteX1" fmla="*/ 2696 w 26928"/>
                <a:gd name="connsiteY1" fmla="*/ 5738 h 7039"/>
                <a:gd name="connsiteX2" fmla="*/ 4 w 26928"/>
                <a:gd name="connsiteY2" fmla="*/ 2697 h 7039"/>
                <a:gd name="connsiteX3" fmla="*/ 4 w 26928"/>
                <a:gd name="connsiteY3" fmla="*/ 2697 h 7039"/>
                <a:gd name="connsiteX4" fmla="*/ 2985 w 26928"/>
                <a:gd name="connsiteY4" fmla="*/ 6 h 7039"/>
                <a:gd name="connsiteX5" fmla="*/ 3045 w 26928"/>
                <a:gd name="connsiteY5" fmla="*/ 6 h 7039"/>
                <a:gd name="connsiteX6" fmla="*/ 24228 w 26928"/>
                <a:gd name="connsiteY6" fmla="*/ 1302 h 7039"/>
                <a:gd name="connsiteX7" fmla="*/ 26925 w 26928"/>
                <a:gd name="connsiteY7" fmla="*/ 4292 h 7039"/>
                <a:gd name="connsiteX8" fmla="*/ 26920 w 26928"/>
                <a:gd name="connsiteY8" fmla="*/ 4342 h 7039"/>
                <a:gd name="connsiteX9" fmla="*/ 26920 w 26928"/>
                <a:gd name="connsiteY9" fmla="*/ 4342 h 7039"/>
                <a:gd name="connsiteX10" fmla="*/ 23879 w 26928"/>
                <a:gd name="connsiteY10" fmla="*/ 7034 h 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28" h="7039">
                  <a:moveTo>
                    <a:pt x="23879" y="7034"/>
                  </a:moveTo>
                  <a:lnTo>
                    <a:pt x="2696" y="5738"/>
                  </a:lnTo>
                  <a:cubicBezTo>
                    <a:pt x="1116" y="5638"/>
                    <a:pt x="-81" y="4292"/>
                    <a:pt x="4" y="2697"/>
                  </a:cubicBezTo>
                  <a:lnTo>
                    <a:pt x="4" y="2697"/>
                  </a:lnTo>
                  <a:cubicBezTo>
                    <a:pt x="84" y="1152"/>
                    <a:pt x="1415" y="-94"/>
                    <a:pt x="2985" y="6"/>
                  </a:cubicBezTo>
                  <a:cubicBezTo>
                    <a:pt x="3005" y="6"/>
                    <a:pt x="3025" y="6"/>
                    <a:pt x="3045" y="6"/>
                  </a:cubicBezTo>
                  <a:lnTo>
                    <a:pt x="24228" y="1302"/>
                  </a:lnTo>
                  <a:cubicBezTo>
                    <a:pt x="25793" y="1401"/>
                    <a:pt x="27004" y="2697"/>
                    <a:pt x="26925" y="4292"/>
                  </a:cubicBezTo>
                  <a:cubicBezTo>
                    <a:pt x="26925" y="4292"/>
                    <a:pt x="26920" y="4342"/>
                    <a:pt x="26920" y="4342"/>
                  </a:cubicBezTo>
                  <a:lnTo>
                    <a:pt x="26920" y="4342"/>
                  </a:lnTo>
                  <a:cubicBezTo>
                    <a:pt x="26815" y="5937"/>
                    <a:pt x="25459" y="7133"/>
                    <a:pt x="23879" y="7034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63D265F-B064-4589-9077-1801B781AA1D}"/>
                </a:ext>
              </a:extLst>
            </p:cNvPr>
            <p:cNvSpPr/>
            <p:nvPr/>
          </p:nvSpPr>
          <p:spPr>
            <a:xfrm>
              <a:off x="7252767" y="3959939"/>
              <a:ext cx="29412" cy="5059"/>
            </a:xfrm>
            <a:custGeom>
              <a:avLst/>
              <a:gdLst>
                <a:gd name="connsiteX0" fmla="*/ 25920 w 27117"/>
                <a:gd name="connsiteY0" fmla="*/ 3692 h 3695"/>
                <a:gd name="connsiteX1" fmla="*/ 998 w 27117"/>
                <a:gd name="connsiteY1" fmla="*/ 2197 h 3695"/>
                <a:gd name="connsiteX2" fmla="*/ 1 w 27117"/>
                <a:gd name="connsiteY2" fmla="*/ 1000 h 3695"/>
                <a:gd name="connsiteX3" fmla="*/ 1 w 27117"/>
                <a:gd name="connsiteY3" fmla="*/ 1000 h 3695"/>
                <a:gd name="connsiteX4" fmla="*/ 1093 w 27117"/>
                <a:gd name="connsiteY4" fmla="*/ 4 h 3695"/>
                <a:gd name="connsiteX5" fmla="*/ 1148 w 27117"/>
                <a:gd name="connsiteY5" fmla="*/ 4 h 3695"/>
                <a:gd name="connsiteX6" fmla="*/ 26070 w 27117"/>
                <a:gd name="connsiteY6" fmla="*/ 1499 h 3695"/>
                <a:gd name="connsiteX7" fmla="*/ 27116 w 27117"/>
                <a:gd name="connsiteY7" fmla="*/ 2696 h 3695"/>
                <a:gd name="connsiteX8" fmla="*/ 27116 w 27117"/>
                <a:gd name="connsiteY8" fmla="*/ 2696 h 3695"/>
                <a:gd name="connsiteX9" fmla="*/ 26030 w 27117"/>
                <a:gd name="connsiteY9" fmla="*/ 3692 h 3695"/>
                <a:gd name="connsiteX10" fmla="*/ 25920 w 27117"/>
                <a:gd name="connsiteY10" fmla="*/ 3692 h 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17" h="3695">
                  <a:moveTo>
                    <a:pt x="25920" y="3692"/>
                  </a:moveTo>
                  <a:lnTo>
                    <a:pt x="998" y="2197"/>
                  </a:lnTo>
                  <a:cubicBezTo>
                    <a:pt x="405" y="2097"/>
                    <a:pt x="-29" y="1599"/>
                    <a:pt x="1" y="1000"/>
                  </a:cubicBezTo>
                  <a:lnTo>
                    <a:pt x="1" y="1000"/>
                  </a:lnTo>
                  <a:cubicBezTo>
                    <a:pt x="26" y="402"/>
                    <a:pt x="515" y="-46"/>
                    <a:pt x="1093" y="4"/>
                  </a:cubicBezTo>
                  <a:cubicBezTo>
                    <a:pt x="1113" y="4"/>
                    <a:pt x="1128" y="4"/>
                    <a:pt x="1148" y="4"/>
                  </a:cubicBezTo>
                  <a:lnTo>
                    <a:pt x="26070" y="1499"/>
                  </a:lnTo>
                  <a:cubicBezTo>
                    <a:pt x="26683" y="1549"/>
                    <a:pt x="27146" y="2097"/>
                    <a:pt x="27116" y="2696"/>
                  </a:cubicBezTo>
                  <a:lnTo>
                    <a:pt x="27116" y="2696"/>
                  </a:lnTo>
                  <a:cubicBezTo>
                    <a:pt x="27096" y="3294"/>
                    <a:pt x="26608" y="3742"/>
                    <a:pt x="26030" y="3692"/>
                  </a:cubicBezTo>
                  <a:cubicBezTo>
                    <a:pt x="25995" y="3692"/>
                    <a:pt x="25955" y="3692"/>
                    <a:pt x="25920" y="3692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93B2FAE7-83BD-4AD6-966C-2536B28FEBEB}"/>
                </a:ext>
              </a:extLst>
            </p:cNvPr>
            <p:cNvSpPr/>
            <p:nvPr/>
          </p:nvSpPr>
          <p:spPr>
            <a:xfrm>
              <a:off x="7252492" y="3964989"/>
              <a:ext cx="29417" cy="5059"/>
            </a:xfrm>
            <a:custGeom>
              <a:avLst/>
              <a:gdLst>
                <a:gd name="connsiteX0" fmla="*/ 25925 w 27122"/>
                <a:gd name="connsiteY0" fmla="*/ 3692 h 3695"/>
                <a:gd name="connsiteX1" fmla="*/ 1003 w 27122"/>
                <a:gd name="connsiteY1" fmla="*/ 2147 h 3695"/>
                <a:gd name="connsiteX2" fmla="*/ 1 w 27122"/>
                <a:gd name="connsiteY2" fmla="*/ 1050 h 3695"/>
                <a:gd name="connsiteX3" fmla="*/ 6 w 27122"/>
                <a:gd name="connsiteY3" fmla="*/ 1000 h 3695"/>
                <a:gd name="connsiteX4" fmla="*/ 6 w 27122"/>
                <a:gd name="connsiteY4" fmla="*/ 1000 h 3695"/>
                <a:gd name="connsiteX5" fmla="*/ 1098 w 27122"/>
                <a:gd name="connsiteY5" fmla="*/ 4 h 3695"/>
                <a:gd name="connsiteX6" fmla="*/ 1152 w 27122"/>
                <a:gd name="connsiteY6" fmla="*/ 4 h 3695"/>
                <a:gd name="connsiteX7" fmla="*/ 26074 w 27122"/>
                <a:gd name="connsiteY7" fmla="*/ 1499 h 3695"/>
                <a:gd name="connsiteX8" fmla="*/ 27121 w 27122"/>
                <a:gd name="connsiteY8" fmla="*/ 2696 h 3695"/>
                <a:gd name="connsiteX9" fmla="*/ 27121 w 27122"/>
                <a:gd name="connsiteY9" fmla="*/ 2696 h 3695"/>
                <a:gd name="connsiteX10" fmla="*/ 25925 w 27122"/>
                <a:gd name="connsiteY10" fmla="*/ 3692 h 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2" h="3695">
                  <a:moveTo>
                    <a:pt x="25925" y="3692"/>
                  </a:moveTo>
                  <a:lnTo>
                    <a:pt x="1003" y="2147"/>
                  </a:lnTo>
                  <a:cubicBezTo>
                    <a:pt x="425" y="2097"/>
                    <a:pt x="-24" y="1648"/>
                    <a:pt x="1" y="1050"/>
                  </a:cubicBezTo>
                  <a:cubicBezTo>
                    <a:pt x="1" y="1050"/>
                    <a:pt x="6" y="1000"/>
                    <a:pt x="6" y="1000"/>
                  </a:cubicBezTo>
                  <a:lnTo>
                    <a:pt x="6" y="1000"/>
                  </a:lnTo>
                  <a:cubicBezTo>
                    <a:pt x="31" y="402"/>
                    <a:pt x="519" y="-46"/>
                    <a:pt x="1098" y="4"/>
                  </a:cubicBezTo>
                  <a:cubicBezTo>
                    <a:pt x="1117" y="4"/>
                    <a:pt x="1132" y="4"/>
                    <a:pt x="1152" y="4"/>
                  </a:cubicBezTo>
                  <a:lnTo>
                    <a:pt x="26074" y="1499"/>
                  </a:lnTo>
                  <a:cubicBezTo>
                    <a:pt x="26687" y="1549"/>
                    <a:pt x="27151" y="2097"/>
                    <a:pt x="27121" y="2696"/>
                  </a:cubicBezTo>
                  <a:lnTo>
                    <a:pt x="27121" y="2696"/>
                  </a:lnTo>
                  <a:cubicBezTo>
                    <a:pt x="27041" y="3294"/>
                    <a:pt x="26523" y="3742"/>
                    <a:pt x="25925" y="3692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A9F0CBFD-DACB-447A-9384-23D1C7144BA6}"/>
                </a:ext>
              </a:extLst>
            </p:cNvPr>
            <p:cNvSpPr/>
            <p:nvPr/>
          </p:nvSpPr>
          <p:spPr>
            <a:xfrm>
              <a:off x="7101533" y="4232758"/>
              <a:ext cx="17842" cy="22521"/>
            </a:xfrm>
            <a:custGeom>
              <a:avLst/>
              <a:gdLst>
                <a:gd name="connsiteX0" fmla="*/ 25 w 16450"/>
                <a:gd name="connsiteY0" fmla="*/ 8847 h 16448"/>
                <a:gd name="connsiteX1" fmla="*/ 7587 w 16450"/>
                <a:gd name="connsiteY1" fmla="*/ 25 h 16448"/>
                <a:gd name="connsiteX2" fmla="*/ 16424 w 16450"/>
                <a:gd name="connsiteY2" fmla="*/ 7551 h 16448"/>
                <a:gd name="connsiteX3" fmla="*/ 16424 w 16450"/>
                <a:gd name="connsiteY3" fmla="*/ 8847 h 16448"/>
                <a:gd name="connsiteX4" fmla="*/ 7587 w 16450"/>
                <a:gd name="connsiteY4" fmla="*/ 16424 h 16448"/>
                <a:gd name="connsiteX5" fmla="*/ 25 w 16450"/>
                <a:gd name="connsiteY5" fmla="*/ 8847 h 1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50" h="16448">
                  <a:moveTo>
                    <a:pt x="25" y="8847"/>
                  </a:moveTo>
                  <a:cubicBezTo>
                    <a:pt x="-328" y="4311"/>
                    <a:pt x="3056" y="374"/>
                    <a:pt x="7587" y="25"/>
                  </a:cubicBezTo>
                  <a:cubicBezTo>
                    <a:pt x="12112" y="-324"/>
                    <a:pt x="16070" y="3015"/>
                    <a:pt x="16424" y="7551"/>
                  </a:cubicBezTo>
                  <a:cubicBezTo>
                    <a:pt x="16459" y="8000"/>
                    <a:pt x="16459" y="8399"/>
                    <a:pt x="16424" y="8847"/>
                  </a:cubicBezTo>
                  <a:cubicBezTo>
                    <a:pt x="16070" y="13383"/>
                    <a:pt x="12112" y="16772"/>
                    <a:pt x="7587" y="16424"/>
                  </a:cubicBezTo>
                  <a:cubicBezTo>
                    <a:pt x="3549" y="16074"/>
                    <a:pt x="339" y="12884"/>
                    <a:pt x="25" y="8847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ED33518A-3686-400D-B0E0-DD927F16FF00}"/>
                </a:ext>
              </a:extLst>
            </p:cNvPr>
            <p:cNvSpPr/>
            <p:nvPr/>
          </p:nvSpPr>
          <p:spPr>
            <a:xfrm>
              <a:off x="7101560" y="4304109"/>
              <a:ext cx="17840" cy="22522"/>
            </a:xfrm>
            <a:custGeom>
              <a:avLst/>
              <a:gdLst>
                <a:gd name="connsiteX0" fmla="*/ 0 w 16448"/>
                <a:gd name="connsiteY0" fmla="*/ 8224 h 16449"/>
                <a:gd name="connsiteX1" fmla="*/ 8224 w 16448"/>
                <a:gd name="connsiteY1" fmla="*/ 0 h 16449"/>
                <a:gd name="connsiteX2" fmla="*/ 16448 w 16448"/>
                <a:gd name="connsiteY2" fmla="*/ 8224 h 16449"/>
                <a:gd name="connsiteX3" fmla="*/ 8224 w 16448"/>
                <a:gd name="connsiteY3" fmla="*/ 16449 h 16449"/>
                <a:gd name="connsiteX4" fmla="*/ 0 w 16448"/>
                <a:gd name="connsiteY4" fmla="*/ 8324 h 16449"/>
                <a:gd name="connsiteX5" fmla="*/ 0 w 16448"/>
                <a:gd name="connsiteY5" fmla="*/ 8224 h 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48" h="16449">
                  <a:moveTo>
                    <a:pt x="0" y="8224"/>
                  </a:moveTo>
                  <a:cubicBezTo>
                    <a:pt x="0" y="3688"/>
                    <a:pt x="3684" y="0"/>
                    <a:pt x="8224" y="0"/>
                  </a:cubicBezTo>
                  <a:cubicBezTo>
                    <a:pt x="12765" y="0"/>
                    <a:pt x="16448" y="3688"/>
                    <a:pt x="16448" y="8224"/>
                  </a:cubicBezTo>
                  <a:cubicBezTo>
                    <a:pt x="16448" y="12760"/>
                    <a:pt x="12765" y="16449"/>
                    <a:pt x="8224" y="16449"/>
                  </a:cubicBezTo>
                  <a:cubicBezTo>
                    <a:pt x="3708" y="16498"/>
                    <a:pt x="30" y="12860"/>
                    <a:pt x="0" y="8324"/>
                  </a:cubicBezTo>
                  <a:cubicBezTo>
                    <a:pt x="0" y="8274"/>
                    <a:pt x="0" y="8274"/>
                    <a:pt x="0" y="8224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DAE8C13-10F4-4B01-8F22-7E9817F98972}"/>
                </a:ext>
              </a:extLst>
            </p:cNvPr>
            <p:cNvSpPr/>
            <p:nvPr/>
          </p:nvSpPr>
          <p:spPr>
            <a:xfrm>
              <a:off x="5265913" y="4765250"/>
              <a:ext cx="2826102" cy="447011"/>
            </a:xfrm>
            <a:custGeom>
              <a:avLst/>
              <a:gdLst>
                <a:gd name="connsiteX0" fmla="*/ 0 w 2605618"/>
                <a:gd name="connsiteY0" fmla="*/ 320544 h 326474"/>
                <a:gd name="connsiteX1" fmla="*/ 2605619 w 2605618"/>
                <a:gd name="connsiteY1" fmla="*/ 326475 h 326474"/>
                <a:gd name="connsiteX2" fmla="*/ 2605619 w 2605618"/>
                <a:gd name="connsiteY2" fmla="*/ 0 h 326474"/>
                <a:gd name="connsiteX3" fmla="*/ 0 w 2605618"/>
                <a:gd name="connsiteY3" fmla="*/ 0 h 326474"/>
                <a:gd name="connsiteX4" fmla="*/ 0 w 2605618"/>
                <a:gd name="connsiteY4" fmla="*/ 320544 h 32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5618" h="326474">
                  <a:moveTo>
                    <a:pt x="0" y="320544"/>
                  </a:moveTo>
                  <a:lnTo>
                    <a:pt x="2605619" y="326475"/>
                  </a:lnTo>
                  <a:lnTo>
                    <a:pt x="2605619" y="0"/>
                  </a:lnTo>
                  <a:lnTo>
                    <a:pt x="0" y="0"/>
                  </a:lnTo>
                  <a:lnTo>
                    <a:pt x="0" y="320544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45AF6C4-7327-40D8-ABC2-B20D1F7411F4}"/>
                </a:ext>
              </a:extLst>
            </p:cNvPr>
            <p:cNvSpPr/>
            <p:nvPr/>
          </p:nvSpPr>
          <p:spPr>
            <a:xfrm>
              <a:off x="7835225" y="4028736"/>
              <a:ext cx="300579" cy="369621"/>
            </a:xfrm>
            <a:custGeom>
              <a:avLst/>
              <a:gdLst>
                <a:gd name="connsiteX0" fmla="*/ 58117 w 277129"/>
                <a:gd name="connsiteY0" fmla="*/ 0 h 269952"/>
                <a:gd name="connsiteX1" fmla="*/ 0 w 277129"/>
                <a:gd name="connsiteY1" fmla="*/ 269953 h 269952"/>
                <a:gd name="connsiteX2" fmla="*/ 226489 w 277129"/>
                <a:gd name="connsiteY2" fmla="*/ 269953 h 269952"/>
                <a:gd name="connsiteX3" fmla="*/ 277130 w 277129"/>
                <a:gd name="connsiteY3" fmla="*/ 0 h 269952"/>
                <a:gd name="connsiteX4" fmla="*/ 58117 w 277129"/>
                <a:gd name="connsiteY4" fmla="*/ 0 h 26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129" h="269952">
                  <a:moveTo>
                    <a:pt x="58117" y="0"/>
                  </a:moveTo>
                  <a:lnTo>
                    <a:pt x="0" y="269953"/>
                  </a:lnTo>
                  <a:lnTo>
                    <a:pt x="226489" y="269953"/>
                  </a:lnTo>
                  <a:lnTo>
                    <a:pt x="277130" y="0"/>
                  </a:lnTo>
                  <a:lnTo>
                    <a:pt x="58117" y="0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00C80DC4-4CDC-4157-99F1-1ED968FFD288}"/>
                </a:ext>
              </a:extLst>
            </p:cNvPr>
            <p:cNvSpPr/>
            <p:nvPr/>
          </p:nvSpPr>
          <p:spPr>
            <a:xfrm>
              <a:off x="7849766" y="4040475"/>
              <a:ext cx="271494" cy="333928"/>
            </a:xfrm>
            <a:custGeom>
              <a:avLst/>
              <a:gdLst>
                <a:gd name="connsiteX0" fmla="*/ 52485 w 250313"/>
                <a:gd name="connsiteY0" fmla="*/ 0 h 243884"/>
                <a:gd name="connsiteX1" fmla="*/ 0 w 250313"/>
                <a:gd name="connsiteY1" fmla="*/ 243884 h 243884"/>
                <a:gd name="connsiteX2" fmla="*/ 204558 w 250313"/>
                <a:gd name="connsiteY2" fmla="*/ 243884 h 243884"/>
                <a:gd name="connsiteX3" fmla="*/ 250314 w 250313"/>
                <a:gd name="connsiteY3" fmla="*/ 0 h 243884"/>
                <a:gd name="connsiteX4" fmla="*/ 52485 w 250313"/>
                <a:gd name="connsiteY4" fmla="*/ 0 h 2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13" h="243884">
                  <a:moveTo>
                    <a:pt x="52485" y="0"/>
                  </a:moveTo>
                  <a:lnTo>
                    <a:pt x="0" y="243884"/>
                  </a:lnTo>
                  <a:lnTo>
                    <a:pt x="204558" y="243884"/>
                  </a:lnTo>
                  <a:lnTo>
                    <a:pt x="250314" y="0"/>
                  </a:lnTo>
                  <a:lnTo>
                    <a:pt x="52485" y="0"/>
                  </a:ln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8E28CF25-FCEF-4303-8C90-4BE1BBB4873B}"/>
                </a:ext>
              </a:extLst>
            </p:cNvPr>
            <p:cNvSpPr/>
            <p:nvPr/>
          </p:nvSpPr>
          <p:spPr>
            <a:xfrm>
              <a:off x="7917938" y="4067910"/>
              <a:ext cx="179644" cy="13648"/>
            </a:xfrm>
            <a:custGeom>
              <a:avLst/>
              <a:gdLst>
                <a:gd name="connsiteX0" fmla="*/ 160645 w 165629"/>
                <a:gd name="connsiteY0" fmla="*/ 9969 h 9968"/>
                <a:gd name="connsiteX1" fmla="*/ 4984 w 165629"/>
                <a:gd name="connsiteY1" fmla="*/ 9969 h 9968"/>
                <a:gd name="connsiteX2" fmla="*/ 0 w 165629"/>
                <a:gd name="connsiteY2" fmla="*/ 4984 h 9968"/>
                <a:gd name="connsiteX3" fmla="*/ 0 w 165629"/>
                <a:gd name="connsiteY3" fmla="*/ 4984 h 9968"/>
                <a:gd name="connsiteX4" fmla="*/ 4984 w 165629"/>
                <a:gd name="connsiteY4" fmla="*/ 0 h 9968"/>
                <a:gd name="connsiteX5" fmla="*/ 160645 w 165629"/>
                <a:gd name="connsiteY5" fmla="*/ 0 h 9968"/>
                <a:gd name="connsiteX6" fmla="*/ 165630 w 165629"/>
                <a:gd name="connsiteY6" fmla="*/ 4984 h 9968"/>
                <a:gd name="connsiteX7" fmla="*/ 165630 w 165629"/>
                <a:gd name="connsiteY7" fmla="*/ 4984 h 9968"/>
                <a:gd name="connsiteX8" fmla="*/ 160645 w 165629"/>
                <a:gd name="connsiteY8" fmla="*/ 9969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29" h="9968">
                  <a:moveTo>
                    <a:pt x="160645" y="9969"/>
                  </a:moveTo>
                  <a:lnTo>
                    <a:pt x="4984" y="9969"/>
                  </a:lnTo>
                  <a:cubicBezTo>
                    <a:pt x="2233" y="9969"/>
                    <a:pt x="0" y="7726"/>
                    <a:pt x="0" y="4984"/>
                  </a:cubicBezTo>
                  <a:lnTo>
                    <a:pt x="0" y="4984"/>
                  </a:lnTo>
                  <a:cubicBezTo>
                    <a:pt x="0" y="2243"/>
                    <a:pt x="2233" y="0"/>
                    <a:pt x="4984" y="0"/>
                  </a:cubicBezTo>
                  <a:lnTo>
                    <a:pt x="160645" y="0"/>
                  </a:lnTo>
                  <a:cubicBezTo>
                    <a:pt x="163397" y="0"/>
                    <a:pt x="165630" y="2243"/>
                    <a:pt x="165630" y="4984"/>
                  </a:cubicBezTo>
                  <a:lnTo>
                    <a:pt x="165630" y="4984"/>
                  </a:lnTo>
                  <a:cubicBezTo>
                    <a:pt x="165630" y="7726"/>
                    <a:pt x="163397" y="9969"/>
                    <a:pt x="160645" y="9969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20242F00-8DD9-4677-88AA-5B6494DEDE7B}"/>
                </a:ext>
              </a:extLst>
            </p:cNvPr>
            <p:cNvSpPr/>
            <p:nvPr/>
          </p:nvSpPr>
          <p:spPr>
            <a:xfrm>
              <a:off x="7909288" y="4101555"/>
              <a:ext cx="179699" cy="13648"/>
            </a:xfrm>
            <a:custGeom>
              <a:avLst/>
              <a:gdLst>
                <a:gd name="connsiteX0" fmla="*/ 160695 w 165679"/>
                <a:gd name="connsiteY0" fmla="*/ 9969 h 9968"/>
                <a:gd name="connsiteX1" fmla="*/ 4984 w 165679"/>
                <a:gd name="connsiteY1" fmla="*/ 9969 h 9968"/>
                <a:gd name="connsiteX2" fmla="*/ 0 w 165679"/>
                <a:gd name="connsiteY2" fmla="*/ 4984 h 9968"/>
                <a:gd name="connsiteX3" fmla="*/ 0 w 165679"/>
                <a:gd name="connsiteY3" fmla="*/ 4984 h 9968"/>
                <a:gd name="connsiteX4" fmla="*/ 4984 w 165679"/>
                <a:gd name="connsiteY4" fmla="*/ 0 h 9968"/>
                <a:gd name="connsiteX5" fmla="*/ 160695 w 165679"/>
                <a:gd name="connsiteY5" fmla="*/ 0 h 9968"/>
                <a:gd name="connsiteX6" fmla="*/ 165680 w 165679"/>
                <a:gd name="connsiteY6" fmla="*/ 4984 h 9968"/>
                <a:gd name="connsiteX7" fmla="*/ 165680 w 165679"/>
                <a:gd name="connsiteY7" fmla="*/ 4984 h 9968"/>
                <a:gd name="connsiteX8" fmla="*/ 160695 w 165679"/>
                <a:gd name="connsiteY8" fmla="*/ 9969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79" h="9968">
                  <a:moveTo>
                    <a:pt x="160695" y="9969"/>
                  </a:moveTo>
                  <a:lnTo>
                    <a:pt x="4984" y="9969"/>
                  </a:lnTo>
                  <a:cubicBezTo>
                    <a:pt x="2288" y="9819"/>
                    <a:pt x="124" y="7676"/>
                    <a:pt x="0" y="4984"/>
                  </a:cubicBezTo>
                  <a:lnTo>
                    <a:pt x="0" y="4984"/>
                  </a:lnTo>
                  <a:cubicBezTo>
                    <a:pt x="149" y="2293"/>
                    <a:pt x="2298" y="150"/>
                    <a:pt x="4984" y="0"/>
                  </a:cubicBezTo>
                  <a:lnTo>
                    <a:pt x="160695" y="0"/>
                  </a:lnTo>
                  <a:cubicBezTo>
                    <a:pt x="163382" y="150"/>
                    <a:pt x="165530" y="2293"/>
                    <a:pt x="165680" y="4984"/>
                  </a:cubicBezTo>
                  <a:lnTo>
                    <a:pt x="165680" y="4984"/>
                  </a:lnTo>
                  <a:cubicBezTo>
                    <a:pt x="165555" y="7676"/>
                    <a:pt x="163397" y="9819"/>
                    <a:pt x="160695" y="9969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C477F135-B40B-4692-AEA0-49419B103590}"/>
                </a:ext>
              </a:extLst>
            </p:cNvPr>
            <p:cNvSpPr/>
            <p:nvPr/>
          </p:nvSpPr>
          <p:spPr>
            <a:xfrm>
              <a:off x="7903882" y="4133836"/>
              <a:ext cx="179699" cy="13648"/>
            </a:xfrm>
            <a:custGeom>
              <a:avLst/>
              <a:gdLst>
                <a:gd name="connsiteX0" fmla="*/ 160695 w 165679"/>
                <a:gd name="connsiteY0" fmla="*/ 9969 h 9968"/>
                <a:gd name="connsiteX1" fmla="*/ 4984 w 165679"/>
                <a:gd name="connsiteY1" fmla="*/ 9969 h 9968"/>
                <a:gd name="connsiteX2" fmla="*/ 0 w 165679"/>
                <a:gd name="connsiteY2" fmla="*/ 4984 h 9968"/>
                <a:gd name="connsiteX3" fmla="*/ 0 w 165679"/>
                <a:gd name="connsiteY3" fmla="*/ 4984 h 9968"/>
                <a:gd name="connsiteX4" fmla="*/ 4984 w 165679"/>
                <a:gd name="connsiteY4" fmla="*/ 0 h 9968"/>
                <a:gd name="connsiteX5" fmla="*/ 160695 w 165679"/>
                <a:gd name="connsiteY5" fmla="*/ 0 h 9968"/>
                <a:gd name="connsiteX6" fmla="*/ 165680 w 165679"/>
                <a:gd name="connsiteY6" fmla="*/ 4984 h 9968"/>
                <a:gd name="connsiteX7" fmla="*/ 165680 w 165679"/>
                <a:gd name="connsiteY7" fmla="*/ 4984 h 9968"/>
                <a:gd name="connsiteX8" fmla="*/ 160695 w 165679"/>
                <a:gd name="connsiteY8" fmla="*/ 9969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79" h="9968">
                  <a:moveTo>
                    <a:pt x="160695" y="9969"/>
                  </a:moveTo>
                  <a:lnTo>
                    <a:pt x="4984" y="9969"/>
                  </a:lnTo>
                  <a:cubicBezTo>
                    <a:pt x="2233" y="9969"/>
                    <a:pt x="0" y="7726"/>
                    <a:pt x="0" y="4984"/>
                  </a:cubicBezTo>
                  <a:lnTo>
                    <a:pt x="0" y="4984"/>
                  </a:lnTo>
                  <a:cubicBezTo>
                    <a:pt x="0" y="2243"/>
                    <a:pt x="2233" y="0"/>
                    <a:pt x="4984" y="0"/>
                  </a:cubicBezTo>
                  <a:lnTo>
                    <a:pt x="160695" y="0"/>
                  </a:lnTo>
                  <a:cubicBezTo>
                    <a:pt x="163447" y="0"/>
                    <a:pt x="165680" y="2243"/>
                    <a:pt x="165680" y="4984"/>
                  </a:cubicBezTo>
                  <a:lnTo>
                    <a:pt x="165680" y="4984"/>
                  </a:lnTo>
                  <a:cubicBezTo>
                    <a:pt x="165680" y="7726"/>
                    <a:pt x="163447" y="9969"/>
                    <a:pt x="160695" y="9969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DDE9D0CF-436E-4ECD-92EB-CF67444B835C}"/>
                </a:ext>
              </a:extLst>
            </p:cNvPr>
            <p:cNvSpPr/>
            <p:nvPr/>
          </p:nvSpPr>
          <p:spPr>
            <a:xfrm>
              <a:off x="7895827" y="4200512"/>
              <a:ext cx="179969" cy="13659"/>
            </a:xfrm>
            <a:custGeom>
              <a:avLst/>
              <a:gdLst>
                <a:gd name="connsiteX0" fmla="*/ 160945 w 165928"/>
                <a:gd name="connsiteY0" fmla="*/ 9969 h 9976"/>
                <a:gd name="connsiteX1" fmla="*/ 5234 w 165928"/>
                <a:gd name="connsiteY1" fmla="*/ 9969 h 9976"/>
                <a:gd name="connsiteX2" fmla="*/ 5 w 165928"/>
                <a:gd name="connsiteY2" fmla="*/ 5233 h 9976"/>
                <a:gd name="connsiteX3" fmla="*/ 0 w 165928"/>
                <a:gd name="connsiteY3" fmla="*/ 4984 h 9976"/>
                <a:gd name="connsiteX4" fmla="*/ 0 w 165928"/>
                <a:gd name="connsiteY4" fmla="*/ 4984 h 9976"/>
                <a:gd name="connsiteX5" fmla="*/ 5234 w 165928"/>
                <a:gd name="connsiteY5" fmla="*/ 0 h 9976"/>
                <a:gd name="connsiteX6" fmla="*/ 160945 w 165928"/>
                <a:gd name="connsiteY6" fmla="*/ 0 h 9976"/>
                <a:gd name="connsiteX7" fmla="*/ 165929 w 165928"/>
                <a:gd name="connsiteY7" fmla="*/ 4984 h 9976"/>
                <a:gd name="connsiteX8" fmla="*/ 165929 w 165928"/>
                <a:gd name="connsiteY8" fmla="*/ 4984 h 9976"/>
                <a:gd name="connsiteX9" fmla="*/ 160945 w 165928"/>
                <a:gd name="connsiteY9" fmla="*/ 9969 h 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928" h="9976">
                  <a:moveTo>
                    <a:pt x="160945" y="9969"/>
                  </a:moveTo>
                  <a:lnTo>
                    <a:pt x="5234" y="9969"/>
                  </a:lnTo>
                  <a:cubicBezTo>
                    <a:pt x="2482" y="10118"/>
                    <a:pt x="145" y="7975"/>
                    <a:pt x="5" y="5233"/>
                  </a:cubicBezTo>
                  <a:cubicBezTo>
                    <a:pt x="0" y="5134"/>
                    <a:pt x="0" y="5084"/>
                    <a:pt x="0" y="4984"/>
                  </a:cubicBezTo>
                  <a:lnTo>
                    <a:pt x="0" y="4984"/>
                  </a:lnTo>
                  <a:cubicBezTo>
                    <a:pt x="159" y="2193"/>
                    <a:pt x="2447" y="0"/>
                    <a:pt x="5234" y="0"/>
                  </a:cubicBezTo>
                  <a:lnTo>
                    <a:pt x="160945" y="0"/>
                  </a:lnTo>
                  <a:cubicBezTo>
                    <a:pt x="163646" y="150"/>
                    <a:pt x="165804" y="2293"/>
                    <a:pt x="165929" y="4984"/>
                  </a:cubicBezTo>
                  <a:lnTo>
                    <a:pt x="165929" y="4984"/>
                  </a:lnTo>
                  <a:cubicBezTo>
                    <a:pt x="165929" y="7725"/>
                    <a:pt x="163696" y="9969"/>
                    <a:pt x="160945" y="9969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81F968E2-2FFB-4866-91F6-D70C37EE71CE}"/>
                </a:ext>
              </a:extLst>
            </p:cNvPr>
            <p:cNvSpPr/>
            <p:nvPr/>
          </p:nvSpPr>
          <p:spPr>
            <a:xfrm>
              <a:off x="7887501" y="4234158"/>
              <a:ext cx="179644" cy="13648"/>
            </a:xfrm>
            <a:custGeom>
              <a:avLst/>
              <a:gdLst>
                <a:gd name="connsiteX0" fmla="*/ 160645 w 165629"/>
                <a:gd name="connsiteY0" fmla="*/ 9969 h 9968"/>
                <a:gd name="connsiteX1" fmla="*/ 4984 w 165629"/>
                <a:gd name="connsiteY1" fmla="*/ 9969 h 9968"/>
                <a:gd name="connsiteX2" fmla="*/ 0 w 165629"/>
                <a:gd name="connsiteY2" fmla="*/ 4984 h 9968"/>
                <a:gd name="connsiteX3" fmla="*/ 0 w 165629"/>
                <a:gd name="connsiteY3" fmla="*/ 4984 h 9968"/>
                <a:gd name="connsiteX4" fmla="*/ 4984 w 165629"/>
                <a:gd name="connsiteY4" fmla="*/ 0 h 9968"/>
                <a:gd name="connsiteX5" fmla="*/ 160645 w 165629"/>
                <a:gd name="connsiteY5" fmla="*/ 0 h 9968"/>
                <a:gd name="connsiteX6" fmla="*/ 165630 w 165629"/>
                <a:gd name="connsiteY6" fmla="*/ 4984 h 9968"/>
                <a:gd name="connsiteX7" fmla="*/ 165630 w 165629"/>
                <a:gd name="connsiteY7" fmla="*/ 4984 h 9968"/>
                <a:gd name="connsiteX8" fmla="*/ 160645 w 165629"/>
                <a:gd name="connsiteY8" fmla="*/ 9969 h 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29" h="9968">
                  <a:moveTo>
                    <a:pt x="160645" y="9969"/>
                  </a:moveTo>
                  <a:lnTo>
                    <a:pt x="4984" y="9969"/>
                  </a:lnTo>
                  <a:cubicBezTo>
                    <a:pt x="2233" y="9969"/>
                    <a:pt x="0" y="7726"/>
                    <a:pt x="0" y="4984"/>
                  </a:cubicBezTo>
                  <a:lnTo>
                    <a:pt x="0" y="4984"/>
                  </a:lnTo>
                  <a:cubicBezTo>
                    <a:pt x="0" y="2243"/>
                    <a:pt x="2233" y="0"/>
                    <a:pt x="4984" y="0"/>
                  </a:cubicBezTo>
                  <a:lnTo>
                    <a:pt x="160645" y="0"/>
                  </a:lnTo>
                  <a:cubicBezTo>
                    <a:pt x="163397" y="0"/>
                    <a:pt x="165630" y="2243"/>
                    <a:pt x="165630" y="4984"/>
                  </a:cubicBezTo>
                  <a:lnTo>
                    <a:pt x="165630" y="4984"/>
                  </a:lnTo>
                  <a:cubicBezTo>
                    <a:pt x="165630" y="7726"/>
                    <a:pt x="163397" y="9969"/>
                    <a:pt x="160645" y="9969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A3D92720-5772-496C-966D-B6BB10E9EC8F}"/>
                </a:ext>
              </a:extLst>
            </p:cNvPr>
            <p:cNvSpPr/>
            <p:nvPr/>
          </p:nvSpPr>
          <p:spPr>
            <a:xfrm>
              <a:off x="7882088" y="4266097"/>
              <a:ext cx="179712" cy="13991"/>
            </a:xfrm>
            <a:custGeom>
              <a:avLst/>
              <a:gdLst>
                <a:gd name="connsiteX0" fmla="*/ 160702 w 165691"/>
                <a:gd name="connsiteY0" fmla="*/ 10218 h 10218"/>
                <a:gd name="connsiteX1" fmla="*/ 4991 w 165691"/>
                <a:gd name="connsiteY1" fmla="*/ 10218 h 10218"/>
                <a:gd name="connsiteX2" fmla="*/ 7 w 165691"/>
                <a:gd name="connsiteY2" fmla="*/ 5234 h 10218"/>
                <a:gd name="connsiteX3" fmla="*/ 7 w 165691"/>
                <a:gd name="connsiteY3" fmla="*/ 5234 h 10218"/>
                <a:gd name="connsiteX4" fmla="*/ 4737 w 165691"/>
                <a:gd name="connsiteY4" fmla="*/ 0 h 10218"/>
                <a:gd name="connsiteX5" fmla="*/ 4991 w 165691"/>
                <a:gd name="connsiteY5" fmla="*/ 0 h 10218"/>
                <a:gd name="connsiteX6" fmla="*/ 160702 w 165691"/>
                <a:gd name="connsiteY6" fmla="*/ 0 h 10218"/>
                <a:gd name="connsiteX7" fmla="*/ 165691 w 165691"/>
                <a:gd name="connsiteY7" fmla="*/ 4984 h 10218"/>
                <a:gd name="connsiteX8" fmla="*/ 165686 w 165691"/>
                <a:gd name="connsiteY8" fmla="*/ 5234 h 10218"/>
                <a:gd name="connsiteX9" fmla="*/ 165686 w 165691"/>
                <a:gd name="connsiteY9" fmla="*/ 5234 h 10218"/>
                <a:gd name="connsiteX10" fmla="*/ 160702 w 165691"/>
                <a:gd name="connsiteY10" fmla="*/ 10218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691" h="10218">
                  <a:moveTo>
                    <a:pt x="160702" y="10218"/>
                  </a:moveTo>
                  <a:lnTo>
                    <a:pt x="4991" y="10218"/>
                  </a:lnTo>
                  <a:cubicBezTo>
                    <a:pt x="2240" y="10218"/>
                    <a:pt x="7" y="7975"/>
                    <a:pt x="7" y="5234"/>
                  </a:cubicBezTo>
                  <a:lnTo>
                    <a:pt x="7" y="5234"/>
                  </a:lnTo>
                  <a:cubicBezTo>
                    <a:pt x="-133" y="2492"/>
                    <a:pt x="1985" y="150"/>
                    <a:pt x="4737" y="0"/>
                  </a:cubicBezTo>
                  <a:cubicBezTo>
                    <a:pt x="4821" y="0"/>
                    <a:pt x="4906" y="0"/>
                    <a:pt x="4991" y="0"/>
                  </a:cubicBezTo>
                  <a:lnTo>
                    <a:pt x="160702" y="0"/>
                  </a:lnTo>
                  <a:cubicBezTo>
                    <a:pt x="163453" y="0"/>
                    <a:pt x="165691" y="2243"/>
                    <a:pt x="165691" y="4984"/>
                  </a:cubicBezTo>
                  <a:cubicBezTo>
                    <a:pt x="165691" y="5084"/>
                    <a:pt x="165691" y="5134"/>
                    <a:pt x="165686" y="5234"/>
                  </a:cubicBezTo>
                  <a:lnTo>
                    <a:pt x="165686" y="5234"/>
                  </a:lnTo>
                  <a:cubicBezTo>
                    <a:pt x="165686" y="7975"/>
                    <a:pt x="163453" y="10218"/>
                    <a:pt x="160702" y="10218"/>
                  </a:cubicBezTo>
                  <a:close/>
                </a:path>
              </a:pathLst>
            </a:custGeom>
            <a:solidFill>
              <a:srgbClr val="54527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4B018B98-4F46-41AD-B9CD-1E3DF34A192A}"/>
                </a:ext>
              </a:extLst>
            </p:cNvPr>
            <p:cNvSpPr/>
            <p:nvPr/>
          </p:nvSpPr>
          <p:spPr>
            <a:xfrm>
              <a:off x="7737211" y="4232031"/>
              <a:ext cx="76516" cy="166326"/>
            </a:xfrm>
            <a:custGeom>
              <a:avLst/>
              <a:gdLst>
                <a:gd name="connsiteX0" fmla="*/ 68884 w 70546"/>
                <a:gd name="connsiteY0" fmla="*/ 95608 h 121476"/>
                <a:gd name="connsiteX1" fmla="*/ 66890 w 70546"/>
                <a:gd name="connsiteY1" fmla="*/ 33254 h 121476"/>
                <a:gd name="connsiteX2" fmla="*/ 64149 w 70546"/>
                <a:gd name="connsiteY2" fmla="*/ 756 h 121476"/>
                <a:gd name="connsiteX3" fmla="*/ 55077 w 70546"/>
                <a:gd name="connsiteY3" fmla="*/ 2401 h 121476"/>
                <a:gd name="connsiteX4" fmla="*/ 55576 w 70546"/>
                <a:gd name="connsiteY4" fmla="*/ 2999 h 121476"/>
                <a:gd name="connsiteX5" fmla="*/ 52136 w 70546"/>
                <a:gd name="connsiteY5" fmla="*/ 1952 h 121476"/>
                <a:gd name="connsiteX6" fmla="*/ 21483 w 70546"/>
                <a:gd name="connsiteY6" fmla="*/ 103035 h 121476"/>
                <a:gd name="connsiteX7" fmla="*/ 0 w 70546"/>
                <a:gd name="connsiteY7" fmla="*/ 121477 h 121476"/>
                <a:gd name="connsiteX8" fmla="*/ 45158 w 70546"/>
                <a:gd name="connsiteY8" fmla="*/ 121477 h 121476"/>
                <a:gd name="connsiteX9" fmla="*/ 44361 w 70546"/>
                <a:gd name="connsiteY9" fmla="*/ 118137 h 121476"/>
                <a:gd name="connsiteX10" fmla="*/ 52136 w 70546"/>
                <a:gd name="connsiteY10" fmla="*/ 118486 h 121476"/>
                <a:gd name="connsiteX11" fmla="*/ 70080 w 70546"/>
                <a:gd name="connsiteY11" fmla="*/ 112455 h 121476"/>
                <a:gd name="connsiteX12" fmla="*/ 68884 w 70546"/>
                <a:gd name="connsiteY12" fmla="*/ 95608 h 121476"/>
                <a:gd name="connsiteX13" fmla="*/ 68884 w 70546"/>
                <a:gd name="connsiteY13" fmla="*/ 111956 h 121476"/>
                <a:gd name="connsiteX14" fmla="*/ 43962 w 70546"/>
                <a:gd name="connsiteY14" fmla="*/ 116642 h 121476"/>
                <a:gd name="connsiteX15" fmla="*/ 28211 w 70546"/>
                <a:gd name="connsiteY15" fmla="*/ 103633 h 121476"/>
                <a:gd name="connsiteX16" fmla="*/ 58117 w 70546"/>
                <a:gd name="connsiteY16" fmla="*/ 3946 h 121476"/>
                <a:gd name="connsiteX17" fmla="*/ 56373 w 70546"/>
                <a:gd name="connsiteY17" fmla="*/ 3049 h 121476"/>
                <a:gd name="connsiteX18" fmla="*/ 63301 w 70546"/>
                <a:gd name="connsiteY18" fmla="*/ 1802 h 121476"/>
                <a:gd name="connsiteX19" fmla="*/ 65345 w 70546"/>
                <a:gd name="connsiteY19" fmla="*/ 32855 h 121476"/>
                <a:gd name="connsiteX20" fmla="*/ 67339 w 70546"/>
                <a:gd name="connsiteY20" fmla="*/ 95658 h 121476"/>
                <a:gd name="connsiteX21" fmla="*/ 68834 w 70546"/>
                <a:gd name="connsiteY21" fmla="*/ 111956 h 12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546" h="121476">
                  <a:moveTo>
                    <a:pt x="68884" y="95608"/>
                  </a:moveTo>
                  <a:cubicBezTo>
                    <a:pt x="64149" y="75172"/>
                    <a:pt x="63476" y="53988"/>
                    <a:pt x="66890" y="33254"/>
                  </a:cubicBezTo>
                  <a:cubicBezTo>
                    <a:pt x="70030" y="14563"/>
                    <a:pt x="69083" y="3647"/>
                    <a:pt x="64149" y="756"/>
                  </a:cubicBezTo>
                  <a:cubicBezTo>
                    <a:pt x="60161" y="-1587"/>
                    <a:pt x="55277" y="2251"/>
                    <a:pt x="55077" y="2401"/>
                  </a:cubicBezTo>
                  <a:lnTo>
                    <a:pt x="55576" y="2999"/>
                  </a:lnTo>
                  <a:lnTo>
                    <a:pt x="52136" y="1952"/>
                  </a:lnTo>
                  <a:lnTo>
                    <a:pt x="21483" y="103035"/>
                  </a:lnTo>
                  <a:cubicBezTo>
                    <a:pt x="10821" y="103234"/>
                    <a:pt x="1794" y="110960"/>
                    <a:pt x="0" y="121477"/>
                  </a:cubicBezTo>
                  <a:lnTo>
                    <a:pt x="45158" y="121477"/>
                  </a:lnTo>
                  <a:cubicBezTo>
                    <a:pt x="44969" y="120330"/>
                    <a:pt x="44705" y="119234"/>
                    <a:pt x="44361" y="118137"/>
                  </a:cubicBezTo>
                  <a:cubicBezTo>
                    <a:pt x="46803" y="118137"/>
                    <a:pt x="49345" y="118486"/>
                    <a:pt x="52136" y="118486"/>
                  </a:cubicBezTo>
                  <a:cubicBezTo>
                    <a:pt x="60261" y="118486"/>
                    <a:pt x="68385" y="117240"/>
                    <a:pt x="70080" y="112455"/>
                  </a:cubicBezTo>
                  <a:cubicBezTo>
                    <a:pt x="70982" y="106822"/>
                    <a:pt x="70573" y="101041"/>
                    <a:pt x="68884" y="95608"/>
                  </a:cubicBezTo>
                  <a:close/>
                  <a:moveTo>
                    <a:pt x="68884" y="111956"/>
                  </a:moveTo>
                  <a:cubicBezTo>
                    <a:pt x="66990" y="117290"/>
                    <a:pt x="53931" y="117489"/>
                    <a:pt x="43962" y="116642"/>
                  </a:cubicBezTo>
                  <a:cubicBezTo>
                    <a:pt x="41111" y="110013"/>
                    <a:pt x="35249" y="105178"/>
                    <a:pt x="28211" y="103633"/>
                  </a:cubicBezTo>
                  <a:lnTo>
                    <a:pt x="58117" y="3946"/>
                  </a:lnTo>
                  <a:lnTo>
                    <a:pt x="56373" y="3049"/>
                  </a:lnTo>
                  <a:cubicBezTo>
                    <a:pt x="57469" y="2301"/>
                    <a:pt x="60759" y="307"/>
                    <a:pt x="63301" y="1802"/>
                  </a:cubicBezTo>
                  <a:cubicBezTo>
                    <a:pt x="65843" y="3298"/>
                    <a:pt x="69083" y="10375"/>
                    <a:pt x="65345" y="32855"/>
                  </a:cubicBezTo>
                  <a:cubicBezTo>
                    <a:pt x="61901" y="53740"/>
                    <a:pt x="62578" y="75072"/>
                    <a:pt x="67339" y="95658"/>
                  </a:cubicBezTo>
                  <a:cubicBezTo>
                    <a:pt x="69013" y="100941"/>
                    <a:pt x="69522" y="106474"/>
                    <a:pt x="68834" y="111956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5E3C604E-1D81-42AD-90D3-93423BFAD9D7}"/>
                </a:ext>
              </a:extLst>
            </p:cNvPr>
            <p:cNvSpPr/>
            <p:nvPr/>
          </p:nvSpPr>
          <p:spPr>
            <a:xfrm>
              <a:off x="7318021" y="4598388"/>
              <a:ext cx="93256" cy="111992"/>
            </a:xfrm>
            <a:custGeom>
              <a:avLst/>
              <a:gdLst>
                <a:gd name="connsiteX0" fmla="*/ 42965 w 85980"/>
                <a:gd name="connsiteY0" fmla="*/ 0 h 81793"/>
                <a:gd name="connsiteX1" fmla="*/ 56273 w 85980"/>
                <a:gd name="connsiteY1" fmla="*/ 26915 h 81793"/>
                <a:gd name="connsiteX2" fmla="*/ 85980 w 85980"/>
                <a:gd name="connsiteY2" fmla="*/ 31202 h 81793"/>
                <a:gd name="connsiteX3" fmla="*/ 64497 w 85980"/>
                <a:gd name="connsiteY3" fmla="*/ 52186 h 81793"/>
                <a:gd name="connsiteX4" fmla="*/ 69581 w 85980"/>
                <a:gd name="connsiteY4" fmla="*/ 81793 h 81793"/>
                <a:gd name="connsiteX5" fmla="*/ 42965 w 85980"/>
                <a:gd name="connsiteY5" fmla="*/ 67787 h 81793"/>
                <a:gd name="connsiteX6" fmla="*/ 16398 w 85980"/>
                <a:gd name="connsiteY6" fmla="*/ 81793 h 81793"/>
                <a:gd name="connsiteX7" fmla="*/ 21483 w 85980"/>
                <a:gd name="connsiteY7" fmla="*/ 52186 h 81793"/>
                <a:gd name="connsiteX8" fmla="*/ 0 w 85980"/>
                <a:gd name="connsiteY8" fmla="*/ 31202 h 81793"/>
                <a:gd name="connsiteX9" fmla="*/ 29707 w 85980"/>
                <a:gd name="connsiteY9" fmla="*/ 26915 h 81793"/>
                <a:gd name="connsiteX10" fmla="*/ 42965 w 85980"/>
                <a:gd name="connsiteY10" fmla="*/ 0 h 8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80" h="81793">
                  <a:moveTo>
                    <a:pt x="42965" y="0"/>
                  </a:moveTo>
                  <a:lnTo>
                    <a:pt x="56273" y="26915"/>
                  </a:lnTo>
                  <a:lnTo>
                    <a:pt x="85980" y="31202"/>
                  </a:lnTo>
                  <a:lnTo>
                    <a:pt x="64497" y="52186"/>
                  </a:lnTo>
                  <a:lnTo>
                    <a:pt x="69581" y="81793"/>
                  </a:lnTo>
                  <a:lnTo>
                    <a:pt x="42965" y="67787"/>
                  </a:lnTo>
                  <a:lnTo>
                    <a:pt x="16398" y="81793"/>
                  </a:lnTo>
                  <a:lnTo>
                    <a:pt x="21483" y="52186"/>
                  </a:lnTo>
                  <a:lnTo>
                    <a:pt x="0" y="31202"/>
                  </a:lnTo>
                  <a:lnTo>
                    <a:pt x="29707" y="26915"/>
                  </a:lnTo>
                  <a:lnTo>
                    <a:pt x="42965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64C996E9-51D5-4A66-AD79-AFC2F2CBD4F2}"/>
                </a:ext>
              </a:extLst>
            </p:cNvPr>
            <p:cNvSpPr/>
            <p:nvPr/>
          </p:nvSpPr>
          <p:spPr>
            <a:xfrm>
              <a:off x="7447282" y="4598388"/>
              <a:ext cx="93256" cy="111992"/>
            </a:xfrm>
            <a:custGeom>
              <a:avLst/>
              <a:gdLst>
                <a:gd name="connsiteX0" fmla="*/ 42965 w 85980"/>
                <a:gd name="connsiteY0" fmla="*/ 0 h 81793"/>
                <a:gd name="connsiteX1" fmla="*/ 56273 w 85980"/>
                <a:gd name="connsiteY1" fmla="*/ 26915 h 81793"/>
                <a:gd name="connsiteX2" fmla="*/ 85980 w 85980"/>
                <a:gd name="connsiteY2" fmla="*/ 31202 h 81793"/>
                <a:gd name="connsiteX3" fmla="*/ 64497 w 85980"/>
                <a:gd name="connsiteY3" fmla="*/ 52186 h 81793"/>
                <a:gd name="connsiteX4" fmla="*/ 69532 w 85980"/>
                <a:gd name="connsiteY4" fmla="*/ 81793 h 81793"/>
                <a:gd name="connsiteX5" fmla="*/ 42965 w 85980"/>
                <a:gd name="connsiteY5" fmla="*/ 67787 h 81793"/>
                <a:gd name="connsiteX6" fmla="*/ 16398 w 85980"/>
                <a:gd name="connsiteY6" fmla="*/ 81793 h 81793"/>
                <a:gd name="connsiteX7" fmla="*/ 21483 w 85980"/>
                <a:gd name="connsiteY7" fmla="*/ 52186 h 81793"/>
                <a:gd name="connsiteX8" fmla="*/ 0 w 85980"/>
                <a:gd name="connsiteY8" fmla="*/ 31202 h 81793"/>
                <a:gd name="connsiteX9" fmla="*/ 29707 w 85980"/>
                <a:gd name="connsiteY9" fmla="*/ 26915 h 81793"/>
                <a:gd name="connsiteX10" fmla="*/ 42965 w 85980"/>
                <a:gd name="connsiteY10" fmla="*/ 0 h 8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80" h="81793">
                  <a:moveTo>
                    <a:pt x="42965" y="0"/>
                  </a:moveTo>
                  <a:lnTo>
                    <a:pt x="56273" y="26915"/>
                  </a:lnTo>
                  <a:lnTo>
                    <a:pt x="85980" y="31202"/>
                  </a:lnTo>
                  <a:lnTo>
                    <a:pt x="64497" y="52186"/>
                  </a:lnTo>
                  <a:lnTo>
                    <a:pt x="69532" y="81793"/>
                  </a:lnTo>
                  <a:lnTo>
                    <a:pt x="42965" y="67787"/>
                  </a:lnTo>
                  <a:lnTo>
                    <a:pt x="16398" y="81793"/>
                  </a:lnTo>
                  <a:lnTo>
                    <a:pt x="21483" y="52186"/>
                  </a:lnTo>
                  <a:lnTo>
                    <a:pt x="0" y="31202"/>
                  </a:lnTo>
                  <a:lnTo>
                    <a:pt x="29707" y="26915"/>
                  </a:lnTo>
                  <a:lnTo>
                    <a:pt x="42965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6E59F346-1CF9-46D1-A71C-1EA12E59142D}"/>
                </a:ext>
              </a:extLst>
            </p:cNvPr>
            <p:cNvSpPr/>
            <p:nvPr/>
          </p:nvSpPr>
          <p:spPr>
            <a:xfrm>
              <a:off x="7583894" y="4598388"/>
              <a:ext cx="93256" cy="111992"/>
            </a:xfrm>
            <a:custGeom>
              <a:avLst/>
              <a:gdLst>
                <a:gd name="connsiteX0" fmla="*/ 42965 w 85980"/>
                <a:gd name="connsiteY0" fmla="*/ 0 h 81793"/>
                <a:gd name="connsiteX1" fmla="*/ 56273 w 85980"/>
                <a:gd name="connsiteY1" fmla="*/ 26915 h 81793"/>
                <a:gd name="connsiteX2" fmla="*/ 85980 w 85980"/>
                <a:gd name="connsiteY2" fmla="*/ 31202 h 81793"/>
                <a:gd name="connsiteX3" fmla="*/ 64497 w 85980"/>
                <a:gd name="connsiteY3" fmla="*/ 52186 h 81793"/>
                <a:gd name="connsiteX4" fmla="*/ 69581 w 85980"/>
                <a:gd name="connsiteY4" fmla="*/ 81793 h 81793"/>
                <a:gd name="connsiteX5" fmla="*/ 42965 w 85980"/>
                <a:gd name="connsiteY5" fmla="*/ 67787 h 81793"/>
                <a:gd name="connsiteX6" fmla="*/ 16398 w 85980"/>
                <a:gd name="connsiteY6" fmla="*/ 81793 h 81793"/>
                <a:gd name="connsiteX7" fmla="*/ 21483 w 85980"/>
                <a:gd name="connsiteY7" fmla="*/ 52186 h 81793"/>
                <a:gd name="connsiteX8" fmla="*/ 0 w 85980"/>
                <a:gd name="connsiteY8" fmla="*/ 31202 h 81793"/>
                <a:gd name="connsiteX9" fmla="*/ 29707 w 85980"/>
                <a:gd name="connsiteY9" fmla="*/ 26915 h 81793"/>
                <a:gd name="connsiteX10" fmla="*/ 42965 w 85980"/>
                <a:gd name="connsiteY10" fmla="*/ 0 h 8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80" h="81793">
                  <a:moveTo>
                    <a:pt x="42965" y="0"/>
                  </a:moveTo>
                  <a:lnTo>
                    <a:pt x="56273" y="26915"/>
                  </a:lnTo>
                  <a:lnTo>
                    <a:pt x="85980" y="31202"/>
                  </a:lnTo>
                  <a:lnTo>
                    <a:pt x="64497" y="52186"/>
                  </a:lnTo>
                  <a:lnTo>
                    <a:pt x="69581" y="81793"/>
                  </a:lnTo>
                  <a:lnTo>
                    <a:pt x="42965" y="67787"/>
                  </a:lnTo>
                  <a:lnTo>
                    <a:pt x="16398" y="81793"/>
                  </a:lnTo>
                  <a:lnTo>
                    <a:pt x="21483" y="52186"/>
                  </a:lnTo>
                  <a:lnTo>
                    <a:pt x="0" y="31202"/>
                  </a:lnTo>
                  <a:lnTo>
                    <a:pt x="29707" y="26915"/>
                  </a:lnTo>
                  <a:lnTo>
                    <a:pt x="42965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D3637132-21CA-4CC5-B150-5F771195F6FB}"/>
                </a:ext>
              </a:extLst>
            </p:cNvPr>
            <p:cNvSpPr/>
            <p:nvPr/>
          </p:nvSpPr>
          <p:spPr>
            <a:xfrm>
              <a:off x="7720993" y="4598388"/>
              <a:ext cx="93256" cy="111992"/>
            </a:xfrm>
            <a:custGeom>
              <a:avLst/>
              <a:gdLst>
                <a:gd name="connsiteX0" fmla="*/ 43015 w 85980"/>
                <a:gd name="connsiteY0" fmla="*/ 0 h 81793"/>
                <a:gd name="connsiteX1" fmla="*/ 56273 w 85980"/>
                <a:gd name="connsiteY1" fmla="*/ 26915 h 81793"/>
                <a:gd name="connsiteX2" fmla="*/ 85980 w 85980"/>
                <a:gd name="connsiteY2" fmla="*/ 31202 h 81793"/>
                <a:gd name="connsiteX3" fmla="*/ 64497 w 85980"/>
                <a:gd name="connsiteY3" fmla="*/ 52186 h 81793"/>
                <a:gd name="connsiteX4" fmla="*/ 69582 w 85980"/>
                <a:gd name="connsiteY4" fmla="*/ 81793 h 81793"/>
                <a:gd name="connsiteX5" fmla="*/ 43015 w 85980"/>
                <a:gd name="connsiteY5" fmla="*/ 67787 h 81793"/>
                <a:gd name="connsiteX6" fmla="*/ 16398 w 85980"/>
                <a:gd name="connsiteY6" fmla="*/ 81793 h 81793"/>
                <a:gd name="connsiteX7" fmla="*/ 21483 w 85980"/>
                <a:gd name="connsiteY7" fmla="*/ 52186 h 81793"/>
                <a:gd name="connsiteX8" fmla="*/ 0 w 85980"/>
                <a:gd name="connsiteY8" fmla="*/ 31202 h 81793"/>
                <a:gd name="connsiteX9" fmla="*/ 29707 w 85980"/>
                <a:gd name="connsiteY9" fmla="*/ 26915 h 81793"/>
                <a:gd name="connsiteX10" fmla="*/ 43015 w 85980"/>
                <a:gd name="connsiteY10" fmla="*/ 0 h 8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80" h="81793">
                  <a:moveTo>
                    <a:pt x="43015" y="0"/>
                  </a:moveTo>
                  <a:lnTo>
                    <a:pt x="56273" y="26915"/>
                  </a:lnTo>
                  <a:lnTo>
                    <a:pt x="85980" y="31202"/>
                  </a:lnTo>
                  <a:lnTo>
                    <a:pt x="64497" y="52186"/>
                  </a:lnTo>
                  <a:lnTo>
                    <a:pt x="69582" y="81793"/>
                  </a:lnTo>
                  <a:lnTo>
                    <a:pt x="43015" y="67787"/>
                  </a:lnTo>
                  <a:lnTo>
                    <a:pt x="16398" y="81793"/>
                  </a:lnTo>
                  <a:lnTo>
                    <a:pt x="21483" y="52186"/>
                  </a:lnTo>
                  <a:lnTo>
                    <a:pt x="0" y="31202"/>
                  </a:lnTo>
                  <a:lnTo>
                    <a:pt x="29707" y="26915"/>
                  </a:lnTo>
                  <a:lnTo>
                    <a:pt x="43015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B0C85BF8-5026-42D1-B46B-E2043934EBC0}"/>
                </a:ext>
              </a:extLst>
            </p:cNvPr>
            <p:cNvSpPr/>
            <p:nvPr/>
          </p:nvSpPr>
          <p:spPr>
            <a:xfrm>
              <a:off x="7839928" y="4598388"/>
              <a:ext cx="93256" cy="111992"/>
            </a:xfrm>
            <a:custGeom>
              <a:avLst/>
              <a:gdLst>
                <a:gd name="connsiteX0" fmla="*/ 43015 w 85980"/>
                <a:gd name="connsiteY0" fmla="*/ 0 h 81793"/>
                <a:gd name="connsiteX1" fmla="*/ 56273 w 85980"/>
                <a:gd name="connsiteY1" fmla="*/ 26915 h 81793"/>
                <a:gd name="connsiteX2" fmla="*/ 85980 w 85980"/>
                <a:gd name="connsiteY2" fmla="*/ 31202 h 81793"/>
                <a:gd name="connsiteX3" fmla="*/ 64497 w 85980"/>
                <a:gd name="connsiteY3" fmla="*/ 52186 h 81793"/>
                <a:gd name="connsiteX4" fmla="*/ 69582 w 85980"/>
                <a:gd name="connsiteY4" fmla="*/ 81793 h 81793"/>
                <a:gd name="connsiteX5" fmla="*/ 43015 w 85980"/>
                <a:gd name="connsiteY5" fmla="*/ 67787 h 81793"/>
                <a:gd name="connsiteX6" fmla="*/ 16398 w 85980"/>
                <a:gd name="connsiteY6" fmla="*/ 81793 h 81793"/>
                <a:gd name="connsiteX7" fmla="*/ 21483 w 85980"/>
                <a:gd name="connsiteY7" fmla="*/ 52186 h 81793"/>
                <a:gd name="connsiteX8" fmla="*/ 0 w 85980"/>
                <a:gd name="connsiteY8" fmla="*/ 31202 h 81793"/>
                <a:gd name="connsiteX9" fmla="*/ 29707 w 85980"/>
                <a:gd name="connsiteY9" fmla="*/ 26915 h 81793"/>
                <a:gd name="connsiteX10" fmla="*/ 43015 w 85980"/>
                <a:gd name="connsiteY10" fmla="*/ 0 h 8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80" h="81793">
                  <a:moveTo>
                    <a:pt x="43015" y="0"/>
                  </a:moveTo>
                  <a:lnTo>
                    <a:pt x="56273" y="26915"/>
                  </a:lnTo>
                  <a:lnTo>
                    <a:pt x="85980" y="31202"/>
                  </a:lnTo>
                  <a:lnTo>
                    <a:pt x="64497" y="52186"/>
                  </a:lnTo>
                  <a:lnTo>
                    <a:pt x="69582" y="81793"/>
                  </a:lnTo>
                  <a:lnTo>
                    <a:pt x="43015" y="67787"/>
                  </a:lnTo>
                  <a:lnTo>
                    <a:pt x="16398" y="81793"/>
                  </a:lnTo>
                  <a:lnTo>
                    <a:pt x="21483" y="52186"/>
                  </a:lnTo>
                  <a:lnTo>
                    <a:pt x="0" y="31202"/>
                  </a:lnTo>
                  <a:lnTo>
                    <a:pt x="29707" y="26915"/>
                  </a:lnTo>
                  <a:lnTo>
                    <a:pt x="43015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84D71D15-7F60-43DB-BD66-C034B49B863D}"/>
                </a:ext>
              </a:extLst>
            </p:cNvPr>
            <p:cNvSpPr/>
            <p:nvPr/>
          </p:nvSpPr>
          <p:spPr>
            <a:xfrm>
              <a:off x="9403593" y="2557692"/>
              <a:ext cx="2138011" cy="3467794"/>
            </a:xfrm>
            <a:custGeom>
              <a:avLst/>
              <a:gdLst>
                <a:gd name="connsiteX0" fmla="*/ 0 w 1971210"/>
                <a:gd name="connsiteY0" fmla="*/ 0 h 2532697"/>
                <a:gd name="connsiteX1" fmla="*/ 1971211 w 1971210"/>
                <a:gd name="connsiteY1" fmla="*/ 0 h 2532697"/>
                <a:gd name="connsiteX2" fmla="*/ 1971211 w 1971210"/>
                <a:gd name="connsiteY2" fmla="*/ 2532697 h 2532697"/>
                <a:gd name="connsiteX3" fmla="*/ 0 w 1971210"/>
                <a:gd name="connsiteY3" fmla="*/ 2532697 h 253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210" h="2532697">
                  <a:moveTo>
                    <a:pt x="0" y="0"/>
                  </a:moveTo>
                  <a:lnTo>
                    <a:pt x="1971211" y="0"/>
                  </a:lnTo>
                  <a:lnTo>
                    <a:pt x="1971211" y="2532697"/>
                  </a:lnTo>
                  <a:lnTo>
                    <a:pt x="0" y="2532697"/>
                  </a:lnTo>
                  <a:close/>
                </a:path>
              </a:pathLst>
            </a:custGeom>
            <a:solidFill>
              <a:srgbClr val="80B4FF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F2D1B8BC-E499-4581-871C-60085885D69B}"/>
                </a:ext>
              </a:extLst>
            </p:cNvPr>
            <p:cNvSpPr/>
            <p:nvPr/>
          </p:nvSpPr>
          <p:spPr>
            <a:xfrm>
              <a:off x="9870736" y="2557690"/>
              <a:ext cx="7946" cy="3478030"/>
            </a:xfrm>
            <a:custGeom>
              <a:avLst/>
              <a:gdLst>
                <a:gd name="connsiteX0" fmla="*/ 0 w 7326"/>
                <a:gd name="connsiteY0" fmla="*/ 0 h 2540173"/>
                <a:gd name="connsiteX1" fmla="*/ 7327 w 7326"/>
                <a:gd name="connsiteY1" fmla="*/ 0 h 2540173"/>
                <a:gd name="connsiteX2" fmla="*/ 7327 w 7326"/>
                <a:gd name="connsiteY2" fmla="*/ 2540174 h 2540173"/>
                <a:gd name="connsiteX3" fmla="*/ 0 w 7326"/>
                <a:gd name="connsiteY3" fmla="*/ 2540174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6" h="2540173">
                  <a:moveTo>
                    <a:pt x="0" y="0"/>
                  </a:moveTo>
                  <a:lnTo>
                    <a:pt x="7327" y="0"/>
                  </a:lnTo>
                  <a:lnTo>
                    <a:pt x="7327" y="2540174"/>
                  </a:lnTo>
                  <a:lnTo>
                    <a:pt x="0" y="2540174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4059F053-DFD4-475E-9FBC-4ED92CA1E774}"/>
                </a:ext>
              </a:extLst>
            </p:cNvPr>
            <p:cNvSpPr/>
            <p:nvPr/>
          </p:nvSpPr>
          <p:spPr>
            <a:xfrm>
              <a:off x="10298522" y="2557690"/>
              <a:ext cx="7946" cy="3478030"/>
            </a:xfrm>
            <a:custGeom>
              <a:avLst/>
              <a:gdLst>
                <a:gd name="connsiteX0" fmla="*/ 0 w 7326"/>
                <a:gd name="connsiteY0" fmla="*/ 0 h 2540173"/>
                <a:gd name="connsiteX1" fmla="*/ 7327 w 7326"/>
                <a:gd name="connsiteY1" fmla="*/ 0 h 2540173"/>
                <a:gd name="connsiteX2" fmla="*/ 7327 w 7326"/>
                <a:gd name="connsiteY2" fmla="*/ 2540174 h 2540173"/>
                <a:gd name="connsiteX3" fmla="*/ 0 w 7326"/>
                <a:gd name="connsiteY3" fmla="*/ 2540174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6" h="2540173">
                  <a:moveTo>
                    <a:pt x="0" y="0"/>
                  </a:moveTo>
                  <a:lnTo>
                    <a:pt x="7327" y="0"/>
                  </a:lnTo>
                  <a:lnTo>
                    <a:pt x="7327" y="2540174"/>
                  </a:lnTo>
                  <a:lnTo>
                    <a:pt x="0" y="2540174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F3AA33B8-690F-4882-8FAF-5B4BB882B6F6}"/>
                </a:ext>
              </a:extLst>
            </p:cNvPr>
            <p:cNvSpPr/>
            <p:nvPr/>
          </p:nvSpPr>
          <p:spPr>
            <a:xfrm>
              <a:off x="10683546" y="2557690"/>
              <a:ext cx="7946" cy="3478030"/>
            </a:xfrm>
            <a:custGeom>
              <a:avLst/>
              <a:gdLst>
                <a:gd name="connsiteX0" fmla="*/ 0 w 7326"/>
                <a:gd name="connsiteY0" fmla="*/ 0 h 2540173"/>
                <a:gd name="connsiteX1" fmla="*/ 7327 w 7326"/>
                <a:gd name="connsiteY1" fmla="*/ 0 h 2540173"/>
                <a:gd name="connsiteX2" fmla="*/ 7327 w 7326"/>
                <a:gd name="connsiteY2" fmla="*/ 2540174 h 2540173"/>
                <a:gd name="connsiteX3" fmla="*/ 0 w 7326"/>
                <a:gd name="connsiteY3" fmla="*/ 2540174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6" h="2540173">
                  <a:moveTo>
                    <a:pt x="0" y="0"/>
                  </a:moveTo>
                  <a:lnTo>
                    <a:pt x="7327" y="0"/>
                  </a:lnTo>
                  <a:lnTo>
                    <a:pt x="7327" y="2540174"/>
                  </a:lnTo>
                  <a:lnTo>
                    <a:pt x="0" y="2540174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CC162E2F-54E7-4C64-B543-26A64BAE2BD8}"/>
                </a:ext>
              </a:extLst>
            </p:cNvPr>
            <p:cNvSpPr/>
            <p:nvPr/>
          </p:nvSpPr>
          <p:spPr>
            <a:xfrm>
              <a:off x="11066515" y="2557690"/>
              <a:ext cx="7946" cy="3478030"/>
            </a:xfrm>
            <a:custGeom>
              <a:avLst/>
              <a:gdLst>
                <a:gd name="connsiteX0" fmla="*/ 0 w 7326"/>
                <a:gd name="connsiteY0" fmla="*/ 0 h 2540173"/>
                <a:gd name="connsiteX1" fmla="*/ 7327 w 7326"/>
                <a:gd name="connsiteY1" fmla="*/ 0 h 2540173"/>
                <a:gd name="connsiteX2" fmla="*/ 7327 w 7326"/>
                <a:gd name="connsiteY2" fmla="*/ 2540174 h 2540173"/>
                <a:gd name="connsiteX3" fmla="*/ 0 w 7326"/>
                <a:gd name="connsiteY3" fmla="*/ 2540174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6" h="2540173">
                  <a:moveTo>
                    <a:pt x="0" y="0"/>
                  </a:moveTo>
                  <a:lnTo>
                    <a:pt x="7327" y="0"/>
                  </a:lnTo>
                  <a:lnTo>
                    <a:pt x="7327" y="2540174"/>
                  </a:lnTo>
                  <a:lnTo>
                    <a:pt x="0" y="2540174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7665C7D-A14B-494D-B471-5A9380996BF9}"/>
                </a:ext>
              </a:extLst>
            </p:cNvPr>
            <p:cNvSpPr/>
            <p:nvPr/>
          </p:nvSpPr>
          <p:spPr>
            <a:xfrm>
              <a:off x="11416291" y="2537080"/>
              <a:ext cx="125314" cy="3491133"/>
            </a:xfrm>
            <a:custGeom>
              <a:avLst/>
              <a:gdLst>
                <a:gd name="connsiteX0" fmla="*/ 0 w 115537"/>
                <a:gd name="connsiteY0" fmla="*/ 0 h 2549743"/>
                <a:gd name="connsiteX1" fmla="*/ 115537 w 115537"/>
                <a:gd name="connsiteY1" fmla="*/ 0 h 2549743"/>
                <a:gd name="connsiteX2" fmla="*/ 115537 w 115537"/>
                <a:gd name="connsiteY2" fmla="*/ 2549744 h 2549743"/>
                <a:gd name="connsiteX3" fmla="*/ 0 w 115537"/>
                <a:gd name="connsiteY3" fmla="*/ 2549744 h 254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537" h="2549743">
                  <a:moveTo>
                    <a:pt x="0" y="0"/>
                  </a:moveTo>
                  <a:lnTo>
                    <a:pt x="115537" y="0"/>
                  </a:lnTo>
                  <a:lnTo>
                    <a:pt x="115537" y="2549744"/>
                  </a:lnTo>
                  <a:lnTo>
                    <a:pt x="0" y="2549744"/>
                  </a:lnTo>
                  <a:close/>
                </a:path>
              </a:pathLst>
            </a:custGeom>
            <a:solidFill>
              <a:srgbClr val="7398E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1A99AB23-FEAF-483A-A722-FBA2DB82F600}"/>
                </a:ext>
              </a:extLst>
            </p:cNvPr>
            <p:cNvSpPr/>
            <p:nvPr/>
          </p:nvSpPr>
          <p:spPr>
            <a:xfrm>
              <a:off x="9403593" y="2537080"/>
              <a:ext cx="125314" cy="3491133"/>
            </a:xfrm>
            <a:custGeom>
              <a:avLst/>
              <a:gdLst>
                <a:gd name="connsiteX0" fmla="*/ 0 w 115537"/>
                <a:gd name="connsiteY0" fmla="*/ 0 h 2549743"/>
                <a:gd name="connsiteX1" fmla="*/ 115537 w 115537"/>
                <a:gd name="connsiteY1" fmla="*/ 0 h 2549743"/>
                <a:gd name="connsiteX2" fmla="*/ 115537 w 115537"/>
                <a:gd name="connsiteY2" fmla="*/ 2549744 h 2549743"/>
                <a:gd name="connsiteX3" fmla="*/ 0 w 115537"/>
                <a:gd name="connsiteY3" fmla="*/ 2549744 h 254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537" h="2549743">
                  <a:moveTo>
                    <a:pt x="0" y="0"/>
                  </a:moveTo>
                  <a:lnTo>
                    <a:pt x="115537" y="0"/>
                  </a:lnTo>
                  <a:lnTo>
                    <a:pt x="115537" y="2549744"/>
                  </a:lnTo>
                  <a:lnTo>
                    <a:pt x="0" y="2549744"/>
                  </a:lnTo>
                  <a:close/>
                </a:path>
              </a:pathLst>
            </a:custGeom>
            <a:solidFill>
              <a:srgbClr val="7398E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0DC908C7-362D-42C5-BD33-458E26616B1B}"/>
                </a:ext>
              </a:extLst>
            </p:cNvPr>
            <p:cNvSpPr/>
            <p:nvPr/>
          </p:nvSpPr>
          <p:spPr>
            <a:xfrm>
              <a:off x="10103524" y="2005236"/>
              <a:ext cx="761505" cy="343073"/>
            </a:xfrm>
            <a:custGeom>
              <a:avLst/>
              <a:gdLst>
                <a:gd name="connsiteX0" fmla="*/ 594982 w 702095"/>
                <a:gd name="connsiteY0" fmla="*/ 0 h 250563"/>
                <a:gd name="connsiteX1" fmla="*/ 702096 w 702095"/>
                <a:gd name="connsiteY1" fmla="*/ 0 h 250563"/>
                <a:gd name="connsiteX2" fmla="*/ 702096 w 702095"/>
                <a:gd name="connsiteY2" fmla="*/ 250563 h 250563"/>
                <a:gd name="connsiteX3" fmla="*/ 594982 w 702095"/>
                <a:gd name="connsiteY3" fmla="*/ 250563 h 250563"/>
                <a:gd name="connsiteX4" fmla="*/ 107114 w 702095"/>
                <a:gd name="connsiteY4" fmla="*/ 250563 h 250563"/>
                <a:gd name="connsiteX5" fmla="*/ 107114 w 702095"/>
                <a:gd name="connsiteY5" fmla="*/ 0 h 250563"/>
                <a:gd name="connsiteX6" fmla="*/ 0 w 702095"/>
                <a:gd name="connsiteY6" fmla="*/ 0 h 250563"/>
                <a:gd name="connsiteX7" fmla="*/ 107114 w 702095"/>
                <a:gd name="connsiteY7" fmla="*/ 0 h 25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095" h="250563">
                  <a:moveTo>
                    <a:pt x="594982" y="0"/>
                  </a:moveTo>
                  <a:cubicBezTo>
                    <a:pt x="654139" y="0"/>
                    <a:pt x="702096" y="0"/>
                    <a:pt x="702096" y="0"/>
                  </a:cubicBezTo>
                  <a:lnTo>
                    <a:pt x="702096" y="250563"/>
                  </a:lnTo>
                  <a:cubicBezTo>
                    <a:pt x="702096" y="250563"/>
                    <a:pt x="654139" y="250563"/>
                    <a:pt x="594982" y="250563"/>
                  </a:cubicBezTo>
                  <a:lnTo>
                    <a:pt x="107114" y="250563"/>
                  </a:lnTo>
                  <a:lnTo>
                    <a:pt x="107114" y="0"/>
                  </a:lnTo>
                  <a:cubicBezTo>
                    <a:pt x="47956" y="0"/>
                    <a:pt x="0" y="0"/>
                    <a:pt x="0" y="0"/>
                  </a:cubicBezTo>
                  <a:cubicBezTo>
                    <a:pt x="0" y="0"/>
                    <a:pt x="47957" y="0"/>
                    <a:pt x="107114" y="0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96710D88-CE38-4512-8379-99C25489E1C9}"/>
                </a:ext>
              </a:extLst>
            </p:cNvPr>
            <p:cNvSpPr/>
            <p:nvPr/>
          </p:nvSpPr>
          <p:spPr>
            <a:xfrm>
              <a:off x="10618292" y="2111051"/>
              <a:ext cx="129155" cy="146629"/>
            </a:xfrm>
            <a:custGeom>
              <a:avLst/>
              <a:gdLst>
                <a:gd name="connsiteX0" fmla="*/ 106567 w 119079"/>
                <a:gd name="connsiteY0" fmla="*/ 107090 h 107090"/>
                <a:gd name="connsiteX1" fmla="*/ 12362 w 119079"/>
                <a:gd name="connsiteY1" fmla="*/ 107090 h 107090"/>
                <a:gd name="connsiteX2" fmla="*/ 1 w 119079"/>
                <a:gd name="connsiteY2" fmla="*/ 94430 h 107090"/>
                <a:gd name="connsiteX3" fmla="*/ 1447 w 119079"/>
                <a:gd name="connsiteY3" fmla="*/ 88748 h 107090"/>
                <a:gd name="connsiteX4" fmla="*/ 12362 w 119079"/>
                <a:gd name="connsiteY4" fmla="*/ 68810 h 107090"/>
                <a:gd name="connsiteX5" fmla="*/ 12362 w 119079"/>
                <a:gd name="connsiteY5" fmla="*/ 68262 h 107090"/>
                <a:gd name="connsiteX6" fmla="*/ 46306 w 119079"/>
                <a:gd name="connsiteY6" fmla="*/ 6157 h 107090"/>
                <a:gd name="connsiteX7" fmla="*/ 62505 w 119079"/>
                <a:gd name="connsiteY7" fmla="*/ 1487 h 107090"/>
                <a:gd name="connsiteX8" fmla="*/ 66842 w 119079"/>
                <a:gd name="connsiteY8" fmla="*/ 5609 h 107090"/>
                <a:gd name="connsiteX9" fmla="*/ 114442 w 119079"/>
                <a:gd name="connsiteY9" fmla="*/ 83564 h 107090"/>
                <a:gd name="connsiteX10" fmla="*/ 117183 w 119079"/>
                <a:gd name="connsiteY10" fmla="*/ 87950 h 107090"/>
                <a:gd name="connsiteX11" fmla="*/ 113196 w 119079"/>
                <a:gd name="connsiteY11" fmla="*/ 105191 h 107090"/>
                <a:gd name="connsiteX12" fmla="*/ 106567 w 119079"/>
                <a:gd name="connsiteY12" fmla="*/ 107090 h 1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79" h="107090">
                  <a:moveTo>
                    <a:pt x="106567" y="107090"/>
                  </a:moveTo>
                  <a:lnTo>
                    <a:pt x="12362" y="107090"/>
                  </a:lnTo>
                  <a:cubicBezTo>
                    <a:pt x="5434" y="107005"/>
                    <a:pt x="-98" y="101338"/>
                    <a:pt x="1" y="94430"/>
                  </a:cubicBezTo>
                  <a:cubicBezTo>
                    <a:pt x="51" y="92446"/>
                    <a:pt x="500" y="90502"/>
                    <a:pt x="1447" y="88748"/>
                  </a:cubicBezTo>
                  <a:lnTo>
                    <a:pt x="12362" y="68810"/>
                  </a:lnTo>
                  <a:lnTo>
                    <a:pt x="12362" y="68262"/>
                  </a:lnTo>
                  <a:lnTo>
                    <a:pt x="46306" y="6157"/>
                  </a:lnTo>
                  <a:cubicBezTo>
                    <a:pt x="49496" y="395"/>
                    <a:pt x="56723" y="-1693"/>
                    <a:pt x="62505" y="1487"/>
                  </a:cubicBezTo>
                  <a:cubicBezTo>
                    <a:pt x="64250" y="2468"/>
                    <a:pt x="65745" y="3884"/>
                    <a:pt x="66842" y="5609"/>
                  </a:cubicBezTo>
                  <a:lnTo>
                    <a:pt x="114442" y="83564"/>
                  </a:lnTo>
                  <a:lnTo>
                    <a:pt x="117183" y="87950"/>
                  </a:lnTo>
                  <a:cubicBezTo>
                    <a:pt x="120822" y="93812"/>
                    <a:pt x="119078" y="101528"/>
                    <a:pt x="113196" y="105191"/>
                  </a:cubicBezTo>
                  <a:cubicBezTo>
                    <a:pt x="111202" y="106432"/>
                    <a:pt x="108909" y="107090"/>
                    <a:pt x="106567" y="107090"/>
                  </a:cubicBezTo>
                  <a:close/>
                </a:path>
              </a:pathLst>
            </a:custGeom>
            <a:solidFill>
              <a:srgbClr val="FF294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92FC0264-2EFD-49F8-9205-FBFBECF1B139}"/>
                </a:ext>
              </a:extLst>
            </p:cNvPr>
            <p:cNvSpPr/>
            <p:nvPr/>
          </p:nvSpPr>
          <p:spPr>
            <a:xfrm>
              <a:off x="10631430" y="2110709"/>
              <a:ext cx="110987" cy="114689"/>
            </a:xfrm>
            <a:custGeom>
              <a:avLst/>
              <a:gdLst>
                <a:gd name="connsiteX0" fmla="*/ 102329 w 102328"/>
                <a:gd name="connsiteY0" fmla="*/ 83763 h 83763"/>
                <a:gd name="connsiteX1" fmla="*/ 12312 w 102328"/>
                <a:gd name="connsiteY1" fmla="*/ 83763 h 83763"/>
                <a:gd name="connsiteX2" fmla="*/ 0 w 102328"/>
                <a:gd name="connsiteY2" fmla="*/ 71268 h 83763"/>
                <a:gd name="connsiteX3" fmla="*/ 249 w 102328"/>
                <a:gd name="connsiteY3" fmla="*/ 68810 h 83763"/>
                <a:gd name="connsiteX4" fmla="*/ 249 w 102328"/>
                <a:gd name="connsiteY4" fmla="*/ 68262 h 83763"/>
                <a:gd name="connsiteX5" fmla="*/ 34193 w 102328"/>
                <a:gd name="connsiteY5" fmla="*/ 6157 h 83763"/>
                <a:gd name="connsiteX6" fmla="*/ 50392 w 102328"/>
                <a:gd name="connsiteY6" fmla="*/ 1487 h 83763"/>
                <a:gd name="connsiteX7" fmla="*/ 54728 w 102328"/>
                <a:gd name="connsiteY7" fmla="*/ 5609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328" h="83763">
                  <a:moveTo>
                    <a:pt x="102329" y="83763"/>
                  </a:moveTo>
                  <a:lnTo>
                    <a:pt x="12312" y="83763"/>
                  </a:lnTo>
                  <a:cubicBezTo>
                    <a:pt x="5433" y="83713"/>
                    <a:pt x="-50" y="78121"/>
                    <a:pt x="0" y="71268"/>
                  </a:cubicBezTo>
                  <a:cubicBezTo>
                    <a:pt x="0" y="70440"/>
                    <a:pt x="100" y="69618"/>
                    <a:pt x="249" y="68810"/>
                  </a:cubicBezTo>
                  <a:lnTo>
                    <a:pt x="249" y="68262"/>
                  </a:lnTo>
                  <a:lnTo>
                    <a:pt x="34193" y="6157"/>
                  </a:lnTo>
                  <a:cubicBezTo>
                    <a:pt x="37383" y="395"/>
                    <a:pt x="44610" y="-1693"/>
                    <a:pt x="50392" y="1487"/>
                  </a:cubicBezTo>
                  <a:cubicBezTo>
                    <a:pt x="52136" y="2469"/>
                    <a:pt x="53632" y="3884"/>
                    <a:pt x="54728" y="5609"/>
                  </a:cubicBezTo>
                  <a:close/>
                </a:path>
              </a:pathLst>
            </a:custGeom>
            <a:solidFill>
              <a:srgbClr val="FF4D67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A3087F37-414D-4EB7-84A0-914C1E5C5FB1}"/>
                </a:ext>
              </a:extLst>
            </p:cNvPr>
            <p:cNvSpPr/>
            <p:nvPr/>
          </p:nvSpPr>
          <p:spPr>
            <a:xfrm>
              <a:off x="10395506" y="2095434"/>
              <a:ext cx="81961" cy="163443"/>
            </a:xfrm>
            <a:custGeom>
              <a:avLst/>
              <a:gdLst>
                <a:gd name="connsiteX0" fmla="*/ 56524 w 75567"/>
                <a:gd name="connsiteY0" fmla="*/ 54346 h 119370"/>
                <a:gd name="connsiteX1" fmla="*/ 69733 w 75567"/>
                <a:gd name="connsiteY1" fmla="*/ 29425 h 119370"/>
                <a:gd name="connsiteX2" fmla="*/ 60861 w 75567"/>
                <a:gd name="connsiteY2" fmla="*/ 8142 h 119370"/>
                <a:gd name="connsiteX3" fmla="*/ 38631 w 75567"/>
                <a:gd name="connsiteY3" fmla="*/ 17 h 119370"/>
                <a:gd name="connsiteX4" fmla="*/ 20388 w 75567"/>
                <a:gd name="connsiteY4" fmla="*/ 4304 h 119370"/>
                <a:gd name="connsiteX5" fmla="*/ 6830 w 75567"/>
                <a:gd name="connsiteY5" fmla="*/ 17014 h 119370"/>
                <a:gd name="connsiteX6" fmla="*/ 4189 w 75567"/>
                <a:gd name="connsiteY6" fmla="*/ 26733 h 119370"/>
                <a:gd name="connsiteX7" fmla="*/ 6631 w 75567"/>
                <a:gd name="connsiteY7" fmla="*/ 33961 h 119370"/>
                <a:gd name="connsiteX8" fmla="*/ 16899 w 75567"/>
                <a:gd name="connsiteY8" fmla="*/ 36119 h 119370"/>
                <a:gd name="connsiteX9" fmla="*/ 20039 w 75567"/>
                <a:gd name="connsiteY9" fmla="*/ 31767 h 119370"/>
                <a:gd name="connsiteX10" fmla="*/ 25820 w 75567"/>
                <a:gd name="connsiteY10" fmla="*/ 21799 h 119370"/>
                <a:gd name="connsiteX11" fmla="*/ 37085 w 75567"/>
                <a:gd name="connsiteY11" fmla="*/ 18360 h 119370"/>
                <a:gd name="connsiteX12" fmla="*/ 46306 w 75567"/>
                <a:gd name="connsiteY12" fmla="*/ 21749 h 119370"/>
                <a:gd name="connsiteX13" fmla="*/ 49746 w 75567"/>
                <a:gd name="connsiteY13" fmla="*/ 30920 h 119370"/>
                <a:gd name="connsiteX14" fmla="*/ 43814 w 75567"/>
                <a:gd name="connsiteY14" fmla="*/ 44577 h 119370"/>
                <a:gd name="connsiteX15" fmla="*/ 32599 w 75567"/>
                <a:gd name="connsiteY15" fmla="*/ 48814 h 119370"/>
                <a:gd name="connsiteX16" fmla="*/ 26668 w 75567"/>
                <a:gd name="connsiteY16" fmla="*/ 56888 h 119370"/>
                <a:gd name="connsiteX17" fmla="*/ 36637 w 75567"/>
                <a:gd name="connsiteY17" fmla="*/ 65462 h 119370"/>
                <a:gd name="connsiteX18" fmla="*/ 54680 w 75567"/>
                <a:gd name="connsiteY18" fmla="*/ 82658 h 119370"/>
                <a:gd name="connsiteX19" fmla="*/ 52537 w 75567"/>
                <a:gd name="connsiteY19" fmla="*/ 93025 h 119370"/>
                <a:gd name="connsiteX20" fmla="*/ 36786 w 75567"/>
                <a:gd name="connsiteY20" fmla="*/ 101199 h 119370"/>
                <a:gd name="connsiteX21" fmla="*/ 23428 w 75567"/>
                <a:gd name="connsiteY21" fmla="*/ 95667 h 119370"/>
                <a:gd name="connsiteX22" fmla="*/ 16649 w 75567"/>
                <a:gd name="connsiteY22" fmla="*/ 85698 h 119370"/>
                <a:gd name="connsiteX23" fmla="*/ 8973 w 75567"/>
                <a:gd name="connsiteY23" fmla="*/ 80166 h 119370"/>
                <a:gd name="connsiteX24" fmla="*/ 2544 w 75567"/>
                <a:gd name="connsiteY24" fmla="*/ 83006 h 119370"/>
                <a:gd name="connsiteX25" fmla="*/ 2 w 75567"/>
                <a:gd name="connsiteY25" fmla="*/ 89785 h 119370"/>
                <a:gd name="connsiteX26" fmla="*/ 14457 w 75567"/>
                <a:gd name="connsiteY26" fmla="*/ 113162 h 119370"/>
                <a:gd name="connsiteX27" fmla="*/ 36487 w 75567"/>
                <a:gd name="connsiteY27" fmla="*/ 119342 h 119370"/>
                <a:gd name="connsiteX28" fmla="*/ 63951 w 75567"/>
                <a:gd name="connsiteY28" fmla="*/ 109872 h 119370"/>
                <a:gd name="connsiteX29" fmla="*/ 75465 w 75567"/>
                <a:gd name="connsiteY29" fmla="*/ 83654 h 119370"/>
                <a:gd name="connsiteX30" fmla="*/ 56524 w 75567"/>
                <a:gd name="connsiteY30" fmla="*/ 54346 h 11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567" h="119370">
                  <a:moveTo>
                    <a:pt x="56524" y="54346"/>
                  </a:moveTo>
                  <a:cubicBezTo>
                    <a:pt x="64947" y="48874"/>
                    <a:pt x="69932" y="39453"/>
                    <a:pt x="69733" y="29425"/>
                  </a:cubicBezTo>
                  <a:cubicBezTo>
                    <a:pt x="70082" y="21370"/>
                    <a:pt x="66792" y="13580"/>
                    <a:pt x="60861" y="8142"/>
                  </a:cubicBezTo>
                  <a:cubicBezTo>
                    <a:pt x="54780" y="2659"/>
                    <a:pt x="46805" y="-252"/>
                    <a:pt x="38631" y="17"/>
                  </a:cubicBezTo>
                  <a:cubicBezTo>
                    <a:pt x="32300" y="-43"/>
                    <a:pt x="26020" y="1428"/>
                    <a:pt x="20388" y="4304"/>
                  </a:cubicBezTo>
                  <a:cubicBezTo>
                    <a:pt x="14656" y="7015"/>
                    <a:pt x="9921" y="11461"/>
                    <a:pt x="6830" y="17014"/>
                  </a:cubicBezTo>
                  <a:cubicBezTo>
                    <a:pt x="5135" y="19979"/>
                    <a:pt x="4238" y="23324"/>
                    <a:pt x="4189" y="26733"/>
                  </a:cubicBezTo>
                  <a:cubicBezTo>
                    <a:pt x="4189" y="29345"/>
                    <a:pt x="5036" y="31892"/>
                    <a:pt x="6631" y="33961"/>
                  </a:cubicBezTo>
                  <a:cubicBezTo>
                    <a:pt x="8874" y="37395"/>
                    <a:pt x="13459" y="38362"/>
                    <a:pt x="16899" y="36119"/>
                  </a:cubicBezTo>
                  <a:cubicBezTo>
                    <a:pt x="18444" y="35112"/>
                    <a:pt x="19590" y="33557"/>
                    <a:pt x="20039" y="31767"/>
                  </a:cubicBezTo>
                  <a:cubicBezTo>
                    <a:pt x="21086" y="28004"/>
                    <a:pt x="23079" y="24570"/>
                    <a:pt x="25820" y="21799"/>
                  </a:cubicBezTo>
                  <a:cubicBezTo>
                    <a:pt x="29060" y="19331"/>
                    <a:pt x="33048" y="18110"/>
                    <a:pt x="37085" y="18360"/>
                  </a:cubicBezTo>
                  <a:cubicBezTo>
                    <a:pt x="40475" y="18185"/>
                    <a:pt x="43814" y="19411"/>
                    <a:pt x="46306" y="21749"/>
                  </a:cubicBezTo>
                  <a:cubicBezTo>
                    <a:pt x="48649" y="24196"/>
                    <a:pt x="49895" y="27521"/>
                    <a:pt x="49746" y="30920"/>
                  </a:cubicBezTo>
                  <a:cubicBezTo>
                    <a:pt x="50344" y="36204"/>
                    <a:pt x="48101" y="41402"/>
                    <a:pt x="43814" y="44577"/>
                  </a:cubicBezTo>
                  <a:cubicBezTo>
                    <a:pt x="43814" y="44577"/>
                    <a:pt x="39976" y="46122"/>
                    <a:pt x="32599" y="48814"/>
                  </a:cubicBezTo>
                  <a:cubicBezTo>
                    <a:pt x="29060" y="49880"/>
                    <a:pt x="26618" y="53175"/>
                    <a:pt x="26668" y="56888"/>
                  </a:cubicBezTo>
                  <a:cubicBezTo>
                    <a:pt x="26668" y="61873"/>
                    <a:pt x="30057" y="64864"/>
                    <a:pt x="36637" y="65462"/>
                  </a:cubicBezTo>
                  <a:cubicBezTo>
                    <a:pt x="48699" y="66658"/>
                    <a:pt x="54680" y="72390"/>
                    <a:pt x="54680" y="82658"/>
                  </a:cubicBezTo>
                  <a:cubicBezTo>
                    <a:pt x="54830" y="86236"/>
                    <a:pt x="54082" y="89795"/>
                    <a:pt x="52537" y="93025"/>
                  </a:cubicBezTo>
                  <a:cubicBezTo>
                    <a:pt x="49247" y="98518"/>
                    <a:pt x="43166" y="101683"/>
                    <a:pt x="36786" y="101199"/>
                  </a:cubicBezTo>
                  <a:cubicBezTo>
                    <a:pt x="31752" y="101369"/>
                    <a:pt x="26868" y="99350"/>
                    <a:pt x="23428" y="95667"/>
                  </a:cubicBezTo>
                  <a:cubicBezTo>
                    <a:pt x="20986" y="92467"/>
                    <a:pt x="18743" y="89137"/>
                    <a:pt x="16649" y="85698"/>
                  </a:cubicBezTo>
                  <a:cubicBezTo>
                    <a:pt x="14257" y="82010"/>
                    <a:pt x="11665" y="80166"/>
                    <a:pt x="8973" y="80166"/>
                  </a:cubicBezTo>
                  <a:cubicBezTo>
                    <a:pt x="6531" y="80091"/>
                    <a:pt x="4139" y="81132"/>
                    <a:pt x="2544" y="83006"/>
                  </a:cubicBezTo>
                  <a:cubicBezTo>
                    <a:pt x="899" y="84866"/>
                    <a:pt x="-48" y="87288"/>
                    <a:pt x="2" y="89785"/>
                  </a:cubicBezTo>
                  <a:cubicBezTo>
                    <a:pt x="2" y="98892"/>
                    <a:pt x="4837" y="106682"/>
                    <a:pt x="14457" y="113162"/>
                  </a:cubicBezTo>
                  <a:cubicBezTo>
                    <a:pt x="20986" y="117399"/>
                    <a:pt x="28712" y="119552"/>
                    <a:pt x="36487" y="119342"/>
                  </a:cubicBezTo>
                  <a:cubicBezTo>
                    <a:pt x="46506" y="119716"/>
                    <a:pt x="56275" y="116342"/>
                    <a:pt x="63951" y="109872"/>
                  </a:cubicBezTo>
                  <a:cubicBezTo>
                    <a:pt x="71577" y="103353"/>
                    <a:pt x="75864" y="93693"/>
                    <a:pt x="75465" y="83654"/>
                  </a:cubicBezTo>
                  <a:cubicBezTo>
                    <a:pt x="76561" y="70710"/>
                    <a:pt x="68786" y="58658"/>
                    <a:pt x="56524" y="54346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81D16C08-BAF6-4A10-8CCA-BA38BB37EF2B}"/>
                </a:ext>
              </a:extLst>
            </p:cNvPr>
            <p:cNvSpPr/>
            <p:nvPr/>
          </p:nvSpPr>
          <p:spPr>
            <a:xfrm>
              <a:off x="10302888" y="2095185"/>
              <a:ext cx="71752" cy="162981"/>
            </a:xfrm>
            <a:custGeom>
              <a:avLst/>
              <a:gdLst>
                <a:gd name="connsiteX0" fmla="*/ 55637 w 66154"/>
                <a:gd name="connsiteY0" fmla="*/ 100036 h 119033"/>
                <a:gd name="connsiteX1" fmla="*/ 44622 w 66154"/>
                <a:gd name="connsiteY1" fmla="*/ 100036 h 119033"/>
                <a:gd name="connsiteX2" fmla="*/ 44622 w 66154"/>
                <a:gd name="connsiteY2" fmla="*/ 12361 h 119033"/>
                <a:gd name="connsiteX3" fmla="*/ 43326 w 66154"/>
                <a:gd name="connsiteY3" fmla="*/ 2043 h 119033"/>
                <a:gd name="connsiteX4" fmla="*/ 36946 w 66154"/>
                <a:gd name="connsiteY4" fmla="*/ 0 h 119033"/>
                <a:gd name="connsiteX5" fmla="*/ 23289 w 66154"/>
                <a:gd name="connsiteY5" fmla="*/ 648 h 119033"/>
                <a:gd name="connsiteX6" fmla="*/ 10878 w 66154"/>
                <a:gd name="connsiteY6" fmla="*/ 2592 h 119033"/>
                <a:gd name="connsiteX7" fmla="*/ 3253 w 66154"/>
                <a:gd name="connsiteY7" fmla="*/ 10866 h 119033"/>
                <a:gd name="connsiteX8" fmla="*/ 13221 w 66154"/>
                <a:gd name="connsiteY8" fmla="*/ 18990 h 119033"/>
                <a:gd name="connsiteX9" fmla="*/ 23539 w 66154"/>
                <a:gd name="connsiteY9" fmla="*/ 18990 h 119033"/>
                <a:gd name="connsiteX10" fmla="*/ 23539 w 66154"/>
                <a:gd name="connsiteY10" fmla="*/ 100036 h 119033"/>
                <a:gd name="connsiteX11" fmla="*/ 10878 w 66154"/>
                <a:gd name="connsiteY11" fmla="*/ 100036 h 119033"/>
                <a:gd name="connsiteX12" fmla="*/ 13 w 66154"/>
                <a:gd name="connsiteY12" fmla="*/ 109456 h 119033"/>
                <a:gd name="connsiteX13" fmla="*/ 3203 w 66154"/>
                <a:gd name="connsiteY13" fmla="*/ 116484 h 119033"/>
                <a:gd name="connsiteX14" fmla="*/ 11078 w 66154"/>
                <a:gd name="connsiteY14" fmla="*/ 119026 h 119033"/>
                <a:gd name="connsiteX15" fmla="*/ 55488 w 66154"/>
                <a:gd name="connsiteY15" fmla="*/ 119026 h 119033"/>
                <a:gd name="connsiteX16" fmla="*/ 66155 w 66154"/>
                <a:gd name="connsiteY16" fmla="*/ 109057 h 119033"/>
                <a:gd name="connsiteX17" fmla="*/ 55637 w 66154"/>
                <a:gd name="connsiteY17" fmla="*/ 100036 h 11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154" h="119033">
                  <a:moveTo>
                    <a:pt x="55637" y="100036"/>
                  </a:moveTo>
                  <a:lnTo>
                    <a:pt x="44622" y="100036"/>
                  </a:lnTo>
                  <a:lnTo>
                    <a:pt x="44622" y="12361"/>
                  </a:lnTo>
                  <a:cubicBezTo>
                    <a:pt x="44922" y="8867"/>
                    <a:pt x="44473" y="5353"/>
                    <a:pt x="43326" y="2043"/>
                  </a:cubicBezTo>
                  <a:cubicBezTo>
                    <a:pt x="42429" y="698"/>
                    <a:pt x="40336" y="0"/>
                    <a:pt x="36946" y="0"/>
                  </a:cubicBezTo>
                  <a:cubicBezTo>
                    <a:pt x="33557" y="0"/>
                    <a:pt x="28971" y="249"/>
                    <a:pt x="23289" y="648"/>
                  </a:cubicBezTo>
                  <a:cubicBezTo>
                    <a:pt x="19102" y="847"/>
                    <a:pt x="14916" y="1500"/>
                    <a:pt x="10878" y="2592"/>
                  </a:cubicBezTo>
                  <a:cubicBezTo>
                    <a:pt x="5894" y="4237"/>
                    <a:pt x="3253" y="6978"/>
                    <a:pt x="3253" y="10866"/>
                  </a:cubicBezTo>
                  <a:cubicBezTo>
                    <a:pt x="3253" y="16299"/>
                    <a:pt x="6492" y="18990"/>
                    <a:pt x="13221" y="18990"/>
                  </a:cubicBezTo>
                  <a:lnTo>
                    <a:pt x="23539" y="18990"/>
                  </a:lnTo>
                  <a:lnTo>
                    <a:pt x="23539" y="100036"/>
                  </a:lnTo>
                  <a:lnTo>
                    <a:pt x="10878" y="100036"/>
                  </a:lnTo>
                  <a:cubicBezTo>
                    <a:pt x="3651" y="100036"/>
                    <a:pt x="13" y="103176"/>
                    <a:pt x="13" y="109456"/>
                  </a:cubicBezTo>
                  <a:cubicBezTo>
                    <a:pt x="-137" y="112178"/>
                    <a:pt x="1059" y="114794"/>
                    <a:pt x="3203" y="116484"/>
                  </a:cubicBezTo>
                  <a:cubicBezTo>
                    <a:pt x="5445" y="118224"/>
                    <a:pt x="8237" y="119126"/>
                    <a:pt x="11078" y="119026"/>
                  </a:cubicBezTo>
                  <a:lnTo>
                    <a:pt x="55488" y="119026"/>
                  </a:lnTo>
                  <a:cubicBezTo>
                    <a:pt x="62616" y="119026"/>
                    <a:pt x="66155" y="115736"/>
                    <a:pt x="66155" y="109057"/>
                  </a:cubicBezTo>
                  <a:cubicBezTo>
                    <a:pt x="66155" y="102378"/>
                    <a:pt x="62765" y="100036"/>
                    <a:pt x="55637" y="100036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278B13E-C142-4B7C-A42E-13208CFDADD1}"/>
                </a:ext>
              </a:extLst>
            </p:cNvPr>
            <p:cNvSpPr/>
            <p:nvPr/>
          </p:nvSpPr>
          <p:spPr>
            <a:xfrm>
              <a:off x="9403593" y="2496268"/>
              <a:ext cx="2148391" cy="61488"/>
            </a:xfrm>
            <a:custGeom>
              <a:avLst/>
              <a:gdLst>
                <a:gd name="connsiteX0" fmla="*/ 0 w 1980780"/>
                <a:gd name="connsiteY0" fmla="*/ 0 h 44908"/>
                <a:gd name="connsiteX1" fmla="*/ 1980780 w 1980780"/>
                <a:gd name="connsiteY1" fmla="*/ 0 h 44908"/>
                <a:gd name="connsiteX2" fmla="*/ 1980780 w 1980780"/>
                <a:gd name="connsiteY2" fmla="*/ 44909 h 44908"/>
                <a:gd name="connsiteX3" fmla="*/ 0 w 1980780"/>
                <a:gd name="connsiteY3" fmla="*/ 44909 h 4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780" h="44908">
                  <a:moveTo>
                    <a:pt x="0" y="0"/>
                  </a:moveTo>
                  <a:lnTo>
                    <a:pt x="1980780" y="0"/>
                  </a:lnTo>
                  <a:lnTo>
                    <a:pt x="1980780" y="44909"/>
                  </a:lnTo>
                  <a:lnTo>
                    <a:pt x="0" y="44909"/>
                  </a:ln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CD6328DD-4AD6-4CCE-8D09-3E2DD6DA7FF1}"/>
                </a:ext>
              </a:extLst>
            </p:cNvPr>
            <p:cNvSpPr/>
            <p:nvPr/>
          </p:nvSpPr>
          <p:spPr>
            <a:xfrm rot="5400000">
              <a:off x="7617312" y="4238110"/>
              <a:ext cx="3528124" cy="44438"/>
            </a:xfrm>
            <a:custGeom>
              <a:avLst/>
              <a:gdLst>
                <a:gd name="connsiteX0" fmla="*/ -200 w 2576759"/>
                <a:gd name="connsiteY0" fmla="*/ -465 h 40971"/>
                <a:gd name="connsiteX1" fmla="*/ 2576560 w 2576759"/>
                <a:gd name="connsiteY1" fmla="*/ -465 h 40971"/>
                <a:gd name="connsiteX2" fmla="*/ 2576560 w 2576759"/>
                <a:gd name="connsiteY2" fmla="*/ 40506 h 40971"/>
                <a:gd name="connsiteX3" fmla="*/ -199 w 2576759"/>
                <a:gd name="connsiteY3" fmla="*/ 40506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759" h="40971">
                  <a:moveTo>
                    <a:pt x="-200" y="-465"/>
                  </a:moveTo>
                  <a:lnTo>
                    <a:pt x="2576560" y="-465"/>
                  </a:lnTo>
                  <a:lnTo>
                    <a:pt x="2576560" y="40506"/>
                  </a:lnTo>
                  <a:lnTo>
                    <a:pt x="-199" y="40506"/>
                  </a:ln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9F6EDA0D-50AE-448E-A37D-585748E6341D}"/>
                </a:ext>
              </a:extLst>
            </p:cNvPr>
            <p:cNvSpPr/>
            <p:nvPr/>
          </p:nvSpPr>
          <p:spPr>
            <a:xfrm rot="5400000">
              <a:off x="9799763" y="4238110"/>
              <a:ext cx="3528124" cy="44438"/>
            </a:xfrm>
            <a:custGeom>
              <a:avLst/>
              <a:gdLst>
                <a:gd name="connsiteX0" fmla="*/ -200 w 2576759"/>
                <a:gd name="connsiteY0" fmla="*/ -465 h 40971"/>
                <a:gd name="connsiteX1" fmla="*/ 2576559 w 2576759"/>
                <a:gd name="connsiteY1" fmla="*/ -465 h 40971"/>
                <a:gd name="connsiteX2" fmla="*/ 2576559 w 2576759"/>
                <a:gd name="connsiteY2" fmla="*/ 40506 h 40971"/>
                <a:gd name="connsiteX3" fmla="*/ -200 w 2576759"/>
                <a:gd name="connsiteY3" fmla="*/ 40506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6759" h="40971">
                  <a:moveTo>
                    <a:pt x="-200" y="-465"/>
                  </a:moveTo>
                  <a:lnTo>
                    <a:pt x="2576559" y="-465"/>
                  </a:lnTo>
                  <a:lnTo>
                    <a:pt x="2576559" y="40506"/>
                  </a:lnTo>
                  <a:lnTo>
                    <a:pt x="-200" y="40506"/>
                  </a:ln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" name="Graphic 5">
              <a:extLst>
                <a:ext uri="{FF2B5EF4-FFF2-40B4-BE49-F238E27FC236}">
                  <a16:creationId xmlns="" xmlns:a16="http://schemas.microsoft.com/office/drawing/2014/main" id="{3D930FF9-AB06-4901-9A3F-F364AD0E377E}"/>
                </a:ext>
              </a:extLst>
            </p:cNvPr>
            <p:cNvGrpSpPr/>
            <p:nvPr/>
          </p:nvGrpSpPr>
          <p:grpSpPr>
            <a:xfrm>
              <a:off x="8368611" y="4460193"/>
              <a:ext cx="1567419" cy="1578200"/>
              <a:chOff x="3746305" y="5586184"/>
              <a:chExt cx="1445134" cy="1152635"/>
            </a:xfrm>
            <a:solidFill>
              <a:schemeClr val="accent1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5FD10B14-CB04-4C44-99A5-BF28ADDE2071}"/>
                  </a:ext>
                </a:extLst>
              </p:cNvPr>
              <p:cNvSpPr/>
              <p:nvPr/>
            </p:nvSpPr>
            <p:spPr>
              <a:xfrm>
                <a:off x="3746305" y="5972521"/>
                <a:ext cx="414479" cy="625137"/>
              </a:xfrm>
              <a:custGeom>
                <a:avLst/>
                <a:gdLst>
                  <a:gd name="connsiteX0" fmla="*/ 414480 w 414479"/>
                  <a:gd name="connsiteY0" fmla="*/ 4137 h 625137"/>
                  <a:gd name="connsiteX1" fmla="*/ 312201 w 414479"/>
                  <a:gd name="connsiteY1" fmla="*/ 70080 h 625137"/>
                  <a:gd name="connsiteX2" fmla="*/ 18573 w 414479"/>
                  <a:gd name="connsiteY2" fmla="*/ 578484 h 625137"/>
                  <a:gd name="connsiteX3" fmla="*/ 18573 w 414479"/>
                  <a:gd name="connsiteY3" fmla="*/ 578783 h 625137"/>
                  <a:gd name="connsiteX4" fmla="*/ 18573 w 414479"/>
                  <a:gd name="connsiteY4" fmla="*/ 578783 h 625137"/>
                  <a:gd name="connsiteX5" fmla="*/ 10099 w 414479"/>
                  <a:gd name="connsiteY5" fmla="*/ 625137 h 625137"/>
                  <a:gd name="connsiteX6" fmla="*/ 6012 w 414479"/>
                  <a:gd name="connsiteY6" fmla="*/ 623543 h 625137"/>
                  <a:gd name="connsiteX7" fmla="*/ 1975 w 414479"/>
                  <a:gd name="connsiteY7" fmla="*/ 621947 h 625137"/>
                  <a:gd name="connsiteX8" fmla="*/ 13289 w 414479"/>
                  <a:gd name="connsiteY8" fmla="*/ 574994 h 625137"/>
                  <a:gd name="connsiteX9" fmla="*/ 306967 w 414479"/>
                  <a:gd name="connsiteY9" fmla="*/ 66292 h 625137"/>
                  <a:gd name="connsiteX10" fmla="*/ 402717 w 414479"/>
                  <a:gd name="connsiteY10" fmla="*/ 0 h 62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4479" h="625137">
                    <a:moveTo>
                      <a:pt x="414480" y="4137"/>
                    </a:moveTo>
                    <a:cubicBezTo>
                      <a:pt x="400523" y="6679"/>
                      <a:pt x="345795" y="19489"/>
                      <a:pt x="312201" y="70080"/>
                    </a:cubicBezTo>
                    <a:cubicBezTo>
                      <a:pt x="272775" y="129394"/>
                      <a:pt x="21115" y="574247"/>
                      <a:pt x="18573" y="578484"/>
                    </a:cubicBezTo>
                    <a:lnTo>
                      <a:pt x="18573" y="578783"/>
                    </a:lnTo>
                    <a:lnTo>
                      <a:pt x="18573" y="578783"/>
                    </a:lnTo>
                    <a:cubicBezTo>
                      <a:pt x="18573" y="578783"/>
                      <a:pt x="1227" y="601611"/>
                      <a:pt x="10099" y="625137"/>
                    </a:cubicBezTo>
                    <a:lnTo>
                      <a:pt x="6012" y="623543"/>
                    </a:lnTo>
                    <a:lnTo>
                      <a:pt x="1975" y="621947"/>
                    </a:lnTo>
                    <a:cubicBezTo>
                      <a:pt x="-5602" y="597474"/>
                      <a:pt x="10897" y="577736"/>
                      <a:pt x="13289" y="574994"/>
                    </a:cubicBezTo>
                    <a:cubicBezTo>
                      <a:pt x="21065" y="561288"/>
                      <a:pt x="267890" y="125157"/>
                      <a:pt x="306967" y="66292"/>
                    </a:cubicBezTo>
                    <a:cubicBezTo>
                      <a:pt x="335926" y="22679"/>
                      <a:pt x="379988" y="5982"/>
                      <a:pt x="402717" y="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D1AAB342-58C7-47A2-A02E-2805F07ABE75}"/>
                  </a:ext>
                </a:extLst>
              </p:cNvPr>
              <p:cNvSpPr/>
              <p:nvPr/>
            </p:nvSpPr>
            <p:spPr>
              <a:xfrm>
                <a:off x="3898248" y="6025705"/>
                <a:ext cx="405487" cy="632712"/>
              </a:xfrm>
              <a:custGeom>
                <a:avLst/>
                <a:gdLst>
                  <a:gd name="connsiteX0" fmla="*/ 405488 w 405487"/>
                  <a:gd name="connsiteY0" fmla="*/ 5433 h 632712"/>
                  <a:gd name="connsiteX1" fmla="*/ 365613 w 405487"/>
                  <a:gd name="connsiteY1" fmla="*/ 16349 h 632712"/>
                  <a:gd name="connsiteX2" fmla="*/ 301614 w 405487"/>
                  <a:gd name="connsiteY2" fmla="*/ 70379 h 632712"/>
                  <a:gd name="connsiteX3" fmla="*/ 17207 w 405487"/>
                  <a:gd name="connsiteY3" fmla="*/ 580777 h 632712"/>
                  <a:gd name="connsiteX4" fmla="*/ 17207 w 405487"/>
                  <a:gd name="connsiteY4" fmla="*/ 581175 h 632712"/>
                  <a:gd name="connsiteX5" fmla="*/ 17207 w 405487"/>
                  <a:gd name="connsiteY5" fmla="*/ 581424 h 632712"/>
                  <a:gd name="connsiteX6" fmla="*/ 11575 w 405487"/>
                  <a:gd name="connsiteY6" fmla="*/ 632713 h 632712"/>
                  <a:gd name="connsiteX7" fmla="*/ 1357 w 405487"/>
                  <a:gd name="connsiteY7" fmla="*/ 628676 h 632712"/>
                  <a:gd name="connsiteX8" fmla="*/ 11874 w 405487"/>
                  <a:gd name="connsiteY8" fmla="*/ 577686 h 632712"/>
                  <a:gd name="connsiteX9" fmla="*/ 296430 w 405487"/>
                  <a:gd name="connsiteY9" fmla="*/ 67089 h 632712"/>
                  <a:gd name="connsiteX10" fmla="*/ 398909 w 405487"/>
                  <a:gd name="connsiteY10" fmla="*/ 0 h 632712"/>
                  <a:gd name="connsiteX11" fmla="*/ 401151 w 405487"/>
                  <a:gd name="connsiteY11" fmla="*/ 1744 h 632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5487" h="632712">
                    <a:moveTo>
                      <a:pt x="405488" y="5433"/>
                    </a:moveTo>
                    <a:cubicBezTo>
                      <a:pt x="391732" y="7177"/>
                      <a:pt x="378323" y="10816"/>
                      <a:pt x="365613" y="16349"/>
                    </a:cubicBezTo>
                    <a:cubicBezTo>
                      <a:pt x="339545" y="27862"/>
                      <a:pt x="317365" y="46604"/>
                      <a:pt x="301614" y="70379"/>
                    </a:cubicBezTo>
                    <a:cubicBezTo>
                      <a:pt x="262238" y="129643"/>
                      <a:pt x="19649" y="576290"/>
                      <a:pt x="17207" y="580777"/>
                    </a:cubicBezTo>
                    <a:lnTo>
                      <a:pt x="17207" y="581175"/>
                    </a:lnTo>
                    <a:lnTo>
                      <a:pt x="17207" y="581424"/>
                    </a:lnTo>
                    <a:cubicBezTo>
                      <a:pt x="17207" y="581424"/>
                      <a:pt x="2703" y="609187"/>
                      <a:pt x="11575" y="632713"/>
                    </a:cubicBezTo>
                    <a:lnTo>
                      <a:pt x="1357" y="628676"/>
                    </a:lnTo>
                    <a:cubicBezTo>
                      <a:pt x="-4275" y="608190"/>
                      <a:pt x="9282" y="580577"/>
                      <a:pt x="11874" y="577686"/>
                    </a:cubicBezTo>
                    <a:cubicBezTo>
                      <a:pt x="19649" y="563381"/>
                      <a:pt x="257303" y="125955"/>
                      <a:pt x="296430" y="67089"/>
                    </a:cubicBezTo>
                    <a:cubicBezTo>
                      <a:pt x="319757" y="31402"/>
                      <a:pt x="356890" y="7128"/>
                      <a:pt x="398909" y="0"/>
                    </a:cubicBezTo>
                    <a:lnTo>
                      <a:pt x="401151" y="1744"/>
                    </a:ln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5" name="Graphic 5">
                <a:extLst>
                  <a:ext uri="{FF2B5EF4-FFF2-40B4-BE49-F238E27FC236}">
                    <a16:creationId xmlns="" xmlns:a16="http://schemas.microsoft.com/office/drawing/2014/main" id="{3D930FF9-AB06-4901-9A3F-F364AD0E377E}"/>
                  </a:ext>
                </a:extLst>
              </p:cNvPr>
              <p:cNvGrpSpPr/>
              <p:nvPr/>
            </p:nvGrpSpPr>
            <p:grpSpPr>
              <a:xfrm>
                <a:off x="4727984" y="5586184"/>
                <a:ext cx="463455" cy="1152635"/>
                <a:chOff x="4727984" y="5586184"/>
                <a:chExt cx="463455" cy="1152635"/>
              </a:xfrm>
              <a:solidFill>
                <a:srgbClr val="3A3A5B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="" xmlns:a16="http://schemas.microsoft.com/office/drawing/2014/main" id="{0194CEBC-9ABF-4F63-8EE1-92AF371435B7}"/>
                    </a:ext>
                  </a:extLst>
                </p:cNvPr>
                <p:cNvSpPr/>
                <p:nvPr/>
              </p:nvSpPr>
              <p:spPr>
                <a:xfrm>
                  <a:off x="5076559" y="5586184"/>
                  <a:ext cx="114880" cy="95718"/>
                </a:xfrm>
                <a:custGeom>
                  <a:avLst/>
                  <a:gdLst>
                    <a:gd name="connsiteX0" fmla="*/ 18641 w 114880"/>
                    <a:gd name="connsiteY0" fmla="*/ 0 h 95718"/>
                    <a:gd name="connsiteX1" fmla="*/ 86329 w 114880"/>
                    <a:gd name="connsiteY1" fmla="*/ 29159 h 95718"/>
                    <a:gd name="connsiteX2" fmla="*/ 111250 w 114880"/>
                    <a:gd name="connsiteY2" fmla="*/ 95301 h 95718"/>
                    <a:gd name="connsiteX3" fmla="*/ 79799 w 114880"/>
                    <a:gd name="connsiteY3" fmla="*/ 71875 h 95718"/>
                    <a:gd name="connsiteX4" fmla="*/ 49245 w 114880"/>
                    <a:gd name="connsiteY4" fmla="*/ 60012 h 95718"/>
                    <a:gd name="connsiteX5" fmla="*/ 80547 w 114880"/>
                    <a:gd name="connsiteY5" fmla="*/ 88273 h 95718"/>
                    <a:gd name="connsiteX6" fmla="*/ 36984 w 114880"/>
                    <a:gd name="connsiteY6" fmla="*/ 77457 h 95718"/>
                    <a:gd name="connsiteX7" fmla="*/ 10367 w 114880"/>
                    <a:gd name="connsiteY7" fmla="*/ 43713 h 95718"/>
                    <a:gd name="connsiteX8" fmla="*/ 0 w 114880"/>
                    <a:gd name="connsiteY8" fmla="*/ 5782 h 9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880" h="95718">
                      <a:moveTo>
                        <a:pt x="18641" y="0"/>
                      </a:moveTo>
                      <a:cubicBezTo>
                        <a:pt x="18641" y="0"/>
                        <a:pt x="78454" y="21433"/>
                        <a:pt x="86329" y="29159"/>
                      </a:cubicBezTo>
                      <a:cubicBezTo>
                        <a:pt x="99288" y="42068"/>
                        <a:pt x="124210" y="85831"/>
                        <a:pt x="111250" y="95301"/>
                      </a:cubicBezTo>
                      <a:cubicBezTo>
                        <a:pt x="106266" y="98740"/>
                        <a:pt x="91712" y="80049"/>
                        <a:pt x="79799" y="71875"/>
                      </a:cubicBezTo>
                      <a:cubicBezTo>
                        <a:pt x="69881" y="67239"/>
                        <a:pt x="59663" y="63302"/>
                        <a:pt x="49245" y="60012"/>
                      </a:cubicBezTo>
                      <a:cubicBezTo>
                        <a:pt x="47003" y="66492"/>
                        <a:pt x="84534" y="83289"/>
                        <a:pt x="80547" y="88273"/>
                      </a:cubicBezTo>
                      <a:cubicBezTo>
                        <a:pt x="76560" y="93258"/>
                        <a:pt x="50292" y="80298"/>
                        <a:pt x="36984" y="77457"/>
                      </a:cubicBezTo>
                      <a:cubicBezTo>
                        <a:pt x="23676" y="74616"/>
                        <a:pt x="17047" y="56822"/>
                        <a:pt x="10367" y="43713"/>
                      </a:cubicBezTo>
                      <a:cubicBezTo>
                        <a:pt x="3688" y="30604"/>
                        <a:pt x="0" y="5782"/>
                        <a:pt x="0" y="5782"/>
                      </a:cubicBezTo>
                      <a:close/>
                    </a:path>
                  </a:pathLst>
                </a:custGeom>
                <a:solidFill>
                  <a:srgbClr val="3A3A5B"/>
                </a:solidFill>
                <a:ln w="49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="" xmlns:a16="http://schemas.microsoft.com/office/drawing/2014/main" id="{2CE87F5F-8825-4F8B-8D71-17E238A373D6}"/>
                    </a:ext>
                  </a:extLst>
                </p:cNvPr>
                <p:cNvSpPr/>
                <p:nvPr/>
              </p:nvSpPr>
              <p:spPr>
                <a:xfrm>
                  <a:off x="4811239" y="6636947"/>
                  <a:ext cx="206305" cy="101872"/>
                </a:xfrm>
                <a:custGeom>
                  <a:avLst/>
                  <a:gdLst>
                    <a:gd name="connsiteX0" fmla="*/ 2347 w 206306"/>
                    <a:gd name="connsiteY0" fmla="*/ 26257 h 101872"/>
                    <a:gd name="connsiteX1" fmla="*/ 9126 w 206306"/>
                    <a:gd name="connsiteY1" fmla="*/ 96586 h 101872"/>
                    <a:gd name="connsiteX2" fmla="*/ 206307 w 206306"/>
                    <a:gd name="connsiteY2" fmla="*/ 101571 h 101872"/>
                    <a:gd name="connsiteX3" fmla="*/ 175005 w 206306"/>
                    <a:gd name="connsiteY3" fmla="*/ 75503 h 101872"/>
                    <a:gd name="connsiteX4" fmla="*/ 79356 w 206306"/>
                    <a:gd name="connsiteY4" fmla="*/ 14643 h 101872"/>
                    <a:gd name="connsiteX5" fmla="*/ 2347 w 206306"/>
                    <a:gd name="connsiteY5" fmla="*/ 26257 h 101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6306" h="101872">
                      <a:moveTo>
                        <a:pt x="2347" y="26257"/>
                      </a:moveTo>
                      <a:cubicBezTo>
                        <a:pt x="2347" y="26257"/>
                        <a:pt x="-6126" y="89458"/>
                        <a:pt x="9126" y="96586"/>
                      </a:cubicBezTo>
                      <a:cubicBezTo>
                        <a:pt x="24378" y="103714"/>
                        <a:pt x="206307" y="101571"/>
                        <a:pt x="206307" y="101571"/>
                      </a:cubicBezTo>
                      <a:cubicBezTo>
                        <a:pt x="206307" y="101571"/>
                        <a:pt x="206307" y="80238"/>
                        <a:pt x="175005" y="75503"/>
                      </a:cubicBezTo>
                      <a:cubicBezTo>
                        <a:pt x="143703" y="70767"/>
                        <a:pt x="88676" y="53372"/>
                        <a:pt x="79356" y="14643"/>
                      </a:cubicBezTo>
                      <a:cubicBezTo>
                        <a:pt x="70034" y="-24085"/>
                        <a:pt x="2347" y="26257"/>
                        <a:pt x="2347" y="262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9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="" xmlns:a16="http://schemas.microsoft.com/office/drawing/2014/main" id="{C53174BD-A066-4609-B513-A6DE4D3FC91D}"/>
                    </a:ext>
                  </a:extLst>
                </p:cNvPr>
                <p:cNvSpPr/>
                <p:nvPr/>
              </p:nvSpPr>
              <p:spPr>
                <a:xfrm>
                  <a:off x="4727984" y="5686655"/>
                  <a:ext cx="250185" cy="982299"/>
                </a:xfrm>
                <a:custGeom>
                  <a:avLst/>
                  <a:gdLst>
                    <a:gd name="connsiteX0" fmla="*/ 287298 w 287297"/>
                    <a:gd name="connsiteY0" fmla="*/ 16598 h 987517"/>
                    <a:gd name="connsiteX1" fmla="*/ 264968 w 287297"/>
                    <a:gd name="connsiteY1" fmla="*/ 280320 h 987517"/>
                    <a:gd name="connsiteX2" fmla="*/ 226838 w 287297"/>
                    <a:gd name="connsiteY2" fmla="*/ 761658 h 987517"/>
                    <a:gd name="connsiteX3" fmla="*/ 209891 w 287297"/>
                    <a:gd name="connsiteY3" fmla="*/ 967063 h 987517"/>
                    <a:gd name="connsiteX4" fmla="*/ 113394 w 287297"/>
                    <a:gd name="connsiteY4" fmla="*/ 984458 h 987517"/>
                    <a:gd name="connsiteX5" fmla="*/ 39725 w 287297"/>
                    <a:gd name="connsiteY5" fmla="*/ 613075 h 987517"/>
                    <a:gd name="connsiteX6" fmla="*/ 38928 w 287297"/>
                    <a:gd name="connsiteY6" fmla="*/ 603654 h 987517"/>
                    <a:gd name="connsiteX7" fmla="*/ 0 w 287297"/>
                    <a:gd name="connsiteY7" fmla="*/ 0 h 987517"/>
                    <a:gd name="connsiteX0" fmla="*/ 250185 w 250184"/>
                    <a:gd name="connsiteY0" fmla="*/ 11380 h 982299"/>
                    <a:gd name="connsiteX1" fmla="*/ 227855 w 250184"/>
                    <a:gd name="connsiteY1" fmla="*/ 275102 h 982299"/>
                    <a:gd name="connsiteX2" fmla="*/ 189725 w 250184"/>
                    <a:gd name="connsiteY2" fmla="*/ 756440 h 982299"/>
                    <a:gd name="connsiteX3" fmla="*/ 172778 w 250184"/>
                    <a:gd name="connsiteY3" fmla="*/ 961845 h 982299"/>
                    <a:gd name="connsiteX4" fmla="*/ 76281 w 250184"/>
                    <a:gd name="connsiteY4" fmla="*/ 979240 h 982299"/>
                    <a:gd name="connsiteX5" fmla="*/ 2612 w 250184"/>
                    <a:gd name="connsiteY5" fmla="*/ 607857 h 982299"/>
                    <a:gd name="connsiteX6" fmla="*/ 1815 w 250184"/>
                    <a:gd name="connsiteY6" fmla="*/ 598436 h 982299"/>
                    <a:gd name="connsiteX7" fmla="*/ 69234 w 250184"/>
                    <a:gd name="connsiteY7" fmla="*/ 0 h 982299"/>
                    <a:gd name="connsiteX8" fmla="*/ 250185 w 250184"/>
                    <a:gd name="connsiteY8" fmla="*/ 11380 h 98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0184" h="982299">
                      <a:moveTo>
                        <a:pt x="250185" y="11380"/>
                      </a:moveTo>
                      <a:cubicBezTo>
                        <a:pt x="250185" y="11380"/>
                        <a:pt x="239917" y="131004"/>
                        <a:pt x="227855" y="275102"/>
                      </a:cubicBezTo>
                      <a:cubicBezTo>
                        <a:pt x="211407" y="470688"/>
                        <a:pt x="191669" y="710933"/>
                        <a:pt x="189725" y="756440"/>
                      </a:cubicBezTo>
                      <a:cubicBezTo>
                        <a:pt x="186335" y="835442"/>
                        <a:pt x="172778" y="961845"/>
                        <a:pt x="172778" y="961845"/>
                      </a:cubicBezTo>
                      <a:cubicBezTo>
                        <a:pt x="172778" y="961845"/>
                        <a:pt x="140629" y="991751"/>
                        <a:pt x="76281" y="979240"/>
                      </a:cubicBezTo>
                      <a:cubicBezTo>
                        <a:pt x="76281" y="979240"/>
                        <a:pt x="18961" y="798757"/>
                        <a:pt x="2612" y="607857"/>
                      </a:cubicBezTo>
                      <a:cubicBezTo>
                        <a:pt x="2313" y="604717"/>
                        <a:pt x="2064" y="601577"/>
                        <a:pt x="1815" y="598436"/>
                      </a:cubicBezTo>
                      <a:cubicBezTo>
                        <a:pt x="-13138" y="404047"/>
                        <a:pt x="69234" y="0"/>
                        <a:pt x="69234" y="0"/>
                      </a:cubicBezTo>
                      <a:lnTo>
                        <a:pt x="250185" y="11380"/>
                      </a:lnTo>
                      <a:close/>
                    </a:path>
                  </a:pathLst>
                </a:custGeom>
                <a:solidFill>
                  <a:srgbClr val="3A3A5B"/>
                </a:solidFill>
                <a:ln w="49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1" name="Graphic 5">
              <a:extLst>
                <a:ext uri="{FF2B5EF4-FFF2-40B4-BE49-F238E27FC236}">
                  <a16:creationId xmlns="" xmlns:a16="http://schemas.microsoft.com/office/drawing/2014/main" id="{3D930FF9-AB06-4901-9A3F-F364AD0E377E}"/>
                </a:ext>
              </a:extLst>
            </p:cNvPr>
            <p:cNvGrpSpPr/>
            <p:nvPr/>
          </p:nvGrpSpPr>
          <p:grpSpPr>
            <a:xfrm>
              <a:off x="10349944" y="3415550"/>
              <a:ext cx="724444" cy="2624701"/>
              <a:chOff x="5573059" y="4823234"/>
              <a:chExt cx="667925" cy="1916946"/>
            </a:xfrm>
            <a:solidFill>
              <a:srgbClr val="3A3A5B"/>
            </a:solidFill>
          </p:grpSpPr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99844A29-1857-47A0-A982-6E87F0FA837F}"/>
                  </a:ext>
                </a:extLst>
              </p:cNvPr>
              <p:cNvSpPr/>
              <p:nvPr/>
            </p:nvSpPr>
            <p:spPr>
              <a:xfrm>
                <a:off x="5574155" y="5308058"/>
                <a:ext cx="111691" cy="127250"/>
              </a:xfrm>
              <a:custGeom>
                <a:avLst/>
                <a:gdLst>
                  <a:gd name="connsiteX0" fmla="*/ 111691 w 111691"/>
                  <a:gd name="connsiteY0" fmla="*/ 92809 h 127250"/>
                  <a:gd name="connsiteX1" fmla="*/ 68976 w 111691"/>
                  <a:gd name="connsiteY1" fmla="*/ 15601 h 127250"/>
                  <a:gd name="connsiteX2" fmla="*/ 11356 w 111691"/>
                  <a:gd name="connsiteY2" fmla="*/ 648 h 127250"/>
                  <a:gd name="connsiteX3" fmla="*/ 11356 w 111691"/>
                  <a:gd name="connsiteY3" fmla="*/ 77856 h 127250"/>
                  <a:gd name="connsiteX4" fmla="*/ 87517 w 111691"/>
                  <a:gd name="connsiteY4" fmla="*/ 127251 h 12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691" h="127250">
                    <a:moveTo>
                      <a:pt x="111691" y="92809"/>
                    </a:moveTo>
                    <a:cubicBezTo>
                      <a:pt x="109847" y="88422"/>
                      <a:pt x="86769" y="24274"/>
                      <a:pt x="68976" y="15601"/>
                    </a:cubicBezTo>
                    <a:cubicBezTo>
                      <a:pt x="51181" y="6928"/>
                      <a:pt x="18783" y="-2592"/>
                      <a:pt x="11356" y="648"/>
                    </a:cubicBezTo>
                    <a:cubicBezTo>
                      <a:pt x="3930" y="3888"/>
                      <a:pt x="-9977" y="52684"/>
                      <a:pt x="11356" y="77856"/>
                    </a:cubicBezTo>
                    <a:cubicBezTo>
                      <a:pt x="32689" y="103026"/>
                      <a:pt x="87517" y="127251"/>
                      <a:pt x="87517" y="127251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4DB5ABAD-6949-420E-A56D-97800CCF9623}"/>
                  </a:ext>
                </a:extLst>
              </p:cNvPr>
              <p:cNvSpPr/>
              <p:nvPr/>
            </p:nvSpPr>
            <p:spPr>
              <a:xfrm>
                <a:off x="5655990" y="5400867"/>
                <a:ext cx="338627" cy="190661"/>
              </a:xfrm>
              <a:custGeom>
                <a:avLst/>
                <a:gdLst>
                  <a:gd name="connsiteX0" fmla="*/ 296768 w 338627"/>
                  <a:gd name="connsiteY0" fmla="*/ 190601 h 190661"/>
                  <a:gd name="connsiteX1" fmla="*/ 0 w 338627"/>
                  <a:gd name="connsiteY1" fmla="*/ 45407 h 190661"/>
                  <a:gd name="connsiteX2" fmla="*/ 13956 w 338627"/>
                  <a:gd name="connsiteY2" fmla="*/ 14405 h 190661"/>
                  <a:gd name="connsiteX3" fmla="*/ 29856 w 338627"/>
                  <a:gd name="connsiteY3" fmla="*/ 0 h 190661"/>
                  <a:gd name="connsiteX4" fmla="*/ 232320 w 338627"/>
                  <a:gd name="connsiteY4" fmla="*/ 53731 h 190661"/>
                  <a:gd name="connsiteX5" fmla="*/ 296768 w 338627"/>
                  <a:gd name="connsiteY5" fmla="*/ 190601 h 19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627" h="190661">
                    <a:moveTo>
                      <a:pt x="296768" y="190601"/>
                    </a:moveTo>
                    <a:cubicBezTo>
                      <a:pt x="174153" y="194090"/>
                      <a:pt x="0" y="45407"/>
                      <a:pt x="0" y="45407"/>
                    </a:cubicBezTo>
                    <a:cubicBezTo>
                      <a:pt x="0" y="45407"/>
                      <a:pt x="5682" y="24822"/>
                      <a:pt x="13956" y="14405"/>
                    </a:cubicBezTo>
                    <a:cubicBezTo>
                      <a:pt x="18691" y="9021"/>
                      <a:pt x="24024" y="4187"/>
                      <a:pt x="29856" y="0"/>
                    </a:cubicBezTo>
                    <a:cubicBezTo>
                      <a:pt x="74417" y="27713"/>
                      <a:pt x="232320" y="53731"/>
                      <a:pt x="232320" y="53731"/>
                    </a:cubicBezTo>
                    <a:cubicBezTo>
                      <a:pt x="288394" y="59962"/>
                      <a:pt x="399196" y="187711"/>
                      <a:pt x="296768" y="190601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A0E71363-9509-4D4E-8DD0-6C0D0A5636D5}"/>
                  </a:ext>
                </a:extLst>
              </p:cNvPr>
              <p:cNvSpPr/>
              <p:nvPr/>
            </p:nvSpPr>
            <p:spPr>
              <a:xfrm>
                <a:off x="5587607" y="5240553"/>
                <a:ext cx="107547" cy="149694"/>
              </a:xfrm>
              <a:custGeom>
                <a:avLst/>
                <a:gdLst>
                  <a:gd name="connsiteX0" fmla="*/ 104868 w 107547"/>
                  <a:gd name="connsiteY0" fmla="*/ 132550 h 149694"/>
                  <a:gd name="connsiteX1" fmla="*/ 50040 w 107547"/>
                  <a:gd name="connsiteY1" fmla="*/ 149497 h 149694"/>
                  <a:gd name="connsiteX2" fmla="*/ 45056 w 107547"/>
                  <a:gd name="connsiteY2" fmla="*/ 147155 h 149694"/>
                  <a:gd name="connsiteX3" fmla="*/ 197 w 107547"/>
                  <a:gd name="connsiteY3" fmla="*/ 21848 h 149694"/>
                  <a:gd name="connsiteX4" fmla="*/ 2490 w 107547"/>
                  <a:gd name="connsiteY4" fmla="*/ 17213 h 149694"/>
                  <a:gd name="connsiteX5" fmla="*/ 2689 w 107547"/>
                  <a:gd name="connsiteY5" fmla="*/ 17163 h 149694"/>
                  <a:gd name="connsiteX6" fmla="*/ 57517 w 107547"/>
                  <a:gd name="connsiteY6" fmla="*/ 216 h 149694"/>
                  <a:gd name="connsiteX7" fmla="*/ 62501 w 107547"/>
                  <a:gd name="connsiteY7" fmla="*/ 2559 h 149694"/>
                  <a:gd name="connsiteX8" fmla="*/ 107360 w 107547"/>
                  <a:gd name="connsiteY8" fmla="*/ 127865 h 149694"/>
                  <a:gd name="connsiteX9" fmla="*/ 104968 w 107547"/>
                  <a:gd name="connsiteY9" fmla="*/ 132501 h 149694"/>
                  <a:gd name="connsiteX10" fmla="*/ 104868 w 107547"/>
                  <a:gd name="connsiteY10" fmla="*/ 132550 h 14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7547" h="149694">
                    <a:moveTo>
                      <a:pt x="104868" y="132550"/>
                    </a:moveTo>
                    <a:lnTo>
                      <a:pt x="50040" y="149497"/>
                    </a:lnTo>
                    <a:cubicBezTo>
                      <a:pt x="47997" y="150145"/>
                      <a:pt x="45854" y="149149"/>
                      <a:pt x="45056" y="147155"/>
                    </a:cubicBezTo>
                    <a:lnTo>
                      <a:pt x="197" y="21848"/>
                    </a:lnTo>
                    <a:cubicBezTo>
                      <a:pt x="-451" y="19954"/>
                      <a:pt x="546" y="17861"/>
                      <a:pt x="2490" y="17213"/>
                    </a:cubicBezTo>
                    <a:cubicBezTo>
                      <a:pt x="2540" y="17213"/>
                      <a:pt x="2640" y="17163"/>
                      <a:pt x="2689" y="17163"/>
                    </a:cubicBezTo>
                    <a:lnTo>
                      <a:pt x="57517" y="216"/>
                    </a:lnTo>
                    <a:cubicBezTo>
                      <a:pt x="59561" y="-482"/>
                      <a:pt x="61754" y="565"/>
                      <a:pt x="62501" y="2559"/>
                    </a:cubicBezTo>
                    <a:lnTo>
                      <a:pt x="107360" y="127865"/>
                    </a:lnTo>
                    <a:cubicBezTo>
                      <a:pt x="108008" y="129809"/>
                      <a:pt x="106912" y="131902"/>
                      <a:pt x="104968" y="132501"/>
                    </a:cubicBezTo>
                    <a:cubicBezTo>
                      <a:pt x="104968" y="132550"/>
                      <a:pt x="104918" y="132550"/>
                      <a:pt x="104868" y="13255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F7DDF9E7-0325-4334-AD9A-89290929642E}"/>
                  </a:ext>
                </a:extLst>
              </p:cNvPr>
              <p:cNvSpPr/>
              <p:nvPr/>
            </p:nvSpPr>
            <p:spPr>
              <a:xfrm>
                <a:off x="5573059" y="5246431"/>
                <a:ext cx="105551" cy="147772"/>
              </a:xfrm>
              <a:custGeom>
                <a:avLst/>
                <a:gdLst>
                  <a:gd name="connsiteX0" fmla="*/ 100775 w 105551"/>
                  <a:gd name="connsiteY0" fmla="*/ 132455 h 147772"/>
                  <a:gd name="connsiteX1" fmla="*/ 51979 w 105551"/>
                  <a:gd name="connsiteY1" fmla="*/ 147408 h 147772"/>
                  <a:gd name="connsiteX2" fmla="*/ 43106 w 105551"/>
                  <a:gd name="connsiteY2" fmla="*/ 143271 h 147772"/>
                  <a:gd name="connsiteX3" fmla="*/ 341 w 105551"/>
                  <a:gd name="connsiteY3" fmla="*/ 23647 h 147772"/>
                  <a:gd name="connsiteX4" fmla="*/ 4428 w 105551"/>
                  <a:gd name="connsiteY4" fmla="*/ 15422 h 147772"/>
                  <a:gd name="connsiteX5" fmla="*/ 4776 w 105551"/>
                  <a:gd name="connsiteY5" fmla="*/ 15323 h 147772"/>
                  <a:gd name="connsiteX6" fmla="*/ 53573 w 105551"/>
                  <a:gd name="connsiteY6" fmla="*/ 370 h 147772"/>
                  <a:gd name="connsiteX7" fmla="*/ 62495 w 105551"/>
                  <a:gd name="connsiteY7" fmla="*/ 4507 h 147772"/>
                  <a:gd name="connsiteX8" fmla="*/ 105211 w 105551"/>
                  <a:gd name="connsiteY8" fmla="*/ 124131 h 147772"/>
                  <a:gd name="connsiteX9" fmla="*/ 101124 w 105551"/>
                  <a:gd name="connsiteY9" fmla="*/ 132355 h 147772"/>
                  <a:gd name="connsiteX10" fmla="*/ 100775 w 105551"/>
                  <a:gd name="connsiteY10" fmla="*/ 132455 h 1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551" h="147772">
                    <a:moveTo>
                      <a:pt x="100775" y="132455"/>
                    </a:moveTo>
                    <a:lnTo>
                      <a:pt x="51979" y="147408"/>
                    </a:lnTo>
                    <a:cubicBezTo>
                      <a:pt x="48389" y="148604"/>
                      <a:pt x="44502" y="146760"/>
                      <a:pt x="43106" y="143271"/>
                    </a:cubicBezTo>
                    <a:lnTo>
                      <a:pt x="341" y="23647"/>
                    </a:lnTo>
                    <a:cubicBezTo>
                      <a:pt x="-806" y="20257"/>
                      <a:pt x="1038" y="16569"/>
                      <a:pt x="4428" y="15422"/>
                    </a:cubicBezTo>
                    <a:cubicBezTo>
                      <a:pt x="4527" y="15372"/>
                      <a:pt x="4677" y="15372"/>
                      <a:pt x="4776" y="15323"/>
                    </a:cubicBezTo>
                    <a:lnTo>
                      <a:pt x="53573" y="370"/>
                    </a:lnTo>
                    <a:cubicBezTo>
                      <a:pt x="57162" y="-827"/>
                      <a:pt x="61100" y="968"/>
                      <a:pt x="62495" y="4507"/>
                    </a:cubicBezTo>
                    <a:lnTo>
                      <a:pt x="105211" y="124131"/>
                    </a:lnTo>
                    <a:cubicBezTo>
                      <a:pt x="106357" y="127520"/>
                      <a:pt x="104513" y="131209"/>
                      <a:pt x="101124" y="132355"/>
                    </a:cubicBezTo>
                    <a:cubicBezTo>
                      <a:pt x="101024" y="132405"/>
                      <a:pt x="100875" y="132405"/>
                      <a:pt x="100775" y="132455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19AF119A-C150-4D37-8811-4A37A1FDCE7C}"/>
                  </a:ext>
                </a:extLst>
              </p:cNvPr>
              <p:cNvSpPr/>
              <p:nvPr/>
            </p:nvSpPr>
            <p:spPr>
              <a:xfrm>
                <a:off x="5581325" y="5299732"/>
                <a:ext cx="40911" cy="86381"/>
              </a:xfrm>
              <a:custGeom>
                <a:avLst/>
                <a:gdLst>
                  <a:gd name="connsiteX0" fmla="*/ 0 w 40911"/>
                  <a:gd name="connsiteY0" fmla="*/ 15703 h 86381"/>
                  <a:gd name="connsiteX1" fmla="*/ 32348 w 40911"/>
                  <a:gd name="connsiteY1" fmla="*/ 2 h 86381"/>
                  <a:gd name="connsiteX2" fmla="*/ 35389 w 40911"/>
                  <a:gd name="connsiteY2" fmla="*/ 53235 h 86381"/>
                  <a:gd name="connsiteX3" fmla="*/ 19987 w 40911"/>
                  <a:gd name="connsiteY3" fmla="*/ 86381 h 86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11" h="86381">
                    <a:moveTo>
                      <a:pt x="0" y="15703"/>
                    </a:moveTo>
                    <a:cubicBezTo>
                      <a:pt x="0" y="15703"/>
                      <a:pt x="4286" y="-197"/>
                      <a:pt x="32348" y="2"/>
                    </a:cubicBezTo>
                    <a:cubicBezTo>
                      <a:pt x="41519" y="2"/>
                      <a:pt x="44510" y="27864"/>
                      <a:pt x="35389" y="53235"/>
                    </a:cubicBezTo>
                    <a:cubicBezTo>
                      <a:pt x="31252" y="64699"/>
                      <a:pt x="26118" y="75814"/>
                      <a:pt x="19987" y="86381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73D24609-435D-47C2-BC25-2914B9F09018}"/>
                  </a:ext>
                </a:extLst>
              </p:cNvPr>
              <p:cNvSpPr/>
              <p:nvPr/>
            </p:nvSpPr>
            <p:spPr>
              <a:xfrm>
                <a:off x="5864635" y="6644441"/>
                <a:ext cx="196045" cy="95691"/>
              </a:xfrm>
              <a:custGeom>
                <a:avLst/>
                <a:gdLst>
                  <a:gd name="connsiteX0" fmla="*/ 194539 w 196045"/>
                  <a:gd name="connsiteY0" fmla="*/ 26139 h 95691"/>
                  <a:gd name="connsiteX1" fmla="*/ 186614 w 196045"/>
                  <a:gd name="connsiteY1" fmla="*/ 92530 h 95691"/>
                  <a:gd name="connsiteX2" fmla="*/ 0 w 196045"/>
                  <a:gd name="connsiteY2" fmla="*/ 93378 h 95691"/>
                  <a:gd name="connsiteX3" fmla="*/ 29906 w 196045"/>
                  <a:gd name="connsiteY3" fmla="*/ 69303 h 95691"/>
                  <a:gd name="connsiteX4" fmla="*/ 121668 w 196045"/>
                  <a:gd name="connsiteY4" fmla="*/ 13478 h 95691"/>
                  <a:gd name="connsiteX5" fmla="*/ 194539 w 196045"/>
                  <a:gd name="connsiteY5" fmla="*/ 26139 h 9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045" h="95691">
                    <a:moveTo>
                      <a:pt x="194539" y="26139"/>
                    </a:moveTo>
                    <a:cubicBezTo>
                      <a:pt x="194539" y="26139"/>
                      <a:pt x="201168" y="85951"/>
                      <a:pt x="186614" y="92530"/>
                    </a:cubicBezTo>
                    <a:cubicBezTo>
                      <a:pt x="172060" y="99110"/>
                      <a:pt x="0" y="93378"/>
                      <a:pt x="0" y="93378"/>
                    </a:cubicBezTo>
                    <a:cubicBezTo>
                      <a:pt x="0" y="93378"/>
                      <a:pt x="448" y="73440"/>
                      <a:pt x="29906" y="69303"/>
                    </a:cubicBezTo>
                    <a:cubicBezTo>
                      <a:pt x="59364" y="65166"/>
                      <a:pt x="112048" y="49964"/>
                      <a:pt x="121668" y="13478"/>
                    </a:cubicBezTo>
                    <a:cubicBezTo>
                      <a:pt x="131288" y="-23007"/>
                      <a:pt x="194539" y="26139"/>
                      <a:pt x="194539" y="26139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36685463-0B31-4404-8858-FFF86D214D84}"/>
                  </a:ext>
                </a:extLst>
              </p:cNvPr>
              <p:cNvSpPr/>
              <p:nvPr/>
            </p:nvSpPr>
            <p:spPr>
              <a:xfrm>
                <a:off x="6028969" y="6644441"/>
                <a:ext cx="203228" cy="95739"/>
              </a:xfrm>
              <a:custGeom>
                <a:avLst/>
                <a:gdLst>
                  <a:gd name="connsiteX0" fmla="*/ 201617 w 203228"/>
                  <a:gd name="connsiteY0" fmla="*/ 26139 h 95739"/>
                  <a:gd name="connsiteX1" fmla="*/ 193991 w 203228"/>
                  <a:gd name="connsiteY1" fmla="*/ 94175 h 95739"/>
                  <a:gd name="connsiteX2" fmla="*/ 0 w 203228"/>
                  <a:gd name="connsiteY2" fmla="*/ 95172 h 95739"/>
                  <a:gd name="connsiteX3" fmla="*/ 37234 w 203228"/>
                  <a:gd name="connsiteY3" fmla="*/ 69303 h 95739"/>
                  <a:gd name="connsiteX4" fmla="*/ 128995 w 203228"/>
                  <a:gd name="connsiteY4" fmla="*/ 13478 h 95739"/>
                  <a:gd name="connsiteX5" fmla="*/ 201617 w 203228"/>
                  <a:gd name="connsiteY5" fmla="*/ 26139 h 9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228" h="95739">
                    <a:moveTo>
                      <a:pt x="201617" y="26139"/>
                    </a:moveTo>
                    <a:cubicBezTo>
                      <a:pt x="201617" y="26139"/>
                      <a:pt x="208446" y="87546"/>
                      <a:pt x="193991" y="94175"/>
                    </a:cubicBezTo>
                    <a:cubicBezTo>
                      <a:pt x="187860" y="96966"/>
                      <a:pt x="0" y="95172"/>
                      <a:pt x="0" y="95172"/>
                    </a:cubicBezTo>
                    <a:cubicBezTo>
                      <a:pt x="0" y="95172"/>
                      <a:pt x="7526" y="73191"/>
                      <a:pt x="37234" y="69303"/>
                    </a:cubicBezTo>
                    <a:cubicBezTo>
                      <a:pt x="66940" y="65416"/>
                      <a:pt x="119376" y="49964"/>
                      <a:pt x="128995" y="13478"/>
                    </a:cubicBezTo>
                    <a:cubicBezTo>
                      <a:pt x="138615" y="-23007"/>
                      <a:pt x="201617" y="26139"/>
                      <a:pt x="201617" y="26139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EB9B5CD-CFDA-4C15-BD2B-18ADA2721098}"/>
                  </a:ext>
                </a:extLst>
              </p:cNvPr>
              <p:cNvSpPr/>
              <p:nvPr/>
            </p:nvSpPr>
            <p:spPr>
              <a:xfrm>
                <a:off x="5870317" y="5750219"/>
                <a:ext cx="271048" cy="937507"/>
              </a:xfrm>
              <a:custGeom>
                <a:avLst/>
                <a:gdLst>
                  <a:gd name="connsiteX0" fmla="*/ 271049 w 271048"/>
                  <a:gd name="connsiteY0" fmla="*/ 0 h 937507"/>
                  <a:gd name="connsiteX1" fmla="*/ 270650 w 271048"/>
                  <a:gd name="connsiteY1" fmla="*/ 18393 h 937507"/>
                  <a:gd name="connsiteX2" fmla="*/ 255248 w 271048"/>
                  <a:gd name="connsiteY2" fmla="*/ 554609 h 937507"/>
                  <a:gd name="connsiteX3" fmla="*/ 254501 w 271048"/>
                  <a:gd name="connsiteY3" fmla="*/ 572004 h 937507"/>
                  <a:gd name="connsiteX4" fmla="*/ 254152 w 271048"/>
                  <a:gd name="connsiteY4" fmla="*/ 580976 h 937507"/>
                  <a:gd name="connsiteX5" fmla="*/ 226888 w 271048"/>
                  <a:gd name="connsiteY5" fmla="*/ 800736 h 937507"/>
                  <a:gd name="connsiteX6" fmla="*/ 196982 w 271048"/>
                  <a:gd name="connsiteY6" fmla="*/ 934366 h 937507"/>
                  <a:gd name="connsiteX7" fmla="*/ 103375 w 271048"/>
                  <a:gd name="connsiteY7" fmla="*/ 924946 h 937507"/>
                  <a:gd name="connsiteX8" fmla="*/ 82242 w 271048"/>
                  <a:gd name="connsiteY8" fmla="*/ 726967 h 937507"/>
                  <a:gd name="connsiteX9" fmla="*/ 59264 w 271048"/>
                  <a:gd name="connsiteY9" fmla="*/ 519519 h 937507"/>
                  <a:gd name="connsiteX10" fmla="*/ 30006 w 271048"/>
                  <a:gd name="connsiteY10" fmla="*/ 272893 h 937507"/>
                  <a:gd name="connsiteX11" fmla="*/ 28460 w 271048"/>
                  <a:gd name="connsiteY11" fmla="*/ 260084 h 937507"/>
                  <a:gd name="connsiteX12" fmla="*/ 0 w 271048"/>
                  <a:gd name="connsiteY12" fmla="*/ 24075 h 937507"/>
                  <a:gd name="connsiteX13" fmla="*/ 100385 w 271048"/>
                  <a:gd name="connsiteY13" fmla="*/ 15153 h 93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048" h="937507">
                    <a:moveTo>
                      <a:pt x="271049" y="0"/>
                    </a:moveTo>
                    <a:cubicBezTo>
                      <a:pt x="271049" y="0"/>
                      <a:pt x="271049" y="6580"/>
                      <a:pt x="270650" y="18393"/>
                    </a:cubicBezTo>
                    <a:cubicBezTo>
                      <a:pt x="268856" y="94753"/>
                      <a:pt x="261878" y="390025"/>
                      <a:pt x="255248" y="554609"/>
                    </a:cubicBezTo>
                    <a:cubicBezTo>
                      <a:pt x="255248" y="560590"/>
                      <a:pt x="254750" y="566372"/>
                      <a:pt x="254501" y="572004"/>
                    </a:cubicBezTo>
                    <a:cubicBezTo>
                      <a:pt x="254501" y="574994"/>
                      <a:pt x="254501" y="577985"/>
                      <a:pt x="254152" y="580976"/>
                    </a:cubicBezTo>
                    <a:cubicBezTo>
                      <a:pt x="249965" y="654744"/>
                      <a:pt x="240844" y="728163"/>
                      <a:pt x="226888" y="800736"/>
                    </a:cubicBezTo>
                    <a:cubicBezTo>
                      <a:pt x="211935" y="880236"/>
                      <a:pt x="196982" y="934366"/>
                      <a:pt x="196982" y="934366"/>
                    </a:cubicBezTo>
                    <a:cubicBezTo>
                      <a:pt x="140210" y="945082"/>
                      <a:pt x="103375" y="924946"/>
                      <a:pt x="103375" y="924946"/>
                    </a:cubicBezTo>
                    <a:cubicBezTo>
                      <a:pt x="103375" y="924946"/>
                      <a:pt x="88074" y="801583"/>
                      <a:pt x="82242" y="726967"/>
                    </a:cubicBezTo>
                    <a:cubicBezTo>
                      <a:pt x="80348" y="702693"/>
                      <a:pt x="70977" y="620053"/>
                      <a:pt x="59264" y="519519"/>
                    </a:cubicBezTo>
                    <a:cubicBezTo>
                      <a:pt x="50192" y="441813"/>
                      <a:pt x="39675" y="353341"/>
                      <a:pt x="30006" y="272893"/>
                    </a:cubicBezTo>
                    <a:cubicBezTo>
                      <a:pt x="29508" y="268607"/>
                      <a:pt x="29009" y="264320"/>
                      <a:pt x="28460" y="260084"/>
                    </a:cubicBezTo>
                    <a:cubicBezTo>
                      <a:pt x="12909" y="130042"/>
                      <a:pt x="0" y="24075"/>
                      <a:pt x="0" y="24075"/>
                    </a:cubicBezTo>
                    <a:lnTo>
                      <a:pt x="100385" y="15153"/>
                    </a:ln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3003CEE-32F5-46AE-A40A-C1981EA2BF08}"/>
                  </a:ext>
                </a:extLst>
              </p:cNvPr>
              <p:cNvSpPr/>
              <p:nvPr/>
            </p:nvSpPr>
            <p:spPr>
              <a:xfrm>
                <a:off x="5870267" y="5765572"/>
                <a:ext cx="270750" cy="785383"/>
              </a:xfrm>
              <a:custGeom>
                <a:avLst/>
                <a:gdLst>
                  <a:gd name="connsiteX0" fmla="*/ 226987 w 270750"/>
                  <a:gd name="connsiteY0" fmla="*/ 785384 h 785383"/>
                  <a:gd name="connsiteX1" fmla="*/ 59264 w 270750"/>
                  <a:gd name="connsiteY1" fmla="*/ 504366 h 785383"/>
                  <a:gd name="connsiteX2" fmla="*/ 30006 w 270750"/>
                  <a:gd name="connsiteY2" fmla="*/ 257741 h 785383"/>
                  <a:gd name="connsiteX3" fmla="*/ 28460 w 270750"/>
                  <a:gd name="connsiteY3" fmla="*/ 244930 h 785383"/>
                  <a:gd name="connsiteX4" fmla="*/ 0 w 270750"/>
                  <a:gd name="connsiteY4" fmla="*/ 8922 h 785383"/>
                  <a:gd name="connsiteX5" fmla="*/ 100385 w 270750"/>
                  <a:gd name="connsiteY5" fmla="*/ 0 h 785383"/>
                  <a:gd name="connsiteX6" fmla="*/ 270750 w 270750"/>
                  <a:gd name="connsiteY6" fmla="*/ 3239 h 78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0750" h="785383">
                    <a:moveTo>
                      <a:pt x="226987" y="785384"/>
                    </a:moveTo>
                    <a:lnTo>
                      <a:pt x="59264" y="504366"/>
                    </a:lnTo>
                    <a:cubicBezTo>
                      <a:pt x="50193" y="426660"/>
                      <a:pt x="39675" y="338188"/>
                      <a:pt x="30006" y="257741"/>
                    </a:cubicBezTo>
                    <a:cubicBezTo>
                      <a:pt x="29508" y="253454"/>
                      <a:pt x="29009" y="249168"/>
                      <a:pt x="28460" y="244930"/>
                    </a:cubicBezTo>
                    <a:cubicBezTo>
                      <a:pt x="12909" y="114889"/>
                      <a:pt x="0" y="8922"/>
                      <a:pt x="0" y="8922"/>
                    </a:cubicBezTo>
                    <a:lnTo>
                      <a:pt x="100385" y="0"/>
                    </a:lnTo>
                    <a:lnTo>
                      <a:pt x="270750" y="3239"/>
                    </a:ln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C5FD618D-A1DB-4CE6-B778-0034DF32AD97}"/>
                  </a:ext>
                </a:extLst>
              </p:cNvPr>
              <p:cNvSpPr/>
              <p:nvPr/>
            </p:nvSpPr>
            <p:spPr>
              <a:xfrm>
                <a:off x="5888809" y="5748973"/>
                <a:ext cx="352175" cy="941048"/>
              </a:xfrm>
              <a:custGeom>
                <a:avLst/>
                <a:gdLst>
                  <a:gd name="connsiteX0" fmla="*/ 0 w 352175"/>
                  <a:gd name="connsiteY0" fmla="*/ 26018 h 941048"/>
                  <a:gd name="connsiteX1" fmla="*/ 170365 w 352175"/>
                  <a:gd name="connsiteY1" fmla="*/ 668202 h 941048"/>
                  <a:gd name="connsiteX2" fmla="*/ 247772 w 352175"/>
                  <a:gd name="connsiteY2" fmla="*/ 935363 h 941048"/>
                  <a:gd name="connsiteX3" fmla="*/ 348855 w 352175"/>
                  <a:gd name="connsiteY3" fmla="*/ 933071 h 941048"/>
                  <a:gd name="connsiteX4" fmla="*/ 320244 w 352175"/>
                  <a:gd name="connsiteY4" fmla="*/ 431495 h 941048"/>
                  <a:gd name="connsiteX5" fmla="*/ 274189 w 352175"/>
                  <a:gd name="connsiteY5" fmla="*/ 160397 h 941048"/>
                  <a:gd name="connsiteX6" fmla="*/ 289591 w 352175"/>
                  <a:gd name="connsiteY6" fmla="*/ 0 h 941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175" h="941048">
                    <a:moveTo>
                      <a:pt x="0" y="26018"/>
                    </a:moveTo>
                    <a:cubicBezTo>
                      <a:pt x="0" y="26018"/>
                      <a:pt x="93856" y="459158"/>
                      <a:pt x="170365" y="668202"/>
                    </a:cubicBezTo>
                    <a:cubicBezTo>
                      <a:pt x="246875" y="877245"/>
                      <a:pt x="247772" y="935363"/>
                      <a:pt x="247772" y="935363"/>
                    </a:cubicBezTo>
                    <a:cubicBezTo>
                      <a:pt x="247772" y="935363"/>
                      <a:pt x="317952" y="949568"/>
                      <a:pt x="348855" y="933071"/>
                    </a:cubicBezTo>
                    <a:cubicBezTo>
                      <a:pt x="348855" y="933071"/>
                      <a:pt x="366549" y="536765"/>
                      <a:pt x="320244" y="431495"/>
                    </a:cubicBezTo>
                    <a:cubicBezTo>
                      <a:pt x="289640" y="361715"/>
                      <a:pt x="266214" y="213729"/>
                      <a:pt x="274189" y="160397"/>
                    </a:cubicBezTo>
                    <a:cubicBezTo>
                      <a:pt x="282164" y="107064"/>
                      <a:pt x="289591" y="0"/>
                      <a:pt x="289591" y="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EA69BC0-24EE-49FA-B6F6-7E8968442DD5}"/>
                  </a:ext>
                </a:extLst>
              </p:cNvPr>
              <p:cNvSpPr/>
              <p:nvPr/>
            </p:nvSpPr>
            <p:spPr>
              <a:xfrm>
                <a:off x="5935390" y="5008149"/>
                <a:ext cx="153939" cy="168521"/>
              </a:xfrm>
              <a:custGeom>
                <a:avLst/>
                <a:gdLst>
                  <a:gd name="connsiteX0" fmla="*/ 153939 w 153939"/>
                  <a:gd name="connsiteY0" fmla="*/ 98740 h 168521"/>
                  <a:gd name="connsiteX1" fmla="*/ 76133 w 153939"/>
                  <a:gd name="connsiteY1" fmla="*/ 168521 h 168521"/>
                  <a:gd name="connsiteX2" fmla="*/ 26290 w 153939"/>
                  <a:gd name="connsiteY2" fmla="*/ 114441 h 168521"/>
                  <a:gd name="connsiteX3" fmla="*/ 271 w 153939"/>
                  <a:gd name="connsiteY3" fmla="*/ 67837 h 168521"/>
                  <a:gd name="connsiteX4" fmla="*/ 70052 w 153939"/>
                  <a:gd name="connsiteY4" fmla="*/ 13009 h 168521"/>
                  <a:gd name="connsiteX5" fmla="*/ 86949 w 153939"/>
                  <a:gd name="connsiteY5" fmla="*/ 0 h 168521"/>
                  <a:gd name="connsiteX6" fmla="*/ 92582 w 153939"/>
                  <a:gd name="connsiteY6" fmla="*/ 12511 h 168521"/>
                  <a:gd name="connsiteX7" fmla="*/ 117005 w 153939"/>
                  <a:gd name="connsiteY7" fmla="*/ 54379 h 168521"/>
                  <a:gd name="connsiteX8" fmla="*/ 153939 w 153939"/>
                  <a:gd name="connsiteY8" fmla="*/ 98740 h 16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939" h="168521">
                    <a:moveTo>
                      <a:pt x="153939" y="98740"/>
                    </a:moveTo>
                    <a:lnTo>
                      <a:pt x="76133" y="168521"/>
                    </a:lnTo>
                    <a:cubicBezTo>
                      <a:pt x="56794" y="153219"/>
                      <a:pt x="39947" y="134977"/>
                      <a:pt x="26290" y="114441"/>
                    </a:cubicBezTo>
                    <a:cubicBezTo>
                      <a:pt x="16521" y="99537"/>
                      <a:pt x="7798" y="83986"/>
                      <a:pt x="271" y="67837"/>
                    </a:cubicBezTo>
                    <a:cubicBezTo>
                      <a:pt x="-4015" y="59064"/>
                      <a:pt x="43486" y="31003"/>
                      <a:pt x="70052" y="13009"/>
                    </a:cubicBezTo>
                    <a:cubicBezTo>
                      <a:pt x="76133" y="9271"/>
                      <a:pt x="81765" y="4935"/>
                      <a:pt x="86949" y="0"/>
                    </a:cubicBezTo>
                    <a:cubicBezTo>
                      <a:pt x="86949" y="0"/>
                      <a:pt x="89093" y="4984"/>
                      <a:pt x="92582" y="12511"/>
                    </a:cubicBezTo>
                    <a:cubicBezTo>
                      <a:pt x="99460" y="27165"/>
                      <a:pt x="107635" y="41171"/>
                      <a:pt x="117005" y="54379"/>
                    </a:cubicBezTo>
                    <a:cubicBezTo>
                      <a:pt x="140531" y="84236"/>
                      <a:pt x="153939" y="98740"/>
                      <a:pt x="153939" y="9874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F726B2CA-FDC0-4ED4-9FD1-C64FABD1753A}"/>
                  </a:ext>
                </a:extLst>
              </p:cNvPr>
              <p:cNvSpPr/>
              <p:nvPr/>
            </p:nvSpPr>
            <p:spPr>
              <a:xfrm>
                <a:off x="5819196" y="5157658"/>
                <a:ext cx="360479" cy="659937"/>
              </a:xfrm>
              <a:custGeom>
                <a:avLst/>
                <a:gdLst>
                  <a:gd name="connsiteX0" fmla="*/ 334232 w 360479"/>
                  <a:gd name="connsiteY0" fmla="*/ 640510 h 659937"/>
                  <a:gd name="connsiteX1" fmla="*/ 238582 w 360479"/>
                  <a:gd name="connsiteY1" fmla="*/ 659900 h 659937"/>
                  <a:gd name="connsiteX2" fmla="*/ 104005 w 360479"/>
                  <a:gd name="connsiteY2" fmla="*/ 639464 h 659937"/>
                  <a:gd name="connsiteX3" fmla="*/ 50772 w 360479"/>
                  <a:gd name="connsiteY3" fmla="*/ 620324 h 659937"/>
                  <a:gd name="connsiteX4" fmla="*/ 1228 w 360479"/>
                  <a:gd name="connsiteY4" fmla="*/ 408738 h 659937"/>
                  <a:gd name="connsiteX5" fmla="*/ 117114 w 360479"/>
                  <a:gd name="connsiteY5" fmla="*/ 39548 h 659937"/>
                  <a:gd name="connsiteX6" fmla="*/ 287678 w 360479"/>
                  <a:gd name="connsiteY6" fmla="*/ 3760 h 659937"/>
                  <a:gd name="connsiteX7" fmla="*/ 332139 w 360479"/>
                  <a:gd name="connsiteY7" fmla="*/ 122736 h 659937"/>
                  <a:gd name="connsiteX8" fmla="*/ 328999 w 360479"/>
                  <a:gd name="connsiteY8" fmla="*/ 348677 h 659937"/>
                  <a:gd name="connsiteX9" fmla="*/ 350980 w 360479"/>
                  <a:gd name="connsiteY9" fmla="*/ 513459 h 659937"/>
                  <a:gd name="connsiteX10" fmla="*/ 334232 w 360479"/>
                  <a:gd name="connsiteY10" fmla="*/ 640510 h 6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479" h="659937">
                    <a:moveTo>
                      <a:pt x="334232" y="640510"/>
                    </a:moveTo>
                    <a:cubicBezTo>
                      <a:pt x="312052" y="655165"/>
                      <a:pt x="277061" y="660448"/>
                      <a:pt x="238582" y="659900"/>
                    </a:cubicBezTo>
                    <a:cubicBezTo>
                      <a:pt x="193075" y="658604"/>
                      <a:pt x="147868" y="651775"/>
                      <a:pt x="104005" y="639464"/>
                    </a:cubicBezTo>
                    <a:cubicBezTo>
                      <a:pt x="85762" y="634629"/>
                      <a:pt x="67918" y="628199"/>
                      <a:pt x="50772" y="620324"/>
                    </a:cubicBezTo>
                    <a:cubicBezTo>
                      <a:pt x="-8641" y="591415"/>
                      <a:pt x="-218" y="552886"/>
                      <a:pt x="1228" y="408738"/>
                    </a:cubicBezTo>
                    <a:cubicBezTo>
                      <a:pt x="2673" y="261600"/>
                      <a:pt x="99669" y="71398"/>
                      <a:pt x="117114" y="39548"/>
                    </a:cubicBezTo>
                    <a:cubicBezTo>
                      <a:pt x="148216" y="-17124"/>
                      <a:pt x="287678" y="3760"/>
                      <a:pt x="287678" y="3760"/>
                    </a:cubicBezTo>
                    <a:cubicBezTo>
                      <a:pt x="318282" y="17467"/>
                      <a:pt x="329148" y="63124"/>
                      <a:pt x="332139" y="122736"/>
                    </a:cubicBezTo>
                    <a:cubicBezTo>
                      <a:pt x="335429" y="188978"/>
                      <a:pt x="328999" y="272267"/>
                      <a:pt x="328999" y="348677"/>
                    </a:cubicBezTo>
                    <a:cubicBezTo>
                      <a:pt x="328999" y="411629"/>
                      <a:pt x="341759" y="467304"/>
                      <a:pt x="350980" y="513459"/>
                    </a:cubicBezTo>
                    <a:cubicBezTo>
                      <a:pt x="363042" y="573421"/>
                      <a:pt x="369222" y="617333"/>
                      <a:pt x="334232" y="64051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8331D99F-2041-45BE-A202-5764B825A3E1}"/>
                  </a:ext>
                </a:extLst>
              </p:cNvPr>
              <p:cNvSpPr/>
              <p:nvPr/>
            </p:nvSpPr>
            <p:spPr>
              <a:xfrm>
                <a:off x="5906110" y="5198109"/>
                <a:ext cx="264115" cy="619449"/>
              </a:xfrm>
              <a:custGeom>
                <a:avLst/>
                <a:gdLst>
                  <a:gd name="connsiteX0" fmla="*/ 264116 w 264115"/>
                  <a:gd name="connsiteY0" fmla="*/ 473009 h 619449"/>
                  <a:gd name="connsiteX1" fmla="*/ 151669 w 264115"/>
                  <a:gd name="connsiteY1" fmla="*/ 619450 h 619449"/>
                  <a:gd name="connsiteX2" fmla="*/ 17091 w 264115"/>
                  <a:gd name="connsiteY2" fmla="*/ 599014 h 619449"/>
                  <a:gd name="connsiteX3" fmla="*/ 8518 w 264115"/>
                  <a:gd name="connsiteY3" fmla="*/ 396051 h 619449"/>
                  <a:gd name="connsiteX4" fmla="*/ 106261 w 264115"/>
                  <a:gd name="connsiteY4" fmla="*/ 1241 h 619449"/>
                  <a:gd name="connsiteX5" fmla="*/ 245225 w 264115"/>
                  <a:gd name="connsiteY5" fmla="*/ 82286 h 619449"/>
                  <a:gd name="connsiteX6" fmla="*/ 242085 w 264115"/>
                  <a:gd name="connsiteY6" fmla="*/ 308227 h 619449"/>
                  <a:gd name="connsiteX7" fmla="*/ 264116 w 264115"/>
                  <a:gd name="connsiteY7" fmla="*/ 473009 h 61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115" h="619449">
                    <a:moveTo>
                      <a:pt x="264116" y="473009"/>
                    </a:moveTo>
                    <a:cubicBezTo>
                      <a:pt x="237300" y="525843"/>
                      <a:pt x="184366" y="585257"/>
                      <a:pt x="151669" y="619450"/>
                    </a:cubicBezTo>
                    <a:cubicBezTo>
                      <a:pt x="106162" y="618154"/>
                      <a:pt x="60954" y="611325"/>
                      <a:pt x="17091" y="599014"/>
                    </a:cubicBezTo>
                    <a:cubicBezTo>
                      <a:pt x="344" y="561581"/>
                      <a:pt x="-6983" y="499327"/>
                      <a:pt x="8518" y="396051"/>
                    </a:cubicBezTo>
                    <a:cubicBezTo>
                      <a:pt x="20281" y="317448"/>
                      <a:pt x="106261" y="1241"/>
                      <a:pt x="106261" y="1241"/>
                    </a:cubicBezTo>
                    <a:cubicBezTo>
                      <a:pt x="175644" y="-7183"/>
                      <a:pt x="218808" y="28106"/>
                      <a:pt x="245225" y="82286"/>
                    </a:cubicBezTo>
                    <a:cubicBezTo>
                      <a:pt x="248515" y="148528"/>
                      <a:pt x="242085" y="231817"/>
                      <a:pt x="242085" y="308227"/>
                    </a:cubicBezTo>
                    <a:cubicBezTo>
                      <a:pt x="242135" y="371179"/>
                      <a:pt x="254894" y="426854"/>
                      <a:pt x="264116" y="473009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40D32FE5-E67D-48B4-AC2B-08893AB0246C}"/>
                  </a:ext>
                </a:extLst>
              </p:cNvPr>
              <p:cNvSpPr/>
              <p:nvPr/>
            </p:nvSpPr>
            <p:spPr>
              <a:xfrm>
                <a:off x="5788225" y="5884464"/>
                <a:ext cx="408866" cy="262171"/>
              </a:xfrm>
              <a:custGeom>
                <a:avLst/>
                <a:gdLst>
                  <a:gd name="connsiteX0" fmla="*/ 384642 w 408866"/>
                  <a:gd name="connsiteY0" fmla="*/ 41204 h 262171"/>
                  <a:gd name="connsiteX1" fmla="*/ 303298 w 408866"/>
                  <a:gd name="connsiteY1" fmla="*/ 41204 h 262171"/>
                  <a:gd name="connsiteX2" fmla="*/ 192096 w 408866"/>
                  <a:gd name="connsiteY2" fmla="*/ 332 h 262171"/>
                  <a:gd name="connsiteX3" fmla="*/ 103973 w 408866"/>
                  <a:gd name="connsiteY3" fmla="*/ 41204 h 262171"/>
                  <a:gd name="connsiteX4" fmla="*/ 24224 w 408866"/>
                  <a:gd name="connsiteY4" fmla="*/ 41204 h 262171"/>
                  <a:gd name="connsiteX5" fmla="*/ 0 w 408866"/>
                  <a:gd name="connsiteY5" fmla="*/ 63833 h 262171"/>
                  <a:gd name="connsiteX6" fmla="*/ 0 w 408866"/>
                  <a:gd name="connsiteY6" fmla="*/ 239531 h 262171"/>
                  <a:gd name="connsiteX7" fmla="*/ 24224 w 408866"/>
                  <a:gd name="connsiteY7" fmla="*/ 262160 h 262171"/>
                  <a:gd name="connsiteX8" fmla="*/ 384692 w 408866"/>
                  <a:gd name="connsiteY8" fmla="*/ 262160 h 262171"/>
                  <a:gd name="connsiteX9" fmla="*/ 408866 w 408866"/>
                  <a:gd name="connsiteY9" fmla="*/ 239531 h 262171"/>
                  <a:gd name="connsiteX10" fmla="*/ 408866 w 408866"/>
                  <a:gd name="connsiteY10" fmla="*/ 63833 h 262171"/>
                  <a:gd name="connsiteX11" fmla="*/ 384642 w 408866"/>
                  <a:gd name="connsiteY11" fmla="*/ 41204 h 262171"/>
                  <a:gd name="connsiteX12" fmla="*/ 193044 w 408866"/>
                  <a:gd name="connsiteY12" fmla="*/ 7809 h 262171"/>
                  <a:gd name="connsiteX13" fmla="*/ 290887 w 408866"/>
                  <a:gd name="connsiteY13" fmla="*/ 41204 h 262171"/>
                  <a:gd name="connsiteX14" fmla="*/ 115886 w 408866"/>
                  <a:gd name="connsiteY14" fmla="*/ 41204 h 262171"/>
                  <a:gd name="connsiteX15" fmla="*/ 193044 w 408866"/>
                  <a:gd name="connsiteY15" fmla="*/ 7809 h 26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8866" h="262171">
                    <a:moveTo>
                      <a:pt x="384642" y="41204"/>
                    </a:moveTo>
                    <a:lnTo>
                      <a:pt x="303298" y="41204"/>
                    </a:lnTo>
                    <a:cubicBezTo>
                      <a:pt x="266613" y="11298"/>
                      <a:pt x="229280" y="-2359"/>
                      <a:pt x="192096" y="332"/>
                    </a:cubicBezTo>
                    <a:cubicBezTo>
                      <a:pt x="148185" y="3473"/>
                      <a:pt x="117032" y="28594"/>
                      <a:pt x="103973" y="41204"/>
                    </a:cubicBezTo>
                    <a:lnTo>
                      <a:pt x="24224" y="41204"/>
                    </a:lnTo>
                    <a:cubicBezTo>
                      <a:pt x="11315" y="40805"/>
                      <a:pt x="498" y="50924"/>
                      <a:pt x="0" y="63833"/>
                    </a:cubicBezTo>
                    <a:lnTo>
                      <a:pt x="0" y="239531"/>
                    </a:lnTo>
                    <a:cubicBezTo>
                      <a:pt x="498" y="252441"/>
                      <a:pt x="11315" y="262559"/>
                      <a:pt x="24224" y="262160"/>
                    </a:cubicBezTo>
                    <a:lnTo>
                      <a:pt x="384692" y="262160"/>
                    </a:lnTo>
                    <a:cubicBezTo>
                      <a:pt x="397602" y="262559"/>
                      <a:pt x="408417" y="252441"/>
                      <a:pt x="408866" y="239531"/>
                    </a:cubicBezTo>
                    <a:lnTo>
                      <a:pt x="408866" y="63833"/>
                    </a:lnTo>
                    <a:cubicBezTo>
                      <a:pt x="408417" y="50924"/>
                      <a:pt x="397552" y="40805"/>
                      <a:pt x="384642" y="41204"/>
                    </a:cubicBezTo>
                    <a:close/>
                    <a:moveTo>
                      <a:pt x="193044" y="7809"/>
                    </a:moveTo>
                    <a:cubicBezTo>
                      <a:pt x="225442" y="5516"/>
                      <a:pt x="258339" y="16781"/>
                      <a:pt x="290887" y="41204"/>
                    </a:cubicBezTo>
                    <a:lnTo>
                      <a:pt x="115886" y="41204"/>
                    </a:lnTo>
                    <a:cubicBezTo>
                      <a:pt x="137418" y="22214"/>
                      <a:pt x="164434" y="10501"/>
                      <a:pt x="193044" y="7809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8BC221F1-B022-4263-BCE4-E0AB250F5C09}"/>
                  </a:ext>
                </a:extLst>
              </p:cNvPr>
              <p:cNvSpPr/>
              <p:nvPr/>
            </p:nvSpPr>
            <p:spPr>
              <a:xfrm>
                <a:off x="5788175" y="6028296"/>
                <a:ext cx="408866" cy="118339"/>
              </a:xfrm>
              <a:custGeom>
                <a:avLst/>
                <a:gdLst>
                  <a:gd name="connsiteX0" fmla="*/ 408866 w 408866"/>
                  <a:gd name="connsiteY0" fmla="*/ 0 h 118339"/>
                  <a:gd name="connsiteX1" fmla="*/ 408866 w 408866"/>
                  <a:gd name="connsiteY1" fmla="*/ 95699 h 118339"/>
                  <a:gd name="connsiteX2" fmla="*/ 384692 w 408866"/>
                  <a:gd name="connsiteY2" fmla="*/ 118328 h 118339"/>
                  <a:gd name="connsiteX3" fmla="*/ 24224 w 408866"/>
                  <a:gd name="connsiteY3" fmla="*/ 118328 h 118339"/>
                  <a:gd name="connsiteX4" fmla="*/ 0 w 408866"/>
                  <a:gd name="connsiteY4" fmla="*/ 95699 h 118339"/>
                  <a:gd name="connsiteX5" fmla="*/ 0 w 408866"/>
                  <a:gd name="connsiteY5" fmla="*/ 0 h 11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866" h="118339">
                    <a:moveTo>
                      <a:pt x="408866" y="0"/>
                    </a:moveTo>
                    <a:lnTo>
                      <a:pt x="408866" y="95699"/>
                    </a:lnTo>
                    <a:cubicBezTo>
                      <a:pt x="408417" y="108609"/>
                      <a:pt x="397602" y="118727"/>
                      <a:pt x="384692" y="118328"/>
                    </a:cubicBezTo>
                    <a:lnTo>
                      <a:pt x="24224" y="118328"/>
                    </a:lnTo>
                    <a:cubicBezTo>
                      <a:pt x="11315" y="118727"/>
                      <a:pt x="498" y="108609"/>
                      <a:pt x="0" y="956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14FF3BA1-0755-48E6-A196-2A83CE9217B1}"/>
                  </a:ext>
                </a:extLst>
              </p:cNvPr>
              <p:cNvSpPr/>
              <p:nvPr/>
            </p:nvSpPr>
            <p:spPr>
              <a:xfrm>
                <a:off x="5925593" y="5078678"/>
                <a:ext cx="181942" cy="146639"/>
              </a:xfrm>
              <a:custGeom>
                <a:avLst/>
                <a:gdLst>
                  <a:gd name="connsiteX0" fmla="*/ 162241 w 181942"/>
                  <a:gd name="connsiteY0" fmla="*/ 0 h 146639"/>
                  <a:gd name="connsiteX1" fmla="*/ 181331 w 181942"/>
                  <a:gd name="connsiteY1" fmla="*/ 82740 h 146639"/>
                  <a:gd name="connsiteX2" fmla="*/ 0 w 181942"/>
                  <a:gd name="connsiteY2" fmla="*/ 146640 h 146639"/>
                  <a:gd name="connsiteX3" fmla="*/ 37931 w 181942"/>
                  <a:gd name="connsiteY3" fmla="*/ 61108 h 146639"/>
                  <a:gd name="connsiteX4" fmla="*/ 162241 w 181942"/>
                  <a:gd name="connsiteY4" fmla="*/ 0 h 1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2" h="146639">
                    <a:moveTo>
                      <a:pt x="162241" y="0"/>
                    </a:moveTo>
                    <a:cubicBezTo>
                      <a:pt x="162241" y="0"/>
                      <a:pt x="186016" y="70229"/>
                      <a:pt x="181331" y="82740"/>
                    </a:cubicBezTo>
                    <a:cubicBezTo>
                      <a:pt x="181331" y="82740"/>
                      <a:pt x="52336" y="98989"/>
                      <a:pt x="0" y="146640"/>
                    </a:cubicBezTo>
                    <a:cubicBezTo>
                      <a:pt x="0" y="146640"/>
                      <a:pt x="16997" y="78204"/>
                      <a:pt x="37931" y="61108"/>
                    </a:cubicBezTo>
                    <a:cubicBezTo>
                      <a:pt x="58865" y="44012"/>
                      <a:pt x="162241" y="0"/>
                      <a:pt x="162241" y="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680BBAB4-616A-4B86-A5C8-1DBE41164BA8}"/>
                  </a:ext>
                </a:extLst>
              </p:cNvPr>
              <p:cNvSpPr/>
              <p:nvPr/>
            </p:nvSpPr>
            <p:spPr>
              <a:xfrm>
                <a:off x="5953011" y="5796474"/>
                <a:ext cx="95507" cy="115887"/>
              </a:xfrm>
              <a:custGeom>
                <a:avLst/>
                <a:gdLst>
                  <a:gd name="connsiteX0" fmla="*/ 23223 w 95507"/>
                  <a:gd name="connsiteY0" fmla="*/ 15751 h 115887"/>
                  <a:gd name="connsiteX1" fmla="*/ 5080 w 95507"/>
                  <a:gd name="connsiteY1" fmla="*/ 106516 h 115887"/>
                  <a:gd name="connsiteX2" fmla="*/ 93204 w 95507"/>
                  <a:gd name="connsiteY2" fmla="*/ 84734 h 115887"/>
                  <a:gd name="connsiteX3" fmla="*/ 93204 w 95507"/>
                  <a:gd name="connsiteY3" fmla="*/ 0 h 11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07" h="115887">
                    <a:moveTo>
                      <a:pt x="23223" y="15751"/>
                    </a:moveTo>
                    <a:cubicBezTo>
                      <a:pt x="23223" y="15751"/>
                      <a:pt x="-13063" y="81145"/>
                      <a:pt x="5080" y="106516"/>
                    </a:cubicBezTo>
                    <a:cubicBezTo>
                      <a:pt x="23223" y="131886"/>
                      <a:pt x="88020" y="99288"/>
                      <a:pt x="93204" y="84734"/>
                    </a:cubicBezTo>
                    <a:cubicBezTo>
                      <a:pt x="98387" y="70179"/>
                      <a:pt x="93204" y="0"/>
                      <a:pt x="93204" y="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DE06C07E-6E72-4E1B-9E73-FA900C7EF00A}"/>
                  </a:ext>
                </a:extLst>
              </p:cNvPr>
              <p:cNvSpPr/>
              <p:nvPr/>
            </p:nvSpPr>
            <p:spPr>
              <a:xfrm>
                <a:off x="5925494" y="5196260"/>
                <a:ext cx="205907" cy="633076"/>
              </a:xfrm>
              <a:custGeom>
                <a:avLst/>
                <a:gdLst>
                  <a:gd name="connsiteX0" fmla="*/ 205904 w 205907"/>
                  <a:gd name="connsiteY0" fmla="*/ 104770 h 633076"/>
                  <a:gd name="connsiteX1" fmla="*/ 192545 w 205907"/>
                  <a:gd name="connsiteY1" fmla="*/ 358972 h 633076"/>
                  <a:gd name="connsiteX2" fmla="*/ 129294 w 205907"/>
                  <a:gd name="connsiteY2" fmla="*/ 631267 h 633076"/>
                  <a:gd name="connsiteX3" fmla="*/ 70878 w 205907"/>
                  <a:gd name="connsiteY3" fmla="*/ 632413 h 633076"/>
                  <a:gd name="connsiteX4" fmla="*/ 40623 w 205907"/>
                  <a:gd name="connsiteY4" fmla="*/ 621996 h 633076"/>
                  <a:gd name="connsiteX5" fmla="*/ 27963 w 205907"/>
                  <a:gd name="connsiteY5" fmla="*/ 298612 h 633076"/>
                  <a:gd name="connsiteX6" fmla="*/ 0 w 205907"/>
                  <a:gd name="connsiteY6" fmla="*/ 29008 h 633076"/>
                  <a:gd name="connsiteX7" fmla="*/ 103127 w 205907"/>
                  <a:gd name="connsiteY7" fmla="*/ 2391 h 633076"/>
                  <a:gd name="connsiteX8" fmla="*/ 205904 w 205907"/>
                  <a:gd name="connsiteY8" fmla="*/ 104770 h 63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5907" h="633076">
                    <a:moveTo>
                      <a:pt x="205904" y="104770"/>
                    </a:moveTo>
                    <a:cubicBezTo>
                      <a:pt x="205904" y="104770"/>
                      <a:pt x="192396" y="284655"/>
                      <a:pt x="192545" y="358972"/>
                    </a:cubicBezTo>
                    <a:cubicBezTo>
                      <a:pt x="192695" y="433289"/>
                      <a:pt x="129294" y="631267"/>
                      <a:pt x="129294" y="631267"/>
                    </a:cubicBezTo>
                    <a:cubicBezTo>
                      <a:pt x="129294" y="631267"/>
                      <a:pt x="87326" y="634407"/>
                      <a:pt x="70878" y="632413"/>
                    </a:cubicBezTo>
                    <a:cubicBezTo>
                      <a:pt x="60112" y="631367"/>
                      <a:pt x="49744" y="627778"/>
                      <a:pt x="40623" y="621996"/>
                    </a:cubicBezTo>
                    <a:cubicBezTo>
                      <a:pt x="40623" y="621996"/>
                      <a:pt x="54529" y="388230"/>
                      <a:pt x="27963" y="298612"/>
                    </a:cubicBezTo>
                    <a:cubicBezTo>
                      <a:pt x="1396" y="208993"/>
                      <a:pt x="0" y="29008"/>
                      <a:pt x="0" y="29008"/>
                    </a:cubicBezTo>
                    <a:cubicBezTo>
                      <a:pt x="0" y="29008"/>
                      <a:pt x="14953" y="-9870"/>
                      <a:pt x="103127" y="2391"/>
                    </a:cubicBezTo>
                    <a:cubicBezTo>
                      <a:pt x="208047" y="16996"/>
                      <a:pt x="205904" y="104770"/>
                      <a:pt x="205904" y="10477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4B1A3F48-8C04-4AA8-B1DD-02A3A5C0C551}"/>
                  </a:ext>
                </a:extLst>
              </p:cNvPr>
              <p:cNvSpPr/>
              <p:nvPr/>
            </p:nvSpPr>
            <p:spPr>
              <a:xfrm>
                <a:off x="5935590" y="5020710"/>
                <a:ext cx="92830" cy="101730"/>
              </a:xfrm>
              <a:custGeom>
                <a:avLst/>
                <a:gdLst>
                  <a:gd name="connsiteX0" fmla="*/ 92831 w 92830"/>
                  <a:gd name="connsiteY0" fmla="*/ 0 h 101730"/>
                  <a:gd name="connsiteX1" fmla="*/ 26290 w 92830"/>
                  <a:gd name="connsiteY1" fmla="*/ 101731 h 101730"/>
                  <a:gd name="connsiteX2" fmla="*/ 271 w 92830"/>
                  <a:gd name="connsiteY2" fmla="*/ 55127 h 101730"/>
                  <a:gd name="connsiteX3" fmla="*/ 70052 w 92830"/>
                  <a:gd name="connsiteY3" fmla="*/ 299 h 10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30" h="101730">
                    <a:moveTo>
                      <a:pt x="92831" y="0"/>
                    </a:moveTo>
                    <a:cubicBezTo>
                      <a:pt x="92831" y="0"/>
                      <a:pt x="76731" y="79750"/>
                      <a:pt x="26290" y="101731"/>
                    </a:cubicBezTo>
                    <a:cubicBezTo>
                      <a:pt x="16521" y="86828"/>
                      <a:pt x="7798" y="71276"/>
                      <a:pt x="271" y="55127"/>
                    </a:cubicBezTo>
                    <a:cubicBezTo>
                      <a:pt x="-4015" y="46355"/>
                      <a:pt x="43485" y="18292"/>
                      <a:pt x="70052" y="299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75E254C5-5374-485D-A0B3-62621B408767}"/>
                  </a:ext>
                </a:extLst>
              </p:cNvPr>
              <p:cNvSpPr/>
              <p:nvPr/>
            </p:nvSpPr>
            <p:spPr>
              <a:xfrm>
                <a:off x="5852341" y="4896884"/>
                <a:ext cx="176124" cy="201453"/>
              </a:xfrm>
              <a:custGeom>
                <a:avLst/>
                <a:gdLst>
                  <a:gd name="connsiteX0" fmla="*/ 68418 w 176124"/>
                  <a:gd name="connsiteY0" fmla="*/ 201382 h 201453"/>
                  <a:gd name="connsiteX1" fmla="*/ 174933 w 176124"/>
                  <a:gd name="connsiteY1" fmla="*/ 111415 h 201453"/>
                  <a:gd name="connsiteX2" fmla="*/ 88604 w 176124"/>
                  <a:gd name="connsiteY2" fmla="*/ 1211 h 201453"/>
                  <a:gd name="connsiteX3" fmla="*/ 32 w 176124"/>
                  <a:gd name="connsiteY3" fmla="*/ 64861 h 201453"/>
                  <a:gd name="connsiteX4" fmla="*/ 68418 w 176124"/>
                  <a:gd name="connsiteY4" fmla="*/ 201382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24" h="201453">
                    <a:moveTo>
                      <a:pt x="68418" y="201382"/>
                    </a:moveTo>
                    <a:cubicBezTo>
                      <a:pt x="68418" y="201382"/>
                      <a:pt x="189338" y="181445"/>
                      <a:pt x="174933" y="111415"/>
                    </a:cubicBezTo>
                    <a:cubicBezTo>
                      <a:pt x="160528" y="41385"/>
                      <a:pt x="166410" y="-8509"/>
                      <a:pt x="88604" y="1211"/>
                    </a:cubicBezTo>
                    <a:cubicBezTo>
                      <a:pt x="10799" y="10930"/>
                      <a:pt x="1328" y="40388"/>
                      <a:pt x="32" y="64861"/>
                    </a:cubicBezTo>
                    <a:cubicBezTo>
                      <a:pt x="-1264" y="89334"/>
                      <a:pt x="36567" y="204722"/>
                      <a:pt x="68418" y="201382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66D30BF-AF18-48EE-9FDF-4C810215C236}"/>
                  </a:ext>
                </a:extLst>
              </p:cNvPr>
              <p:cNvSpPr/>
              <p:nvPr/>
            </p:nvSpPr>
            <p:spPr>
              <a:xfrm>
                <a:off x="5815898" y="4823234"/>
                <a:ext cx="261216" cy="206397"/>
              </a:xfrm>
              <a:custGeom>
                <a:avLst/>
                <a:gdLst>
                  <a:gd name="connsiteX0" fmla="*/ 217008 w 261216"/>
                  <a:gd name="connsiteY0" fmla="*/ 206398 h 206397"/>
                  <a:gd name="connsiteX1" fmla="*/ 238292 w 261216"/>
                  <a:gd name="connsiteY1" fmla="*/ 163084 h 206397"/>
                  <a:gd name="connsiteX2" fmla="*/ 255787 w 261216"/>
                  <a:gd name="connsiteY2" fmla="*/ 94001 h 206397"/>
                  <a:gd name="connsiteX3" fmla="*/ 195476 w 261216"/>
                  <a:gd name="connsiteY3" fmla="*/ 26762 h 206397"/>
                  <a:gd name="connsiteX4" fmla="*/ 114231 w 261216"/>
                  <a:gd name="connsiteY4" fmla="*/ 494 h 206397"/>
                  <a:gd name="connsiteX5" fmla="*/ 33535 w 261216"/>
                  <a:gd name="connsiteY5" fmla="*/ 41316 h 206397"/>
                  <a:gd name="connsiteX6" fmla="*/ 27254 w 261216"/>
                  <a:gd name="connsiteY6" fmla="*/ 157452 h 206397"/>
                  <a:gd name="connsiteX7" fmla="*/ 59204 w 261216"/>
                  <a:gd name="connsiteY7" fmla="*/ 137514 h 206397"/>
                  <a:gd name="connsiteX8" fmla="*/ 132025 w 261216"/>
                  <a:gd name="connsiteY8" fmla="*/ 109751 h 206397"/>
                  <a:gd name="connsiteX9" fmla="*/ 217008 w 261216"/>
                  <a:gd name="connsiteY9" fmla="*/ 206398 h 20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1216" h="206397">
                    <a:moveTo>
                      <a:pt x="217008" y="206398"/>
                    </a:moveTo>
                    <a:cubicBezTo>
                      <a:pt x="217008" y="206398"/>
                      <a:pt x="206441" y="197526"/>
                      <a:pt x="238292" y="163084"/>
                    </a:cubicBezTo>
                    <a:cubicBezTo>
                      <a:pt x="254740" y="145339"/>
                      <a:pt x="269544" y="128542"/>
                      <a:pt x="255787" y="94001"/>
                    </a:cubicBezTo>
                    <a:cubicBezTo>
                      <a:pt x="242030" y="59459"/>
                      <a:pt x="247363" y="34188"/>
                      <a:pt x="195476" y="26762"/>
                    </a:cubicBezTo>
                    <a:cubicBezTo>
                      <a:pt x="143589" y="19335"/>
                      <a:pt x="141944" y="-3643"/>
                      <a:pt x="114231" y="494"/>
                    </a:cubicBezTo>
                    <a:cubicBezTo>
                      <a:pt x="86518" y="4631"/>
                      <a:pt x="57260" y="37678"/>
                      <a:pt x="33535" y="41316"/>
                    </a:cubicBezTo>
                    <a:cubicBezTo>
                      <a:pt x="9809" y="44955"/>
                      <a:pt x="-25031" y="153315"/>
                      <a:pt x="27254" y="157452"/>
                    </a:cubicBezTo>
                    <a:cubicBezTo>
                      <a:pt x="27254" y="157452"/>
                      <a:pt x="48188" y="151121"/>
                      <a:pt x="59204" y="137514"/>
                    </a:cubicBezTo>
                    <a:cubicBezTo>
                      <a:pt x="70219" y="123907"/>
                      <a:pt x="119714" y="96942"/>
                      <a:pt x="132025" y="109751"/>
                    </a:cubicBezTo>
                    <a:cubicBezTo>
                      <a:pt x="144337" y="122561"/>
                      <a:pt x="189096" y="203058"/>
                      <a:pt x="217008" y="206398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4CC7F081-3B7F-4387-B57E-BE16802DB9DB}"/>
                  </a:ext>
                </a:extLst>
              </p:cNvPr>
              <p:cNvSpPr/>
              <p:nvPr/>
            </p:nvSpPr>
            <p:spPr>
              <a:xfrm>
                <a:off x="5982500" y="5997478"/>
                <a:ext cx="19917" cy="19952"/>
              </a:xfrm>
              <a:custGeom>
                <a:avLst/>
                <a:gdLst>
                  <a:gd name="connsiteX0" fmla="*/ 15 w 19917"/>
                  <a:gd name="connsiteY0" fmla="*/ 10532 h 19952"/>
                  <a:gd name="connsiteX1" fmla="*/ 9436 w 19917"/>
                  <a:gd name="connsiteY1" fmla="*/ 15 h 19952"/>
                  <a:gd name="connsiteX2" fmla="*/ 19903 w 19917"/>
                  <a:gd name="connsiteY2" fmla="*/ 9435 h 19952"/>
                  <a:gd name="connsiteX3" fmla="*/ 10532 w 19917"/>
                  <a:gd name="connsiteY3" fmla="*/ 19952 h 19952"/>
                  <a:gd name="connsiteX4" fmla="*/ 9984 w 19917"/>
                  <a:gd name="connsiteY4" fmla="*/ 19952 h 19952"/>
                  <a:gd name="connsiteX5" fmla="*/ 15 w 19917"/>
                  <a:gd name="connsiteY5" fmla="*/ 10532 h 1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7" h="19952">
                    <a:moveTo>
                      <a:pt x="15" y="10532"/>
                    </a:moveTo>
                    <a:cubicBezTo>
                      <a:pt x="-284" y="5049"/>
                      <a:pt x="3903" y="314"/>
                      <a:pt x="9436" y="15"/>
                    </a:cubicBezTo>
                    <a:cubicBezTo>
                      <a:pt x="14918" y="-284"/>
                      <a:pt x="19604" y="3953"/>
                      <a:pt x="19903" y="9435"/>
                    </a:cubicBezTo>
                    <a:cubicBezTo>
                      <a:pt x="20202" y="14918"/>
                      <a:pt x="16015" y="19654"/>
                      <a:pt x="10532" y="19952"/>
                    </a:cubicBezTo>
                    <a:cubicBezTo>
                      <a:pt x="10332" y="19952"/>
                      <a:pt x="10183" y="19952"/>
                      <a:pt x="9984" y="19952"/>
                    </a:cubicBezTo>
                    <a:cubicBezTo>
                      <a:pt x="4700" y="19952"/>
                      <a:pt x="314" y="15815"/>
                      <a:pt x="15" y="10532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08363B38-C828-4022-B25C-C247BB6AE3FE}"/>
                </a:ext>
              </a:extLst>
            </p:cNvPr>
            <p:cNvSpPr/>
            <p:nvPr/>
          </p:nvSpPr>
          <p:spPr>
            <a:xfrm>
              <a:off x="8381621" y="5742604"/>
              <a:ext cx="94824" cy="119703"/>
            </a:xfrm>
            <a:custGeom>
              <a:avLst/>
              <a:gdLst>
                <a:gd name="connsiteX0" fmla="*/ 87425 w 87426"/>
                <a:gd name="connsiteY0" fmla="*/ 43713 h 87425"/>
                <a:gd name="connsiteX1" fmla="*/ 43713 w 87426"/>
                <a:gd name="connsiteY1" fmla="*/ 0 h 87425"/>
                <a:gd name="connsiteX2" fmla="*/ 0 w 87426"/>
                <a:gd name="connsiteY2" fmla="*/ 43713 h 87425"/>
                <a:gd name="connsiteX3" fmla="*/ 43713 w 87426"/>
                <a:gd name="connsiteY3" fmla="*/ 87426 h 87425"/>
                <a:gd name="connsiteX4" fmla="*/ 60909 w 87426"/>
                <a:gd name="connsiteY4" fmla="*/ 87426 h 87425"/>
                <a:gd name="connsiteX5" fmla="*/ 64398 w 87426"/>
                <a:gd name="connsiteY5" fmla="*/ 82441 h 87425"/>
                <a:gd name="connsiteX6" fmla="*/ 87425 w 87426"/>
                <a:gd name="connsiteY6" fmla="*/ 43713 h 8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26" h="87425">
                  <a:moveTo>
                    <a:pt x="87425" y="43713"/>
                  </a:moveTo>
                  <a:cubicBezTo>
                    <a:pt x="87425" y="19589"/>
                    <a:pt x="67857" y="0"/>
                    <a:pt x="43713" y="0"/>
                  </a:cubicBezTo>
                  <a:cubicBezTo>
                    <a:pt x="19568" y="0"/>
                    <a:pt x="0" y="19589"/>
                    <a:pt x="0" y="43713"/>
                  </a:cubicBezTo>
                  <a:cubicBezTo>
                    <a:pt x="0" y="67837"/>
                    <a:pt x="19568" y="87426"/>
                    <a:pt x="43713" y="87426"/>
                  </a:cubicBezTo>
                  <a:lnTo>
                    <a:pt x="60909" y="87426"/>
                  </a:lnTo>
                  <a:lnTo>
                    <a:pt x="64398" y="82441"/>
                  </a:lnTo>
                  <a:cubicBezTo>
                    <a:pt x="78658" y="74815"/>
                    <a:pt x="87515" y="59912"/>
                    <a:pt x="87425" y="43713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8E0C592A-6EE6-4236-86B7-8FD833D3387C}"/>
                </a:ext>
              </a:extLst>
            </p:cNvPr>
            <p:cNvSpPr/>
            <p:nvPr/>
          </p:nvSpPr>
          <p:spPr>
            <a:xfrm>
              <a:off x="8400272" y="5742671"/>
              <a:ext cx="94823" cy="119703"/>
            </a:xfrm>
            <a:custGeom>
              <a:avLst/>
              <a:gdLst>
                <a:gd name="connsiteX0" fmla="*/ 87425 w 87425"/>
                <a:gd name="connsiteY0" fmla="*/ 43663 h 87425"/>
                <a:gd name="connsiteX1" fmla="*/ 43762 w 87425"/>
                <a:gd name="connsiteY1" fmla="*/ 87426 h 87425"/>
                <a:gd name="connsiteX2" fmla="*/ 0 w 87425"/>
                <a:gd name="connsiteY2" fmla="*/ 43763 h 87425"/>
                <a:gd name="connsiteX3" fmla="*/ 43663 w 87425"/>
                <a:gd name="connsiteY3" fmla="*/ 0 h 87425"/>
                <a:gd name="connsiteX4" fmla="*/ 43713 w 87425"/>
                <a:gd name="connsiteY4" fmla="*/ 0 h 87425"/>
                <a:gd name="connsiteX5" fmla="*/ 87425 w 87425"/>
                <a:gd name="connsiteY5" fmla="*/ 43663 h 8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25" h="87425">
                  <a:moveTo>
                    <a:pt x="87425" y="43663"/>
                  </a:moveTo>
                  <a:cubicBezTo>
                    <a:pt x="87450" y="67787"/>
                    <a:pt x="67907" y="87376"/>
                    <a:pt x="43762" y="87426"/>
                  </a:cubicBezTo>
                  <a:cubicBezTo>
                    <a:pt x="19618" y="87476"/>
                    <a:pt x="30" y="67887"/>
                    <a:pt x="0" y="43763"/>
                  </a:cubicBezTo>
                  <a:cubicBezTo>
                    <a:pt x="-25" y="19639"/>
                    <a:pt x="19519" y="50"/>
                    <a:pt x="43663" y="0"/>
                  </a:cubicBezTo>
                  <a:cubicBezTo>
                    <a:pt x="43678" y="0"/>
                    <a:pt x="43698" y="0"/>
                    <a:pt x="43713" y="0"/>
                  </a:cubicBezTo>
                  <a:cubicBezTo>
                    <a:pt x="67837" y="0"/>
                    <a:pt x="87400" y="19539"/>
                    <a:pt x="87425" y="43663"/>
                  </a:cubicBez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95DFB9EC-4F95-4BF4-8601-136E2F8744C6}"/>
                </a:ext>
              </a:extLst>
            </p:cNvPr>
            <p:cNvSpPr/>
            <p:nvPr/>
          </p:nvSpPr>
          <p:spPr>
            <a:xfrm>
              <a:off x="8697284" y="5904006"/>
              <a:ext cx="94823" cy="119703"/>
            </a:xfrm>
            <a:custGeom>
              <a:avLst/>
              <a:gdLst>
                <a:gd name="connsiteX0" fmla="*/ 87425 w 87425"/>
                <a:gd name="connsiteY0" fmla="*/ 43713 h 87425"/>
                <a:gd name="connsiteX1" fmla="*/ 43713 w 87425"/>
                <a:gd name="connsiteY1" fmla="*/ 87426 h 87425"/>
                <a:gd name="connsiteX2" fmla="*/ 0 w 87425"/>
                <a:gd name="connsiteY2" fmla="*/ 43713 h 87425"/>
                <a:gd name="connsiteX3" fmla="*/ 43713 w 87425"/>
                <a:gd name="connsiteY3" fmla="*/ 0 h 87425"/>
                <a:gd name="connsiteX4" fmla="*/ 43762 w 87425"/>
                <a:gd name="connsiteY4" fmla="*/ 0 h 87425"/>
                <a:gd name="connsiteX5" fmla="*/ 87425 w 87425"/>
                <a:gd name="connsiteY5" fmla="*/ 43663 h 87425"/>
                <a:gd name="connsiteX6" fmla="*/ 87425 w 87425"/>
                <a:gd name="connsiteY6" fmla="*/ 43713 h 8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25" h="87425">
                  <a:moveTo>
                    <a:pt x="87425" y="43713"/>
                  </a:moveTo>
                  <a:cubicBezTo>
                    <a:pt x="87425" y="67837"/>
                    <a:pt x="67837" y="87426"/>
                    <a:pt x="43713" y="87426"/>
                  </a:cubicBezTo>
                  <a:cubicBezTo>
                    <a:pt x="19588" y="87426"/>
                    <a:pt x="0" y="67837"/>
                    <a:pt x="0" y="43713"/>
                  </a:cubicBezTo>
                  <a:cubicBezTo>
                    <a:pt x="0" y="19589"/>
                    <a:pt x="19588" y="0"/>
                    <a:pt x="43713" y="0"/>
                  </a:cubicBezTo>
                  <a:cubicBezTo>
                    <a:pt x="43713" y="0"/>
                    <a:pt x="43762" y="0"/>
                    <a:pt x="43762" y="0"/>
                  </a:cubicBezTo>
                  <a:cubicBezTo>
                    <a:pt x="67887" y="0"/>
                    <a:pt x="87425" y="19539"/>
                    <a:pt x="87425" y="43663"/>
                  </a:cubicBezTo>
                  <a:cubicBezTo>
                    <a:pt x="87425" y="43663"/>
                    <a:pt x="87425" y="43713"/>
                    <a:pt x="87425" y="43713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4501527B-E57E-4AE5-95E6-37634029CD82}"/>
                </a:ext>
              </a:extLst>
            </p:cNvPr>
            <p:cNvSpPr/>
            <p:nvPr/>
          </p:nvSpPr>
          <p:spPr>
            <a:xfrm>
              <a:off x="8391838" y="5737621"/>
              <a:ext cx="489145" cy="261451"/>
            </a:xfrm>
            <a:custGeom>
              <a:avLst/>
              <a:gdLst>
                <a:gd name="connsiteX0" fmla="*/ 0 w 450983"/>
                <a:gd name="connsiteY0" fmla="*/ 0 h 190950"/>
                <a:gd name="connsiteX1" fmla="*/ 48348 w 450983"/>
                <a:gd name="connsiteY1" fmla="*/ 44859 h 190950"/>
                <a:gd name="connsiteX2" fmla="*/ 65046 w 450983"/>
                <a:gd name="connsiteY2" fmla="*/ 55626 h 190950"/>
                <a:gd name="connsiteX3" fmla="*/ 390524 w 450983"/>
                <a:gd name="connsiteY3" fmla="*/ 190951 h 190950"/>
                <a:gd name="connsiteX4" fmla="*/ 450984 w 450983"/>
                <a:gd name="connsiteY4" fmla="*/ 147437 h 19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83" h="190950">
                  <a:moveTo>
                    <a:pt x="0" y="0"/>
                  </a:moveTo>
                  <a:lnTo>
                    <a:pt x="48348" y="44859"/>
                  </a:lnTo>
                  <a:cubicBezTo>
                    <a:pt x="53238" y="49395"/>
                    <a:pt x="58890" y="53034"/>
                    <a:pt x="65046" y="55626"/>
                  </a:cubicBezTo>
                  <a:lnTo>
                    <a:pt x="390524" y="190951"/>
                  </a:lnTo>
                  <a:lnTo>
                    <a:pt x="450984" y="147437"/>
                  </a:ln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69A22F78-42E8-4E91-BCF6-96619B8D2572}"/>
                </a:ext>
              </a:extLst>
            </p:cNvPr>
            <p:cNvSpPr/>
            <p:nvPr/>
          </p:nvSpPr>
          <p:spPr>
            <a:xfrm>
              <a:off x="8880118" y="4422136"/>
              <a:ext cx="503668" cy="647286"/>
            </a:xfrm>
            <a:custGeom>
              <a:avLst/>
              <a:gdLst>
                <a:gd name="connsiteX0" fmla="*/ 235112 w 464373"/>
                <a:gd name="connsiteY0" fmla="*/ 472744 h 472744"/>
                <a:gd name="connsiteX1" fmla="*/ 219611 w 464373"/>
                <a:gd name="connsiteY1" fmla="*/ 462078 h 472744"/>
                <a:gd name="connsiteX2" fmla="*/ 440268 w 464373"/>
                <a:gd name="connsiteY2" fmla="*/ 124488 h 472744"/>
                <a:gd name="connsiteX3" fmla="*/ 440268 w 464373"/>
                <a:gd name="connsiteY3" fmla="*/ 76289 h 472744"/>
                <a:gd name="connsiteX4" fmla="*/ 402237 w 464373"/>
                <a:gd name="connsiteY4" fmla="*/ 50670 h 472744"/>
                <a:gd name="connsiteX5" fmla="*/ 401240 w 464373"/>
                <a:gd name="connsiteY5" fmla="*/ 50420 h 472744"/>
                <a:gd name="connsiteX6" fmla="*/ 328967 w 464373"/>
                <a:gd name="connsiteY6" fmla="*/ 28091 h 472744"/>
                <a:gd name="connsiteX7" fmla="*/ 209343 w 464373"/>
                <a:gd name="connsiteY7" fmla="*/ 62981 h 472744"/>
                <a:gd name="connsiteX8" fmla="*/ 208844 w 464373"/>
                <a:gd name="connsiteY8" fmla="*/ 63829 h 472744"/>
                <a:gd name="connsiteX9" fmla="*/ 15701 w 464373"/>
                <a:gd name="connsiteY9" fmla="*/ 355662 h 472744"/>
                <a:gd name="connsiteX10" fmla="*/ 0 w 464373"/>
                <a:gd name="connsiteY10" fmla="*/ 345245 h 472744"/>
                <a:gd name="connsiteX11" fmla="*/ 192945 w 464373"/>
                <a:gd name="connsiteY11" fmla="*/ 53710 h 472744"/>
                <a:gd name="connsiteX12" fmla="*/ 335597 w 464373"/>
                <a:gd name="connsiteY12" fmla="*/ 10546 h 472744"/>
                <a:gd name="connsiteX13" fmla="*/ 406374 w 464373"/>
                <a:gd name="connsiteY13" fmla="*/ 32377 h 472744"/>
                <a:gd name="connsiteX14" fmla="*/ 456566 w 464373"/>
                <a:gd name="connsiteY14" fmla="*/ 66969 h 472744"/>
                <a:gd name="connsiteX15" fmla="*/ 457762 w 464373"/>
                <a:gd name="connsiteY15" fmla="*/ 131117 h 472744"/>
                <a:gd name="connsiteX16" fmla="*/ 235112 w 464373"/>
                <a:gd name="connsiteY16" fmla="*/ 472744 h 4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4373" h="472744">
                  <a:moveTo>
                    <a:pt x="235112" y="472744"/>
                  </a:moveTo>
                  <a:lnTo>
                    <a:pt x="219611" y="462078"/>
                  </a:lnTo>
                  <a:cubicBezTo>
                    <a:pt x="290936" y="358752"/>
                    <a:pt x="428953" y="155341"/>
                    <a:pt x="440268" y="124488"/>
                  </a:cubicBezTo>
                  <a:cubicBezTo>
                    <a:pt x="447445" y="105049"/>
                    <a:pt x="447445" y="88849"/>
                    <a:pt x="440268" y="76289"/>
                  </a:cubicBezTo>
                  <a:cubicBezTo>
                    <a:pt x="428904" y="56352"/>
                    <a:pt x="402486" y="50720"/>
                    <a:pt x="402237" y="50670"/>
                  </a:cubicBezTo>
                  <a:lnTo>
                    <a:pt x="401240" y="50420"/>
                  </a:lnTo>
                  <a:lnTo>
                    <a:pt x="328967" y="28091"/>
                  </a:lnTo>
                  <a:cubicBezTo>
                    <a:pt x="246177" y="-4906"/>
                    <a:pt x="210788" y="60090"/>
                    <a:pt x="209343" y="62981"/>
                  </a:cubicBezTo>
                  <a:lnTo>
                    <a:pt x="208844" y="63829"/>
                  </a:lnTo>
                  <a:lnTo>
                    <a:pt x="15701" y="355662"/>
                  </a:lnTo>
                  <a:lnTo>
                    <a:pt x="0" y="345245"/>
                  </a:lnTo>
                  <a:lnTo>
                    <a:pt x="192945" y="53710"/>
                  </a:lnTo>
                  <a:cubicBezTo>
                    <a:pt x="197031" y="46433"/>
                    <a:pt x="241342" y="-26787"/>
                    <a:pt x="335597" y="10546"/>
                  </a:cubicBezTo>
                  <a:lnTo>
                    <a:pt x="406374" y="32377"/>
                  </a:lnTo>
                  <a:cubicBezTo>
                    <a:pt x="411359" y="33424"/>
                    <a:pt x="441813" y="40850"/>
                    <a:pt x="456566" y="66969"/>
                  </a:cubicBezTo>
                  <a:cubicBezTo>
                    <a:pt x="466535" y="84613"/>
                    <a:pt x="466984" y="106196"/>
                    <a:pt x="457762" y="131117"/>
                  </a:cubicBezTo>
                  <a:cubicBezTo>
                    <a:pt x="443109" y="171739"/>
                    <a:pt x="243735" y="460483"/>
                    <a:pt x="235112" y="472744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598E596D-11F3-4349-8E06-DF83EF46E91E}"/>
                </a:ext>
              </a:extLst>
            </p:cNvPr>
            <p:cNvSpPr/>
            <p:nvPr/>
          </p:nvSpPr>
          <p:spPr>
            <a:xfrm>
              <a:off x="8733127" y="4968965"/>
              <a:ext cx="570211" cy="1054238"/>
            </a:xfrm>
            <a:custGeom>
              <a:avLst/>
              <a:gdLst>
                <a:gd name="connsiteX0" fmla="*/ 348805 w 525725"/>
                <a:gd name="connsiteY0" fmla="*/ 0 h 769961"/>
                <a:gd name="connsiteX1" fmla="*/ 508703 w 525725"/>
                <a:gd name="connsiteY1" fmla="*/ 109656 h 769961"/>
                <a:gd name="connsiteX2" fmla="*/ 502472 w 525725"/>
                <a:gd name="connsiteY2" fmla="*/ 237255 h 769961"/>
                <a:gd name="connsiteX3" fmla="*/ 232121 w 525725"/>
                <a:gd name="connsiteY3" fmla="*/ 736537 h 769961"/>
                <a:gd name="connsiteX4" fmla="*/ 0 w 525725"/>
                <a:gd name="connsiteY4" fmla="*/ 714357 h 7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725" h="769961">
                  <a:moveTo>
                    <a:pt x="348805" y="0"/>
                  </a:moveTo>
                  <a:lnTo>
                    <a:pt x="508703" y="109656"/>
                  </a:lnTo>
                  <a:cubicBezTo>
                    <a:pt x="508703" y="109656"/>
                    <a:pt x="550871" y="152172"/>
                    <a:pt x="502472" y="237255"/>
                  </a:cubicBezTo>
                  <a:cubicBezTo>
                    <a:pt x="459956" y="312020"/>
                    <a:pt x="232121" y="736537"/>
                    <a:pt x="232121" y="736537"/>
                  </a:cubicBezTo>
                  <a:cubicBezTo>
                    <a:pt x="232121" y="736537"/>
                    <a:pt x="184670" y="824860"/>
                    <a:pt x="0" y="714357"/>
                  </a:cubicBezTo>
                  <a:close/>
                </a:path>
              </a:pathLst>
            </a:custGeom>
            <a:solidFill>
              <a:srgbClr val="66C88A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15A8F3DB-A05B-4B87-8E13-CBADBC664D96}"/>
                </a:ext>
              </a:extLst>
            </p:cNvPr>
            <p:cNvSpPr/>
            <p:nvPr/>
          </p:nvSpPr>
          <p:spPr>
            <a:xfrm>
              <a:off x="8341379" y="4836240"/>
              <a:ext cx="834931" cy="1091104"/>
            </a:xfrm>
            <a:custGeom>
              <a:avLst/>
              <a:gdLst>
                <a:gd name="connsiteX0" fmla="*/ 754999 w 769792"/>
                <a:gd name="connsiteY0" fmla="*/ 259574 h 796886"/>
                <a:gd name="connsiteX1" fmla="*/ 496560 w 769792"/>
                <a:gd name="connsiteY1" fmla="*/ 733536 h 796886"/>
                <a:gd name="connsiteX2" fmla="*/ 342843 w 769792"/>
                <a:gd name="connsiteY2" fmla="*/ 787367 h 796886"/>
                <a:gd name="connsiteX3" fmla="*/ 180203 w 769792"/>
                <a:gd name="connsiteY3" fmla="*/ 719131 h 796886"/>
                <a:gd name="connsiteX4" fmla="*/ 176166 w 769792"/>
                <a:gd name="connsiteY4" fmla="*/ 717486 h 796886"/>
                <a:gd name="connsiteX5" fmla="*/ 74336 w 769792"/>
                <a:gd name="connsiteY5" fmla="*/ 674621 h 796886"/>
                <a:gd name="connsiteX6" fmla="*/ 46523 w 769792"/>
                <a:gd name="connsiteY6" fmla="*/ 658322 h 796886"/>
                <a:gd name="connsiteX7" fmla="*/ 40841 w 769792"/>
                <a:gd name="connsiteY7" fmla="*/ 653637 h 796886"/>
                <a:gd name="connsiteX8" fmla="*/ 966 w 769792"/>
                <a:gd name="connsiteY8" fmla="*/ 547221 h 796886"/>
                <a:gd name="connsiteX9" fmla="*/ 18511 w 769792"/>
                <a:gd name="connsiteY9" fmla="*/ 498325 h 796886"/>
                <a:gd name="connsiteX10" fmla="*/ 294445 w 769792"/>
                <a:gd name="connsiteY10" fmla="*/ 57060 h 796886"/>
                <a:gd name="connsiteX11" fmla="*/ 434355 w 769792"/>
                <a:gd name="connsiteY11" fmla="*/ 5771 h 796886"/>
                <a:gd name="connsiteX12" fmla="*/ 464261 w 769792"/>
                <a:gd name="connsiteY12" fmla="*/ 15291 h 796886"/>
                <a:gd name="connsiteX13" fmla="*/ 471389 w 769792"/>
                <a:gd name="connsiteY13" fmla="*/ 17584 h 796886"/>
                <a:gd name="connsiteX14" fmla="*/ 471389 w 769792"/>
                <a:gd name="connsiteY14" fmla="*/ 17584 h 796886"/>
                <a:gd name="connsiteX15" fmla="*/ 477370 w 769792"/>
                <a:gd name="connsiteY15" fmla="*/ 19478 h 796886"/>
                <a:gd name="connsiteX16" fmla="*/ 577057 w 769792"/>
                <a:gd name="connsiteY16" fmla="*/ 51278 h 796886"/>
                <a:gd name="connsiteX17" fmla="*/ 589269 w 769792"/>
                <a:gd name="connsiteY17" fmla="*/ 55216 h 796886"/>
                <a:gd name="connsiteX18" fmla="*/ 685467 w 769792"/>
                <a:gd name="connsiteY18" fmla="*/ 85920 h 796886"/>
                <a:gd name="connsiteX19" fmla="*/ 725342 w 769792"/>
                <a:gd name="connsiteY19" fmla="*/ 107551 h 796886"/>
                <a:gd name="connsiteX20" fmla="*/ 727585 w 769792"/>
                <a:gd name="connsiteY20" fmla="*/ 109446 h 796886"/>
                <a:gd name="connsiteX21" fmla="*/ 732120 w 769792"/>
                <a:gd name="connsiteY21" fmla="*/ 113532 h 796886"/>
                <a:gd name="connsiteX22" fmla="*/ 754999 w 769792"/>
                <a:gd name="connsiteY22" fmla="*/ 259574 h 79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9792" h="796886">
                  <a:moveTo>
                    <a:pt x="754999" y="259574"/>
                  </a:moveTo>
                  <a:lnTo>
                    <a:pt x="496560" y="733536"/>
                  </a:lnTo>
                  <a:cubicBezTo>
                    <a:pt x="466704" y="788264"/>
                    <a:pt x="400312" y="811541"/>
                    <a:pt x="342843" y="787367"/>
                  </a:cubicBezTo>
                  <a:lnTo>
                    <a:pt x="180203" y="719131"/>
                  </a:lnTo>
                  <a:lnTo>
                    <a:pt x="176166" y="717486"/>
                  </a:lnTo>
                  <a:lnTo>
                    <a:pt x="74336" y="674621"/>
                  </a:lnTo>
                  <a:cubicBezTo>
                    <a:pt x="64372" y="670484"/>
                    <a:pt x="55017" y="665001"/>
                    <a:pt x="46523" y="658322"/>
                  </a:cubicBezTo>
                  <a:cubicBezTo>
                    <a:pt x="44579" y="656827"/>
                    <a:pt x="42685" y="655232"/>
                    <a:pt x="40841" y="653637"/>
                  </a:cubicBezTo>
                  <a:cubicBezTo>
                    <a:pt x="10835" y="626920"/>
                    <a:pt x="-4078" y="587096"/>
                    <a:pt x="966" y="547221"/>
                  </a:cubicBezTo>
                  <a:cubicBezTo>
                    <a:pt x="3199" y="529825"/>
                    <a:pt x="9185" y="513178"/>
                    <a:pt x="18511" y="498325"/>
                  </a:cubicBezTo>
                  <a:lnTo>
                    <a:pt x="294445" y="57060"/>
                  </a:lnTo>
                  <a:cubicBezTo>
                    <a:pt x="323902" y="10008"/>
                    <a:pt x="381471" y="-11126"/>
                    <a:pt x="434355" y="5771"/>
                  </a:cubicBezTo>
                  <a:lnTo>
                    <a:pt x="464261" y="15291"/>
                  </a:lnTo>
                  <a:lnTo>
                    <a:pt x="471389" y="17584"/>
                  </a:lnTo>
                  <a:lnTo>
                    <a:pt x="471389" y="17584"/>
                  </a:lnTo>
                  <a:lnTo>
                    <a:pt x="477370" y="19478"/>
                  </a:lnTo>
                  <a:lnTo>
                    <a:pt x="577057" y="51278"/>
                  </a:lnTo>
                  <a:lnTo>
                    <a:pt x="589269" y="55216"/>
                  </a:lnTo>
                  <a:lnTo>
                    <a:pt x="685467" y="85920"/>
                  </a:lnTo>
                  <a:cubicBezTo>
                    <a:pt x="700021" y="90555"/>
                    <a:pt x="713529" y="97882"/>
                    <a:pt x="725342" y="107551"/>
                  </a:cubicBezTo>
                  <a:lnTo>
                    <a:pt x="727585" y="109446"/>
                  </a:lnTo>
                  <a:lnTo>
                    <a:pt x="732120" y="113532"/>
                  </a:lnTo>
                  <a:cubicBezTo>
                    <a:pt x="771896" y="151464"/>
                    <a:pt x="781266" y="211325"/>
                    <a:pt x="754999" y="259574"/>
                  </a:cubicBezTo>
                  <a:close/>
                </a:path>
              </a:pathLst>
            </a:custGeom>
            <a:solidFill>
              <a:srgbClr val="81E3A5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AA221466-73BF-4726-B928-D464BF013F2A}"/>
                </a:ext>
              </a:extLst>
            </p:cNvPr>
            <p:cNvSpPr/>
            <p:nvPr/>
          </p:nvSpPr>
          <p:spPr>
            <a:xfrm>
              <a:off x="8341656" y="5550422"/>
              <a:ext cx="491753" cy="377163"/>
            </a:xfrm>
            <a:custGeom>
              <a:avLst/>
              <a:gdLst>
                <a:gd name="connsiteX0" fmla="*/ 453388 w 453388"/>
                <a:gd name="connsiteY0" fmla="*/ 257392 h 275460"/>
                <a:gd name="connsiteX1" fmla="*/ 342586 w 453388"/>
                <a:gd name="connsiteY1" fmla="*/ 265965 h 275460"/>
                <a:gd name="connsiteX2" fmla="*/ 179947 w 453388"/>
                <a:gd name="connsiteY2" fmla="*/ 197530 h 275460"/>
                <a:gd name="connsiteX3" fmla="*/ 175909 w 453388"/>
                <a:gd name="connsiteY3" fmla="*/ 195885 h 275460"/>
                <a:gd name="connsiteX4" fmla="*/ 74079 w 453388"/>
                <a:gd name="connsiteY4" fmla="*/ 153020 h 275460"/>
                <a:gd name="connsiteX5" fmla="*/ 46267 w 453388"/>
                <a:gd name="connsiteY5" fmla="*/ 136721 h 275460"/>
                <a:gd name="connsiteX6" fmla="*/ 40585 w 453388"/>
                <a:gd name="connsiteY6" fmla="*/ 132036 h 275460"/>
                <a:gd name="connsiteX7" fmla="*/ 6840 w 453388"/>
                <a:gd name="connsiteY7" fmla="*/ 0 h 275460"/>
                <a:gd name="connsiteX8" fmla="*/ 418847 w 453388"/>
                <a:gd name="connsiteY8" fmla="*/ 184072 h 275460"/>
                <a:gd name="connsiteX9" fmla="*/ 453388 w 453388"/>
                <a:gd name="connsiteY9" fmla="*/ 257392 h 27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388" h="275460">
                  <a:moveTo>
                    <a:pt x="453388" y="257392"/>
                  </a:moveTo>
                  <a:cubicBezTo>
                    <a:pt x="419993" y="277977"/>
                    <a:pt x="378723" y="281167"/>
                    <a:pt x="342586" y="265965"/>
                  </a:cubicBezTo>
                  <a:lnTo>
                    <a:pt x="179947" y="197530"/>
                  </a:lnTo>
                  <a:lnTo>
                    <a:pt x="175909" y="195885"/>
                  </a:lnTo>
                  <a:lnTo>
                    <a:pt x="74079" y="153020"/>
                  </a:lnTo>
                  <a:cubicBezTo>
                    <a:pt x="64116" y="148882"/>
                    <a:pt x="54760" y="143400"/>
                    <a:pt x="46267" y="136721"/>
                  </a:cubicBezTo>
                  <a:cubicBezTo>
                    <a:pt x="44323" y="135225"/>
                    <a:pt x="42429" y="133631"/>
                    <a:pt x="40585" y="132036"/>
                  </a:cubicBezTo>
                  <a:cubicBezTo>
                    <a:pt x="10678" y="105319"/>
                    <a:pt x="-11901" y="45408"/>
                    <a:pt x="6840" y="0"/>
                  </a:cubicBezTo>
                  <a:cubicBezTo>
                    <a:pt x="6840" y="0"/>
                    <a:pt x="351857" y="142353"/>
                    <a:pt x="418847" y="184072"/>
                  </a:cubicBezTo>
                  <a:cubicBezTo>
                    <a:pt x="453388" y="205654"/>
                    <a:pt x="453388" y="236408"/>
                    <a:pt x="453388" y="257392"/>
                  </a:cubicBezTo>
                  <a:close/>
                </a:path>
              </a:pathLst>
            </a:custGeom>
            <a:solidFill>
              <a:srgbClr val="5DD782">
                <a:alpha val="40000"/>
              </a:srgb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AE4EBEA0-E662-4A08-BFC6-769A01941954}"/>
                </a:ext>
              </a:extLst>
            </p:cNvPr>
            <p:cNvSpPr/>
            <p:nvPr/>
          </p:nvSpPr>
          <p:spPr>
            <a:xfrm>
              <a:off x="8375935" y="4857451"/>
              <a:ext cx="483046" cy="884879"/>
            </a:xfrm>
            <a:custGeom>
              <a:avLst/>
              <a:gdLst>
                <a:gd name="connsiteX0" fmla="*/ 445360 w 445360"/>
                <a:gd name="connsiteY0" fmla="*/ 3987 h 646270"/>
                <a:gd name="connsiteX1" fmla="*/ 322496 w 445360"/>
                <a:gd name="connsiteY1" fmla="*/ 53831 h 646270"/>
                <a:gd name="connsiteX2" fmla="*/ 17504 w 445360"/>
                <a:gd name="connsiteY2" fmla="*/ 548827 h 646270"/>
                <a:gd name="connsiteX3" fmla="*/ 19249 w 445360"/>
                <a:gd name="connsiteY3" fmla="*/ 646270 h 646270"/>
                <a:gd name="connsiteX4" fmla="*/ 14663 w 445360"/>
                <a:gd name="connsiteY4" fmla="*/ 642831 h 646270"/>
                <a:gd name="connsiteX5" fmla="*/ 8981 w 445360"/>
                <a:gd name="connsiteY5" fmla="*/ 638146 h 646270"/>
                <a:gd name="connsiteX6" fmla="*/ 11772 w 445360"/>
                <a:gd name="connsiteY6" fmla="*/ 545387 h 646270"/>
                <a:gd name="connsiteX7" fmla="*/ 317163 w 445360"/>
                <a:gd name="connsiteY7" fmla="*/ 49843 h 646270"/>
                <a:gd name="connsiteX8" fmla="*/ 432252 w 445360"/>
                <a:gd name="connsiteY8" fmla="*/ 0 h 646270"/>
                <a:gd name="connsiteX9" fmla="*/ 439379 w 445360"/>
                <a:gd name="connsiteY9" fmla="*/ 2293 h 646270"/>
                <a:gd name="connsiteX10" fmla="*/ 439379 w 445360"/>
                <a:gd name="connsiteY10" fmla="*/ 2293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5360" h="646270">
                  <a:moveTo>
                    <a:pt x="445360" y="3987"/>
                  </a:moveTo>
                  <a:cubicBezTo>
                    <a:pt x="444463" y="3987"/>
                    <a:pt x="349611" y="17794"/>
                    <a:pt x="322496" y="53831"/>
                  </a:cubicBezTo>
                  <a:cubicBezTo>
                    <a:pt x="294634" y="90865"/>
                    <a:pt x="20246" y="544241"/>
                    <a:pt x="17504" y="548827"/>
                  </a:cubicBezTo>
                  <a:cubicBezTo>
                    <a:pt x="4490" y="580129"/>
                    <a:pt x="5123" y="615467"/>
                    <a:pt x="19249" y="646270"/>
                  </a:cubicBezTo>
                  <a:lnTo>
                    <a:pt x="14663" y="642831"/>
                  </a:lnTo>
                  <a:cubicBezTo>
                    <a:pt x="12719" y="641336"/>
                    <a:pt x="10825" y="639741"/>
                    <a:pt x="8981" y="638146"/>
                  </a:cubicBezTo>
                  <a:cubicBezTo>
                    <a:pt x="-3904" y="608339"/>
                    <a:pt x="-2882" y="574346"/>
                    <a:pt x="11772" y="545387"/>
                  </a:cubicBezTo>
                  <a:cubicBezTo>
                    <a:pt x="23136" y="526646"/>
                    <a:pt x="289101" y="87126"/>
                    <a:pt x="317163" y="49843"/>
                  </a:cubicBezTo>
                  <a:cubicBezTo>
                    <a:pt x="341786" y="17146"/>
                    <a:pt x="410371" y="3439"/>
                    <a:pt x="432252" y="0"/>
                  </a:cubicBezTo>
                  <a:lnTo>
                    <a:pt x="439379" y="2293"/>
                  </a:lnTo>
                  <a:lnTo>
                    <a:pt x="439379" y="2293"/>
                  </a:ln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08BE9B7A-BDC7-4C0C-B304-37B32C805C3E}"/>
                </a:ext>
              </a:extLst>
            </p:cNvPr>
            <p:cNvSpPr/>
            <p:nvPr/>
          </p:nvSpPr>
          <p:spPr>
            <a:xfrm>
              <a:off x="8530796" y="4906792"/>
              <a:ext cx="449552" cy="916819"/>
            </a:xfrm>
            <a:custGeom>
              <a:avLst/>
              <a:gdLst>
                <a:gd name="connsiteX0" fmla="*/ 414480 w 414479"/>
                <a:gd name="connsiteY0" fmla="*/ 3688 h 669597"/>
                <a:gd name="connsiteX1" fmla="*/ 312201 w 414479"/>
                <a:gd name="connsiteY1" fmla="*/ 74267 h 669597"/>
                <a:gd name="connsiteX2" fmla="*/ 18573 w 414479"/>
                <a:gd name="connsiteY2" fmla="*/ 619106 h 669597"/>
                <a:gd name="connsiteX3" fmla="*/ 18573 w 414479"/>
                <a:gd name="connsiteY3" fmla="*/ 619455 h 669597"/>
                <a:gd name="connsiteX4" fmla="*/ 18573 w 414479"/>
                <a:gd name="connsiteY4" fmla="*/ 619754 h 669597"/>
                <a:gd name="connsiteX5" fmla="*/ 10099 w 414479"/>
                <a:gd name="connsiteY5" fmla="*/ 669597 h 669597"/>
                <a:gd name="connsiteX6" fmla="*/ 6012 w 414479"/>
                <a:gd name="connsiteY6" fmla="*/ 667853 h 669597"/>
                <a:gd name="connsiteX7" fmla="*/ 1975 w 414479"/>
                <a:gd name="connsiteY7" fmla="*/ 666208 h 669597"/>
                <a:gd name="connsiteX8" fmla="*/ 13289 w 414479"/>
                <a:gd name="connsiteY8" fmla="*/ 615916 h 669597"/>
                <a:gd name="connsiteX9" fmla="*/ 306967 w 414479"/>
                <a:gd name="connsiteY9" fmla="*/ 71027 h 669597"/>
                <a:gd name="connsiteX10" fmla="*/ 402717 w 414479"/>
                <a:gd name="connsiteY10" fmla="*/ 0 h 66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4479" h="669597">
                  <a:moveTo>
                    <a:pt x="414480" y="3688"/>
                  </a:moveTo>
                  <a:cubicBezTo>
                    <a:pt x="372262" y="12411"/>
                    <a:pt x="335328" y="37881"/>
                    <a:pt x="312201" y="74267"/>
                  </a:cubicBezTo>
                  <a:cubicBezTo>
                    <a:pt x="272774" y="137817"/>
                    <a:pt x="21115" y="614321"/>
                    <a:pt x="18573" y="619106"/>
                  </a:cubicBezTo>
                  <a:lnTo>
                    <a:pt x="18573" y="619455"/>
                  </a:lnTo>
                  <a:lnTo>
                    <a:pt x="18573" y="619754"/>
                  </a:lnTo>
                  <a:cubicBezTo>
                    <a:pt x="18573" y="619754"/>
                    <a:pt x="1227" y="644127"/>
                    <a:pt x="10099" y="669597"/>
                  </a:cubicBezTo>
                  <a:lnTo>
                    <a:pt x="6012" y="667853"/>
                  </a:lnTo>
                  <a:lnTo>
                    <a:pt x="1975" y="666208"/>
                  </a:lnTo>
                  <a:cubicBezTo>
                    <a:pt x="-5602" y="639991"/>
                    <a:pt x="10897" y="618857"/>
                    <a:pt x="13289" y="615916"/>
                  </a:cubicBezTo>
                  <a:cubicBezTo>
                    <a:pt x="21065" y="600963"/>
                    <a:pt x="267890" y="134079"/>
                    <a:pt x="306967" y="71027"/>
                  </a:cubicBezTo>
                  <a:cubicBezTo>
                    <a:pt x="328948" y="36286"/>
                    <a:pt x="363091" y="10965"/>
                    <a:pt x="402717" y="0"/>
                  </a:cubicBez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D966D831-D98E-41DB-A9C8-B86610B399F7}"/>
                </a:ext>
              </a:extLst>
            </p:cNvPr>
            <p:cNvSpPr/>
            <p:nvPr/>
          </p:nvSpPr>
          <p:spPr>
            <a:xfrm>
              <a:off x="8695597" y="4983159"/>
              <a:ext cx="439799" cy="928353"/>
            </a:xfrm>
            <a:custGeom>
              <a:avLst/>
              <a:gdLst>
                <a:gd name="connsiteX0" fmla="*/ 405488 w 405487"/>
                <a:gd name="connsiteY0" fmla="*/ 6230 h 678021"/>
                <a:gd name="connsiteX1" fmla="*/ 365613 w 405487"/>
                <a:gd name="connsiteY1" fmla="*/ 17944 h 678021"/>
                <a:gd name="connsiteX2" fmla="*/ 301614 w 405487"/>
                <a:gd name="connsiteY2" fmla="*/ 75812 h 678021"/>
                <a:gd name="connsiteX3" fmla="*/ 17207 w 405487"/>
                <a:gd name="connsiteY3" fmla="*/ 622495 h 678021"/>
                <a:gd name="connsiteX4" fmla="*/ 17207 w 405487"/>
                <a:gd name="connsiteY4" fmla="*/ 622895 h 678021"/>
                <a:gd name="connsiteX5" fmla="*/ 17207 w 405487"/>
                <a:gd name="connsiteY5" fmla="*/ 623193 h 678021"/>
                <a:gd name="connsiteX6" fmla="*/ 11575 w 405487"/>
                <a:gd name="connsiteY6" fmla="*/ 678021 h 678021"/>
                <a:gd name="connsiteX7" fmla="*/ 1357 w 405487"/>
                <a:gd name="connsiteY7" fmla="*/ 673735 h 678021"/>
                <a:gd name="connsiteX8" fmla="*/ 11874 w 405487"/>
                <a:gd name="connsiteY8" fmla="*/ 618907 h 678021"/>
                <a:gd name="connsiteX9" fmla="*/ 296430 w 405487"/>
                <a:gd name="connsiteY9" fmla="*/ 72024 h 678021"/>
                <a:gd name="connsiteX10" fmla="*/ 399058 w 405487"/>
                <a:gd name="connsiteY10" fmla="*/ 0 h 678021"/>
                <a:gd name="connsiteX11" fmla="*/ 401301 w 405487"/>
                <a:gd name="connsiteY11" fmla="*/ 1894 h 67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5487" h="678021">
                  <a:moveTo>
                    <a:pt x="405488" y="6230"/>
                  </a:moveTo>
                  <a:cubicBezTo>
                    <a:pt x="391682" y="8075"/>
                    <a:pt x="378224" y="12062"/>
                    <a:pt x="365613" y="17944"/>
                  </a:cubicBezTo>
                  <a:cubicBezTo>
                    <a:pt x="339146" y="30654"/>
                    <a:pt x="316916" y="50741"/>
                    <a:pt x="301614" y="75812"/>
                  </a:cubicBezTo>
                  <a:cubicBezTo>
                    <a:pt x="262238" y="139313"/>
                    <a:pt x="19649" y="617711"/>
                    <a:pt x="17207" y="622495"/>
                  </a:cubicBezTo>
                  <a:lnTo>
                    <a:pt x="17207" y="622895"/>
                  </a:lnTo>
                  <a:lnTo>
                    <a:pt x="17207" y="623193"/>
                  </a:lnTo>
                  <a:cubicBezTo>
                    <a:pt x="17207" y="623193"/>
                    <a:pt x="2703" y="653099"/>
                    <a:pt x="11575" y="678021"/>
                  </a:cubicBezTo>
                  <a:lnTo>
                    <a:pt x="1357" y="673735"/>
                  </a:lnTo>
                  <a:cubicBezTo>
                    <a:pt x="-4275" y="651754"/>
                    <a:pt x="9282" y="622147"/>
                    <a:pt x="11874" y="618907"/>
                  </a:cubicBezTo>
                  <a:cubicBezTo>
                    <a:pt x="19649" y="603655"/>
                    <a:pt x="257303" y="135076"/>
                    <a:pt x="296430" y="72024"/>
                  </a:cubicBezTo>
                  <a:cubicBezTo>
                    <a:pt x="333215" y="12760"/>
                    <a:pt x="387744" y="1695"/>
                    <a:pt x="399058" y="0"/>
                  </a:cubicBezTo>
                  <a:lnTo>
                    <a:pt x="401301" y="1894"/>
                  </a:ln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6" name="Graphic 5">
              <a:extLst>
                <a:ext uri="{FF2B5EF4-FFF2-40B4-BE49-F238E27FC236}">
                  <a16:creationId xmlns="" xmlns:a16="http://schemas.microsoft.com/office/drawing/2014/main" id="{3D930FF9-AB06-4901-9A3F-F364AD0E377E}"/>
                </a:ext>
              </a:extLst>
            </p:cNvPr>
            <p:cNvGrpSpPr/>
            <p:nvPr/>
          </p:nvGrpSpPr>
          <p:grpSpPr>
            <a:xfrm>
              <a:off x="9195430" y="3078216"/>
              <a:ext cx="902786" cy="2944945"/>
              <a:chOff x="4508617" y="4576864"/>
              <a:chExt cx="832353" cy="2150836"/>
            </a:xfrm>
            <a:solidFill>
              <a:schemeClr val="accent1"/>
            </a:solidFill>
          </p:grpSpPr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6B159E65-4820-425F-AD40-93AC23648D80}"/>
                  </a:ext>
                </a:extLst>
              </p:cNvPr>
              <p:cNvSpPr/>
              <p:nvPr/>
            </p:nvSpPr>
            <p:spPr>
              <a:xfrm>
                <a:off x="5226090" y="5497812"/>
                <a:ext cx="114880" cy="102479"/>
              </a:xfrm>
              <a:custGeom>
                <a:avLst/>
                <a:gdLst>
                  <a:gd name="connsiteX0" fmla="*/ 18641 w 114880"/>
                  <a:gd name="connsiteY0" fmla="*/ 0 h 102479"/>
                  <a:gd name="connsiteX1" fmla="*/ 86329 w 114880"/>
                  <a:gd name="connsiteY1" fmla="*/ 31202 h 102479"/>
                  <a:gd name="connsiteX2" fmla="*/ 111250 w 114880"/>
                  <a:gd name="connsiteY2" fmla="*/ 102030 h 102479"/>
                  <a:gd name="connsiteX3" fmla="*/ 79799 w 114880"/>
                  <a:gd name="connsiteY3" fmla="*/ 77108 h 102479"/>
                  <a:gd name="connsiteX4" fmla="*/ 49245 w 114880"/>
                  <a:gd name="connsiteY4" fmla="*/ 64448 h 102479"/>
                  <a:gd name="connsiteX5" fmla="*/ 80547 w 114880"/>
                  <a:gd name="connsiteY5" fmla="*/ 94703 h 102479"/>
                  <a:gd name="connsiteX6" fmla="*/ 36984 w 114880"/>
                  <a:gd name="connsiteY6" fmla="*/ 83089 h 102479"/>
                  <a:gd name="connsiteX7" fmla="*/ 10367 w 114880"/>
                  <a:gd name="connsiteY7" fmla="*/ 46953 h 102479"/>
                  <a:gd name="connsiteX8" fmla="*/ 0 w 114880"/>
                  <a:gd name="connsiteY8" fmla="*/ 6330 h 102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880" h="102479">
                    <a:moveTo>
                      <a:pt x="18641" y="0"/>
                    </a:moveTo>
                    <a:cubicBezTo>
                      <a:pt x="18641" y="0"/>
                      <a:pt x="78454" y="22928"/>
                      <a:pt x="86329" y="31202"/>
                    </a:cubicBezTo>
                    <a:cubicBezTo>
                      <a:pt x="99288" y="45009"/>
                      <a:pt x="124210" y="91912"/>
                      <a:pt x="111250" y="102030"/>
                    </a:cubicBezTo>
                    <a:cubicBezTo>
                      <a:pt x="106266" y="105718"/>
                      <a:pt x="91712" y="85731"/>
                      <a:pt x="79799" y="77108"/>
                    </a:cubicBezTo>
                    <a:cubicBezTo>
                      <a:pt x="69931" y="72173"/>
                      <a:pt x="59712" y="67937"/>
                      <a:pt x="49245" y="64448"/>
                    </a:cubicBezTo>
                    <a:cubicBezTo>
                      <a:pt x="47003" y="71326"/>
                      <a:pt x="84534" y="89370"/>
                      <a:pt x="80547" y="94703"/>
                    </a:cubicBezTo>
                    <a:cubicBezTo>
                      <a:pt x="76560" y="100036"/>
                      <a:pt x="50292" y="86130"/>
                      <a:pt x="36984" y="83089"/>
                    </a:cubicBezTo>
                    <a:cubicBezTo>
                      <a:pt x="23676" y="80049"/>
                      <a:pt x="17047" y="60958"/>
                      <a:pt x="10367" y="46953"/>
                    </a:cubicBezTo>
                    <a:cubicBezTo>
                      <a:pt x="3688" y="32946"/>
                      <a:pt x="0" y="6330"/>
                      <a:pt x="0" y="6330"/>
                    </a:cubicBezTo>
                    <a:close/>
                  </a:path>
                </a:pathLst>
              </a:custGeom>
              <a:solidFill>
                <a:srgbClr val="FFCCBE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5AAC7E7D-1F41-4145-BD74-B47B72BD291D}"/>
                  </a:ext>
                </a:extLst>
              </p:cNvPr>
              <p:cNvSpPr/>
              <p:nvPr/>
            </p:nvSpPr>
            <p:spPr>
              <a:xfrm>
                <a:off x="4508617" y="6548264"/>
                <a:ext cx="154695" cy="179436"/>
              </a:xfrm>
              <a:custGeom>
                <a:avLst/>
                <a:gdLst>
                  <a:gd name="connsiteX0" fmla="*/ 28835 w 154695"/>
                  <a:gd name="connsiteY0" fmla="*/ 15451 h 179436"/>
                  <a:gd name="connsiteX1" fmla="*/ 923 w 154695"/>
                  <a:gd name="connsiteY1" fmla="*/ 70279 h 179436"/>
                  <a:gd name="connsiteX2" fmla="*/ 43240 w 154695"/>
                  <a:gd name="connsiteY2" fmla="*/ 136273 h 179436"/>
                  <a:gd name="connsiteX3" fmla="*/ 79626 w 154695"/>
                  <a:gd name="connsiteY3" fmla="*/ 179437 h 179436"/>
                  <a:gd name="connsiteX4" fmla="*/ 152397 w 154695"/>
                  <a:gd name="connsiteY4" fmla="*/ 179437 h 179436"/>
                  <a:gd name="connsiteX5" fmla="*/ 136497 w 154695"/>
                  <a:gd name="connsiteY5" fmla="*/ 153867 h 179436"/>
                  <a:gd name="connsiteX6" fmla="*/ 100909 w 154695"/>
                  <a:gd name="connsiteY6" fmla="*/ 84634 h 179436"/>
                  <a:gd name="connsiteX7" fmla="*/ 98367 w 154695"/>
                  <a:gd name="connsiteY7" fmla="*/ 13558 h 179436"/>
                  <a:gd name="connsiteX8" fmla="*/ 40847 w 154695"/>
                  <a:gd name="connsiteY8" fmla="*/ 0 h 17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695" h="179436">
                    <a:moveTo>
                      <a:pt x="28835" y="15451"/>
                    </a:moveTo>
                    <a:cubicBezTo>
                      <a:pt x="28835" y="15451"/>
                      <a:pt x="-6055" y="47601"/>
                      <a:pt x="923" y="70279"/>
                    </a:cubicBezTo>
                    <a:cubicBezTo>
                      <a:pt x="7901" y="92958"/>
                      <a:pt x="39003" y="108360"/>
                      <a:pt x="43240" y="136273"/>
                    </a:cubicBezTo>
                    <a:cubicBezTo>
                      <a:pt x="47476" y="164185"/>
                      <a:pt x="64373" y="179437"/>
                      <a:pt x="79626" y="179437"/>
                    </a:cubicBezTo>
                    <a:lnTo>
                      <a:pt x="152397" y="179437"/>
                    </a:lnTo>
                    <a:cubicBezTo>
                      <a:pt x="152397" y="179437"/>
                      <a:pt x="163612" y="159799"/>
                      <a:pt x="136497" y="153867"/>
                    </a:cubicBezTo>
                    <a:cubicBezTo>
                      <a:pt x="109382" y="147936"/>
                      <a:pt x="99214" y="115089"/>
                      <a:pt x="100909" y="84634"/>
                    </a:cubicBezTo>
                    <a:cubicBezTo>
                      <a:pt x="101607" y="60909"/>
                      <a:pt x="100759" y="37184"/>
                      <a:pt x="98367" y="13558"/>
                    </a:cubicBezTo>
                    <a:lnTo>
                      <a:pt x="40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D15CC1D5-CC30-4E92-A819-140F4369DD7E}"/>
                  </a:ext>
                </a:extLst>
              </p:cNvPr>
              <p:cNvSpPr/>
              <p:nvPr/>
            </p:nvSpPr>
            <p:spPr>
              <a:xfrm>
                <a:off x="4840600" y="5599991"/>
                <a:ext cx="287098" cy="656489"/>
              </a:xfrm>
              <a:custGeom>
                <a:avLst/>
                <a:gdLst>
                  <a:gd name="connsiteX0" fmla="*/ 287098 w 287098"/>
                  <a:gd name="connsiteY0" fmla="*/ 17595 h 656489"/>
                  <a:gd name="connsiteX1" fmla="*/ 264769 w 287098"/>
                  <a:gd name="connsiteY1" fmla="*/ 300108 h 656489"/>
                  <a:gd name="connsiteX2" fmla="*/ 39725 w 287098"/>
                  <a:gd name="connsiteY2" fmla="*/ 656489 h 656489"/>
                  <a:gd name="connsiteX3" fmla="*/ 38927 w 287098"/>
                  <a:gd name="connsiteY3" fmla="*/ 646520 h 656489"/>
                  <a:gd name="connsiteX4" fmla="*/ 0 w 287098"/>
                  <a:gd name="connsiteY4" fmla="*/ 0 h 65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98" h="656489">
                    <a:moveTo>
                      <a:pt x="287098" y="17595"/>
                    </a:moveTo>
                    <a:cubicBezTo>
                      <a:pt x="287098" y="17595"/>
                      <a:pt x="276830" y="145892"/>
                      <a:pt x="264769" y="300108"/>
                    </a:cubicBezTo>
                    <a:lnTo>
                      <a:pt x="39725" y="656489"/>
                    </a:lnTo>
                    <a:cubicBezTo>
                      <a:pt x="39426" y="653149"/>
                      <a:pt x="39177" y="649760"/>
                      <a:pt x="38927" y="646520"/>
                    </a:cubicBezTo>
                    <a:cubicBezTo>
                      <a:pt x="23974" y="43832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A3A5B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CED86284-8730-4D0D-A822-2520AD38140A}"/>
                  </a:ext>
                </a:extLst>
              </p:cNvPr>
              <p:cNvSpPr/>
              <p:nvPr/>
            </p:nvSpPr>
            <p:spPr>
              <a:xfrm>
                <a:off x="4537452" y="5548852"/>
                <a:ext cx="543294" cy="1045966"/>
              </a:xfrm>
              <a:custGeom>
                <a:avLst/>
                <a:gdLst>
                  <a:gd name="connsiteX0" fmla="*/ 543294 w 543294"/>
                  <a:gd name="connsiteY0" fmla="*/ 83987 h 1045966"/>
                  <a:gd name="connsiteX1" fmla="*/ 236109 w 543294"/>
                  <a:gd name="connsiteY1" fmla="*/ 766843 h 1045966"/>
                  <a:gd name="connsiteX2" fmla="*/ 76161 w 543294"/>
                  <a:gd name="connsiteY2" fmla="*/ 1045966 h 1045966"/>
                  <a:gd name="connsiteX3" fmla="*/ 0 w 543294"/>
                  <a:gd name="connsiteY3" fmla="*/ 999013 h 1045966"/>
                  <a:gd name="connsiteX4" fmla="*/ 128198 w 543294"/>
                  <a:gd name="connsiteY4" fmla="*/ 474759 h 1045966"/>
                  <a:gd name="connsiteX5" fmla="*/ 231025 w 543294"/>
                  <a:gd name="connsiteY5" fmla="*/ 181530 h 1045966"/>
                  <a:gd name="connsiteX6" fmla="*/ 247523 w 543294"/>
                  <a:gd name="connsiteY6" fmla="*/ 0 h 104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294" h="1045966">
                    <a:moveTo>
                      <a:pt x="543294" y="83987"/>
                    </a:moveTo>
                    <a:cubicBezTo>
                      <a:pt x="543294" y="83987"/>
                      <a:pt x="357976" y="548578"/>
                      <a:pt x="236109" y="766843"/>
                    </a:cubicBezTo>
                    <a:cubicBezTo>
                      <a:pt x="114242" y="985107"/>
                      <a:pt x="76161" y="1045966"/>
                      <a:pt x="76161" y="1045966"/>
                    </a:cubicBezTo>
                    <a:cubicBezTo>
                      <a:pt x="76161" y="1045966"/>
                      <a:pt x="6380" y="1018053"/>
                      <a:pt x="0" y="999013"/>
                    </a:cubicBezTo>
                    <a:cubicBezTo>
                      <a:pt x="0" y="999013"/>
                      <a:pt x="46604" y="577487"/>
                      <a:pt x="128198" y="474759"/>
                    </a:cubicBezTo>
                    <a:cubicBezTo>
                      <a:pt x="174352" y="416692"/>
                      <a:pt x="228483" y="242439"/>
                      <a:pt x="231025" y="181530"/>
                    </a:cubicBezTo>
                    <a:cubicBezTo>
                      <a:pt x="233567" y="120622"/>
                      <a:pt x="247523" y="0"/>
                      <a:pt x="247523" y="0"/>
                    </a:cubicBezTo>
                    <a:close/>
                  </a:path>
                </a:pathLst>
              </a:custGeom>
              <a:solidFill>
                <a:srgbClr val="4C4B73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1EC65347-5565-4F87-B4F3-5AB0605CF703}"/>
                  </a:ext>
                </a:extLst>
              </p:cNvPr>
              <p:cNvSpPr/>
              <p:nvPr/>
            </p:nvSpPr>
            <p:spPr>
              <a:xfrm>
                <a:off x="4846881" y="4762421"/>
                <a:ext cx="187959" cy="197986"/>
              </a:xfrm>
              <a:custGeom>
                <a:avLst/>
                <a:gdLst>
                  <a:gd name="connsiteX0" fmla="*/ 187960 w 187959"/>
                  <a:gd name="connsiteY0" fmla="*/ 193144 h 197986"/>
                  <a:gd name="connsiteX1" fmla="*/ 0 w 187959"/>
                  <a:gd name="connsiteY1" fmla="*/ 150677 h 197986"/>
                  <a:gd name="connsiteX2" fmla="*/ 50192 w 187959"/>
                  <a:gd name="connsiteY2" fmla="*/ 46554 h 197986"/>
                  <a:gd name="connsiteX3" fmla="*/ 53482 w 187959"/>
                  <a:gd name="connsiteY3" fmla="*/ 0 h 197986"/>
                  <a:gd name="connsiteX4" fmla="*/ 103325 w 187959"/>
                  <a:gd name="connsiteY4" fmla="*/ 39875 h 197986"/>
                  <a:gd name="connsiteX5" fmla="*/ 147736 w 187959"/>
                  <a:gd name="connsiteY5" fmla="*/ 75662 h 197986"/>
                  <a:gd name="connsiteX6" fmla="*/ 144995 w 187959"/>
                  <a:gd name="connsiteY6" fmla="*/ 112746 h 197986"/>
                  <a:gd name="connsiteX7" fmla="*/ 139213 w 187959"/>
                  <a:gd name="connsiteY7" fmla="*/ 153169 h 197986"/>
                  <a:gd name="connsiteX8" fmla="*/ 187960 w 187959"/>
                  <a:gd name="connsiteY8" fmla="*/ 193144 h 197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959" h="197986">
                    <a:moveTo>
                      <a:pt x="187960" y="193144"/>
                    </a:moveTo>
                    <a:cubicBezTo>
                      <a:pt x="115487" y="215972"/>
                      <a:pt x="0" y="150677"/>
                      <a:pt x="0" y="150677"/>
                    </a:cubicBezTo>
                    <a:cubicBezTo>
                      <a:pt x="0" y="150677"/>
                      <a:pt x="37033" y="119126"/>
                      <a:pt x="50192" y="46554"/>
                    </a:cubicBezTo>
                    <a:cubicBezTo>
                      <a:pt x="52934" y="31197"/>
                      <a:pt x="54030" y="15591"/>
                      <a:pt x="53482" y="0"/>
                    </a:cubicBezTo>
                    <a:lnTo>
                      <a:pt x="103325" y="39875"/>
                    </a:lnTo>
                    <a:lnTo>
                      <a:pt x="147736" y="75662"/>
                    </a:lnTo>
                    <a:cubicBezTo>
                      <a:pt x="147736" y="75662"/>
                      <a:pt x="147736" y="88921"/>
                      <a:pt x="144995" y="112746"/>
                    </a:cubicBezTo>
                    <a:cubicBezTo>
                      <a:pt x="143699" y="123961"/>
                      <a:pt x="141854" y="137668"/>
                      <a:pt x="139213" y="153169"/>
                    </a:cubicBezTo>
                    <a:cubicBezTo>
                      <a:pt x="157754" y="163387"/>
                      <a:pt x="174303" y="176944"/>
                      <a:pt x="187960" y="193144"/>
                    </a:cubicBezTo>
                    <a:close/>
                  </a:path>
                </a:pathLst>
              </a:custGeom>
              <a:solidFill>
                <a:srgbClr val="FFCCBE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14AB40CB-1E5B-486A-B883-4D7175BD95F2}"/>
                  </a:ext>
                </a:extLst>
              </p:cNvPr>
              <p:cNvSpPr/>
              <p:nvPr/>
            </p:nvSpPr>
            <p:spPr>
              <a:xfrm>
                <a:off x="4834170" y="4969072"/>
                <a:ext cx="436155" cy="574067"/>
              </a:xfrm>
              <a:custGeom>
                <a:avLst/>
                <a:gdLst>
                  <a:gd name="connsiteX0" fmla="*/ 421477 w 436155"/>
                  <a:gd name="connsiteY0" fmla="*/ 564826 h 574067"/>
                  <a:gd name="connsiteX1" fmla="*/ 436131 w 436155"/>
                  <a:gd name="connsiteY1" fmla="*/ 533824 h 574067"/>
                  <a:gd name="connsiteX2" fmla="*/ 302351 w 436155"/>
                  <a:gd name="connsiteY2" fmla="*/ 340680 h 574067"/>
                  <a:gd name="connsiteX3" fmla="*/ 208745 w 436155"/>
                  <a:gd name="connsiteY3" fmla="*/ 42317 h 574067"/>
                  <a:gd name="connsiteX4" fmla="*/ 0 w 436155"/>
                  <a:gd name="connsiteY4" fmla="*/ 0 h 574067"/>
                  <a:gd name="connsiteX5" fmla="*/ 203112 w 436155"/>
                  <a:gd name="connsiteY5" fmla="*/ 403284 h 574067"/>
                  <a:gd name="connsiteX6" fmla="*/ 388729 w 436155"/>
                  <a:gd name="connsiteY6" fmla="*/ 573350 h 574067"/>
                  <a:gd name="connsiteX7" fmla="*/ 421477 w 436155"/>
                  <a:gd name="connsiteY7" fmla="*/ 564826 h 57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6155" h="574067">
                    <a:moveTo>
                      <a:pt x="421477" y="564826"/>
                    </a:moveTo>
                    <a:cubicBezTo>
                      <a:pt x="437427" y="548428"/>
                      <a:pt x="436131" y="533824"/>
                      <a:pt x="436131" y="533824"/>
                    </a:cubicBezTo>
                    <a:cubicBezTo>
                      <a:pt x="436131" y="533824"/>
                      <a:pt x="313416" y="358225"/>
                      <a:pt x="302351" y="340680"/>
                    </a:cubicBezTo>
                    <a:cubicBezTo>
                      <a:pt x="291286" y="323135"/>
                      <a:pt x="208745" y="42317"/>
                      <a:pt x="208745" y="42317"/>
                    </a:cubicBezTo>
                    <a:lnTo>
                      <a:pt x="0" y="0"/>
                    </a:lnTo>
                    <a:cubicBezTo>
                      <a:pt x="0" y="0"/>
                      <a:pt x="174452" y="359471"/>
                      <a:pt x="203112" y="403284"/>
                    </a:cubicBezTo>
                    <a:cubicBezTo>
                      <a:pt x="250813" y="475706"/>
                      <a:pt x="388729" y="573350"/>
                      <a:pt x="388729" y="573350"/>
                    </a:cubicBezTo>
                    <a:cubicBezTo>
                      <a:pt x="388729" y="573350"/>
                      <a:pt x="408916" y="577736"/>
                      <a:pt x="421477" y="56482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60C5E9A5-F2A8-443E-B15A-6EB4A4A934A8}"/>
                  </a:ext>
                </a:extLst>
              </p:cNvPr>
              <p:cNvSpPr/>
              <p:nvPr/>
            </p:nvSpPr>
            <p:spPr>
              <a:xfrm>
                <a:off x="4770862" y="4887881"/>
                <a:ext cx="367176" cy="753028"/>
              </a:xfrm>
              <a:custGeom>
                <a:avLst/>
                <a:gdLst>
                  <a:gd name="connsiteX0" fmla="*/ 364861 w 367176"/>
                  <a:gd name="connsiteY0" fmla="*/ 740372 h 753028"/>
                  <a:gd name="connsiteX1" fmla="*/ 357235 w 367176"/>
                  <a:gd name="connsiteY1" fmla="*/ 743313 h 753028"/>
                  <a:gd name="connsiteX2" fmla="*/ 183630 w 367176"/>
                  <a:gd name="connsiteY2" fmla="*/ 751138 h 753028"/>
                  <a:gd name="connsiteX3" fmla="*/ 23234 w 367176"/>
                  <a:gd name="connsiteY3" fmla="*/ 704834 h 753028"/>
                  <a:gd name="connsiteX4" fmla="*/ 7 w 367176"/>
                  <a:gd name="connsiteY4" fmla="*/ 684896 h 753028"/>
                  <a:gd name="connsiteX5" fmla="*/ 2200 w 367176"/>
                  <a:gd name="connsiteY5" fmla="*/ 647514 h 753028"/>
                  <a:gd name="connsiteX6" fmla="*/ 6188 w 367176"/>
                  <a:gd name="connsiteY6" fmla="*/ 386433 h 753028"/>
                  <a:gd name="connsiteX7" fmla="*/ 4343 w 367176"/>
                  <a:gd name="connsiteY7" fmla="*/ 325525 h 753028"/>
                  <a:gd name="connsiteX8" fmla="*/ 92866 w 367176"/>
                  <a:gd name="connsiteY8" fmla="*/ 545 h 753028"/>
                  <a:gd name="connsiteX9" fmla="*/ 157662 w 367176"/>
                  <a:gd name="connsiteY9" fmla="*/ 26314 h 753028"/>
                  <a:gd name="connsiteX10" fmla="*/ 235617 w 367176"/>
                  <a:gd name="connsiteY10" fmla="*/ 35735 h 753028"/>
                  <a:gd name="connsiteX11" fmla="*/ 260539 w 367176"/>
                  <a:gd name="connsiteY11" fmla="*/ 57865 h 753028"/>
                  <a:gd name="connsiteX12" fmla="*/ 338893 w 367176"/>
                  <a:gd name="connsiteY12" fmla="*/ 182972 h 753028"/>
                  <a:gd name="connsiteX13" fmla="*/ 362469 w 367176"/>
                  <a:gd name="connsiteY13" fmla="*/ 415093 h 753028"/>
                  <a:gd name="connsiteX14" fmla="*/ 366107 w 367176"/>
                  <a:gd name="connsiteY14" fmla="*/ 539702 h 753028"/>
                  <a:gd name="connsiteX15" fmla="*/ 366107 w 367176"/>
                  <a:gd name="connsiteY15" fmla="*/ 541148 h 753028"/>
                  <a:gd name="connsiteX16" fmla="*/ 366457 w 367176"/>
                  <a:gd name="connsiteY16" fmla="*/ 553459 h 753028"/>
                  <a:gd name="connsiteX17" fmla="*/ 364861 w 367176"/>
                  <a:gd name="connsiteY17" fmla="*/ 740372 h 75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7176" h="753028">
                    <a:moveTo>
                      <a:pt x="364861" y="740372"/>
                    </a:moveTo>
                    <a:cubicBezTo>
                      <a:pt x="362768" y="742216"/>
                      <a:pt x="360027" y="743263"/>
                      <a:pt x="357235" y="743313"/>
                    </a:cubicBezTo>
                    <a:cubicBezTo>
                      <a:pt x="330021" y="742914"/>
                      <a:pt x="250720" y="758266"/>
                      <a:pt x="183630" y="751138"/>
                    </a:cubicBezTo>
                    <a:cubicBezTo>
                      <a:pt x="127058" y="745705"/>
                      <a:pt x="76965" y="728958"/>
                      <a:pt x="23234" y="704834"/>
                    </a:cubicBezTo>
                    <a:cubicBezTo>
                      <a:pt x="16057" y="701644"/>
                      <a:pt x="-392" y="692871"/>
                      <a:pt x="7" y="684896"/>
                    </a:cubicBezTo>
                    <a:cubicBezTo>
                      <a:pt x="7" y="676174"/>
                      <a:pt x="1104" y="663463"/>
                      <a:pt x="2200" y="647514"/>
                    </a:cubicBezTo>
                    <a:cubicBezTo>
                      <a:pt x="5988" y="592038"/>
                      <a:pt x="12667" y="496537"/>
                      <a:pt x="6188" y="386433"/>
                    </a:cubicBezTo>
                    <a:cubicBezTo>
                      <a:pt x="4991" y="365898"/>
                      <a:pt x="4393" y="345612"/>
                      <a:pt x="4343" y="325525"/>
                    </a:cubicBezTo>
                    <a:cubicBezTo>
                      <a:pt x="3795" y="176293"/>
                      <a:pt x="33352" y="45005"/>
                      <a:pt x="92866" y="545"/>
                    </a:cubicBezTo>
                    <a:cubicBezTo>
                      <a:pt x="97850" y="-3094"/>
                      <a:pt x="129101" y="12158"/>
                      <a:pt x="157662" y="26314"/>
                    </a:cubicBezTo>
                    <a:cubicBezTo>
                      <a:pt x="181836" y="38227"/>
                      <a:pt x="209300" y="41566"/>
                      <a:pt x="235617" y="35735"/>
                    </a:cubicBezTo>
                    <a:lnTo>
                      <a:pt x="260539" y="57865"/>
                    </a:lnTo>
                    <a:cubicBezTo>
                      <a:pt x="290993" y="86126"/>
                      <a:pt x="324388" y="124605"/>
                      <a:pt x="338893" y="182972"/>
                    </a:cubicBezTo>
                    <a:cubicBezTo>
                      <a:pt x="351204" y="232816"/>
                      <a:pt x="358481" y="322235"/>
                      <a:pt x="362469" y="415093"/>
                    </a:cubicBezTo>
                    <a:cubicBezTo>
                      <a:pt x="364263" y="457161"/>
                      <a:pt x="365759" y="499827"/>
                      <a:pt x="366107" y="539702"/>
                    </a:cubicBezTo>
                    <a:lnTo>
                      <a:pt x="366107" y="541148"/>
                    </a:lnTo>
                    <a:cubicBezTo>
                      <a:pt x="366457" y="545135"/>
                      <a:pt x="366457" y="549471"/>
                      <a:pt x="366457" y="553459"/>
                    </a:cubicBezTo>
                    <a:cubicBezTo>
                      <a:pt x="368101" y="656984"/>
                      <a:pt x="366656" y="739076"/>
                      <a:pt x="364861" y="7403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59DC39A2-5456-4649-8E64-78755B3E642F}"/>
                  </a:ext>
                </a:extLst>
              </p:cNvPr>
              <p:cNvSpPr/>
              <p:nvPr/>
            </p:nvSpPr>
            <p:spPr>
              <a:xfrm>
                <a:off x="4773062" y="5109731"/>
                <a:ext cx="115789" cy="425663"/>
              </a:xfrm>
              <a:custGeom>
                <a:avLst/>
                <a:gdLst>
                  <a:gd name="connsiteX0" fmla="*/ 0 w 115789"/>
                  <a:gd name="connsiteY0" fmla="*/ 425664 h 425663"/>
                  <a:gd name="connsiteX1" fmla="*/ 3988 w 115789"/>
                  <a:gd name="connsiteY1" fmla="*/ 164583 h 425663"/>
                  <a:gd name="connsiteX2" fmla="*/ 2144 w 115789"/>
                  <a:gd name="connsiteY2" fmla="*/ 103675 h 425663"/>
                  <a:gd name="connsiteX3" fmla="*/ 47003 w 115789"/>
                  <a:gd name="connsiteY3" fmla="*/ 0 h 425663"/>
                  <a:gd name="connsiteX4" fmla="*/ 109456 w 115789"/>
                  <a:gd name="connsiteY4" fmla="*/ 0 h 425663"/>
                  <a:gd name="connsiteX5" fmla="*/ 0 w 115789"/>
                  <a:gd name="connsiteY5" fmla="*/ 425664 h 42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789" h="425663">
                    <a:moveTo>
                      <a:pt x="0" y="425664"/>
                    </a:moveTo>
                    <a:cubicBezTo>
                      <a:pt x="3788" y="370188"/>
                      <a:pt x="10467" y="274687"/>
                      <a:pt x="3988" y="164583"/>
                    </a:cubicBezTo>
                    <a:cubicBezTo>
                      <a:pt x="2792" y="144048"/>
                      <a:pt x="2193" y="123762"/>
                      <a:pt x="2144" y="103675"/>
                    </a:cubicBezTo>
                    <a:cubicBezTo>
                      <a:pt x="27065" y="43863"/>
                      <a:pt x="47003" y="0"/>
                      <a:pt x="47003" y="0"/>
                    </a:cubicBezTo>
                    <a:lnTo>
                      <a:pt x="109456" y="0"/>
                    </a:lnTo>
                    <a:cubicBezTo>
                      <a:pt x="109456" y="0"/>
                      <a:pt x="155362" y="312868"/>
                      <a:pt x="0" y="42566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8E310842-05F3-47D1-AC6A-AE04DA011F0C}"/>
                  </a:ext>
                </a:extLst>
              </p:cNvPr>
              <p:cNvSpPr/>
              <p:nvPr/>
            </p:nvSpPr>
            <p:spPr>
              <a:xfrm>
                <a:off x="4561104" y="5522662"/>
                <a:ext cx="97488" cy="90087"/>
              </a:xfrm>
              <a:custGeom>
                <a:avLst/>
                <a:gdLst>
                  <a:gd name="connsiteX0" fmla="*/ 96072 w 97488"/>
                  <a:gd name="connsiteY0" fmla="*/ 7149 h 90087"/>
                  <a:gd name="connsiteX1" fmla="*/ 91088 w 97488"/>
                  <a:gd name="connsiteY1" fmla="*/ 77778 h 90087"/>
                  <a:gd name="connsiteX2" fmla="*/ 11338 w 97488"/>
                  <a:gd name="connsiteY2" fmla="*/ 86251 h 90087"/>
                  <a:gd name="connsiteX3" fmla="*/ 27886 w 97488"/>
                  <a:gd name="connsiteY3" fmla="*/ 55946 h 90087"/>
                  <a:gd name="connsiteX4" fmla="*/ 671 w 97488"/>
                  <a:gd name="connsiteY4" fmla="*/ 58638 h 90087"/>
                  <a:gd name="connsiteX5" fmla="*/ 46328 w 97488"/>
                  <a:gd name="connsiteY5" fmla="*/ 2913 h 90087"/>
                  <a:gd name="connsiteX6" fmla="*/ 96072 w 97488"/>
                  <a:gd name="connsiteY6" fmla="*/ 7149 h 9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88" h="90087">
                    <a:moveTo>
                      <a:pt x="96072" y="7149"/>
                    </a:moveTo>
                    <a:cubicBezTo>
                      <a:pt x="96072" y="7149"/>
                      <a:pt x="101505" y="67510"/>
                      <a:pt x="91088" y="77778"/>
                    </a:cubicBezTo>
                    <a:cubicBezTo>
                      <a:pt x="80671" y="88045"/>
                      <a:pt x="24696" y="94674"/>
                      <a:pt x="11338" y="86251"/>
                    </a:cubicBezTo>
                    <a:cubicBezTo>
                      <a:pt x="-2020" y="77827"/>
                      <a:pt x="26690" y="66314"/>
                      <a:pt x="27886" y="55946"/>
                    </a:cubicBezTo>
                    <a:cubicBezTo>
                      <a:pt x="29083" y="45579"/>
                      <a:pt x="7650" y="60931"/>
                      <a:pt x="671" y="58638"/>
                    </a:cubicBezTo>
                    <a:cubicBezTo>
                      <a:pt x="-6307" y="56345"/>
                      <a:pt x="43338" y="11386"/>
                      <a:pt x="46328" y="2913"/>
                    </a:cubicBezTo>
                    <a:cubicBezTo>
                      <a:pt x="49319" y="-5561"/>
                      <a:pt x="96072" y="7149"/>
                      <a:pt x="96072" y="7149"/>
                    </a:cubicBezTo>
                    <a:close/>
                  </a:path>
                </a:pathLst>
              </a:custGeom>
              <a:solidFill>
                <a:srgbClr val="FFCCBE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4854EAFF-7563-4687-953A-B625C0E3A14C}"/>
                  </a:ext>
                </a:extLst>
              </p:cNvPr>
              <p:cNvSpPr/>
              <p:nvPr/>
            </p:nvSpPr>
            <p:spPr>
              <a:xfrm>
                <a:off x="4589239" y="4898344"/>
                <a:ext cx="351396" cy="665029"/>
              </a:xfrm>
              <a:custGeom>
                <a:avLst/>
                <a:gdLst>
                  <a:gd name="connsiteX0" fmla="*/ 30903 w 351396"/>
                  <a:gd name="connsiteY0" fmla="*/ 662071 h 665029"/>
                  <a:gd name="connsiteX1" fmla="*/ 77756 w 351396"/>
                  <a:gd name="connsiteY1" fmla="*/ 664663 h 665029"/>
                  <a:gd name="connsiteX2" fmla="*/ 153119 w 351396"/>
                  <a:gd name="connsiteY2" fmla="*/ 439620 h 665029"/>
                  <a:gd name="connsiteX3" fmla="*/ 351397 w 351396"/>
                  <a:gd name="connsiteY3" fmla="*/ 197779 h 665029"/>
                  <a:gd name="connsiteX4" fmla="*/ 272395 w 351396"/>
                  <a:gd name="connsiteY4" fmla="*/ 0 h 665029"/>
                  <a:gd name="connsiteX5" fmla="*/ 46355 w 351396"/>
                  <a:gd name="connsiteY5" fmla="*/ 390922 h 665029"/>
                  <a:gd name="connsiteX6" fmla="*/ 0 w 351396"/>
                  <a:gd name="connsiteY6" fmla="*/ 648912 h 665029"/>
                  <a:gd name="connsiteX7" fmla="*/ 30903 w 351396"/>
                  <a:gd name="connsiteY7" fmla="*/ 662071 h 66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396" h="665029">
                    <a:moveTo>
                      <a:pt x="30903" y="662071"/>
                    </a:moveTo>
                    <a:cubicBezTo>
                      <a:pt x="46355" y="664713"/>
                      <a:pt x="62105" y="665610"/>
                      <a:pt x="77756" y="664663"/>
                    </a:cubicBezTo>
                    <a:cubicBezTo>
                      <a:pt x="77756" y="664663"/>
                      <a:pt x="144546" y="458461"/>
                      <a:pt x="153119" y="439620"/>
                    </a:cubicBezTo>
                    <a:cubicBezTo>
                      <a:pt x="161693" y="420779"/>
                      <a:pt x="351397" y="197779"/>
                      <a:pt x="351397" y="197779"/>
                    </a:cubicBezTo>
                    <a:lnTo>
                      <a:pt x="272395" y="0"/>
                    </a:lnTo>
                    <a:cubicBezTo>
                      <a:pt x="272395" y="0"/>
                      <a:pt x="67189" y="342774"/>
                      <a:pt x="46355" y="390922"/>
                    </a:cubicBezTo>
                    <a:cubicBezTo>
                      <a:pt x="11963" y="470672"/>
                      <a:pt x="0" y="648912"/>
                      <a:pt x="0" y="648912"/>
                    </a:cubicBezTo>
                    <a:cubicBezTo>
                      <a:pt x="9321" y="655293"/>
                      <a:pt x="19838" y="659778"/>
                      <a:pt x="30903" y="66207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A0189953-3DF4-45E8-8865-7BC1E316A7BD}"/>
                  </a:ext>
                </a:extLst>
              </p:cNvPr>
              <p:cNvSpPr/>
              <p:nvPr/>
            </p:nvSpPr>
            <p:spPr>
              <a:xfrm>
                <a:off x="4896774" y="4802396"/>
                <a:ext cx="97443" cy="72871"/>
              </a:xfrm>
              <a:custGeom>
                <a:avLst/>
                <a:gdLst>
                  <a:gd name="connsiteX0" fmla="*/ 97444 w 97443"/>
                  <a:gd name="connsiteY0" fmla="*/ 35788 h 72871"/>
                  <a:gd name="connsiteX1" fmla="*/ 94703 w 97443"/>
                  <a:gd name="connsiteY1" fmla="*/ 72871 h 72871"/>
                  <a:gd name="connsiteX2" fmla="*/ 0 w 97443"/>
                  <a:gd name="connsiteY2" fmla="*/ 6579 h 72871"/>
                  <a:gd name="connsiteX3" fmla="*/ 52934 w 97443"/>
                  <a:gd name="connsiteY3" fmla="*/ 0 h 7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443" h="72871">
                    <a:moveTo>
                      <a:pt x="97444" y="35788"/>
                    </a:moveTo>
                    <a:cubicBezTo>
                      <a:pt x="97444" y="35788"/>
                      <a:pt x="97444" y="49046"/>
                      <a:pt x="94703" y="72871"/>
                    </a:cubicBezTo>
                    <a:cubicBezTo>
                      <a:pt x="49295" y="68635"/>
                      <a:pt x="0" y="6579"/>
                      <a:pt x="0" y="6579"/>
                    </a:cubicBezTo>
                    <a:lnTo>
                      <a:pt x="52934" y="0"/>
                    </a:lnTo>
                    <a:close/>
                  </a:path>
                </a:pathLst>
              </a:custGeom>
              <a:solidFill>
                <a:srgbClr val="EA9299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D522CF72-0FD0-490C-A2BC-14CD6AB45268}"/>
                  </a:ext>
                </a:extLst>
              </p:cNvPr>
              <p:cNvSpPr/>
              <p:nvPr/>
            </p:nvSpPr>
            <p:spPr>
              <a:xfrm>
                <a:off x="4873279" y="4638520"/>
                <a:ext cx="166226" cy="200330"/>
              </a:xfrm>
              <a:custGeom>
                <a:avLst/>
                <a:gdLst>
                  <a:gd name="connsiteX0" fmla="*/ 143070 w 166226"/>
                  <a:gd name="connsiteY0" fmla="*/ 197919 h 200330"/>
                  <a:gd name="connsiteX1" fmla="*/ 12231 w 166226"/>
                  <a:gd name="connsiteY1" fmla="*/ 143091 h 200330"/>
                  <a:gd name="connsiteX2" fmla="*/ 53900 w 166226"/>
                  <a:gd name="connsiteY2" fmla="*/ 4825 h 200330"/>
                  <a:gd name="connsiteX3" fmla="*/ 158571 w 166226"/>
                  <a:gd name="connsiteY3" fmla="*/ 39267 h 200330"/>
                  <a:gd name="connsiteX4" fmla="*/ 143070 w 166226"/>
                  <a:gd name="connsiteY4" fmla="*/ 197919 h 200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6" h="200330">
                    <a:moveTo>
                      <a:pt x="143070" y="197919"/>
                    </a:moveTo>
                    <a:cubicBezTo>
                      <a:pt x="143070" y="197919"/>
                      <a:pt x="23445" y="217856"/>
                      <a:pt x="12231" y="143091"/>
                    </a:cubicBezTo>
                    <a:cubicBezTo>
                      <a:pt x="1016" y="68325"/>
                      <a:pt x="-22012" y="20675"/>
                      <a:pt x="53900" y="4825"/>
                    </a:cubicBezTo>
                    <a:cubicBezTo>
                      <a:pt x="129811" y="-11026"/>
                      <a:pt x="148951" y="15242"/>
                      <a:pt x="158571" y="39267"/>
                    </a:cubicBezTo>
                    <a:cubicBezTo>
                      <a:pt x="168191" y="63291"/>
                      <a:pt x="173923" y="190940"/>
                      <a:pt x="143070" y="197919"/>
                    </a:cubicBezTo>
                    <a:close/>
                  </a:path>
                </a:pathLst>
              </a:custGeom>
              <a:solidFill>
                <a:srgbClr val="FFCCBE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361FE987-6D7A-42AF-8EEB-9A25AA58548C}"/>
                  </a:ext>
                </a:extLst>
              </p:cNvPr>
              <p:cNvSpPr/>
              <p:nvPr/>
            </p:nvSpPr>
            <p:spPr>
              <a:xfrm>
                <a:off x="4819429" y="4576864"/>
                <a:ext cx="228108" cy="253646"/>
              </a:xfrm>
              <a:custGeom>
                <a:avLst/>
                <a:gdLst>
                  <a:gd name="connsiteX0" fmla="*/ 72560 w 228108"/>
                  <a:gd name="connsiteY0" fmla="*/ 253643 h 253646"/>
                  <a:gd name="connsiteX1" fmla="*/ 3277 w 228108"/>
                  <a:gd name="connsiteY1" fmla="*/ 67478 h 253646"/>
                  <a:gd name="connsiteX2" fmla="*/ 153605 w 228108"/>
                  <a:gd name="connsiteY2" fmla="*/ 90 h 253646"/>
                  <a:gd name="connsiteX3" fmla="*/ 220246 w 228108"/>
                  <a:gd name="connsiteY3" fmla="*/ 67478 h 253646"/>
                  <a:gd name="connsiteX4" fmla="*/ 174789 w 228108"/>
                  <a:gd name="connsiteY4" fmla="*/ 89708 h 253646"/>
                  <a:gd name="connsiteX5" fmla="*/ 121207 w 228108"/>
                  <a:gd name="connsiteY5" fmla="*/ 151265 h 253646"/>
                  <a:gd name="connsiteX6" fmla="*/ 89307 w 228108"/>
                  <a:gd name="connsiteY6" fmla="*/ 174940 h 253646"/>
                  <a:gd name="connsiteX7" fmla="*/ 78542 w 228108"/>
                  <a:gd name="connsiteY7" fmla="*/ 232061 h 253646"/>
                  <a:gd name="connsiteX8" fmla="*/ 77594 w 228108"/>
                  <a:gd name="connsiteY8" fmla="*/ 234304 h 253646"/>
                  <a:gd name="connsiteX9" fmla="*/ 72560 w 228108"/>
                  <a:gd name="connsiteY9" fmla="*/ 253643 h 2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108" h="253646">
                    <a:moveTo>
                      <a:pt x="72560" y="253643"/>
                    </a:moveTo>
                    <a:cubicBezTo>
                      <a:pt x="40611" y="221694"/>
                      <a:pt x="-13918" y="111390"/>
                      <a:pt x="3277" y="67478"/>
                    </a:cubicBezTo>
                    <a:cubicBezTo>
                      <a:pt x="20474" y="23566"/>
                      <a:pt x="78442" y="-1705"/>
                      <a:pt x="153605" y="90"/>
                    </a:cubicBezTo>
                    <a:cubicBezTo>
                      <a:pt x="228770" y="1884"/>
                      <a:pt x="238339" y="52475"/>
                      <a:pt x="220246" y="67478"/>
                    </a:cubicBezTo>
                    <a:cubicBezTo>
                      <a:pt x="202153" y="82481"/>
                      <a:pt x="196870" y="89708"/>
                      <a:pt x="174789" y="89708"/>
                    </a:cubicBezTo>
                    <a:cubicBezTo>
                      <a:pt x="152709" y="89708"/>
                      <a:pt x="141394" y="147676"/>
                      <a:pt x="121207" y="151265"/>
                    </a:cubicBezTo>
                    <a:cubicBezTo>
                      <a:pt x="101021" y="154854"/>
                      <a:pt x="80236" y="147875"/>
                      <a:pt x="89307" y="174940"/>
                    </a:cubicBezTo>
                    <a:cubicBezTo>
                      <a:pt x="97382" y="199115"/>
                      <a:pt x="81881" y="226529"/>
                      <a:pt x="78542" y="232061"/>
                    </a:cubicBezTo>
                    <a:cubicBezTo>
                      <a:pt x="78092" y="232754"/>
                      <a:pt x="77794" y="233512"/>
                      <a:pt x="77594" y="234304"/>
                    </a:cubicBezTo>
                    <a:cubicBezTo>
                      <a:pt x="76498" y="238790"/>
                      <a:pt x="72809" y="253893"/>
                      <a:pt x="72560" y="253643"/>
                    </a:cubicBezTo>
                    <a:close/>
                  </a:path>
                </a:pathLst>
              </a:custGeom>
              <a:solidFill>
                <a:srgbClr val="2C2C2C"/>
              </a:solidFill>
              <a:ln w="49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9246747A-E1E1-4962-B1DC-92AB49636CB5}"/>
                </a:ext>
              </a:extLst>
            </p:cNvPr>
            <p:cNvSpPr/>
            <p:nvPr/>
          </p:nvSpPr>
          <p:spPr>
            <a:xfrm>
              <a:off x="5658451" y="4348557"/>
              <a:ext cx="122394" cy="49869"/>
            </a:xfrm>
            <a:custGeom>
              <a:avLst/>
              <a:gdLst>
                <a:gd name="connsiteX0" fmla="*/ 112846 w 112845"/>
                <a:gd name="connsiteY0" fmla="*/ 35924 h 36422"/>
                <a:gd name="connsiteX1" fmla="*/ 797 w 112845"/>
                <a:gd name="connsiteY1" fmla="*/ 35924 h 36422"/>
                <a:gd name="connsiteX2" fmla="*/ 0 w 112845"/>
                <a:gd name="connsiteY2" fmla="*/ 36423 h 36422"/>
                <a:gd name="connsiteX3" fmla="*/ 249 w 112845"/>
                <a:gd name="connsiteY3" fmla="*/ 35924 h 36422"/>
                <a:gd name="connsiteX4" fmla="*/ 12411 w 112845"/>
                <a:gd name="connsiteY4" fmla="*/ 12747 h 36422"/>
                <a:gd name="connsiteX5" fmla="*/ 21582 w 112845"/>
                <a:gd name="connsiteY5" fmla="*/ 8609 h 36422"/>
                <a:gd name="connsiteX6" fmla="*/ 63750 w 112845"/>
                <a:gd name="connsiteY6" fmla="*/ 1632 h 36422"/>
                <a:gd name="connsiteX7" fmla="*/ 112846 w 112845"/>
                <a:gd name="connsiteY7" fmla="*/ 35924 h 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45" h="36422">
                  <a:moveTo>
                    <a:pt x="112846" y="35924"/>
                  </a:moveTo>
                  <a:lnTo>
                    <a:pt x="797" y="35924"/>
                  </a:lnTo>
                  <a:lnTo>
                    <a:pt x="0" y="36423"/>
                  </a:lnTo>
                  <a:lnTo>
                    <a:pt x="249" y="35924"/>
                  </a:lnTo>
                  <a:lnTo>
                    <a:pt x="12411" y="12747"/>
                  </a:lnTo>
                  <a:cubicBezTo>
                    <a:pt x="12411" y="12747"/>
                    <a:pt x="16099" y="10903"/>
                    <a:pt x="21582" y="8609"/>
                  </a:cubicBezTo>
                  <a:cubicBezTo>
                    <a:pt x="33345" y="3625"/>
                    <a:pt x="53482" y="-3154"/>
                    <a:pt x="63750" y="1632"/>
                  </a:cubicBezTo>
                  <a:cubicBezTo>
                    <a:pt x="77756" y="8261"/>
                    <a:pt x="108808" y="23612"/>
                    <a:pt x="112846" y="35924"/>
                  </a:cubicBezTo>
                  <a:close/>
                </a:path>
              </a:pathLst>
            </a:custGeom>
            <a:solidFill>
              <a:srgbClr val="F4B3A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B83E9B10-4159-4C41-A5D4-F35F74037B2F}"/>
                </a:ext>
              </a:extLst>
            </p:cNvPr>
            <p:cNvSpPr/>
            <p:nvPr/>
          </p:nvSpPr>
          <p:spPr>
            <a:xfrm>
              <a:off x="5371980" y="3804207"/>
              <a:ext cx="310149" cy="594219"/>
            </a:xfrm>
            <a:custGeom>
              <a:avLst/>
              <a:gdLst>
                <a:gd name="connsiteX0" fmla="*/ 285952 w 285952"/>
                <a:gd name="connsiteY0" fmla="*/ 406474 h 433987"/>
                <a:gd name="connsiteX1" fmla="*/ 264918 w 285952"/>
                <a:gd name="connsiteY1" fmla="*/ 433489 h 433987"/>
                <a:gd name="connsiteX2" fmla="*/ 264121 w 285952"/>
                <a:gd name="connsiteY2" fmla="*/ 433988 h 433987"/>
                <a:gd name="connsiteX3" fmla="*/ 264370 w 285952"/>
                <a:gd name="connsiteY3" fmla="*/ 433489 h 433987"/>
                <a:gd name="connsiteX4" fmla="*/ 69282 w 285952"/>
                <a:gd name="connsiteY4" fmla="*/ 433489 h 433987"/>
                <a:gd name="connsiteX5" fmla="*/ 43414 w 285952"/>
                <a:gd name="connsiteY5" fmla="*/ 401589 h 433987"/>
                <a:gd name="connsiteX6" fmla="*/ 34242 w 285952"/>
                <a:gd name="connsiteY6" fmla="*/ 384294 h 433987"/>
                <a:gd name="connsiteX7" fmla="*/ 14305 w 285952"/>
                <a:gd name="connsiteY7" fmla="*/ 300656 h 433987"/>
                <a:gd name="connsiteX8" fmla="*/ 2093 w 285952"/>
                <a:gd name="connsiteY8" fmla="*/ 52835 h 433987"/>
                <a:gd name="connsiteX9" fmla="*/ 0 w 285952"/>
                <a:gd name="connsiteY9" fmla="*/ 0 h 433987"/>
                <a:gd name="connsiteX10" fmla="*/ 0 w 285952"/>
                <a:gd name="connsiteY10" fmla="*/ 0 h 433987"/>
                <a:gd name="connsiteX11" fmla="*/ 92958 w 285952"/>
                <a:gd name="connsiteY11" fmla="*/ 206053 h 433987"/>
                <a:gd name="connsiteX12" fmla="*/ 110852 w 285952"/>
                <a:gd name="connsiteY12" fmla="*/ 340631 h 433987"/>
                <a:gd name="connsiteX13" fmla="*/ 285852 w 285952"/>
                <a:gd name="connsiteY13" fmla="*/ 406224 h 43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952" h="433987">
                  <a:moveTo>
                    <a:pt x="285952" y="406474"/>
                  </a:moveTo>
                  <a:cubicBezTo>
                    <a:pt x="282413" y="417689"/>
                    <a:pt x="274947" y="427309"/>
                    <a:pt x="264918" y="433489"/>
                  </a:cubicBezTo>
                  <a:lnTo>
                    <a:pt x="264121" y="433988"/>
                  </a:lnTo>
                  <a:lnTo>
                    <a:pt x="264370" y="433489"/>
                  </a:lnTo>
                  <a:lnTo>
                    <a:pt x="69282" y="433489"/>
                  </a:lnTo>
                  <a:cubicBezTo>
                    <a:pt x="59099" y="424219"/>
                    <a:pt x="50377" y="413452"/>
                    <a:pt x="43414" y="401589"/>
                  </a:cubicBezTo>
                  <a:cubicBezTo>
                    <a:pt x="40059" y="396007"/>
                    <a:pt x="36999" y="390225"/>
                    <a:pt x="34242" y="384294"/>
                  </a:cubicBezTo>
                  <a:cubicBezTo>
                    <a:pt x="22514" y="357877"/>
                    <a:pt x="15756" y="329516"/>
                    <a:pt x="14305" y="300656"/>
                  </a:cubicBezTo>
                  <a:cubicBezTo>
                    <a:pt x="9620" y="232072"/>
                    <a:pt x="4735" y="119026"/>
                    <a:pt x="2093" y="52835"/>
                  </a:cubicBezTo>
                  <a:cubicBezTo>
                    <a:pt x="798" y="20985"/>
                    <a:pt x="0" y="0"/>
                    <a:pt x="0" y="0"/>
                  </a:cubicBezTo>
                  <a:lnTo>
                    <a:pt x="0" y="0"/>
                  </a:lnTo>
                  <a:cubicBezTo>
                    <a:pt x="1146" y="748"/>
                    <a:pt x="77158" y="50990"/>
                    <a:pt x="92958" y="206053"/>
                  </a:cubicBezTo>
                  <a:cubicBezTo>
                    <a:pt x="92958" y="206053"/>
                    <a:pt x="96946" y="330662"/>
                    <a:pt x="110852" y="340631"/>
                  </a:cubicBezTo>
                  <a:cubicBezTo>
                    <a:pt x="124758" y="350600"/>
                    <a:pt x="272494" y="390474"/>
                    <a:pt x="285852" y="406224"/>
                  </a:cubicBezTo>
                  <a:close/>
                </a:path>
              </a:pathLst>
            </a:custGeom>
            <a:solidFill>
              <a:schemeClr val="accent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EE58E491-51C8-44DC-AD58-CAD2D46867FD}"/>
                </a:ext>
              </a:extLst>
            </p:cNvPr>
            <p:cNvSpPr/>
            <p:nvPr/>
          </p:nvSpPr>
          <p:spPr>
            <a:xfrm>
              <a:off x="5257026" y="3749131"/>
              <a:ext cx="183451" cy="685377"/>
            </a:xfrm>
            <a:custGeom>
              <a:avLst/>
              <a:gdLst>
                <a:gd name="connsiteX0" fmla="*/ 5900 w 169139"/>
                <a:gd name="connsiteY0" fmla="*/ 0 h 500564"/>
                <a:gd name="connsiteX1" fmla="*/ 105587 w 169139"/>
                <a:gd name="connsiteY1" fmla="*/ 40223 h 500564"/>
                <a:gd name="connsiteX2" fmla="*/ 156278 w 169139"/>
                <a:gd name="connsiteY2" fmla="*/ 412704 h 500564"/>
                <a:gd name="connsiteX3" fmla="*/ 62971 w 169139"/>
                <a:gd name="connsiteY3" fmla="*/ 500479 h 500564"/>
                <a:gd name="connsiteX4" fmla="*/ 5900 w 169139"/>
                <a:gd name="connsiteY4" fmla="*/ 0 h 50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39" h="500564">
                  <a:moveTo>
                    <a:pt x="5900" y="0"/>
                  </a:moveTo>
                  <a:cubicBezTo>
                    <a:pt x="5900" y="0"/>
                    <a:pt x="78771" y="13209"/>
                    <a:pt x="105587" y="40223"/>
                  </a:cubicBezTo>
                  <a:cubicBezTo>
                    <a:pt x="132403" y="67239"/>
                    <a:pt x="196352" y="146939"/>
                    <a:pt x="156278" y="412704"/>
                  </a:cubicBezTo>
                  <a:cubicBezTo>
                    <a:pt x="156278" y="412704"/>
                    <a:pt x="153038" y="492803"/>
                    <a:pt x="62971" y="500479"/>
                  </a:cubicBezTo>
                  <a:cubicBezTo>
                    <a:pt x="-27096" y="508154"/>
                    <a:pt x="5900" y="0"/>
                    <a:pt x="590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0A86D77C-723D-437E-956A-BED26812FBA4}"/>
                </a:ext>
              </a:extLst>
            </p:cNvPr>
            <p:cNvSpPr/>
            <p:nvPr/>
          </p:nvSpPr>
          <p:spPr>
            <a:xfrm>
              <a:off x="5081129" y="4404574"/>
              <a:ext cx="306151" cy="1618992"/>
            </a:xfrm>
            <a:custGeom>
              <a:avLst/>
              <a:gdLst>
                <a:gd name="connsiteX0" fmla="*/ 651 w 282266"/>
                <a:gd name="connsiteY0" fmla="*/ 182174 h 1182428"/>
                <a:gd name="connsiteX1" fmla="*/ 94805 w 282266"/>
                <a:gd name="connsiteY1" fmla="*/ 574443 h 1182428"/>
                <a:gd name="connsiteX2" fmla="*/ 102032 w 282266"/>
                <a:gd name="connsiteY2" fmla="*/ 873504 h 1182428"/>
                <a:gd name="connsiteX3" fmla="*/ 110256 w 282266"/>
                <a:gd name="connsiteY3" fmla="*/ 937503 h 1182428"/>
                <a:gd name="connsiteX4" fmla="*/ 131789 w 282266"/>
                <a:gd name="connsiteY4" fmla="*/ 1038037 h 1182428"/>
                <a:gd name="connsiteX5" fmla="*/ 146144 w 282266"/>
                <a:gd name="connsiteY5" fmla="*/ 1158808 h 1182428"/>
                <a:gd name="connsiteX6" fmla="*/ 236211 w 282266"/>
                <a:gd name="connsiteY6" fmla="*/ 1165786 h 1182428"/>
                <a:gd name="connsiteX7" fmla="*/ 197084 w 282266"/>
                <a:gd name="connsiteY7" fmla="*/ 1123319 h 1182428"/>
                <a:gd name="connsiteX8" fmla="*/ 223451 w 282266"/>
                <a:gd name="connsiteY8" fmla="*/ 620249 h 1182428"/>
                <a:gd name="connsiteX9" fmla="*/ 226940 w 282266"/>
                <a:gd name="connsiteY9" fmla="*/ 585358 h 1182428"/>
                <a:gd name="connsiteX10" fmla="*/ 282266 w 282266"/>
                <a:gd name="connsiteY10" fmla="*/ 17890 h 1182428"/>
                <a:gd name="connsiteX11" fmla="*/ 651 w 282266"/>
                <a:gd name="connsiteY11" fmla="*/ 182174 h 118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266" h="1182428">
                  <a:moveTo>
                    <a:pt x="651" y="182174"/>
                  </a:moveTo>
                  <a:cubicBezTo>
                    <a:pt x="13211" y="269400"/>
                    <a:pt x="97247" y="496188"/>
                    <a:pt x="94805" y="574443"/>
                  </a:cubicBezTo>
                  <a:cubicBezTo>
                    <a:pt x="92861" y="636149"/>
                    <a:pt x="93858" y="778801"/>
                    <a:pt x="102032" y="873504"/>
                  </a:cubicBezTo>
                  <a:cubicBezTo>
                    <a:pt x="103602" y="894986"/>
                    <a:pt x="106349" y="916319"/>
                    <a:pt x="110256" y="937503"/>
                  </a:cubicBezTo>
                  <a:cubicBezTo>
                    <a:pt x="117533" y="972393"/>
                    <a:pt x="126804" y="1012666"/>
                    <a:pt x="131789" y="1038037"/>
                  </a:cubicBezTo>
                  <a:cubicBezTo>
                    <a:pt x="142854" y="1095008"/>
                    <a:pt x="137072" y="1128204"/>
                    <a:pt x="146144" y="1158808"/>
                  </a:cubicBezTo>
                  <a:cubicBezTo>
                    <a:pt x="156112" y="1192203"/>
                    <a:pt x="270752" y="1186072"/>
                    <a:pt x="236211" y="1165786"/>
                  </a:cubicBezTo>
                  <a:cubicBezTo>
                    <a:pt x="219314" y="1155718"/>
                    <a:pt x="205717" y="1140964"/>
                    <a:pt x="197084" y="1123319"/>
                  </a:cubicBezTo>
                  <a:cubicBezTo>
                    <a:pt x="164885" y="1051195"/>
                    <a:pt x="209993" y="740172"/>
                    <a:pt x="223451" y="620249"/>
                  </a:cubicBezTo>
                  <a:cubicBezTo>
                    <a:pt x="225195" y="605296"/>
                    <a:pt x="226392" y="593383"/>
                    <a:pt x="226940" y="585358"/>
                  </a:cubicBezTo>
                  <a:cubicBezTo>
                    <a:pt x="231426" y="511291"/>
                    <a:pt x="282266" y="17890"/>
                    <a:pt x="282266" y="17890"/>
                  </a:cubicBezTo>
                  <a:cubicBezTo>
                    <a:pt x="158754" y="-50944"/>
                    <a:pt x="-11860" y="94998"/>
                    <a:pt x="651" y="182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836B6295-6050-47D6-9C0C-B0B5D95FFDC0}"/>
                </a:ext>
              </a:extLst>
            </p:cNvPr>
            <p:cNvSpPr/>
            <p:nvPr/>
          </p:nvSpPr>
          <p:spPr>
            <a:xfrm>
              <a:off x="5081134" y="4404349"/>
              <a:ext cx="307497" cy="1196233"/>
            </a:xfrm>
            <a:custGeom>
              <a:avLst/>
              <a:gdLst>
                <a:gd name="connsiteX0" fmla="*/ 646 w 283507"/>
                <a:gd name="connsiteY0" fmla="*/ 182338 h 873667"/>
                <a:gd name="connsiteX1" fmla="*/ 94800 w 283507"/>
                <a:gd name="connsiteY1" fmla="*/ 574607 h 873667"/>
                <a:gd name="connsiteX2" fmla="*/ 102028 w 283507"/>
                <a:gd name="connsiteY2" fmla="*/ 873668 h 873667"/>
                <a:gd name="connsiteX3" fmla="*/ 223446 w 283507"/>
                <a:gd name="connsiteY3" fmla="*/ 620413 h 873667"/>
                <a:gd name="connsiteX4" fmla="*/ 226935 w 283507"/>
                <a:gd name="connsiteY4" fmla="*/ 585522 h 873667"/>
                <a:gd name="connsiteX5" fmla="*/ 283508 w 283507"/>
                <a:gd name="connsiteY5" fmla="*/ 17855 h 873667"/>
                <a:gd name="connsiteX6" fmla="*/ 646 w 283507"/>
                <a:gd name="connsiteY6" fmla="*/ 182338 h 87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507" h="873667">
                  <a:moveTo>
                    <a:pt x="646" y="182338"/>
                  </a:moveTo>
                  <a:cubicBezTo>
                    <a:pt x="13206" y="269564"/>
                    <a:pt x="97243" y="496352"/>
                    <a:pt x="94800" y="574607"/>
                  </a:cubicBezTo>
                  <a:cubicBezTo>
                    <a:pt x="92856" y="636313"/>
                    <a:pt x="93853" y="778965"/>
                    <a:pt x="102028" y="873668"/>
                  </a:cubicBezTo>
                  <a:lnTo>
                    <a:pt x="223446" y="620413"/>
                  </a:lnTo>
                  <a:cubicBezTo>
                    <a:pt x="225191" y="605460"/>
                    <a:pt x="226387" y="593547"/>
                    <a:pt x="226935" y="585522"/>
                  </a:cubicBezTo>
                  <a:cubicBezTo>
                    <a:pt x="231421" y="511455"/>
                    <a:pt x="283508" y="17855"/>
                    <a:pt x="283508" y="17855"/>
                  </a:cubicBezTo>
                  <a:cubicBezTo>
                    <a:pt x="160045" y="-50929"/>
                    <a:pt x="-11865" y="95162"/>
                    <a:pt x="646" y="1823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5641D73D-B3AA-4680-AEEB-06F64C741A0D}"/>
                </a:ext>
              </a:extLst>
            </p:cNvPr>
            <p:cNvSpPr/>
            <p:nvPr/>
          </p:nvSpPr>
          <p:spPr>
            <a:xfrm>
              <a:off x="5061980" y="4401342"/>
              <a:ext cx="310379" cy="1615844"/>
            </a:xfrm>
            <a:custGeom>
              <a:avLst/>
              <a:gdLst>
                <a:gd name="connsiteX0" fmla="*/ 286165 w 286164"/>
                <a:gd name="connsiteY0" fmla="*/ 36150 h 1180129"/>
                <a:gd name="connsiteX1" fmla="*/ 168086 w 286164"/>
                <a:gd name="connsiteY1" fmla="*/ 596790 h 1180129"/>
                <a:gd name="connsiteX2" fmla="*/ 80511 w 286164"/>
                <a:gd name="connsiteY2" fmla="*/ 1100907 h 1180129"/>
                <a:gd name="connsiteX3" fmla="*/ 114604 w 286164"/>
                <a:gd name="connsiteY3" fmla="*/ 1166900 h 1180129"/>
                <a:gd name="connsiteX4" fmla="*/ 29022 w 286164"/>
                <a:gd name="connsiteY4" fmla="*/ 1159074 h 1180129"/>
                <a:gd name="connsiteX5" fmla="*/ 6044 w 286164"/>
                <a:gd name="connsiteY5" fmla="*/ 942005 h 1180129"/>
                <a:gd name="connsiteX6" fmla="*/ 37795 w 286164"/>
                <a:gd name="connsiteY6" fmla="*/ 572565 h 1180129"/>
                <a:gd name="connsiteX7" fmla="*/ 27826 w 286164"/>
                <a:gd name="connsiteY7" fmla="*/ 163450 h 1180129"/>
                <a:gd name="connsiteX8" fmla="*/ 286165 w 286164"/>
                <a:gd name="connsiteY8" fmla="*/ 36150 h 118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164" h="1180129">
                  <a:moveTo>
                    <a:pt x="286165" y="36150"/>
                  </a:moveTo>
                  <a:cubicBezTo>
                    <a:pt x="286165" y="36150"/>
                    <a:pt x="180148" y="523570"/>
                    <a:pt x="168086" y="596790"/>
                  </a:cubicBezTo>
                  <a:cubicBezTo>
                    <a:pt x="156024" y="670010"/>
                    <a:pt x="59477" y="1014578"/>
                    <a:pt x="80511" y="1100907"/>
                  </a:cubicBezTo>
                  <a:cubicBezTo>
                    <a:pt x="92922" y="1151847"/>
                    <a:pt x="114604" y="1166900"/>
                    <a:pt x="114604" y="1166900"/>
                  </a:cubicBezTo>
                  <a:cubicBezTo>
                    <a:pt x="119588" y="1176270"/>
                    <a:pt x="35801" y="1194812"/>
                    <a:pt x="29022" y="1159074"/>
                  </a:cubicBezTo>
                  <a:cubicBezTo>
                    <a:pt x="20449" y="1113667"/>
                    <a:pt x="18605" y="1049967"/>
                    <a:pt x="6044" y="942005"/>
                  </a:cubicBezTo>
                  <a:cubicBezTo>
                    <a:pt x="-15687" y="756040"/>
                    <a:pt x="27377" y="650272"/>
                    <a:pt x="37795" y="572565"/>
                  </a:cubicBezTo>
                  <a:cubicBezTo>
                    <a:pt x="48212" y="494860"/>
                    <a:pt x="2904" y="247836"/>
                    <a:pt x="27826" y="163450"/>
                  </a:cubicBezTo>
                  <a:cubicBezTo>
                    <a:pt x="72137" y="15714"/>
                    <a:pt x="170279" y="-44846"/>
                    <a:pt x="286165" y="361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B5D48C35-A0F8-4D41-8A2B-9792B80647AC}"/>
                </a:ext>
              </a:extLst>
            </p:cNvPr>
            <p:cNvSpPr/>
            <p:nvPr/>
          </p:nvSpPr>
          <p:spPr>
            <a:xfrm>
              <a:off x="5055905" y="4403885"/>
              <a:ext cx="347539" cy="673306"/>
            </a:xfrm>
            <a:custGeom>
              <a:avLst/>
              <a:gdLst>
                <a:gd name="connsiteX0" fmla="*/ 320425 w 320425"/>
                <a:gd name="connsiteY0" fmla="*/ 464392 h 491748"/>
                <a:gd name="connsiteX1" fmla="*/ 259467 w 320425"/>
                <a:gd name="connsiteY1" fmla="*/ 481987 h 491748"/>
                <a:gd name="connsiteX2" fmla="*/ 259467 w 320425"/>
                <a:gd name="connsiteY2" fmla="*/ 481987 h 491748"/>
                <a:gd name="connsiteX3" fmla="*/ 194670 w 320425"/>
                <a:gd name="connsiteY3" fmla="*/ 490062 h 491748"/>
                <a:gd name="connsiteX4" fmla="*/ 107145 w 320425"/>
                <a:gd name="connsiteY4" fmla="*/ 490958 h 491748"/>
                <a:gd name="connsiteX5" fmla="*/ 99170 w 320425"/>
                <a:gd name="connsiteY5" fmla="*/ 400891 h 491748"/>
                <a:gd name="connsiteX6" fmla="*/ 90996 w 320425"/>
                <a:gd name="connsiteY6" fmla="*/ 433589 h 491748"/>
                <a:gd name="connsiteX7" fmla="*/ 77040 w 320425"/>
                <a:gd name="connsiteY7" fmla="*/ 489563 h 491748"/>
                <a:gd name="connsiteX8" fmla="*/ 42747 w 320425"/>
                <a:gd name="connsiteY8" fmla="*/ 486572 h 491748"/>
                <a:gd name="connsiteX9" fmla="*/ 8804 w 320425"/>
                <a:gd name="connsiteY9" fmla="*/ 482385 h 491748"/>
                <a:gd name="connsiteX10" fmla="*/ 45688 w 320425"/>
                <a:gd name="connsiteY10" fmla="*/ 90217 h 491748"/>
                <a:gd name="connsiteX11" fmla="*/ 45688 w 320425"/>
                <a:gd name="connsiteY11" fmla="*/ 90217 h 491748"/>
                <a:gd name="connsiteX12" fmla="*/ 75893 w 320425"/>
                <a:gd name="connsiteY12" fmla="*/ 35389 h 491748"/>
                <a:gd name="connsiteX13" fmla="*/ 89750 w 320425"/>
                <a:gd name="connsiteY13" fmla="*/ 17097 h 491748"/>
                <a:gd name="connsiteX14" fmla="*/ 98622 w 320425"/>
                <a:gd name="connsiteY14" fmla="*/ 7128 h 491748"/>
                <a:gd name="connsiteX15" fmla="*/ 106198 w 320425"/>
                <a:gd name="connsiteY15" fmla="*/ 0 h 491748"/>
                <a:gd name="connsiteX16" fmla="*/ 138596 w 320425"/>
                <a:gd name="connsiteY16" fmla="*/ 10766 h 491748"/>
                <a:gd name="connsiteX17" fmla="*/ 160777 w 320425"/>
                <a:gd name="connsiteY17" fmla="*/ 16299 h 491748"/>
                <a:gd name="connsiteX18" fmla="*/ 161126 w 320425"/>
                <a:gd name="connsiteY18" fmla="*/ 16299 h 491748"/>
                <a:gd name="connsiteX19" fmla="*/ 175829 w 320425"/>
                <a:gd name="connsiteY19" fmla="*/ 19140 h 491748"/>
                <a:gd name="connsiteX20" fmla="*/ 181163 w 320425"/>
                <a:gd name="connsiteY20" fmla="*/ 20087 h 491748"/>
                <a:gd name="connsiteX21" fmla="*/ 197761 w 320425"/>
                <a:gd name="connsiteY21" fmla="*/ 22330 h 491748"/>
                <a:gd name="connsiteX22" fmla="*/ 274569 w 320425"/>
                <a:gd name="connsiteY22" fmla="*/ 23127 h 491748"/>
                <a:gd name="connsiteX23" fmla="*/ 305522 w 320425"/>
                <a:gd name="connsiteY23" fmla="*/ 18143 h 491748"/>
                <a:gd name="connsiteX24" fmla="*/ 306768 w 320425"/>
                <a:gd name="connsiteY24" fmla="*/ 17794 h 491748"/>
                <a:gd name="connsiteX25" fmla="*/ 306768 w 320425"/>
                <a:gd name="connsiteY25" fmla="*/ 22779 h 491748"/>
                <a:gd name="connsiteX26" fmla="*/ 309360 w 320425"/>
                <a:gd name="connsiteY26" fmla="*/ 107911 h 49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0425" h="491748">
                  <a:moveTo>
                    <a:pt x="320425" y="464392"/>
                  </a:moveTo>
                  <a:cubicBezTo>
                    <a:pt x="300747" y="472267"/>
                    <a:pt x="280326" y="478199"/>
                    <a:pt x="259467" y="481987"/>
                  </a:cubicBezTo>
                  <a:lnTo>
                    <a:pt x="259467" y="481987"/>
                  </a:lnTo>
                  <a:cubicBezTo>
                    <a:pt x="238054" y="486024"/>
                    <a:pt x="216417" y="488716"/>
                    <a:pt x="194670" y="490062"/>
                  </a:cubicBezTo>
                  <a:cubicBezTo>
                    <a:pt x="165532" y="491956"/>
                    <a:pt x="136314" y="492254"/>
                    <a:pt x="107145" y="490958"/>
                  </a:cubicBezTo>
                  <a:lnTo>
                    <a:pt x="99170" y="400891"/>
                  </a:lnTo>
                  <a:lnTo>
                    <a:pt x="90996" y="433589"/>
                  </a:lnTo>
                  <a:lnTo>
                    <a:pt x="77040" y="489563"/>
                  </a:lnTo>
                  <a:cubicBezTo>
                    <a:pt x="64130" y="488616"/>
                    <a:pt x="52567" y="487569"/>
                    <a:pt x="42747" y="486572"/>
                  </a:cubicBezTo>
                  <a:cubicBezTo>
                    <a:pt x="21664" y="484379"/>
                    <a:pt x="8804" y="482385"/>
                    <a:pt x="8804" y="482385"/>
                  </a:cubicBezTo>
                  <a:cubicBezTo>
                    <a:pt x="-14971" y="286600"/>
                    <a:pt x="13489" y="163387"/>
                    <a:pt x="45688" y="90217"/>
                  </a:cubicBezTo>
                  <a:lnTo>
                    <a:pt x="45688" y="90217"/>
                  </a:lnTo>
                  <a:cubicBezTo>
                    <a:pt x="54022" y="71027"/>
                    <a:pt x="64135" y="52685"/>
                    <a:pt x="75893" y="35389"/>
                  </a:cubicBezTo>
                  <a:cubicBezTo>
                    <a:pt x="80878" y="28062"/>
                    <a:pt x="85862" y="21981"/>
                    <a:pt x="89750" y="17097"/>
                  </a:cubicBezTo>
                  <a:cubicBezTo>
                    <a:pt x="93139" y="13059"/>
                    <a:pt x="96130" y="9820"/>
                    <a:pt x="98622" y="7128"/>
                  </a:cubicBezTo>
                  <a:cubicBezTo>
                    <a:pt x="101004" y="4586"/>
                    <a:pt x="103531" y="2243"/>
                    <a:pt x="106198" y="0"/>
                  </a:cubicBezTo>
                  <a:cubicBezTo>
                    <a:pt x="117214" y="4237"/>
                    <a:pt x="128030" y="7776"/>
                    <a:pt x="138596" y="10766"/>
                  </a:cubicBezTo>
                  <a:cubicBezTo>
                    <a:pt x="146123" y="12910"/>
                    <a:pt x="153549" y="14754"/>
                    <a:pt x="160777" y="16299"/>
                  </a:cubicBezTo>
                  <a:lnTo>
                    <a:pt x="161126" y="16299"/>
                  </a:lnTo>
                  <a:cubicBezTo>
                    <a:pt x="166110" y="17346"/>
                    <a:pt x="171094" y="18343"/>
                    <a:pt x="175829" y="19140"/>
                  </a:cubicBezTo>
                  <a:lnTo>
                    <a:pt x="181163" y="20087"/>
                  </a:lnTo>
                  <a:cubicBezTo>
                    <a:pt x="186845" y="20985"/>
                    <a:pt x="192378" y="21732"/>
                    <a:pt x="197761" y="22330"/>
                  </a:cubicBezTo>
                  <a:cubicBezTo>
                    <a:pt x="223265" y="25321"/>
                    <a:pt x="249010" y="25570"/>
                    <a:pt x="274569" y="23127"/>
                  </a:cubicBezTo>
                  <a:cubicBezTo>
                    <a:pt x="284977" y="22081"/>
                    <a:pt x="295314" y="20436"/>
                    <a:pt x="305522" y="18143"/>
                  </a:cubicBezTo>
                  <a:lnTo>
                    <a:pt x="306768" y="17794"/>
                  </a:lnTo>
                  <a:lnTo>
                    <a:pt x="306768" y="22779"/>
                  </a:lnTo>
                  <a:lnTo>
                    <a:pt x="309360" y="1079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8B112175-1BB9-47C6-B2D5-323E472BC54E}"/>
                </a:ext>
              </a:extLst>
            </p:cNvPr>
            <p:cNvSpPr/>
            <p:nvPr/>
          </p:nvSpPr>
          <p:spPr>
            <a:xfrm>
              <a:off x="5040362" y="5825864"/>
              <a:ext cx="165096" cy="205555"/>
            </a:xfrm>
            <a:custGeom>
              <a:avLst/>
              <a:gdLst>
                <a:gd name="connsiteX0" fmla="*/ 405 w 152216"/>
                <a:gd name="connsiteY0" fmla="*/ 27763 h 150127"/>
                <a:gd name="connsiteX1" fmla="*/ 35295 w 152216"/>
                <a:gd name="connsiteY1" fmla="*/ 0 h 150127"/>
                <a:gd name="connsiteX2" fmla="*/ 71033 w 152216"/>
                <a:gd name="connsiteY2" fmla="*/ 121319 h 150127"/>
                <a:gd name="connsiteX3" fmla="*/ 134534 w 152216"/>
                <a:gd name="connsiteY3" fmla="*/ 124359 h 150127"/>
                <a:gd name="connsiteX4" fmla="*/ 151082 w 152216"/>
                <a:gd name="connsiteY4" fmla="*/ 146789 h 150127"/>
                <a:gd name="connsiteX5" fmla="*/ 53987 w 152216"/>
                <a:gd name="connsiteY5" fmla="*/ 147736 h 150127"/>
                <a:gd name="connsiteX6" fmla="*/ 25825 w 152216"/>
                <a:gd name="connsiteY6" fmla="*/ 79600 h 150127"/>
                <a:gd name="connsiteX7" fmla="*/ 24031 w 152216"/>
                <a:gd name="connsiteY7" fmla="*/ 77406 h 150127"/>
                <a:gd name="connsiteX8" fmla="*/ 23183 w 152216"/>
                <a:gd name="connsiteY8" fmla="*/ 148384 h 150127"/>
                <a:gd name="connsiteX9" fmla="*/ 14261 w 152216"/>
                <a:gd name="connsiteY9" fmla="*/ 148384 h 150127"/>
                <a:gd name="connsiteX10" fmla="*/ 7981 w 152216"/>
                <a:gd name="connsiteY10" fmla="*/ 52086 h 150127"/>
                <a:gd name="connsiteX11" fmla="*/ 405 w 152216"/>
                <a:gd name="connsiteY11" fmla="*/ 27763 h 1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216" h="150127">
                  <a:moveTo>
                    <a:pt x="405" y="27763"/>
                  </a:moveTo>
                  <a:cubicBezTo>
                    <a:pt x="3844" y="19040"/>
                    <a:pt x="35295" y="0"/>
                    <a:pt x="35295" y="0"/>
                  </a:cubicBezTo>
                  <a:cubicBezTo>
                    <a:pt x="35295" y="0"/>
                    <a:pt x="57775" y="117979"/>
                    <a:pt x="71033" y="121319"/>
                  </a:cubicBezTo>
                  <a:cubicBezTo>
                    <a:pt x="91853" y="126054"/>
                    <a:pt x="113355" y="127101"/>
                    <a:pt x="134534" y="124359"/>
                  </a:cubicBezTo>
                  <a:cubicBezTo>
                    <a:pt x="134534" y="124359"/>
                    <a:pt x="157511" y="135524"/>
                    <a:pt x="151082" y="146789"/>
                  </a:cubicBezTo>
                  <a:cubicBezTo>
                    <a:pt x="148540" y="151225"/>
                    <a:pt x="56828" y="150926"/>
                    <a:pt x="53987" y="147736"/>
                  </a:cubicBezTo>
                  <a:cubicBezTo>
                    <a:pt x="46061" y="138964"/>
                    <a:pt x="34498" y="89219"/>
                    <a:pt x="25825" y="79600"/>
                  </a:cubicBezTo>
                  <a:cubicBezTo>
                    <a:pt x="25277" y="78952"/>
                    <a:pt x="24679" y="78254"/>
                    <a:pt x="24031" y="77406"/>
                  </a:cubicBezTo>
                  <a:lnTo>
                    <a:pt x="23183" y="148384"/>
                  </a:lnTo>
                  <a:cubicBezTo>
                    <a:pt x="23183" y="148384"/>
                    <a:pt x="14261" y="149680"/>
                    <a:pt x="14261" y="148384"/>
                  </a:cubicBezTo>
                  <a:cubicBezTo>
                    <a:pt x="14261" y="147088"/>
                    <a:pt x="13713" y="84833"/>
                    <a:pt x="7981" y="52086"/>
                  </a:cubicBezTo>
                  <a:cubicBezTo>
                    <a:pt x="2548" y="41868"/>
                    <a:pt x="-1290" y="31949"/>
                    <a:pt x="405" y="27763"/>
                  </a:cubicBezTo>
                  <a:close/>
                </a:path>
              </a:pathLst>
            </a:custGeom>
            <a:solidFill>
              <a:schemeClr val="accent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DFCFB2D7-D6CD-4E53-AE73-EFAD2F09836B}"/>
                </a:ext>
              </a:extLst>
            </p:cNvPr>
            <p:cNvSpPr/>
            <p:nvPr/>
          </p:nvSpPr>
          <p:spPr>
            <a:xfrm>
              <a:off x="5185842" y="5825864"/>
              <a:ext cx="165096" cy="205555"/>
            </a:xfrm>
            <a:custGeom>
              <a:avLst/>
              <a:gdLst>
                <a:gd name="connsiteX0" fmla="*/ 404 w 152216"/>
                <a:gd name="connsiteY0" fmla="*/ 27763 h 150127"/>
                <a:gd name="connsiteX1" fmla="*/ 35294 w 152216"/>
                <a:gd name="connsiteY1" fmla="*/ 0 h 150127"/>
                <a:gd name="connsiteX2" fmla="*/ 71032 w 152216"/>
                <a:gd name="connsiteY2" fmla="*/ 121319 h 150127"/>
                <a:gd name="connsiteX3" fmla="*/ 134533 w 152216"/>
                <a:gd name="connsiteY3" fmla="*/ 124359 h 150127"/>
                <a:gd name="connsiteX4" fmla="*/ 151081 w 152216"/>
                <a:gd name="connsiteY4" fmla="*/ 146789 h 150127"/>
                <a:gd name="connsiteX5" fmla="*/ 53986 w 152216"/>
                <a:gd name="connsiteY5" fmla="*/ 147736 h 150127"/>
                <a:gd name="connsiteX6" fmla="*/ 26123 w 152216"/>
                <a:gd name="connsiteY6" fmla="*/ 79949 h 150127"/>
                <a:gd name="connsiteX7" fmla="*/ 25326 w 152216"/>
                <a:gd name="connsiteY7" fmla="*/ 148384 h 150127"/>
                <a:gd name="connsiteX8" fmla="*/ 16404 w 152216"/>
                <a:gd name="connsiteY8" fmla="*/ 148384 h 150127"/>
                <a:gd name="connsiteX9" fmla="*/ 11020 w 152216"/>
                <a:gd name="connsiteY9" fmla="*/ 57619 h 150127"/>
                <a:gd name="connsiteX10" fmla="*/ 404 w 152216"/>
                <a:gd name="connsiteY10" fmla="*/ 27763 h 1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216" h="150127">
                  <a:moveTo>
                    <a:pt x="404" y="27763"/>
                  </a:moveTo>
                  <a:cubicBezTo>
                    <a:pt x="3843" y="19040"/>
                    <a:pt x="35294" y="0"/>
                    <a:pt x="35294" y="0"/>
                  </a:cubicBezTo>
                  <a:cubicBezTo>
                    <a:pt x="35294" y="0"/>
                    <a:pt x="57774" y="117979"/>
                    <a:pt x="71032" y="121319"/>
                  </a:cubicBezTo>
                  <a:cubicBezTo>
                    <a:pt x="91852" y="126054"/>
                    <a:pt x="113354" y="127101"/>
                    <a:pt x="134533" y="124359"/>
                  </a:cubicBezTo>
                  <a:cubicBezTo>
                    <a:pt x="134533" y="124359"/>
                    <a:pt x="157511" y="135524"/>
                    <a:pt x="151081" y="146789"/>
                  </a:cubicBezTo>
                  <a:cubicBezTo>
                    <a:pt x="148539" y="151225"/>
                    <a:pt x="56827" y="150926"/>
                    <a:pt x="53986" y="147736"/>
                  </a:cubicBezTo>
                  <a:cubicBezTo>
                    <a:pt x="46160" y="139063"/>
                    <a:pt x="34746" y="90366"/>
                    <a:pt x="26123" y="79949"/>
                  </a:cubicBezTo>
                  <a:lnTo>
                    <a:pt x="25326" y="148384"/>
                  </a:lnTo>
                  <a:cubicBezTo>
                    <a:pt x="25326" y="148384"/>
                    <a:pt x="16404" y="149680"/>
                    <a:pt x="16404" y="148384"/>
                  </a:cubicBezTo>
                  <a:cubicBezTo>
                    <a:pt x="16194" y="118079"/>
                    <a:pt x="14400" y="87774"/>
                    <a:pt x="11020" y="57619"/>
                  </a:cubicBezTo>
                  <a:cubicBezTo>
                    <a:pt x="4092" y="45606"/>
                    <a:pt x="-1590" y="32697"/>
                    <a:pt x="404" y="27763"/>
                  </a:cubicBezTo>
                  <a:close/>
                </a:path>
              </a:pathLst>
            </a:custGeom>
            <a:solidFill>
              <a:schemeClr val="accent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6C1691A1-10BF-4C4B-B1BC-2B50A78E355F}"/>
                </a:ext>
              </a:extLst>
            </p:cNvPr>
            <p:cNvSpPr/>
            <p:nvPr/>
          </p:nvSpPr>
          <p:spPr>
            <a:xfrm>
              <a:off x="5150884" y="3754455"/>
              <a:ext cx="274624" cy="701101"/>
            </a:xfrm>
            <a:custGeom>
              <a:avLst/>
              <a:gdLst>
                <a:gd name="connsiteX0" fmla="*/ 238090 w 253199"/>
                <a:gd name="connsiteY0" fmla="*/ 420629 h 512048"/>
                <a:gd name="connsiteX1" fmla="*/ 228470 w 253199"/>
                <a:gd name="connsiteY1" fmla="*/ 467233 h 512048"/>
                <a:gd name="connsiteX2" fmla="*/ 227822 w 253199"/>
                <a:gd name="connsiteY2" fmla="*/ 469825 h 512048"/>
                <a:gd name="connsiteX3" fmla="*/ 220894 w 253199"/>
                <a:gd name="connsiteY3" fmla="*/ 496840 h 512048"/>
                <a:gd name="connsiteX4" fmla="*/ 219349 w 253199"/>
                <a:gd name="connsiteY4" fmla="*/ 497338 h 512048"/>
                <a:gd name="connsiteX5" fmla="*/ 218651 w 253199"/>
                <a:gd name="connsiteY5" fmla="*/ 497338 h 512048"/>
                <a:gd name="connsiteX6" fmla="*/ 217405 w 253199"/>
                <a:gd name="connsiteY6" fmla="*/ 497737 h 512048"/>
                <a:gd name="connsiteX7" fmla="*/ 197119 w 253199"/>
                <a:gd name="connsiteY7" fmla="*/ 503568 h 512048"/>
                <a:gd name="connsiteX8" fmla="*/ 100173 w 253199"/>
                <a:gd name="connsiteY8" fmla="*/ 510447 h 512048"/>
                <a:gd name="connsiteX9" fmla="*/ 60548 w 253199"/>
                <a:gd name="connsiteY9" fmla="*/ 502572 h 512048"/>
                <a:gd name="connsiteX10" fmla="*/ 52921 w 253199"/>
                <a:gd name="connsiteY10" fmla="*/ 500229 h 512048"/>
                <a:gd name="connsiteX11" fmla="*/ 52573 w 253199"/>
                <a:gd name="connsiteY11" fmla="*/ 500229 h 512048"/>
                <a:gd name="connsiteX12" fmla="*/ 35626 w 253199"/>
                <a:gd name="connsiteY12" fmla="*/ 493949 h 512048"/>
                <a:gd name="connsiteX13" fmla="*/ 11053 w 253199"/>
                <a:gd name="connsiteY13" fmla="*/ 481338 h 512048"/>
                <a:gd name="connsiteX14" fmla="*/ 11053 w 253199"/>
                <a:gd name="connsiteY14" fmla="*/ 481338 h 512048"/>
                <a:gd name="connsiteX15" fmla="*/ 14393 w 253199"/>
                <a:gd name="connsiteY15" fmla="*/ 469775 h 512048"/>
                <a:gd name="connsiteX16" fmla="*/ 17882 w 253199"/>
                <a:gd name="connsiteY16" fmla="*/ 437377 h 512048"/>
                <a:gd name="connsiteX17" fmla="*/ 17483 w 253199"/>
                <a:gd name="connsiteY17" fmla="*/ 356879 h 512048"/>
                <a:gd name="connsiteX18" fmla="*/ 17483 w 253199"/>
                <a:gd name="connsiteY18" fmla="*/ 354237 h 512048"/>
                <a:gd name="connsiteX19" fmla="*/ 10106 w 253199"/>
                <a:gd name="connsiteY19" fmla="*/ 232271 h 512048"/>
                <a:gd name="connsiteX20" fmla="*/ 3676 w 253199"/>
                <a:gd name="connsiteY20" fmla="*/ 141954 h 512048"/>
                <a:gd name="connsiteX21" fmla="*/ 2131 w 253199"/>
                <a:gd name="connsiteY21" fmla="*/ 117381 h 512048"/>
                <a:gd name="connsiteX22" fmla="*/ 2729 w 253199"/>
                <a:gd name="connsiteY22" fmla="*/ 32647 h 512048"/>
                <a:gd name="connsiteX23" fmla="*/ 46442 w 253199"/>
                <a:gd name="connsiteY23" fmla="*/ 7277 h 512048"/>
                <a:gd name="connsiteX24" fmla="*/ 54816 w 253199"/>
                <a:gd name="connsiteY24" fmla="*/ 5433 h 512048"/>
                <a:gd name="connsiteX25" fmla="*/ 54367 w 253199"/>
                <a:gd name="connsiteY25" fmla="*/ 2193 h 512048"/>
                <a:gd name="connsiteX26" fmla="*/ 63987 w 253199"/>
                <a:gd name="connsiteY26" fmla="*/ 3788 h 512048"/>
                <a:gd name="connsiteX27" fmla="*/ 67376 w 253199"/>
                <a:gd name="connsiteY27" fmla="*/ 3240 h 512048"/>
                <a:gd name="connsiteX28" fmla="*/ 103712 w 253199"/>
                <a:gd name="connsiteY28" fmla="*/ 0 h 512048"/>
                <a:gd name="connsiteX29" fmla="*/ 104609 w 253199"/>
                <a:gd name="connsiteY29" fmla="*/ 0 h 512048"/>
                <a:gd name="connsiteX30" fmla="*/ 134515 w 253199"/>
                <a:gd name="connsiteY30" fmla="*/ 18442 h 512048"/>
                <a:gd name="connsiteX31" fmla="*/ 154453 w 253199"/>
                <a:gd name="connsiteY31" fmla="*/ 9221 h 512048"/>
                <a:gd name="connsiteX32" fmla="*/ 209281 w 253199"/>
                <a:gd name="connsiteY32" fmla="*/ 86179 h 512048"/>
                <a:gd name="connsiteX33" fmla="*/ 250800 w 253199"/>
                <a:gd name="connsiteY33" fmla="*/ 206801 h 512048"/>
                <a:gd name="connsiteX34" fmla="*/ 238090 w 253199"/>
                <a:gd name="connsiteY34" fmla="*/ 420629 h 51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3199" h="512048">
                  <a:moveTo>
                    <a:pt x="238090" y="420629"/>
                  </a:moveTo>
                  <a:cubicBezTo>
                    <a:pt x="234751" y="439021"/>
                    <a:pt x="231361" y="454822"/>
                    <a:pt x="228470" y="467233"/>
                  </a:cubicBezTo>
                  <a:cubicBezTo>
                    <a:pt x="228221" y="468130"/>
                    <a:pt x="228022" y="468977"/>
                    <a:pt x="227822" y="469825"/>
                  </a:cubicBezTo>
                  <a:cubicBezTo>
                    <a:pt x="223785" y="486971"/>
                    <a:pt x="220894" y="496840"/>
                    <a:pt x="220894" y="496840"/>
                  </a:cubicBezTo>
                  <a:lnTo>
                    <a:pt x="219349" y="497338"/>
                  </a:lnTo>
                  <a:lnTo>
                    <a:pt x="218651" y="497338"/>
                  </a:lnTo>
                  <a:lnTo>
                    <a:pt x="217405" y="497737"/>
                  </a:lnTo>
                  <a:cubicBezTo>
                    <a:pt x="210477" y="499980"/>
                    <a:pt x="203748" y="501874"/>
                    <a:pt x="197119" y="503568"/>
                  </a:cubicBezTo>
                  <a:cubicBezTo>
                    <a:pt x="165473" y="511644"/>
                    <a:pt x="132641" y="513986"/>
                    <a:pt x="100173" y="510447"/>
                  </a:cubicBezTo>
                  <a:cubicBezTo>
                    <a:pt x="86770" y="508902"/>
                    <a:pt x="73522" y="506260"/>
                    <a:pt x="60548" y="502572"/>
                  </a:cubicBezTo>
                  <a:lnTo>
                    <a:pt x="52921" y="500229"/>
                  </a:lnTo>
                  <a:lnTo>
                    <a:pt x="52573" y="500229"/>
                  </a:lnTo>
                  <a:cubicBezTo>
                    <a:pt x="46242" y="498185"/>
                    <a:pt x="40610" y="496043"/>
                    <a:pt x="35626" y="493949"/>
                  </a:cubicBezTo>
                  <a:cubicBezTo>
                    <a:pt x="27073" y="490509"/>
                    <a:pt x="18843" y="486273"/>
                    <a:pt x="11053" y="481338"/>
                  </a:cubicBezTo>
                  <a:lnTo>
                    <a:pt x="11053" y="481338"/>
                  </a:lnTo>
                  <a:cubicBezTo>
                    <a:pt x="12513" y="477600"/>
                    <a:pt x="13630" y="473712"/>
                    <a:pt x="14393" y="469775"/>
                  </a:cubicBezTo>
                  <a:cubicBezTo>
                    <a:pt x="16331" y="459058"/>
                    <a:pt x="17498" y="448242"/>
                    <a:pt x="17882" y="437377"/>
                  </a:cubicBezTo>
                  <a:cubicBezTo>
                    <a:pt x="19028" y="415196"/>
                    <a:pt x="18679" y="387533"/>
                    <a:pt x="17483" y="356879"/>
                  </a:cubicBezTo>
                  <a:cubicBezTo>
                    <a:pt x="17483" y="355982"/>
                    <a:pt x="17483" y="355085"/>
                    <a:pt x="17483" y="354237"/>
                  </a:cubicBezTo>
                  <a:cubicBezTo>
                    <a:pt x="15938" y="315908"/>
                    <a:pt x="13097" y="273491"/>
                    <a:pt x="10106" y="232271"/>
                  </a:cubicBezTo>
                  <a:cubicBezTo>
                    <a:pt x="7863" y="200620"/>
                    <a:pt x="5520" y="169667"/>
                    <a:pt x="3676" y="141954"/>
                  </a:cubicBezTo>
                  <a:cubicBezTo>
                    <a:pt x="3128" y="133431"/>
                    <a:pt x="2580" y="125207"/>
                    <a:pt x="2131" y="117381"/>
                  </a:cubicBezTo>
                  <a:cubicBezTo>
                    <a:pt x="-461" y="73619"/>
                    <a:pt x="-1159" y="41370"/>
                    <a:pt x="2729" y="32647"/>
                  </a:cubicBezTo>
                  <a:cubicBezTo>
                    <a:pt x="8611" y="19788"/>
                    <a:pt x="26953" y="12012"/>
                    <a:pt x="46442" y="7277"/>
                  </a:cubicBezTo>
                  <a:cubicBezTo>
                    <a:pt x="49233" y="6579"/>
                    <a:pt x="52024" y="5981"/>
                    <a:pt x="54816" y="5433"/>
                  </a:cubicBezTo>
                  <a:cubicBezTo>
                    <a:pt x="55214" y="5433"/>
                    <a:pt x="54018" y="2243"/>
                    <a:pt x="54367" y="2193"/>
                  </a:cubicBezTo>
                  <a:cubicBezTo>
                    <a:pt x="57108" y="1645"/>
                    <a:pt x="61345" y="4187"/>
                    <a:pt x="63987" y="3788"/>
                  </a:cubicBezTo>
                  <a:lnTo>
                    <a:pt x="67376" y="3240"/>
                  </a:lnTo>
                  <a:cubicBezTo>
                    <a:pt x="79418" y="1495"/>
                    <a:pt x="91550" y="399"/>
                    <a:pt x="103712" y="0"/>
                  </a:cubicBezTo>
                  <a:lnTo>
                    <a:pt x="104609" y="0"/>
                  </a:lnTo>
                  <a:cubicBezTo>
                    <a:pt x="115017" y="5383"/>
                    <a:pt x="125015" y="11563"/>
                    <a:pt x="134515" y="18442"/>
                  </a:cubicBezTo>
                  <a:cubicBezTo>
                    <a:pt x="135861" y="19389"/>
                    <a:pt x="153057" y="8224"/>
                    <a:pt x="154453" y="9221"/>
                  </a:cubicBezTo>
                  <a:cubicBezTo>
                    <a:pt x="180317" y="28510"/>
                    <a:pt x="199491" y="55426"/>
                    <a:pt x="209281" y="86179"/>
                  </a:cubicBezTo>
                  <a:cubicBezTo>
                    <a:pt x="224234" y="134776"/>
                    <a:pt x="246215" y="158851"/>
                    <a:pt x="250800" y="206801"/>
                  </a:cubicBezTo>
                  <a:cubicBezTo>
                    <a:pt x="257778" y="285055"/>
                    <a:pt x="248308" y="364655"/>
                    <a:pt x="238090" y="420629"/>
                  </a:cubicBezTo>
                  <a:close/>
                </a:path>
              </a:pathLst>
            </a:custGeom>
            <a:solidFill>
              <a:srgbClr val="ECF1F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528D10F3-33B0-46D3-B708-D44634EAF336}"/>
                </a:ext>
              </a:extLst>
            </p:cNvPr>
            <p:cNvSpPr/>
            <p:nvPr/>
          </p:nvSpPr>
          <p:spPr>
            <a:xfrm>
              <a:off x="5091403" y="3757867"/>
              <a:ext cx="250967" cy="694226"/>
            </a:xfrm>
            <a:custGeom>
              <a:avLst/>
              <a:gdLst>
                <a:gd name="connsiteX0" fmla="*/ 0 w 231387"/>
                <a:gd name="connsiteY0" fmla="*/ 503120 h 507027"/>
                <a:gd name="connsiteX1" fmla="*/ 140908 w 231387"/>
                <a:gd name="connsiteY1" fmla="*/ 494248 h 507027"/>
                <a:gd name="connsiteX2" fmla="*/ 178290 w 231387"/>
                <a:gd name="connsiteY2" fmla="*/ 478896 h 507027"/>
                <a:gd name="connsiteX3" fmla="*/ 230028 w 231387"/>
                <a:gd name="connsiteY3" fmla="*/ 207199 h 507027"/>
                <a:gd name="connsiteX4" fmla="*/ 109008 w 231387"/>
                <a:gd name="connsiteY4" fmla="*/ 0 h 507027"/>
                <a:gd name="connsiteX5" fmla="*/ 51887 w 231387"/>
                <a:gd name="connsiteY5" fmla="*/ 132584 h 507027"/>
                <a:gd name="connsiteX6" fmla="*/ 0 w 231387"/>
                <a:gd name="connsiteY6" fmla="*/ 503120 h 50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387" h="507027">
                  <a:moveTo>
                    <a:pt x="0" y="503120"/>
                  </a:moveTo>
                  <a:cubicBezTo>
                    <a:pt x="37283" y="510746"/>
                    <a:pt x="96796" y="506908"/>
                    <a:pt x="140908" y="494248"/>
                  </a:cubicBezTo>
                  <a:cubicBezTo>
                    <a:pt x="153987" y="490809"/>
                    <a:pt x="166557" y="485625"/>
                    <a:pt x="178290" y="478896"/>
                  </a:cubicBezTo>
                  <a:cubicBezTo>
                    <a:pt x="217716" y="454622"/>
                    <a:pt x="236856" y="275136"/>
                    <a:pt x="230028" y="207199"/>
                  </a:cubicBezTo>
                  <a:cubicBezTo>
                    <a:pt x="223199" y="139262"/>
                    <a:pt x="109008" y="0"/>
                    <a:pt x="109008" y="0"/>
                  </a:cubicBezTo>
                  <a:cubicBezTo>
                    <a:pt x="80996" y="20784"/>
                    <a:pt x="68684" y="69133"/>
                    <a:pt x="51887" y="132584"/>
                  </a:cubicBezTo>
                  <a:cubicBezTo>
                    <a:pt x="11414" y="285304"/>
                    <a:pt x="0" y="503120"/>
                    <a:pt x="0" y="503120"/>
                  </a:cubicBezTo>
                  <a:close/>
                </a:path>
              </a:pathLst>
            </a:custGeom>
            <a:solidFill>
              <a:schemeClr val="accent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0C36258B-68C6-4BF7-8326-8A38A31F91DB}"/>
                </a:ext>
              </a:extLst>
            </p:cNvPr>
            <p:cNvSpPr/>
            <p:nvPr/>
          </p:nvSpPr>
          <p:spPr>
            <a:xfrm>
              <a:off x="5091403" y="3939402"/>
              <a:ext cx="195373" cy="512692"/>
            </a:xfrm>
            <a:custGeom>
              <a:avLst/>
              <a:gdLst>
                <a:gd name="connsiteX0" fmla="*/ 0 w 180131"/>
                <a:gd name="connsiteY0" fmla="*/ 370536 h 374444"/>
                <a:gd name="connsiteX1" fmla="*/ 140908 w 180131"/>
                <a:gd name="connsiteY1" fmla="*/ 361664 h 374444"/>
                <a:gd name="connsiteX2" fmla="*/ 176994 w 180131"/>
                <a:gd name="connsiteY2" fmla="*/ 276183 h 374444"/>
                <a:gd name="connsiteX3" fmla="*/ 51887 w 180131"/>
                <a:gd name="connsiteY3" fmla="*/ 0 h 374444"/>
                <a:gd name="connsiteX4" fmla="*/ 0 w 180131"/>
                <a:gd name="connsiteY4" fmla="*/ 370536 h 37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31" h="374444">
                  <a:moveTo>
                    <a:pt x="0" y="370536"/>
                  </a:moveTo>
                  <a:cubicBezTo>
                    <a:pt x="37283" y="378163"/>
                    <a:pt x="96796" y="374325"/>
                    <a:pt x="140908" y="361664"/>
                  </a:cubicBezTo>
                  <a:cubicBezTo>
                    <a:pt x="158781" y="335995"/>
                    <a:pt x="171078" y="306886"/>
                    <a:pt x="176994" y="276183"/>
                  </a:cubicBezTo>
                  <a:cubicBezTo>
                    <a:pt x="196932" y="177194"/>
                    <a:pt x="117880" y="69681"/>
                    <a:pt x="51887" y="0"/>
                  </a:cubicBezTo>
                  <a:cubicBezTo>
                    <a:pt x="11414" y="152721"/>
                    <a:pt x="0" y="370536"/>
                    <a:pt x="0" y="37053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968614B5-1BAB-4FB0-97DD-240D6E79D42A}"/>
                </a:ext>
              </a:extLst>
            </p:cNvPr>
            <p:cNvSpPr/>
            <p:nvPr/>
          </p:nvSpPr>
          <p:spPr>
            <a:xfrm>
              <a:off x="5105523" y="4147151"/>
              <a:ext cx="254240" cy="339078"/>
            </a:xfrm>
            <a:custGeom>
              <a:avLst/>
              <a:gdLst>
                <a:gd name="connsiteX0" fmla="*/ 10059 w 234405"/>
                <a:gd name="connsiteY0" fmla="*/ 179681 h 247645"/>
                <a:gd name="connsiteX1" fmla="*/ 97933 w 234405"/>
                <a:gd name="connsiteY1" fmla="*/ 243082 h 247645"/>
                <a:gd name="connsiteX2" fmla="*/ 131926 w 234405"/>
                <a:gd name="connsiteY2" fmla="*/ 237549 h 247645"/>
                <a:gd name="connsiteX3" fmla="*/ 229819 w 234405"/>
                <a:gd name="connsiteY3" fmla="*/ 102025 h 247645"/>
                <a:gd name="connsiteX4" fmla="*/ 224336 w 234405"/>
                <a:gd name="connsiteY4" fmla="*/ 67981 h 247645"/>
                <a:gd name="connsiteX5" fmla="*/ 136462 w 234405"/>
                <a:gd name="connsiteY5" fmla="*/ 4581 h 247645"/>
                <a:gd name="connsiteX6" fmla="*/ 102419 w 234405"/>
                <a:gd name="connsiteY6" fmla="*/ 10063 h 247645"/>
                <a:gd name="connsiteX7" fmla="*/ 4476 w 234405"/>
                <a:gd name="connsiteY7" fmla="*/ 145837 h 247645"/>
                <a:gd name="connsiteX8" fmla="*/ 10059 w 234405"/>
                <a:gd name="connsiteY8" fmla="*/ 179681 h 24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405" h="247645">
                  <a:moveTo>
                    <a:pt x="10059" y="179681"/>
                  </a:moveTo>
                  <a:lnTo>
                    <a:pt x="97933" y="243082"/>
                  </a:lnTo>
                  <a:cubicBezTo>
                    <a:pt x="108859" y="250907"/>
                    <a:pt x="124046" y="248415"/>
                    <a:pt x="131926" y="237549"/>
                  </a:cubicBezTo>
                  <a:lnTo>
                    <a:pt x="229819" y="102025"/>
                  </a:lnTo>
                  <a:cubicBezTo>
                    <a:pt x="237654" y="91109"/>
                    <a:pt x="235207" y="75907"/>
                    <a:pt x="224336" y="67981"/>
                  </a:cubicBezTo>
                  <a:lnTo>
                    <a:pt x="136462" y="4581"/>
                  </a:lnTo>
                  <a:cubicBezTo>
                    <a:pt x="125536" y="-3245"/>
                    <a:pt x="110334" y="-802"/>
                    <a:pt x="102419" y="10063"/>
                  </a:cubicBezTo>
                  <a:lnTo>
                    <a:pt x="4476" y="145837"/>
                  </a:lnTo>
                  <a:cubicBezTo>
                    <a:pt x="-3230" y="156753"/>
                    <a:pt x="-742" y="171806"/>
                    <a:pt x="10059" y="179681"/>
                  </a:cubicBezTo>
                  <a:close/>
                </a:path>
              </a:pathLst>
            </a:custGeom>
            <a:solidFill>
              <a:srgbClr val="9B5265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78097C88-F7C9-47FB-A753-83EAA52A7EAA}"/>
                </a:ext>
              </a:extLst>
            </p:cNvPr>
            <p:cNvSpPr/>
            <p:nvPr/>
          </p:nvSpPr>
          <p:spPr>
            <a:xfrm>
              <a:off x="5235205" y="4331552"/>
              <a:ext cx="83747" cy="58327"/>
            </a:xfrm>
            <a:custGeom>
              <a:avLst/>
              <a:gdLst>
                <a:gd name="connsiteX0" fmla="*/ 27015 w 77213"/>
                <a:gd name="connsiteY0" fmla="*/ 1290 h 42599"/>
                <a:gd name="connsiteX1" fmla="*/ 75264 w 77213"/>
                <a:gd name="connsiteY1" fmla="*/ 4181 h 42599"/>
                <a:gd name="connsiteX2" fmla="*/ 51588 w 77213"/>
                <a:gd name="connsiteY2" fmla="*/ 42311 h 42599"/>
                <a:gd name="connsiteX3" fmla="*/ 0 w 77213"/>
                <a:gd name="connsiteY3" fmla="*/ 25414 h 4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13" h="42599">
                  <a:moveTo>
                    <a:pt x="27015" y="1290"/>
                  </a:moveTo>
                  <a:cubicBezTo>
                    <a:pt x="27015" y="1290"/>
                    <a:pt x="69930" y="-3046"/>
                    <a:pt x="75264" y="4181"/>
                  </a:cubicBezTo>
                  <a:cubicBezTo>
                    <a:pt x="80597" y="11408"/>
                    <a:pt x="75712" y="39420"/>
                    <a:pt x="51588" y="42311"/>
                  </a:cubicBezTo>
                  <a:cubicBezTo>
                    <a:pt x="27464" y="45203"/>
                    <a:pt x="0" y="25414"/>
                    <a:pt x="0" y="25414"/>
                  </a:cubicBezTo>
                  <a:close/>
                </a:path>
              </a:pathLst>
            </a:custGeom>
            <a:solidFill>
              <a:srgbClr val="F4B3A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2D417172-D348-4FC9-B19F-195B3D7724BA}"/>
                </a:ext>
              </a:extLst>
            </p:cNvPr>
            <p:cNvSpPr/>
            <p:nvPr/>
          </p:nvSpPr>
          <p:spPr>
            <a:xfrm>
              <a:off x="5024575" y="3757867"/>
              <a:ext cx="241942" cy="626022"/>
            </a:xfrm>
            <a:custGeom>
              <a:avLst/>
              <a:gdLst>
                <a:gd name="connsiteX0" fmla="*/ 170623 w 223066"/>
                <a:gd name="connsiteY0" fmla="*/ 0 h 457214"/>
                <a:gd name="connsiteX1" fmla="*/ 61216 w 223066"/>
                <a:gd name="connsiteY1" fmla="*/ 77756 h 457214"/>
                <a:gd name="connsiteX2" fmla="*/ 1404 w 223066"/>
                <a:gd name="connsiteY2" fmla="*/ 340082 h 457214"/>
                <a:gd name="connsiteX3" fmla="*/ 205164 w 223066"/>
                <a:gd name="connsiteY3" fmla="*/ 457214 h 457214"/>
                <a:gd name="connsiteX4" fmla="*/ 223008 w 223066"/>
                <a:gd name="connsiteY4" fmla="*/ 411408 h 457214"/>
                <a:gd name="connsiteX5" fmla="*/ 94362 w 223066"/>
                <a:gd name="connsiteY5" fmla="*/ 317154 h 457214"/>
                <a:gd name="connsiteX6" fmla="*/ 183532 w 223066"/>
                <a:gd name="connsiteY6" fmla="*/ 97843 h 457214"/>
                <a:gd name="connsiteX7" fmla="*/ 170623 w 223066"/>
                <a:gd name="connsiteY7" fmla="*/ 0 h 4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66" h="457214">
                  <a:moveTo>
                    <a:pt x="170623" y="0"/>
                  </a:moveTo>
                  <a:cubicBezTo>
                    <a:pt x="170623" y="0"/>
                    <a:pt x="94312" y="8971"/>
                    <a:pt x="61216" y="77756"/>
                  </a:cubicBezTo>
                  <a:cubicBezTo>
                    <a:pt x="28120" y="146540"/>
                    <a:pt x="-7568" y="323534"/>
                    <a:pt x="1404" y="340082"/>
                  </a:cubicBezTo>
                  <a:cubicBezTo>
                    <a:pt x="10376" y="356630"/>
                    <a:pt x="117290" y="445750"/>
                    <a:pt x="205164" y="457214"/>
                  </a:cubicBezTo>
                  <a:cubicBezTo>
                    <a:pt x="205164" y="457214"/>
                    <a:pt x="224254" y="433040"/>
                    <a:pt x="223008" y="411408"/>
                  </a:cubicBezTo>
                  <a:cubicBezTo>
                    <a:pt x="223008" y="411408"/>
                    <a:pt x="104530" y="337540"/>
                    <a:pt x="94362" y="317154"/>
                  </a:cubicBezTo>
                  <a:cubicBezTo>
                    <a:pt x="84194" y="296768"/>
                    <a:pt x="184778" y="127400"/>
                    <a:pt x="183532" y="97843"/>
                  </a:cubicBezTo>
                  <a:cubicBezTo>
                    <a:pt x="182286" y="68285"/>
                    <a:pt x="170623" y="0"/>
                    <a:pt x="170623" y="0"/>
                  </a:cubicBezTo>
                  <a:close/>
                </a:path>
              </a:pathLst>
            </a:custGeom>
            <a:solidFill>
              <a:schemeClr val="accent6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B083989B-8B9A-4263-B670-21E3C6B1327A}"/>
                </a:ext>
              </a:extLst>
            </p:cNvPr>
            <p:cNvSpPr/>
            <p:nvPr/>
          </p:nvSpPr>
          <p:spPr>
            <a:xfrm>
              <a:off x="5210067" y="3642804"/>
              <a:ext cx="108129" cy="145080"/>
            </a:xfrm>
            <a:custGeom>
              <a:avLst/>
              <a:gdLst>
                <a:gd name="connsiteX0" fmla="*/ 99587 w 99693"/>
                <a:gd name="connsiteY0" fmla="*/ 88721 h 105959"/>
                <a:gd name="connsiteX1" fmla="*/ 95849 w 99693"/>
                <a:gd name="connsiteY1" fmla="*/ 55825 h 105959"/>
                <a:gd name="connsiteX2" fmla="*/ 95849 w 99693"/>
                <a:gd name="connsiteY2" fmla="*/ 52685 h 105959"/>
                <a:gd name="connsiteX3" fmla="*/ 96547 w 99693"/>
                <a:gd name="connsiteY3" fmla="*/ 36735 h 105959"/>
                <a:gd name="connsiteX4" fmla="*/ 97643 w 99693"/>
                <a:gd name="connsiteY4" fmla="*/ 27613 h 105959"/>
                <a:gd name="connsiteX5" fmla="*/ 96547 w 99693"/>
                <a:gd name="connsiteY5" fmla="*/ 27314 h 105959"/>
                <a:gd name="connsiteX6" fmla="*/ 48398 w 99693"/>
                <a:gd name="connsiteY6" fmla="*/ 12660 h 105959"/>
                <a:gd name="connsiteX7" fmla="*/ 6878 w 99693"/>
                <a:gd name="connsiteY7" fmla="*/ 0 h 105959"/>
                <a:gd name="connsiteX8" fmla="*/ 6878 w 99693"/>
                <a:gd name="connsiteY8" fmla="*/ 2143 h 105959"/>
                <a:gd name="connsiteX9" fmla="*/ 6181 w 99693"/>
                <a:gd name="connsiteY9" fmla="*/ 16000 h 105959"/>
                <a:gd name="connsiteX10" fmla="*/ 6181 w 99693"/>
                <a:gd name="connsiteY10" fmla="*/ 19838 h 105959"/>
                <a:gd name="connsiteX11" fmla="*/ 3090 w 99693"/>
                <a:gd name="connsiteY11" fmla="*/ 59713 h 105959"/>
                <a:gd name="connsiteX12" fmla="*/ 2492 w 99693"/>
                <a:gd name="connsiteY12" fmla="*/ 65245 h 105959"/>
                <a:gd name="connsiteX13" fmla="*/ 0 w 99693"/>
                <a:gd name="connsiteY13" fmla="*/ 83986 h 105959"/>
                <a:gd name="connsiteX14" fmla="*/ 0 w 99693"/>
                <a:gd name="connsiteY14" fmla="*/ 83986 h 105959"/>
                <a:gd name="connsiteX15" fmla="*/ 43713 w 99693"/>
                <a:gd name="connsiteY15" fmla="*/ 100285 h 105959"/>
                <a:gd name="connsiteX16" fmla="*/ 95550 w 99693"/>
                <a:gd name="connsiteY16" fmla="*/ 100285 h 105959"/>
                <a:gd name="connsiteX17" fmla="*/ 99587 w 99693"/>
                <a:gd name="connsiteY17" fmla="*/ 88721 h 10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693" h="105959">
                  <a:moveTo>
                    <a:pt x="99587" y="88721"/>
                  </a:moveTo>
                  <a:cubicBezTo>
                    <a:pt x="97250" y="77906"/>
                    <a:pt x="95994" y="66890"/>
                    <a:pt x="95849" y="55825"/>
                  </a:cubicBezTo>
                  <a:cubicBezTo>
                    <a:pt x="95849" y="54778"/>
                    <a:pt x="95849" y="53682"/>
                    <a:pt x="95849" y="52685"/>
                  </a:cubicBezTo>
                  <a:cubicBezTo>
                    <a:pt x="95849" y="46404"/>
                    <a:pt x="96198" y="40922"/>
                    <a:pt x="96547" y="36735"/>
                  </a:cubicBezTo>
                  <a:cubicBezTo>
                    <a:pt x="97045" y="31003"/>
                    <a:pt x="97643" y="27613"/>
                    <a:pt x="97643" y="27613"/>
                  </a:cubicBezTo>
                  <a:lnTo>
                    <a:pt x="96547" y="27314"/>
                  </a:lnTo>
                  <a:lnTo>
                    <a:pt x="48398" y="12660"/>
                  </a:lnTo>
                  <a:lnTo>
                    <a:pt x="6878" y="0"/>
                  </a:lnTo>
                  <a:cubicBezTo>
                    <a:pt x="6878" y="698"/>
                    <a:pt x="6878" y="1396"/>
                    <a:pt x="6878" y="2143"/>
                  </a:cubicBezTo>
                  <a:cubicBezTo>
                    <a:pt x="6878" y="7128"/>
                    <a:pt x="6430" y="11614"/>
                    <a:pt x="6181" y="16000"/>
                  </a:cubicBezTo>
                  <a:cubicBezTo>
                    <a:pt x="6181" y="17296"/>
                    <a:pt x="6181" y="18592"/>
                    <a:pt x="6181" y="19838"/>
                  </a:cubicBezTo>
                  <a:cubicBezTo>
                    <a:pt x="5234" y="35788"/>
                    <a:pt x="4187" y="48946"/>
                    <a:pt x="3090" y="59713"/>
                  </a:cubicBezTo>
                  <a:cubicBezTo>
                    <a:pt x="2891" y="61657"/>
                    <a:pt x="2691" y="63501"/>
                    <a:pt x="2492" y="65245"/>
                  </a:cubicBezTo>
                  <a:cubicBezTo>
                    <a:pt x="1645" y="72622"/>
                    <a:pt x="847" y="78803"/>
                    <a:pt x="0" y="83986"/>
                  </a:cubicBezTo>
                  <a:lnTo>
                    <a:pt x="0" y="83986"/>
                  </a:lnTo>
                  <a:cubicBezTo>
                    <a:pt x="14205" y="90367"/>
                    <a:pt x="28805" y="95799"/>
                    <a:pt x="43713" y="100285"/>
                  </a:cubicBezTo>
                  <a:cubicBezTo>
                    <a:pt x="75662" y="109606"/>
                    <a:pt x="89569" y="105868"/>
                    <a:pt x="95550" y="100285"/>
                  </a:cubicBezTo>
                  <a:cubicBezTo>
                    <a:pt x="98625" y="97294"/>
                    <a:pt x="100121" y="93008"/>
                    <a:pt x="99587" y="88721"/>
                  </a:cubicBezTo>
                  <a:close/>
                </a:path>
              </a:pathLst>
            </a:custGeom>
            <a:solidFill>
              <a:srgbClr val="F4B3A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3A918D32-6D34-42A1-BD49-ED9D5BE8FB14}"/>
                </a:ext>
              </a:extLst>
            </p:cNvPr>
            <p:cNvSpPr/>
            <p:nvPr/>
          </p:nvSpPr>
          <p:spPr>
            <a:xfrm>
              <a:off x="5217080" y="3660008"/>
              <a:ext cx="98785" cy="59322"/>
            </a:xfrm>
            <a:custGeom>
              <a:avLst/>
              <a:gdLst>
                <a:gd name="connsiteX0" fmla="*/ 90031 w 91078"/>
                <a:gd name="connsiteY0" fmla="*/ 24170 h 43326"/>
                <a:gd name="connsiteX1" fmla="*/ 89334 w 91078"/>
                <a:gd name="connsiteY1" fmla="*/ 40120 h 43326"/>
                <a:gd name="connsiteX2" fmla="*/ 89334 w 91078"/>
                <a:gd name="connsiteY2" fmla="*/ 43260 h 43326"/>
                <a:gd name="connsiteX3" fmla="*/ 64 w 91078"/>
                <a:gd name="connsiteY3" fmla="*/ 1342 h 43326"/>
                <a:gd name="connsiteX4" fmla="*/ 41833 w 91078"/>
                <a:gd name="connsiteY4" fmla="*/ 96 h 43326"/>
                <a:gd name="connsiteX5" fmla="*/ 89981 w 91078"/>
                <a:gd name="connsiteY5" fmla="*/ 14750 h 43326"/>
                <a:gd name="connsiteX6" fmla="*/ 91078 w 91078"/>
                <a:gd name="connsiteY6" fmla="*/ 15098 h 43326"/>
                <a:gd name="connsiteX7" fmla="*/ 90031 w 91078"/>
                <a:gd name="connsiteY7" fmla="*/ 24170 h 43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78" h="43326">
                  <a:moveTo>
                    <a:pt x="90031" y="24170"/>
                  </a:moveTo>
                  <a:cubicBezTo>
                    <a:pt x="89682" y="28357"/>
                    <a:pt x="89334" y="33839"/>
                    <a:pt x="89334" y="40120"/>
                  </a:cubicBezTo>
                  <a:cubicBezTo>
                    <a:pt x="89334" y="41167"/>
                    <a:pt x="89334" y="42213"/>
                    <a:pt x="89334" y="43260"/>
                  </a:cubicBezTo>
                  <a:cubicBezTo>
                    <a:pt x="26680" y="45254"/>
                    <a:pt x="-1531" y="1541"/>
                    <a:pt x="64" y="1342"/>
                  </a:cubicBezTo>
                  <a:cubicBezTo>
                    <a:pt x="13955" y="195"/>
                    <a:pt x="27896" y="-203"/>
                    <a:pt x="41833" y="96"/>
                  </a:cubicBezTo>
                  <a:lnTo>
                    <a:pt x="89981" y="14750"/>
                  </a:lnTo>
                  <a:lnTo>
                    <a:pt x="91078" y="15098"/>
                  </a:lnTo>
                  <a:cubicBezTo>
                    <a:pt x="91078" y="15098"/>
                    <a:pt x="90530" y="18438"/>
                    <a:pt x="90031" y="24170"/>
                  </a:cubicBezTo>
                  <a:close/>
                </a:path>
              </a:pathLst>
            </a:custGeom>
            <a:solidFill>
              <a:srgbClr val="EA929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E967FDDA-AA3F-49D5-A8EB-D713152D7FC1}"/>
                </a:ext>
              </a:extLst>
            </p:cNvPr>
            <p:cNvSpPr/>
            <p:nvPr/>
          </p:nvSpPr>
          <p:spPr>
            <a:xfrm>
              <a:off x="5104337" y="3351309"/>
              <a:ext cx="239639" cy="274706"/>
            </a:xfrm>
            <a:custGeom>
              <a:avLst/>
              <a:gdLst>
                <a:gd name="connsiteX0" fmla="*/ 220943 w 220943"/>
                <a:gd name="connsiteY0" fmla="*/ 101344 h 200631"/>
                <a:gd name="connsiteX1" fmla="*/ 24809 w 220943"/>
                <a:gd name="connsiteY1" fmla="*/ 12273 h 200631"/>
                <a:gd name="connsiteX2" fmla="*/ 90303 w 220943"/>
                <a:gd name="connsiteY2" fmla="*/ 200632 h 20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43" h="200631">
                  <a:moveTo>
                    <a:pt x="220943" y="101344"/>
                  </a:moveTo>
                  <a:cubicBezTo>
                    <a:pt x="220943" y="101344"/>
                    <a:pt x="210974" y="-42006"/>
                    <a:pt x="24809" y="12273"/>
                  </a:cubicBezTo>
                  <a:cubicBezTo>
                    <a:pt x="-17458" y="24585"/>
                    <a:pt x="-11926" y="152084"/>
                    <a:pt x="90303" y="200632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E3CACE3E-9782-46DF-A869-DC12638E5129}"/>
                </a:ext>
              </a:extLst>
            </p:cNvPr>
            <p:cNvSpPr/>
            <p:nvPr/>
          </p:nvSpPr>
          <p:spPr>
            <a:xfrm>
              <a:off x="5187562" y="3443536"/>
              <a:ext cx="166747" cy="250119"/>
            </a:xfrm>
            <a:custGeom>
              <a:avLst/>
              <a:gdLst>
                <a:gd name="connsiteX0" fmla="*/ 134891 w 153738"/>
                <a:gd name="connsiteY0" fmla="*/ 179329 h 182674"/>
                <a:gd name="connsiteX1" fmla="*/ 13721 w 153738"/>
                <a:gd name="connsiteY1" fmla="*/ 133274 h 182674"/>
                <a:gd name="connsiteX2" fmla="*/ 47565 w 153738"/>
                <a:gd name="connsiteY2" fmla="*/ 5724 h 182674"/>
                <a:gd name="connsiteX3" fmla="*/ 144361 w 153738"/>
                <a:gd name="connsiteY3" fmla="*/ 33986 h 182674"/>
                <a:gd name="connsiteX4" fmla="*/ 134891 w 153738"/>
                <a:gd name="connsiteY4" fmla="*/ 179329 h 18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38" h="182674">
                  <a:moveTo>
                    <a:pt x="134891" y="179329"/>
                  </a:moveTo>
                  <a:cubicBezTo>
                    <a:pt x="134891" y="179329"/>
                    <a:pt x="26282" y="201161"/>
                    <a:pt x="13721" y="133274"/>
                  </a:cubicBezTo>
                  <a:cubicBezTo>
                    <a:pt x="1161" y="65387"/>
                    <a:pt x="-21169" y="22522"/>
                    <a:pt x="47565" y="5724"/>
                  </a:cubicBezTo>
                  <a:cubicBezTo>
                    <a:pt x="116299" y="-11073"/>
                    <a:pt x="134692" y="12354"/>
                    <a:pt x="144361" y="33986"/>
                  </a:cubicBezTo>
                  <a:cubicBezTo>
                    <a:pt x="154031" y="55618"/>
                    <a:pt x="162853" y="171903"/>
                    <a:pt x="134891" y="179329"/>
                  </a:cubicBezTo>
                  <a:close/>
                </a:path>
              </a:pathLst>
            </a:custGeom>
            <a:solidFill>
              <a:srgbClr val="F4B3A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649DA82A-0333-4CDE-83D2-5D33521E561F}"/>
                </a:ext>
              </a:extLst>
            </p:cNvPr>
            <p:cNvSpPr/>
            <p:nvPr/>
          </p:nvSpPr>
          <p:spPr>
            <a:xfrm>
              <a:off x="5146744" y="3414438"/>
              <a:ext cx="210288" cy="288832"/>
            </a:xfrm>
            <a:custGeom>
              <a:avLst/>
              <a:gdLst>
                <a:gd name="connsiteX0" fmla="*/ 140077 w 193882"/>
                <a:gd name="connsiteY0" fmla="*/ 3699 h 210948"/>
                <a:gd name="connsiteX1" fmla="*/ 119392 w 193882"/>
                <a:gd name="connsiteY1" fmla="*/ 5245 h 210948"/>
                <a:gd name="connsiteX2" fmla="*/ 13674 w 193882"/>
                <a:gd name="connsiteY2" fmla="*/ 37244 h 210948"/>
                <a:gd name="connsiteX3" fmla="*/ 73486 w 193882"/>
                <a:gd name="connsiteY3" fmla="*/ 210948 h 210948"/>
                <a:gd name="connsiteX4" fmla="*/ 110320 w 193882"/>
                <a:gd name="connsiteY4" fmla="*/ 85592 h 210948"/>
                <a:gd name="connsiteX5" fmla="*/ 142470 w 193882"/>
                <a:gd name="connsiteY5" fmla="*/ 26328 h 210948"/>
                <a:gd name="connsiteX6" fmla="*/ 144015 w 193882"/>
                <a:gd name="connsiteY6" fmla="*/ 26777 h 210948"/>
                <a:gd name="connsiteX7" fmla="*/ 191366 w 193882"/>
                <a:gd name="connsiteY7" fmla="*/ 83947 h 210948"/>
                <a:gd name="connsiteX8" fmla="*/ 140077 w 193882"/>
                <a:gd name="connsiteY8" fmla="*/ 3699 h 21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882" h="210948">
                  <a:moveTo>
                    <a:pt x="140077" y="3699"/>
                  </a:moveTo>
                  <a:cubicBezTo>
                    <a:pt x="133154" y="3739"/>
                    <a:pt x="126245" y="4258"/>
                    <a:pt x="119392" y="5245"/>
                  </a:cubicBezTo>
                  <a:cubicBezTo>
                    <a:pt x="95517" y="-2332"/>
                    <a:pt x="49960" y="-8363"/>
                    <a:pt x="13674" y="37244"/>
                  </a:cubicBezTo>
                  <a:cubicBezTo>
                    <a:pt x="-38014" y="102041"/>
                    <a:pt x="73486" y="210948"/>
                    <a:pt x="73486" y="210948"/>
                  </a:cubicBezTo>
                  <a:cubicBezTo>
                    <a:pt x="58533" y="191011"/>
                    <a:pt x="54296" y="120782"/>
                    <a:pt x="110320" y="85592"/>
                  </a:cubicBezTo>
                  <a:cubicBezTo>
                    <a:pt x="145211" y="63811"/>
                    <a:pt x="146457" y="40733"/>
                    <a:pt x="142470" y="26328"/>
                  </a:cubicBezTo>
                  <a:lnTo>
                    <a:pt x="144015" y="26777"/>
                  </a:lnTo>
                  <a:cubicBezTo>
                    <a:pt x="144015" y="26777"/>
                    <a:pt x="188874" y="32260"/>
                    <a:pt x="191366" y="83947"/>
                  </a:cubicBezTo>
                  <a:cubicBezTo>
                    <a:pt x="191416" y="83947"/>
                    <a:pt x="211004" y="2055"/>
                    <a:pt x="140077" y="3699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612BE873-42CB-471B-B20D-883DC1193F3B}"/>
                </a:ext>
              </a:extLst>
            </p:cNvPr>
            <p:cNvSpPr/>
            <p:nvPr/>
          </p:nvSpPr>
          <p:spPr>
            <a:xfrm>
              <a:off x="10513317" y="3931451"/>
              <a:ext cx="121142" cy="186755"/>
            </a:xfrm>
            <a:custGeom>
              <a:avLst/>
              <a:gdLst>
                <a:gd name="connsiteX0" fmla="*/ 111691 w 111691"/>
                <a:gd name="connsiteY0" fmla="*/ 99263 h 136396"/>
                <a:gd name="connsiteX1" fmla="*/ 68976 w 111691"/>
                <a:gd name="connsiteY1" fmla="*/ 16573 h 136396"/>
                <a:gd name="connsiteX2" fmla="*/ 11356 w 111691"/>
                <a:gd name="connsiteY2" fmla="*/ 773 h 136396"/>
                <a:gd name="connsiteX3" fmla="*/ 11356 w 111691"/>
                <a:gd name="connsiteY3" fmla="*/ 83463 h 136396"/>
                <a:gd name="connsiteX4" fmla="*/ 87517 w 111691"/>
                <a:gd name="connsiteY4" fmla="*/ 136397 h 13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91" h="136396">
                  <a:moveTo>
                    <a:pt x="111691" y="99263"/>
                  </a:moveTo>
                  <a:cubicBezTo>
                    <a:pt x="109847" y="94578"/>
                    <a:pt x="86769" y="25844"/>
                    <a:pt x="68976" y="16573"/>
                  </a:cubicBezTo>
                  <a:cubicBezTo>
                    <a:pt x="51181" y="7302"/>
                    <a:pt x="18783" y="-2916"/>
                    <a:pt x="11356" y="773"/>
                  </a:cubicBezTo>
                  <a:cubicBezTo>
                    <a:pt x="3930" y="4461"/>
                    <a:pt x="-9977" y="56498"/>
                    <a:pt x="11356" y="83463"/>
                  </a:cubicBezTo>
                  <a:cubicBezTo>
                    <a:pt x="32689" y="110428"/>
                    <a:pt x="87517" y="136397"/>
                    <a:pt x="87517" y="136397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8A02F445-94AB-4162-968F-20A7C29E121E}"/>
                </a:ext>
              </a:extLst>
            </p:cNvPr>
            <p:cNvSpPr/>
            <p:nvPr/>
          </p:nvSpPr>
          <p:spPr>
            <a:xfrm>
              <a:off x="10602076" y="4067365"/>
              <a:ext cx="367281" cy="279624"/>
            </a:xfrm>
            <a:custGeom>
              <a:avLst/>
              <a:gdLst>
                <a:gd name="connsiteX0" fmla="*/ 296768 w 338627"/>
                <a:gd name="connsiteY0" fmla="*/ 204159 h 204223"/>
                <a:gd name="connsiteX1" fmla="*/ 0 w 338627"/>
                <a:gd name="connsiteY1" fmla="*/ 48647 h 204223"/>
                <a:gd name="connsiteX2" fmla="*/ 13956 w 338627"/>
                <a:gd name="connsiteY2" fmla="*/ 15451 h 204223"/>
                <a:gd name="connsiteX3" fmla="*/ 29856 w 338627"/>
                <a:gd name="connsiteY3" fmla="*/ 0 h 204223"/>
                <a:gd name="connsiteX4" fmla="*/ 232320 w 338627"/>
                <a:gd name="connsiteY4" fmla="*/ 57569 h 204223"/>
                <a:gd name="connsiteX5" fmla="*/ 296768 w 338627"/>
                <a:gd name="connsiteY5" fmla="*/ 204159 h 20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627" h="204223">
                  <a:moveTo>
                    <a:pt x="296768" y="204159"/>
                  </a:moveTo>
                  <a:cubicBezTo>
                    <a:pt x="174153" y="207897"/>
                    <a:pt x="0" y="48647"/>
                    <a:pt x="0" y="48647"/>
                  </a:cubicBezTo>
                  <a:cubicBezTo>
                    <a:pt x="0" y="48647"/>
                    <a:pt x="5682" y="26566"/>
                    <a:pt x="13956" y="15451"/>
                  </a:cubicBezTo>
                  <a:cubicBezTo>
                    <a:pt x="18641" y="9719"/>
                    <a:pt x="23975" y="4536"/>
                    <a:pt x="29856" y="0"/>
                  </a:cubicBezTo>
                  <a:cubicBezTo>
                    <a:pt x="74417" y="29906"/>
                    <a:pt x="232320" y="57569"/>
                    <a:pt x="232320" y="57569"/>
                  </a:cubicBezTo>
                  <a:cubicBezTo>
                    <a:pt x="288394" y="64248"/>
                    <a:pt x="399196" y="201068"/>
                    <a:pt x="296768" y="204159"/>
                  </a:cubicBezTo>
                  <a:close/>
                </a:path>
              </a:pathLst>
            </a:custGeom>
            <a:solidFill>
              <a:srgbClr val="FF294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269DB97D-D473-4C4E-AB95-6697B5A8C264}"/>
                </a:ext>
              </a:extLst>
            </p:cNvPr>
            <p:cNvSpPr/>
            <p:nvPr/>
          </p:nvSpPr>
          <p:spPr>
            <a:xfrm>
              <a:off x="10527898" y="3832316"/>
              <a:ext cx="116655" cy="219494"/>
            </a:xfrm>
            <a:custGeom>
              <a:avLst/>
              <a:gdLst>
                <a:gd name="connsiteX0" fmla="*/ 104876 w 107554"/>
                <a:gd name="connsiteY0" fmla="*/ 141910 h 160307"/>
                <a:gd name="connsiteX1" fmla="*/ 50048 w 107554"/>
                <a:gd name="connsiteY1" fmla="*/ 160103 h 160307"/>
                <a:gd name="connsiteX2" fmla="*/ 45064 w 107554"/>
                <a:gd name="connsiteY2" fmla="*/ 157611 h 160307"/>
                <a:gd name="connsiteX3" fmla="*/ 45064 w 107554"/>
                <a:gd name="connsiteY3" fmla="*/ 157611 h 160307"/>
                <a:gd name="connsiteX4" fmla="*/ 205 w 107554"/>
                <a:gd name="connsiteY4" fmla="*/ 23382 h 160307"/>
                <a:gd name="connsiteX5" fmla="*/ 2697 w 107554"/>
                <a:gd name="connsiteY5" fmla="*/ 18398 h 160307"/>
                <a:gd name="connsiteX6" fmla="*/ 2697 w 107554"/>
                <a:gd name="connsiteY6" fmla="*/ 18398 h 160307"/>
                <a:gd name="connsiteX7" fmla="*/ 57525 w 107554"/>
                <a:gd name="connsiteY7" fmla="*/ 205 h 160307"/>
                <a:gd name="connsiteX8" fmla="*/ 62509 w 107554"/>
                <a:gd name="connsiteY8" fmla="*/ 2697 h 160307"/>
                <a:gd name="connsiteX9" fmla="*/ 62509 w 107554"/>
                <a:gd name="connsiteY9" fmla="*/ 2747 h 160307"/>
                <a:gd name="connsiteX10" fmla="*/ 107368 w 107554"/>
                <a:gd name="connsiteY10" fmla="*/ 136976 h 160307"/>
                <a:gd name="connsiteX11" fmla="*/ 104876 w 107554"/>
                <a:gd name="connsiteY11" fmla="*/ 141910 h 16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54" h="160307">
                  <a:moveTo>
                    <a:pt x="104876" y="141910"/>
                  </a:moveTo>
                  <a:lnTo>
                    <a:pt x="50048" y="160103"/>
                  </a:lnTo>
                  <a:cubicBezTo>
                    <a:pt x="48005" y="160801"/>
                    <a:pt x="45762" y="159654"/>
                    <a:pt x="45064" y="157611"/>
                  </a:cubicBezTo>
                  <a:cubicBezTo>
                    <a:pt x="45064" y="157611"/>
                    <a:pt x="45064" y="157611"/>
                    <a:pt x="45064" y="157611"/>
                  </a:cubicBezTo>
                  <a:lnTo>
                    <a:pt x="205" y="23382"/>
                  </a:lnTo>
                  <a:cubicBezTo>
                    <a:pt x="-493" y="21339"/>
                    <a:pt x="654" y="19096"/>
                    <a:pt x="2697" y="18398"/>
                  </a:cubicBezTo>
                  <a:cubicBezTo>
                    <a:pt x="2697" y="18398"/>
                    <a:pt x="2697" y="18398"/>
                    <a:pt x="2697" y="18398"/>
                  </a:cubicBezTo>
                  <a:lnTo>
                    <a:pt x="57525" y="205"/>
                  </a:lnTo>
                  <a:cubicBezTo>
                    <a:pt x="59568" y="-493"/>
                    <a:pt x="61812" y="653"/>
                    <a:pt x="62509" y="2697"/>
                  </a:cubicBezTo>
                  <a:cubicBezTo>
                    <a:pt x="62509" y="2747"/>
                    <a:pt x="62509" y="2747"/>
                    <a:pt x="62509" y="2747"/>
                  </a:cubicBezTo>
                  <a:lnTo>
                    <a:pt x="107368" y="136976"/>
                  </a:lnTo>
                  <a:cubicBezTo>
                    <a:pt x="108016" y="139019"/>
                    <a:pt x="106920" y="141212"/>
                    <a:pt x="104876" y="141910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AAE5A9B4-6417-4D69-A78E-B7CBDC2EAABC}"/>
                </a:ext>
              </a:extLst>
            </p:cNvPr>
            <p:cNvSpPr/>
            <p:nvPr/>
          </p:nvSpPr>
          <p:spPr>
            <a:xfrm rot="20494801">
              <a:off x="10533776" y="3847242"/>
              <a:ext cx="71036" cy="204601"/>
            </a:xfrm>
            <a:custGeom>
              <a:avLst/>
              <a:gdLst>
                <a:gd name="connsiteX0" fmla="*/ 58266 w 65494"/>
                <a:gd name="connsiteY0" fmla="*/ -465 h 149430"/>
                <a:gd name="connsiteX1" fmla="*/ 65295 w 65494"/>
                <a:gd name="connsiteY1" fmla="*/ -465 h 149430"/>
                <a:gd name="connsiteX2" fmla="*/ 65295 w 65494"/>
                <a:gd name="connsiteY2" fmla="*/ 148966 h 149430"/>
                <a:gd name="connsiteX3" fmla="*/ 58266 w 65494"/>
                <a:gd name="connsiteY3" fmla="*/ 148966 h 149430"/>
                <a:gd name="connsiteX4" fmla="*/ 6828 w 65494"/>
                <a:gd name="connsiteY4" fmla="*/ 148966 h 149430"/>
                <a:gd name="connsiteX5" fmla="*/ 6828 w 65494"/>
                <a:gd name="connsiteY5" fmla="*/ -465 h 149430"/>
                <a:gd name="connsiteX6" fmla="*/ -200 w 65494"/>
                <a:gd name="connsiteY6" fmla="*/ -465 h 149430"/>
                <a:gd name="connsiteX7" fmla="*/ 6828 w 65494"/>
                <a:gd name="connsiteY7" fmla="*/ -465 h 1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94" h="149430">
                  <a:moveTo>
                    <a:pt x="58266" y="-465"/>
                  </a:moveTo>
                  <a:cubicBezTo>
                    <a:pt x="62148" y="-465"/>
                    <a:pt x="65295" y="-465"/>
                    <a:pt x="65295" y="-465"/>
                  </a:cubicBezTo>
                  <a:lnTo>
                    <a:pt x="65295" y="148966"/>
                  </a:lnTo>
                  <a:cubicBezTo>
                    <a:pt x="65295" y="148966"/>
                    <a:pt x="62148" y="148966"/>
                    <a:pt x="58266" y="148966"/>
                  </a:cubicBezTo>
                  <a:lnTo>
                    <a:pt x="6828" y="148966"/>
                  </a:lnTo>
                  <a:lnTo>
                    <a:pt x="6828" y="-465"/>
                  </a:lnTo>
                  <a:cubicBezTo>
                    <a:pt x="2947" y="-465"/>
                    <a:pt x="-200" y="-465"/>
                    <a:pt x="-200" y="-465"/>
                  </a:cubicBezTo>
                  <a:cubicBezTo>
                    <a:pt x="-200" y="-465"/>
                    <a:pt x="2946" y="-465"/>
                    <a:pt x="6828" y="-465"/>
                  </a:cubicBez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5C4048F7-6163-429F-A83E-5ED269B0BDE5}"/>
                </a:ext>
              </a:extLst>
            </p:cNvPr>
            <p:cNvSpPr/>
            <p:nvPr/>
          </p:nvSpPr>
          <p:spPr>
            <a:xfrm>
              <a:off x="10521092" y="3918996"/>
              <a:ext cx="44373" cy="126734"/>
            </a:xfrm>
            <a:custGeom>
              <a:avLst/>
              <a:gdLst>
                <a:gd name="connsiteX0" fmla="*/ 0 w 40911"/>
                <a:gd name="connsiteY0" fmla="*/ 16848 h 92560"/>
                <a:gd name="connsiteX1" fmla="*/ 32348 w 40911"/>
                <a:gd name="connsiteY1" fmla="*/ 1 h 92560"/>
                <a:gd name="connsiteX2" fmla="*/ 35389 w 40911"/>
                <a:gd name="connsiteY2" fmla="*/ 57072 h 92560"/>
                <a:gd name="connsiteX3" fmla="*/ 19987 w 40911"/>
                <a:gd name="connsiteY3" fmla="*/ 92560 h 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1" h="92560">
                  <a:moveTo>
                    <a:pt x="0" y="16848"/>
                  </a:moveTo>
                  <a:cubicBezTo>
                    <a:pt x="0" y="16848"/>
                    <a:pt x="4286" y="-149"/>
                    <a:pt x="32348" y="1"/>
                  </a:cubicBezTo>
                  <a:cubicBezTo>
                    <a:pt x="41519" y="1"/>
                    <a:pt x="44510" y="29907"/>
                    <a:pt x="35389" y="57072"/>
                  </a:cubicBezTo>
                  <a:cubicBezTo>
                    <a:pt x="31302" y="69333"/>
                    <a:pt x="26118" y="81196"/>
                    <a:pt x="19987" y="92560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2DD89D25-6E25-460C-8475-0DE91830EC42}"/>
                </a:ext>
              </a:extLst>
            </p:cNvPr>
            <p:cNvSpPr/>
            <p:nvPr/>
          </p:nvSpPr>
          <p:spPr>
            <a:xfrm>
              <a:off x="10828375" y="5891132"/>
              <a:ext cx="212634" cy="140245"/>
            </a:xfrm>
            <a:custGeom>
              <a:avLst/>
              <a:gdLst>
                <a:gd name="connsiteX0" fmla="*/ 194539 w 196045"/>
                <a:gd name="connsiteY0" fmla="*/ 27994 h 102428"/>
                <a:gd name="connsiteX1" fmla="*/ 186614 w 196045"/>
                <a:gd name="connsiteY1" fmla="*/ 99120 h 102428"/>
                <a:gd name="connsiteX2" fmla="*/ 0 w 196045"/>
                <a:gd name="connsiteY2" fmla="*/ 100018 h 102428"/>
                <a:gd name="connsiteX3" fmla="*/ 29906 w 196045"/>
                <a:gd name="connsiteY3" fmla="*/ 74249 h 102428"/>
                <a:gd name="connsiteX4" fmla="*/ 121668 w 196045"/>
                <a:gd name="connsiteY4" fmla="*/ 14436 h 102428"/>
                <a:gd name="connsiteX5" fmla="*/ 194539 w 196045"/>
                <a:gd name="connsiteY5" fmla="*/ 27994 h 10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045" h="102428">
                  <a:moveTo>
                    <a:pt x="194539" y="27994"/>
                  </a:moveTo>
                  <a:cubicBezTo>
                    <a:pt x="194539" y="27994"/>
                    <a:pt x="201168" y="92242"/>
                    <a:pt x="186614" y="99120"/>
                  </a:cubicBezTo>
                  <a:cubicBezTo>
                    <a:pt x="172060" y="105999"/>
                    <a:pt x="0" y="100018"/>
                    <a:pt x="0" y="100018"/>
                  </a:cubicBezTo>
                  <a:cubicBezTo>
                    <a:pt x="0" y="100018"/>
                    <a:pt x="448" y="78385"/>
                    <a:pt x="29906" y="74249"/>
                  </a:cubicBezTo>
                  <a:cubicBezTo>
                    <a:pt x="59364" y="70112"/>
                    <a:pt x="112048" y="53514"/>
                    <a:pt x="121668" y="14436"/>
                  </a:cubicBezTo>
                  <a:cubicBezTo>
                    <a:pt x="131288" y="-24641"/>
                    <a:pt x="194539" y="27994"/>
                    <a:pt x="194539" y="27994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2F0332E3-7B2F-4F78-835F-70985DBA1862}"/>
                </a:ext>
              </a:extLst>
            </p:cNvPr>
            <p:cNvSpPr/>
            <p:nvPr/>
          </p:nvSpPr>
          <p:spPr>
            <a:xfrm>
              <a:off x="11006615" y="5891132"/>
              <a:ext cx="220425" cy="140415"/>
            </a:xfrm>
            <a:custGeom>
              <a:avLst/>
              <a:gdLst>
                <a:gd name="connsiteX0" fmla="*/ 201617 w 203228"/>
                <a:gd name="connsiteY0" fmla="*/ 27994 h 102552"/>
                <a:gd name="connsiteX1" fmla="*/ 193991 w 203228"/>
                <a:gd name="connsiteY1" fmla="*/ 100865 h 102552"/>
                <a:gd name="connsiteX2" fmla="*/ 0 w 203228"/>
                <a:gd name="connsiteY2" fmla="*/ 101961 h 102552"/>
                <a:gd name="connsiteX3" fmla="*/ 37234 w 203228"/>
                <a:gd name="connsiteY3" fmla="*/ 74249 h 102552"/>
                <a:gd name="connsiteX4" fmla="*/ 128995 w 203228"/>
                <a:gd name="connsiteY4" fmla="*/ 14436 h 102552"/>
                <a:gd name="connsiteX5" fmla="*/ 201617 w 203228"/>
                <a:gd name="connsiteY5" fmla="*/ 27994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228" h="102552">
                  <a:moveTo>
                    <a:pt x="201617" y="27994"/>
                  </a:moveTo>
                  <a:cubicBezTo>
                    <a:pt x="201617" y="27994"/>
                    <a:pt x="208446" y="93787"/>
                    <a:pt x="193991" y="100865"/>
                  </a:cubicBezTo>
                  <a:cubicBezTo>
                    <a:pt x="187860" y="103855"/>
                    <a:pt x="0" y="101961"/>
                    <a:pt x="0" y="101961"/>
                  </a:cubicBezTo>
                  <a:cubicBezTo>
                    <a:pt x="6280" y="86510"/>
                    <a:pt x="20635" y="75843"/>
                    <a:pt x="37234" y="74249"/>
                  </a:cubicBezTo>
                  <a:cubicBezTo>
                    <a:pt x="67140" y="70062"/>
                    <a:pt x="119376" y="53514"/>
                    <a:pt x="128995" y="14436"/>
                  </a:cubicBezTo>
                  <a:cubicBezTo>
                    <a:pt x="138615" y="-24641"/>
                    <a:pt x="201617" y="27994"/>
                    <a:pt x="201617" y="27994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BBDF8AC4-3CF6-4781-BA16-531C8D91A5A6}"/>
                </a:ext>
              </a:extLst>
            </p:cNvPr>
            <p:cNvSpPr/>
            <p:nvPr/>
          </p:nvSpPr>
          <p:spPr>
            <a:xfrm>
              <a:off x="10834539" y="4579687"/>
              <a:ext cx="293984" cy="1375234"/>
            </a:xfrm>
            <a:custGeom>
              <a:avLst/>
              <a:gdLst>
                <a:gd name="connsiteX0" fmla="*/ 271049 w 271048"/>
                <a:gd name="connsiteY0" fmla="*/ 0 h 1004400"/>
                <a:gd name="connsiteX1" fmla="*/ 270650 w 271048"/>
                <a:gd name="connsiteY1" fmla="*/ 19937 h 1004400"/>
                <a:gd name="connsiteX2" fmla="*/ 255248 w 271048"/>
                <a:gd name="connsiteY2" fmla="*/ 594285 h 1004400"/>
                <a:gd name="connsiteX3" fmla="*/ 254501 w 271048"/>
                <a:gd name="connsiteY3" fmla="*/ 612926 h 1004400"/>
                <a:gd name="connsiteX4" fmla="*/ 254152 w 271048"/>
                <a:gd name="connsiteY4" fmla="*/ 622495 h 1004400"/>
                <a:gd name="connsiteX5" fmla="*/ 226888 w 271048"/>
                <a:gd name="connsiteY5" fmla="*/ 857906 h 1004400"/>
                <a:gd name="connsiteX6" fmla="*/ 196982 w 271048"/>
                <a:gd name="connsiteY6" fmla="*/ 1001007 h 1004400"/>
                <a:gd name="connsiteX7" fmla="*/ 103375 w 271048"/>
                <a:gd name="connsiteY7" fmla="*/ 991039 h 1004400"/>
                <a:gd name="connsiteX8" fmla="*/ 82242 w 271048"/>
                <a:gd name="connsiteY8" fmla="*/ 778954 h 1004400"/>
                <a:gd name="connsiteX9" fmla="*/ 59264 w 271048"/>
                <a:gd name="connsiteY9" fmla="*/ 556802 h 1004400"/>
                <a:gd name="connsiteX10" fmla="*/ 30006 w 271048"/>
                <a:gd name="connsiteY10" fmla="*/ 292632 h 1004400"/>
                <a:gd name="connsiteX11" fmla="*/ 28460 w 271048"/>
                <a:gd name="connsiteY11" fmla="*/ 278925 h 1004400"/>
                <a:gd name="connsiteX12" fmla="*/ 0 w 271048"/>
                <a:gd name="connsiteY12" fmla="*/ 26118 h 1004400"/>
                <a:gd name="connsiteX13" fmla="*/ 100385 w 271048"/>
                <a:gd name="connsiteY13" fmla="*/ 16548 h 100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1048" h="1004400">
                  <a:moveTo>
                    <a:pt x="271049" y="0"/>
                  </a:moveTo>
                  <a:cubicBezTo>
                    <a:pt x="271049" y="0"/>
                    <a:pt x="271049" y="7078"/>
                    <a:pt x="270650" y="19937"/>
                  </a:cubicBezTo>
                  <a:cubicBezTo>
                    <a:pt x="268856" y="101731"/>
                    <a:pt x="261878" y="417987"/>
                    <a:pt x="255248" y="594285"/>
                  </a:cubicBezTo>
                  <a:cubicBezTo>
                    <a:pt x="255248" y="600664"/>
                    <a:pt x="254750" y="606894"/>
                    <a:pt x="254501" y="612926"/>
                  </a:cubicBezTo>
                  <a:cubicBezTo>
                    <a:pt x="254501" y="616115"/>
                    <a:pt x="254501" y="619305"/>
                    <a:pt x="254152" y="622495"/>
                  </a:cubicBezTo>
                  <a:cubicBezTo>
                    <a:pt x="249965" y="701448"/>
                    <a:pt x="240844" y="780101"/>
                    <a:pt x="226888" y="857906"/>
                  </a:cubicBezTo>
                  <a:cubicBezTo>
                    <a:pt x="211935" y="943039"/>
                    <a:pt x="196982" y="1001007"/>
                    <a:pt x="196982" y="1001007"/>
                  </a:cubicBezTo>
                  <a:cubicBezTo>
                    <a:pt x="140210" y="1012521"/>
                    <a:pt x="103375" y="991039"/>
                    <a:pt x="103375" y="991039"/>
                  </a:cubicBezTo>
                  <a:cubicBezTo>
                    <a:pt x="103375" y="991039"/>
                    <a:pt x="88074" y="858903"/>
                    <a:pt x="82242" y="778954"/>
                  </a:cubicBezTo>
                  <a:cubicBezTo>
                    <a:pt x="80348" y="753036"/>
                    <a:pt x="70977" y="664314"/>
                    <a:pt x="59264" y="556802"/>
                  </a:cubicBezTo>
                  <a:cubicBezTo>
                    <a:pt x="50192" y="473513"/>
                    <a:pt x="39675" y="378761"/>
                    <a:pt x="30006" y="292632"/>
                  </a:cubicBezTo>
                  <a:cubicBezTo>
                    <a:pt x="29508" y="288046"/>
                    <a:pt x="29009" y="283410"/>
                    <a:pt x="28460" y="278925"/>
                  </a:cubicBezTo>
                  <a:cubicBezTo>
                    <a:pt x="12909" y="139363"/>
                    <a:pt x="0" y="26118"/>
                    <a:pt x="0" y="26118"/>
                  </a:cubicBezTo>
                  <a:lnTo>
                    <a:pt x="100385" y="16548"/>
                  </a:ln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F3940180-16B9-443B-AFAF-6DCA25080A13}"/>
                </a:ext>
              </a:extLst>
            </p:cNvPr>
            <p:cNvSpPr/>
            <p:nvPr/>
          </p:nvSpPr>
          <p:spPr>
            <a:xfrm>
              <a:off x="10834485" y="4602073"/>
              <a:ext cx="293660" cy="1151996"/>
            </a:xfrm>
            <a:custGeom>
              <a:avLst/>
              <a:gdLst>
                <a:gd name="connsiteX0" fmla="*/ 226987 w 270750"/>
                <a:gd name="connsiteY0" fmla="*/ 841358 h 841358"/>
                <a:gd name="connsiteX1" fmla="*/ 59264 w 270750"/>
                <a:gd name="connsiteY1" fmla="*/ 540254 h 841358"/>
                <a:gd name="connsiteX2" fmla="*/ 30006 w 270750"/>
                <a:gd name="connsiteY2" fmla="*/ 276083 h 841358"/>
                <a:gd name="connsiteX3" fmla="*/ 28460 w 270750"/>
                <a:gd name="connsiteY3" fmla="*/ 262376 h 841358"/>
                <a:gd name="connsiteX4" fmla="*/ 0 w 270750"/>
                <a:gd name="connsiteY4" fmla="*/ 9570 h 841358"/>
                <a:gd name="connsiteX5" fmla="*/ 100385 w 270750"/>
                <a:gd name="connsiteY5" fmla="*/ 0 h 841358"/>
                <a:gd name="connsiteX6" fmla="*/ 270750 w 270750"/>
                <a:gd name="connsiteY6" fmla="*/ 3489 h 84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750" h="841358">
                  <a:moveTo>
                    <a:pt x="226987" y="841358"/>
                  </a:moveTo>
                  <a:lnTo>
                    <a:pt x="59264" y="540254"/>
                  </a:lnTo>
                  <a:cubicBezTo>
                    <a:pt x="50193" y="456965"/>
                    <a:pt x="39675" y="362213"/>
                    <a:pt x="30006" y="276083"/>
                  </a:cubicBezTo>
                  <a:cubicBezTo>
                    <a:pt x="29508" y="271497"/>
                    <a:pt x="29009" y="266862"/>
                    <a:pt x="28460" y="262376"/>
                  </a:cubicBezTo>
                  <a:cubicBezTo>
                    <a:pt x="12909" y="122814"/>
                    <a:pt x="0" y="9570"/>
                    <a:pt x="0" y="9570"/>
                  </a:cubicBezTo>
                  <a:lnTo>
                    <a:pt x="100385" y="0"/>
                  </a:lnTo>
                  <a:lnTo>
                    <a:pt x="270750" y="3489"/>
                  </a:ln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F41F7585-A06B-4164-A4FF-38614846B992}"/>
                </a:ext>
              </a:extLst>
            </p:cNvPr>
            <p:cNvSpPr/>
            <p:nvPr/>
          </p:nvSpPr>
          <p:spPr>
            <a:xfrm>
              <a:off x="10854595" y="4577846"/>
              <a:ext cx="381976" cy="1379983"/>
            </a:xfrm>
            <a:custGeom>
              <a:avLst/>
              <a:gdLst>
                <a:gd name="connsiteX0" fmla="*/ 0 w 352175"/>
                <a:gd name="connsiteY0" fmla="*/ 27912 h 1007868"/>
                <a:gd name="connsiteX1" fmla="*/ 170365 w 352175"/>
                <a:gd name="connsiteY1" fmla="*/ 715752 h 1007868"/>
                <a:gd name="connsiteX2" fmla="*/ 247772 w 352175"/>
                <a:gd name="connsiteY2" fmla="*/ 1001904 h 1007868"/>
                <a:gd name="connsiteX3" fmla="*/ 348855 w 352175"/>
                <a:gd name="connsiteY3" fmla="*/ 999411 h 1007868"/>
                <a:gd name="connsiteX4" fmla="*/ 320244 w 352175"/>
                <a:gd name="connsiteY4" fmla="*/ 462249 h 1007868"/>
                <a:gd name="connsiteX5" fmla="*/ 274189 w 352175"/>
                <a:gd name="connsiteY5" fmla="*/ 171810 h 1007868"/>
                <a:gd name="connsiteX6" fmla="*/ 289591 w 352175"/>
                <a:gd name="connsiteY6" fmla="*/ 0 h 100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175" h="1007868">
                  <a:moveTo>
                    <a:pt x="0" y="27912"/>
                  </a:moveTo>
                  <a:cubicBezTo>
                    <a:pt x="0" y="27912"/>
                    <a:pt x="93856" y="491855"/>
                    <a:pt x="170365" y="715752"/>
                  </a:cubicBezTo>
                  <a:cubicBezTo>
                    <a:pt x="246875" y="939649"/>
                    <a:pt x="247772" y="1001904"/>
                    <a:pt x="247772" y="1001904"/>
                  </a:cubicBezTo>
                  <a:cubicBezTo>
                    <a:pt x="247772" y="1001904"/>
                    <a:pt x="317952" y="1016857"/>
                    <a:pt x="348855" y="999411"/>
                  </a:cubicBezTo>
                  <a:cubicBezTo>
                    <a:pt x="348855" y="999411"/>
                    <a:pt x="366549" y="574994"/>
                    <a:pt x="320244" y="462249"/>
                  </a:cubicBezTo>
                  <a:cubicBezTo>
                    <a:pt x="289640" y="387483"/>
                    <a:pt x="266214" y="228981"/>
                    <a:pt x="274189" y="171810"/>
                  </a:cubicBezTo>
                  <a:cubicBezTo>
                    <a:pt x="282164" y="114640"/>
                    <a:pt x="289591" y="0"/>
                    <a:pt x="289591" y="0"/>
                  </a:cubicBezTo>
                  <a:close/>
                </a:path>
              </a:pathLst>
            </a:custGeom>
            <a:solidFill>
              <a:srgbClr val="4C4B73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BCC092A2-34B6-4ECF-819A-26EE8F5EB3EB}"/>
                </a:ext>
              </a:extLst>
            </p:cNvPr>
            <p:cNvSpPr/>
            <p:nvPr/>
          </p:nvSpPr>
          <p:spPr>
            <a:xfrm>
              <a:off x="10905119" y="3491775"/>
              <a:ext cx="166965" cy="246845"/>
            </a:xfrm>
            <a:custGeom>
              <a:avLst/>
              <a:gdLst>
                <a:gd name="connsiteX0" fmla="*/ 153939 w 153939"/>
                <a:gd name="connsiteY0" fmla="*/ 105519 h 180283"/>
                <a:gd name="connsiteX1" fmla="*/ 76133 w 153939"/>
                <a:gd name="connsiteY1" fmla="*/ 180284 h 180283"/>
                <a:gd name="connsiteX2" fmla="*/ 26290 w 153939"/>
                <a:gd name="connsiteY2" fmla="*/ 122316 h 180283"/>
                <a:gd name="connsiteX3" fmla="*/ 271 w 153939"/>
                <a:gd name="connsiteY3" fmla="*/ 72473 h 180283"/>
                <a:gd name="connsiteX4" fmla="*/ 70052 w 153939"/>
                <a:gd name="connsiteY4" fmla="*/ 13956 h 180283"/>
                <a:gd name="connsiteX5" fmla="*/ 86949 w 153939"/>
                <a:gd name="connsiteY5" fmla="*/ 0 h 180283"/>
                <a:gd name="connsiteX6" fmla="*/ 92582 w 153939"/>
                <a:gd name="connsiteY6" fmla="*/ 13408 h 180283"/>
                <a:gd name="connsiteX7" fmla="*/ 117005 w 153939"/>
                <a:gd name="connsiteY7" fmla="*/ 58267 h 180283"/>
                <a:gd name="connsiteX8" fmla="*/ 153939 w 153939"/>
                <a:gd name="connsiteY8" fmla="*/ 105519 h 18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939" h="180283">
                  <a:moveTo>
                    <a:pt x="153939" y="105519"/>
                  </a:moveTo>
                  <a:lnTo>
                    <a:pt x="76133" y="180284"/>
                  </a:lnTo>
                  <a:cubicBezTo>
                    <a:pt x="56595" y="163686"/>
                    <a:pt x="39798" y="144098"/>
                    <a:pt x="26290" y="122316"/>
                  </a:cubicBezTo>
                  <a:cubicBezTo>
                    <a:pt x="16471" y="106316"/>
                    <a:pt x="7748" y="89668"/>
                    <a:pt x="271" y="72473"/>
                  </a:cubicBezTo>
                  <a:cubicBezTo>
                    <a:pt x="-4015" y="63052"/>
                    <a:pt x="43486" y="32996"/>
                    <a:pt x="70052" y="13956"/>
                  </a:cubicBezTo>
                  <a:cubicBezTo>
                    <a:pt x="76133" y="9904"/>
                    <a:pt x="81815" y="5224"/>
                    <a:pt x="86949" y="0"/>
                  </a:cubicBezTo>
                  <a:cubicBezTo>
                    <a:pt x="86949" y="0"/>
                    <a:pt x="89093" y="5383"/>
                    <a:pt x="92582" y="13408"/>
                  </a:cubicBezTo>
                  <a:cubicBezTo>
                    <a:pt x="99410" y="29034"/>
                    <a:pt x="107585" y="44042"/>
                    <a:pt x="117005" y="58267"/>
                  </a:cubicBezTo>
                  <a:cubicBezTo>
                    <a:pt x="140531" y="90117"/>
                    <a:pt x="153939" y="105519"/>
                    <a:pt x="153939" y="105519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560044DC-103B-4AD8-93E2-0F6F2C533B63}"/>
                </a:ext>
              </a:extLst>
            </p:cNvPr>
            <p:cNvSpPr/>
            <p:nvPr/>
          </p:nvSpPr>
          <p:spPr>
            <a:xfrm>
              <a:off x="10779092" y="3710718"/>
              <a:ext cx="390982" cy="967848"/>
            </a:xfrm>
            <a:custGeom>
              <a:avLst/>
              <a:gdLst>
                <a:gd name="connsiteX0" fmla="*/ 334232 w 360479"/>
                <a:gd name="connsiteY0" fmla="*/ 686039 h 706866"/>
                <a:gd name="connsiteX1" fmla="*/ 238582 w 360479"/>
                <a:gd name="connsiteY1" fmla="*/ 706824 h 706866"/>
                <a:gd name="connsiteX2" fmla="*/ 104005 w 360479"/>
                <a:gd name="connsiteY2" fmla="*/ 684893 h 706866"/>
                <a:gd name="connsiteX3" fmla="*/ 50772 w 360479"/>
                <a:gd name="connsiteY3" fmla="*/ 664407 h 706866"/>
                <a:gd name="connsiteX4" fmla="*/ 1228 w 360479"/>
                <a:gd name="connsiteY4" fmla="*/ 437769 h 706866"/>
                <a:gd name="connsiteX5" fmla="*/ 117114 w 360479"/>
                <a:gd name="connsiteY5" fmla="*/ 42360 h 706866"/>
                <a:gd name="connsiteX6" fmla="*/ 287678 w 360479"/>
                <a:gd name="connsiteY6" fmla="*/ 4031 h 706866"/>
                <a:gd name="connsiteX7" fmla="*/ 332139 w 360479"/>
                <a:gd name="connsiteY7" fmla="*/ 131480 h 706866"/>
                <a:gd name="connsiteX8" fmla="*/ 328999 w 360479"/>
                <a:gd name="connsiteY8" fmla="*/ 373471 h 706866"/>
                <a:gd name="connsiteX9" fmla="*/ 350980 w 360479"/>
                <a:gd name="connsiteY9" fmla="*/ 549966 h 706866"/>
                <a:gd name="connsiteX10" fmla="*/ 334232 w 360479"/>
                <a:gd name="connsiteY10" fmla="*/ 686039 h 70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479" h="706866">
                  <a:moveTo>
                    <a:pt x="334232" y="686039"/>
                  </a:moveTo>
                  <a:cubicBezTo>
                    <a:pt x="312052" y="701740"/>
                    <a:pt x="277061" y="707422"/>
                    <a:pt x="238582" y="706824"/>
                  </a:cubicBezTo>
                  <a:cubicBezTo>
                    <a:pt x="192976" y="705428"/>
                    <a:pt x="147718" y="698052"/>
                    <a:pt x="104005" y="684893"/>
                  </a:cubicBezTo>
                  <a:cubicBezTo>
                    <a:pt x="85663" y="679709"/>
                    <a:pt x="67868" y="672831"/>
                    <a:pt x="50772" y="664407"/>
                  </a:cubicBezTo>
                  <a:cubicBezTo>
                    <a:pt x="-8641" y="633404"/>
                    <a:pt x="-218" y="592184"/>
                    <a:pt x="1228" y="437769"/>
                  </a:cubicBezTo>
                  <a:cubicBezTo>
                    <a:pt x="2673" y="280163"/>
                    <a:pt x="99669" y="76453"/>
                    <a:pt x="117114" y="42360"/>
                  </a:cubicBezTo>
                  <a:cubicBezTo>
                    <a:pt x="148216" y="-18349"/>
                    <a:pt x="287678" y="4031"/>
                    <a:pt x="287678" y="4031"/>
                  </a:cubicBezTo>
                  <a:cubicBezTo>
                    <a:pt x="318282" y="18685"/>
                    <a:pt x="329148" y="67581"/>
                    <a:pt x="332139" y="131480"/>
                  </a:cubicBezTo>
                  <a:cubicBezTo>
                    <a:pt x="335429" y="202408"/>
                    <a:pt x="328999" y="291877"/>
                    <a:pt x="328999" y="373471"/>
                  </a:cubicBezTo>
                  <a:cubicBezTo>
                    <a:pt x="328999" y="440909"/>
                    <a:pt x="341759" y="500522"/>
                    <a:pt x="350980" y="549966"/>
                  </a:cubicBezTo>
                  <a:cubicBezTo>
                    <a:pt x="363042" y="614165"/>
                    <a:pt x="369222" y="661217"/>
                    <a:pt x="334232" y="686039"/>
                  </a:cubicBezTo>
                  <a:close/>
                </a:path>
              </a:pathLst>
            </a:custGeom>
            <a:solidFill>
              <a:srgbClr val="FF4D67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90414A68-9629-48B4-B76E-62537017E260}"/>
                </a:ext>
              </a:extLst>
            </p:cNvPr>
            <p:cNvSpPr/>
            <p:nvPr/>
          </p:nvSpPr>
          <p:spPr>
            <a:xfrm>
              <a:off x="10873360" y="3770038"/>
              <a:ext cx="286464" cy="908471"/>
            </a:xfrm>
            <a:custGeom>
              <a:avLst/>
              <a:gdLst>
                <a:gd name="connsiteX0" fmla="*/ 264116 w 264115"/>
                <a:gd name="connsiteY0" fmla="*/ 506642 h 663500"/>
                <a:gd name="connsiteX1" fmla="*/ 151669 w 264115"/>
                <a:gd name="connsiteY1" fmla="*/ 663500 h 663500"/>
                <a:gd name="connsiteX2" fmla="*/ 17091 w 264115"/>
                <a:gd name="connsiteY2" fmla="*/ 641569 h 663500"/>
                <a:gd name="connsiteX3" fmla="*/ 8518 w 264115"/>
                <a:gd name="connsiteY3" fmla="*/ 424202 h 663500"/>
                <a:gd name="connsiteX4" fmla="*/ 106261 w 264115"/>
                <a:gd name="connsiteY4" fmla="*/ 1329 h 663500"/>
                <a:gd name="connsiteX5" fmla="*/ 245225 w 264115"/>
                <a:gd name="connsiteY5" fmla="*/ 88157 h 663500"/>
                <a:gd name="connsiteX6" fmla="*/ 242085 w 264115"/>
                <a:gd name="connsiteY6" fmla="*/ 330147 h 663500"/>
                <a:gd name="connsiteX7" fmla="*/ 264116 w 264115"/>
                <a:gd name="connsiteY7" fmla="*/ 506642 h 6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115" h="663500">
                  <a:moveTo>
                    <a:pt x="264116" y="506642"/>
                  </a:moveTo>
                  <a:cubicBezTo>
                    <a:pt x="237300" y="563215"/>
                    <a:pt x="184366" y="626865"/>
                    <a:pt x="151669" y="663500"/>
                  </a:cubicBezTo>
                  <a:cubicBezTo>
                    <a:pt x="106062" y="662104"/>
                    <a:pt x="60804" y="654728"/>
                    <a:pt x="17091" y="641569"/>
                  </a:cubicBezTo>
                  <a:cubicBezTo>
                    <a:pt x="344" y="601694"/>
                    <a:pt x="-6983" y="534604"/>
                    <a:pt x="8518" y="424202"/>
                  </a:cubicBezTo>
                  <a:cubicBezTo>
                    <a:pt x="20281" y="340016"/>
                    <a:pt x="106261" y="1329"/>
                    <a:pt x="106261" y="1329"/>
                  </a:cubicBezTo>
                  <a:cubicBezTo>
                    <a:pt x="175644" y="-7692"/>
                    <a:pt x="218808" y="30089"/>
                    <a:pt x="245225" y="88157"/>
                  </a:cubicBezTo>
                  <a:cubicBezTo>
                    <a:pt x="248515" y="159084"/>
                    <a:pt x="242085" y="248553"/>
                    <a:pt x="242085" y="330147"/>
                  </a:cubicBezTo>
                  <a:cubicBezTo>
                    <a:pt x="242135" y="397585"/>
                    <a:pt x="254894" y="457198"/>
                    <a:pt x="264116" y="506642"/>
                  </a:cubicBezTo>
                  <a:close/>
                </a:path>
              </a:pathLst>
            </a:custGeom>
            <a:solidFill>
              <a:srgbClr val="FF294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BDE50CCE-3839-45AD-A078-F9C0F9AEE5A3}"/>
                </a:ext>
              </a:extLst>
            </p:cNvPr>
            <p:cNvSpPr/>
            <p:nvPr/>
          </p:nvSpPr>
          <p:spPr>
            <a:xfrm>
              <a:off x="10745500" y="4776310"/>
              <a:ext cx="443465" cy="384493"/>
            </a:xfrm>
            <a:custGeom>
              <a:avLst/>
              <a:gdLst>
                <a:gd name="connsiteX0" fmla="*/ 384642 w 408867"/>
                <a:gd name="connsiteY0" fmla="*/ 44158 h 280814"/>
                <a:gd name="connsiteX1" fmla="*/ 303298 w 408867"/>
                <a:gd name="connsiteY1" fmla="*/ 44158 h 280814"/>
                <a:gd name="connsiteX2" fmla="*/ 192096 w 408867"/>
                <a:gd name="connsiteY2" fmla="*/ 345 h 280814"/>
                <a:gd name="connsiteX3" fmla="*/ 103973 w 408867"/>
                <a:gd name="connsiteY3" fmla="*/ 44158 h 280814"/>
                <a:gd name="connsiteX4" fmla="*/ 24224 w 408867"/>
                <a:gd name="connsiteY4" fmla="*/ 44158 h 280814"/>
                <a:gd name="connsiteX5" fmla="*/ 0 w 408867"/>
                <a:gd name="connsiteY5" fmla="*/ 68382 h 280814"/>
                <a:gd name="connsiteX6" fmla="*/ 0 w 408867"/>
                <a:gd name="connsiteY6" fmla="*/ 256591 h 280814"/>
                <a:gd name="connsiteX7" fmla="*/ 24224 w 408867"/>
                <a:gd name="connsiteY7" fmla="*/ 280815 h 280814"/>
                <a:gd name="connsiteX8" fmla="*/ 384692 w 408867"/>
                <a:gd name="connsiteY8" fmla="*/ 280815 h 280814"/>
                <a:gd name="connsiteX9" fmla="*/ 408866 w 408867"/>
                <a:gd name="connsiteY9" fmla="*/ 256591 h 280814"/>
                <a:gd name="connsiteX10" fmla="*/ 408866 w 408867"/>
                <a:gd name="connsiteY10" fmla="*/ 68581 h 280814"/>
                <a:gd name="connsiteX11" fmla="*/ 384742 w 408867"/>
                <a:gd name="connsiteY11" fmla="*/ 44158 h 280814"/>
                <a:gd name="connsiteX12" fmla="*/ 384642 w 408867"/>
                <a:gd name="connsiteY12" fmla="*/ 44158 h 280814"/>
                <a:gd name="connsiteX13" fmla="*/ 193044 w 408867"/>
                <a:gd name="connsiteY13" fmla="*/ 8420 h 280814"/>
                <a:gd name="connsiteX14" fmla="*/ 290887 w 408867"/>
                <a:gd name="connsiteY14" fmla="*/ 44158 h 280814"/>
                <a:gd name="connsiteX15" fmla="*/ 115886 w 408867"/>
                <a:gd name="connsiteY15" fmla="*/ 44158 h 280814"/>
                <a:gd name="connsiteX16" fmla="*/ 193044 w 408867"/>
                <a:gd name="connsiteY16" fmla="*/ 8619 h 28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867" h="280814">
                  <a:moveTo>
                    <a:pt x="384642" y="44158"/>
                  </a:moveTo>
                  <a:lnTo>
                    <a:pt x="303298" y="44158"/>
                  </a:lnTo>
                  <a:cubicBezTo>
                    <a:pt x="266613" y="12208"/>
                    <a:pt x="229280" y="-2496"/>
                    <a:pt x="192096" y="345"/>
                  </a:cubicBezTo>
                  <a:cubicBezTo>
                    <a:pt x="148185" y="3735"/>
                    <a:pt x="117032" y="30650"/>
                    <a:pt x="103973" y="44158"/>
                  </a:cubicBezTo>
                  <a:lnTo>
                    <a:pt x="24224" y="44158"/>
                  </a:lnTo>
                  <a:cubicBezTo>
                    <a:pt x="10866" y="44208"/>
                    <a:pt x="50" y="55024"/>
                    <a:pt x="0" y="68382"/>
                  </a:cubicBezTo>
                  <a:lnTo>
                    <a:pt x="0" y="256591"/>
                  </a:lnTo>
                  <a:cubicBezTo>
                    <a:pt x="50" y="269949"/>
                    <a:pt x="10866" y="280765"/>
                    <a:pt x="24224" y="280815"/>
                  </a:cubicBezTo>
                  <a:lnTo>
                    <a:pt x="384692" y="280815"/>
                  </a:lnTo>
                  <a:cubicBezTo>
                    <a:pt x="398050" y="280765"/>
                    <a:pt x="408816" y="269949"/>
                    <a:pt x="408866" y="256591"/>
                  </a:cubicBezTo>
                  <a:lnTo>
                    <a:pt x="408866" y="68581"/>
                  </a:lnTo>
                  <a:cubicBezTo>
                    <a:pt x="408966" y="55173"/>
                    <a:pt x="398150" y="44258"/>
                    <a:pt x="384742" y="44158"/>
                  </a:cubicBezTo>
                  <a:cubicBezTo>
                    <a:pt x="384692" y="44158"/>
                    <a:pt x="384692" y="44158"/>
                    <a:pt x="384642" y="44158"/>
                  </a:cubicBezTo>
                  <a:close/>
                  <a:moveTo>
                    <a:pt x="193044" y="8420"/>
                  </a:moveTo>
                  <a:cubicBezTo>
                    <a:pt x="225442" y="5928"/>
                    <a:pt x="258339" y="17990"/>
                    <a:pt x="290887" y="44158"/>
                  </a:cubicBezTo>
                  <a:lnTo>
                    <a:pt x="115886" y="44158"/>
                  </a:lnTo>
                  <a:cubicBezTo>
                    <a:pt x="130490" y="30949"/>
                    <a:pt x="157605" y="11311"/>
                    <a:pt x="193044" y="8619"/>
                  </a:cubicBezTo>
                  <a:close/>
                </a:path>
              </a:pathLst>
            </a:custGeom>
            <a:solidFill>
              <a:srgbClr val="FED677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3D99D274-0DFF-42DD-A8FE-827B4D4D5EA5}"/>
                </a:ext>
              </a:extLst>
            </p:cNvPr>
            <p:cNvSpPr/>
            <p:nvPr/>
          </p:nvSpPr>
          <p:spPr>
            <a:xfrm>
              <a:off x="10745447" y="4987527"/>
              <a:ext cx="443464" cy="173550"/>
            </a:xfrm>
            <a:custGeom>
              <a:avLst/>
              <a:gdLst>
                <a:gd name="connsiteX0" fmla="*/ 408866 w 408866"/>
                <a:gd name="connsiteY0" fmla="*/ 0 h 126752"/>
                <a:gd name="connsiteX1" fmla="*/ 408866 w 408866"/>
                <a:gd name="connsiteY1" fmla="*/ 102528 h 126752"/>
                <a:gd name="connsiteX2" fmla="*/ 384692 w 408866"/>
                <a:gd name="connsiteY2" fmla="*/ 126752 h 126752"/>
                <a:gd name="connsiteX3" fmla="*/ 24224 w 408866"/>
                <a:gd name="connsiteY3" fmla="*/ 126752 h 126752"/>
                <a:gd name="connsiteX4" fmla="*/ 0 w 408866"/>
                <a:gd name="connsiteY4" fmla="*/ 102528 h 126752"/>
                <a:gd name="connsiteX5" fmla="*/ 0 w 408866"/>
                <a:gd name="connsiteY5" fmla="*/ 0 h 12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866" h="126752">
                  <a:moveTo>
                    <a:pt x="408866" y="0"/>
                  </a:moveTo>
                  <a:lnTo>
                    <a:pt x="408866" y="102528"/>
                  </a:lnTo>
                  <a:cubicBezTo>
                    <a:pt x="408816" y="115886"/>
                    <a:pt x="398050" y="126702"/>
                    <a:pt x="384692" y="126752"/>
                  </a:cubicBezTo>
                  <a:lnTo>
                    <a:pt x="24224" y="126752"/>
                  </a:lnTo>
                  <a:cubicBezTo>
                    <a:pt x="10866" y="126702"/>
                    <a:pt x="50" y="115886"/>
                    <a:pt x="0" y="1025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269F4D24-F80B-48C3-9C55-515B1847B109}"/>
                </a:ext>
              </a:extLst>
            </p:cNvPr>
            <p:cNvSpPr/>
            <p:nvPr/>
          </p:nvSpPr>
          <p:spPr>
            <a:xfrm>
              <a:off x="10894493" y="3594690"/>
              <a:ext cx="197338" cy="214976"/>
            </a:xfrm>
            <a:custGeom>
              <a:avLst/>
              <a:gdLst>
                <a:gd name="connsiteX0" fmla="*/ 162241 w 181942"/>
                <a:gd name="connsiteY0" fmla="*/ 0 h 157007"/>
                <a:gd name="connsiteX1" fmla="*/ 181331 w 181942"/>
                <a:gd name="connsiteY1" fmla="*/ 88622 h 157007"/>
                <a:gd name="connsiteX2" fmla="*/ 0 w 181942"/>
                <a:gd name="connsiteY2" fmla="*/ 157007 h 157007"/>
                <a:gd name="connsiteX3" fmla="*/ 37931 w 181942"/>
                <a:gd name="connsiteY3" fmla="*/ 65445 h 157007"/>
                <a:gd name="connsiteX4" fmla="*/ 162241 w 181942"/>
                <a:gd name="connsiteY4" fmla="*/ 0 h 15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42" h="157007">
                  <a:moveTo>
                    <a:pt x="162241" y="0"/>
                  </a:moveTo>
                  <a:cubicBezTo>
                    <a:pt x="162241" y="0"/>
                    <a:pt x="186016" y="75164"/>
                    <a:pt x="181331" y="88622"/>
                  </a:cubicBezTo>
                  <a:cubicBezTo>
                    <a:pt x="181331" y="88622"/>
                    <a:pt x="52336" y="105967"/>
                    <a:pt x="0" y="157007"/>
                  </a:cubicBezTo>
                  <a:cubicBezTo>
                    <a:pt x="0" y="157007"/>
                    <a:pt x="16997" y="83737"/>
                    <a:pt x="37931" y="65445"/>
                  </a:cubicBezTo>
                  <a:cubicBezTo>
                    <a:pt x="58865" y="47152"/>
                    <a:pt x="162241" y="0"/>
                    <a:pt x="162241" y="0"/>
                  </a:cubicBezTo>
                  <a:close/>
                </a:path>
              </a:pathLst>
            </a:custGeom>
            <a:solidFill>
              <a:srgbClr val="FF2948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883BD3EE-5A34-4498-9DB4-6B47FA3BB9A8}"/>
                </a:ext>
              </a:extLst>
            </p:cNvPr>
            <p:cNvSpPr/>
            <p:nvPr/>
          </p:nvSpPr>
          <p:spPr>
            <a:xfrm>
              <a:off x="10924231" y="4647593"/>
              <a:ext cx="103589" cy="170122"/>
            </a:xfrm>
            <a:custGeom>
              <a:avLst/>
              <a:gdLst>
                <a:gd name="connsiteX0" fmla="*/ 23223 w 95507"/>
                <a:gd name="connsiteY0" fmla="*/ 16847 h 124248"/>
                <a:gd name="connsiteX1" fmla="*/ 5080 w 95507"/>
                <a:gd name="connsiteY1" fmla="*/ 114092 h 124248"/>
                <a:gd name="connsiteX2" fmla="*/ 93204 w 95507"/>
                <a:gd name="connsiteY2" fmla="*/ 90765 h 124248"/>
                <a:gd name="connsiteX3" fmla="*/ 93204 w 95507"/>
                <a:gd name="connsiteY3" fmla="*/ 0 h 12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07" h="124248">
                  <a:moveTo>
                    <a:pt x="23223" y="16847"/>
                  </a:moveTo>
                  <a:cubicBezTo>
                    <a:pt x="23223" y="16847"/>
                    <a:pt x="-13063" y="86628"/>
                    <a:pt x="5080" y="114092"/>
                  </a:cubicBezTo>
                  <a:cubicBezTo>
                    <a:pt x="23223" y="141556"/>
                    <a:pt x="88020" y="106316"/>
                    <a:pt x="93204" y="90765"/>
                  </a:cubicBezTo>
                  <a:cubicBezTo>
                    <a:pt x="98387" y="75214"/>
                    <a:pt x="93204" y="0"/>
                    <a:pt x="93204" y="0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5E94FA12-BAC0-41C8-8980-4E3BE620BEDB}"/>
                </a:ext>
              </a:extLst>
            </p:cNvPr>
            <p:cNvSpPr/>
            <p:nvPr/>
          </p:nvSpPr>
          <p:spPr>
            <a:xfrm>
              <a:off x="10894384" y="3767382"/>
              <a:ext cx="223331" cy="928479"/>
            </a:xfrm>
            <a:custGeom>
              <a:avLst/>
              <a:gdLst>
                <a:gd name="connsiteX0" fmla="*/ 205904 w 205907"/>
                <a:gd name="connsiteY0" fmla="*/ 112178 h 678113"/>
                <a:gd name="connsiteX1" fmla="*/ 192545 w 205907"/>
                <a:gd name="connsiteY1" fmla="*/ 384522 h 678113"/>
                <a:gd name="connsiteX2" fmla="*/ 129294 w 205907"/>
                <a:gd name="connsiteY2" fmla="*/ 676157 h 678113"/>
                <a:gd name="connsiteX3" fmla="*/ 70878 w 205907"/>
                <a:gd name="connsiteY3" fmla="*/ 677403 h 678113"/>
                <a:gd name="connsiteX4" fmla="*/ 40623 w 205907"/>
                <a:gd name="connsiteY4" fmla="*/ 666238 h 678113"/>
                <a:gd name="connsiteX5" fmla="*/ 27963 w 205907"/>
                <a:gd name="connsiteY5" fmla="*/ 319826 h 678113"/>
                <a:gd name="connsiteX6" fmla="*/ 0 w 205907"/>
                <a:gd name="connsiteY6" fmla="*/ 31033 h 678113"/>
                <a:gd name="connsiteX7" fmla="*/ 103127 w 205907"/>
                <a:gd name="connsiteY7" fmla="*/ 2572 h 678113"/>
                <a:gd name="connsiteX8" fmla="*/ 205904 w 205907"/>
                <a:gd name="connsiteY8" fmla="*/ 112178 h 67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07" h="678113">
                  <a:moveTo>
                    <a:pt x="205904" y="112178"/>
                  </a:moveTo>
                  <a:cubicBezTo>
                    <a:pt x="205904" y="112178"/>
                    <a:pt x="192396" y="304823"/>
                    <a:pt x="192545" y="384522"/>
                  </a:cubicBezTo>
                  <a:cubicBezTo>
                    <a:pt x="192695" y="464222"/>
                    <a:pt x="129294" y="676157"/>
                    <a:pt x="129294" y="676157"/>
                  </a:cubicBezTo>
                  <a:cubicBezTo>
                    <a:pt x="129294" y="676157"/>
                    <a:pt x="87326" y="679546"/>
                    <a:pt x="70878" y="677403"/>
                  </a:cubicBezTo>
                  <a:cubicBezTo>
                    <a:pt x="60012" y="676207"/>
                    <a:pt x="49645" y="672368"/>
                    <a:pt x="40623" y="666238"/>
                  </a:cubicBezTo>
                  <a:cubicBezTo>
                    <a:pt x="40623" y="666238"/>
                    <a:pt x="54529" y="415824"/>
                    <a:pt x="27963" y="319826"/>
                  </a:cubicBezTo>
                  <a:cubicBezTo>
                    <a:pt x="1396" y="223827"/>
                    <a:pt x="0" y="31033"/>
                    <a:pt x="0" y="31033"/>
                  </a:cubicBezTo>
                  <a:cubicBezTo>
                    <a:pt x="0" y="31033"/>
                    <a:pt x="14953" y="-10587"/>
                    <a:pt x="103127" y="2572"/>
                  </a:cubicBezTo>
                  <a:cubicBezTo>
                    <a:pt x="208047" y="18422"/>
                    <a:pt x="205904" y="112178"/>
                    <a:pt x="205904" y="112178"/>
                  </a:cubicBezTo>
                  <a:close/>
                </a:path>
              </a:pathLst>
            </a:custGeom>
            <a:solidFill>
              <a:srgbClr val="FF4D67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DC23AABD-5B1F-44C3-BB55-1F1AF95AC60B}"/>
                </a:ext>
              </a:extLst>
            </p:cNvPr>
            <p:cNvSpPr/>
            <p:nvPr/>
          </p:nvSpPr>
          <p:spPr>
            <a:xfrm>
              <a:off x="10905335" y="3509861"/>
              <a:ext cx="100685" cy="149185"/>
            </a:xfrm>
            <a:custGeom>
              <a:avLst/>
              <a:gdLst>
                <a:gd name="connsiteX0" fmla="*/ 92831 w 92830"/>
                <a:gd name="connsiteY0" fmla="*/ 0 h 108957"/>
                <a:gd name="connsiteX1" fmla="*/ 26290 w 92830"/>
                <a:gd name="connsiteY1" fmla="*/ 108958 h 108957"/>
                <a:gd name="connsiteX2" fmla="*/ 271 w 92830"/>
                <a:gd name="connsiteY2" fmla="*/ 59114 h 108957"/>
                <a:gd name="connsiteX3" fmla="*/ 70052 w 92830"/>
                <a:gd name="connsiteY3" fmla="*/ 598 h 108957"/>
                <a:gd name="connsiteX4" fmla="*/ 92831 w 92830"/>
                <a:gd name="connsiteY4" fmla="*/ 0 h 10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0" h="108957">
                  <a:moveTo>
                    <a:pt x="92831" y="0"/>
                  </a:moveTo>
                  <a:cubicBezTo>
                    <a:pt x="92831" y="0"/>
                    <a:pt x="76731" y="85581"/>
                    <a:pt x="26290" y="108958"/>
                  </a:cubicBezTo>
                  <a:cubicBezTo>
                    <a:pt x="16471" y="92958"/>
                    <a:pt x="7748" y="76310"/>
                    <a:pt x="271" y="59114"/>
                  </a:cubicBezTo>
                  <a:cubicBezTo>
                    <a:pt x="-4015" y="49694"/>
                    <a:pt x="43485" y="19638"/>
                    <a:pt x="70052" y="598"/>
                  </a:cubicBezTo>
                  <a:cubicBezTo>
                    <a:pt x="83709" y="299"/>
                    <a:pt x="92831" y="0"/>
                    <a:pt x="92831" y="0"/>
                  </a:cubicBezTo>
                  <a:close/>
                </a:path>
              </a:pathLst>
            </a:custGeom>
            <a:solidFill>
              <a:srgbClr val="EA9299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000E716A-434C-48F1-9592-9E6BCF5144ED}"/>
                </a:ext>
              </a:extLst>
            </p:cNvPr>
            <p:cNvSpPr/>
            <p:nvPr/>
          </p:nvSpPr>
          <p:spPr>
            <a:xfrm>
              <a:off x="10815042" y="3328251"/>
              <a:ext cx="191027" cy="295492"/>
            </a:xfrm>
            <a:custGeom>
              <a:avLst/>
              <a:gdLst>
                <a:gd name="connsiteX0" fmla="*/ 68418 w 176124"/>
                <a:gd name="connsiteY0" fmla="*/ 215727 h 215812"/>
                <a:gd name="connsiteX1" fmla="*/ 174933 w 176124"/>
                <a:gd name="connsiteY1" fmla="*/ 119330 h 215812"/>
                <a:gd name="connsiteX2" fmla="*/ 88604 w 176124"/>
                <a:gd name="connsiteY2" fmla="*/ 1301 h 215812"/>
                <a:gd name="connsiteX3" fmla="*/ 32 w 176124"/>
                <a:gd name="connsiteY3" fmla="*/ 69487 h 215812"/>
                <a:gd name="connsiteX4" fmla="*/ 68418 w 176124"/>
                <a:gd name="connsiteY4" fmla="*/ 215727 h 21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24" h="215812">
                  <a:moveTo>
                    <a:pt x="68418" y="215727"/>
                  </a:moveTo>
                  <a:cubicBezTo>
                    <a:pt x="68418" y="215727"/>
                    <a:pt x="189338" y="194444"/>
                    <a:pt x="174933" y="119330"/>
                  </a:cubicBezTo>
                  <a:cubicBezTo>
                    <a:pt x="160528" y="44216"/>
                    <a:pt x="166410" y="-9117"/>
                    <a:pt x="88604" y="1301"/>
                  </a:cubicBezTo>
                  <a:cubicBezTo>
                    <a:pt x="10799" y="11718"/>
                    <a:pt x="1328" y="43219"/>
                    <a:pt x="32" y="69487"/>
                  </a:cubicBezTo>
                  <a:cubicBezTo>
                    <a:pt x="-1264" y="95754"/>
                    <a:pt x="36567" y="219515"/>
                    <a:pt x="68418" y="215727"/>
                  </a:cubicBezTo>
                  <a:close/>
                </a:path>
              </a:pathLst>
            </a:custGeom>
            <a:solidFill>
              <a:srgbClr val="FFCCBE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30222190-8A02-4A99-A7BA-945627127BEE}"/>
                </a:ext>
              </a:extLst>
            </p:cNvPr>
            <p:cNvSpPr/>
            <p:nvPr/>
          </p:nvSpPr>
          <p:spPr>
            <a:xfrm>
              <a:off x="10775516" y="3220254"/>
              <a:ext cx="283320" cy="302710"/>
            </a:xfrm>
            <a:custGeom>
              <a:avLst/>
              <a:gdLst>
                <a:gd name="connsiteX0" fmla="*/ 217008 w 261216"/>
                <a:gd name="connsiteY0" fmla="*/ 221084 h 221084"/>
                <a:gd name="connsiteX1" fmla="*/ 238292 w 261216"/>
                <a:gd name="connsiteY1" fmla="*/ 174680 h 221084"/>
                <a:gd name="connsiteX2" fmla="*/ 255787 w 261216"/>
                <a:gd name="connsiteY2" fmla="*/ 100712 h 221084"/>
                <a:gd name="connsiteX3" fmla="*/ 195476 w 261216"/>
                <a:gd name="connsiteY3" fmla="*/ 28639 h 221084"/>
                <a:gd name="connsiteX4" fmla="*/ 114231 w 261216"/>
                <a:gd name="connsiteY4" fmla="*/ 527 h 221084"/>
                <a:gd name="connsiteX5" fmla="*/ 33535 w 261216"/>
                <a:gd name="connsiteY5" fmla="*/ 44240 h 221084"/>
                <a:gd name="connsiteX6" fmla="*/ 27254 w 261216"/>
                <a:gd name="connsiteY6" fmla="*/ 168848 h 221084"/>
                <a:gd name="connsiteX7" fmla="*/ 59204 w 261216"/>
                <a:gd name="connsiteY7" fmla="*/ 147715 h 221084"/>
                <a:gd name="connsiteX8" fmla="*/ 132025 w 261216"/>
                <a:gd name="connsiteY8" fmla="*/ 117809 h 221084"/>
                <a:gd name="connsiteX9" fmla="*/ 217008 w 261216"/>
                <a:gd name="connsiteY9" fmla="*/ 221084 h 2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216" h="221084">
                  <a:moveTo>
                    <a:pt x="217008" y="221084"/>
                  </a:moveTo>
                  <a:cubicBezTo>
                    <a:pt x="217008" y="221084"/>
                    <a:pt x="206441" y="211564"/>
                    <a:pt x="238292" y="174680"/>
                  </a:cubicBezTo>
                  <a:cubicBezTo>
                    <a:pt x="254740" y="155640"/>
                    <a:pt x="269544" y="137646"/>
                    <a:pt x="255787" y="100712"/>
                  </a:cubicBezTo>
                  <a:cubicBezTo>
                    <a:pt x="242030" y="63778"/>
                    <a:pt x="247363" y="36364"/>
                    <a:pt x="195476" y="28639"/>
                  </a:cubicBezTo>
                  <a:cubicBezTo>
                    <a:pt x="143589" y="20913"/>
                    <a:pt x="141944" y="-3909"/>
                    <a:pt x="114231" y="527"/>
                  </a:cubicBezTo>
                  <a:cubicBezTo>
                    <a:pt x="86518" y="4963"/>
                    <a:pt x="57260" y="40402"/>
                    <a:pt x="33535" y="44240"/>
                  </a:cubicBezTo>
                  <a:cubicBezTo>
                    <a:pt x="9809" y="48078"/>
                    <a:pt x="-25031" y="164213"/>
                    <a:pt x="27254" y="168848"/>
                  </a:cubicBezTo>
                  <a:cubicBezTo>
                    <a:pt x="27254" y="168848"/>
                    <a:pt x="48188" y="162070"/>
                    <a:pt x="59204" y="147715"/>
                  </a:cubicBezTo>
                  <a:cubicBezTo>
                    <a:pt x="70219" y="133360"/>
                    <a:pt x="119714" y="104201"/>
                    <a:pt x="132025" y="117809"/>
                  </a:cubicBezTo>
                  <a:cubicBezTo>
                    <a:pt x="144337" y="131416"/>
                    <a:pt x="189096" y="217446"/>
                    <a:pt x="217008" y="221084"/>
                  </a:cubicBezTo>
                  <a:close/>
                </a:path>
              </a:pathLst>
            </a:custGeom>
            <a:solidFill>
              <a:srgbClr val="2C2C2C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829BD36C-9206-439A-94F6-E16CAB1450ED}"/>
                </a:ext>
              </a:extLst>
            </p:cNvPr>
            <p:cNvSpPr/>
            <p:nvPr/>
          </p:nvSpPr>
          <p:spPr>
            <a:xfrm>
              <a:off x="10956230" y="4944192"/>
              <a:ext cx="21624" cy="27298"/>
            </a:xfrm>
            <a:custGeom>
              <a:avLst/>
              <a:gdLst>
                <a:gd name="connsiteX0" fmla="*/ 0 w 19937"/>
                <a:gd name="connsiteY0" fmla="*/ 9969 h 19937"/>
                <a:gd name="connsiteX1" fmla="*/ 9969 w 19937"/>
                <a:gd name="connsiteY1" fmla="*/ 0 h 19937"/>
                <a:gd name="connsiteX2" fmla="*/ 19937 w 19937"/>
                <a:gd name="connsiteY2" fmla="*/ 9969 h 19937"/>
                <a:gd name="connsiteX3" fmla="*/ 9969 w 19937"/>
                <a:gd name="connsiteY3" fmla="*/ 19937 h 19937"/>
                <a:gd name="connsiteX4" fmla="*/ 0 w 19937"/>
                <a:gd name="connsiteY4" fmla="*/ 9969 h 1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7" h="19937">
                  <a:moveTo>
                    <a:pt x="0" y="9969"/>
                  </a:moveTo>
                  <a:cubicBezTo>
                    <a:pt x="0" y="4486"/>
                    <a:pt x="4486" y="0"/>
                    <a:pt x="9969" y="0"/>
                  </a:cubicBezTo>
                  <a:cubicBezTo>
                    <a:pt x="15451" y="0"/>
                    <a:pt x="19937" y="4486"/>
                    <a:pt x="19937" y="9969"/>
                  </a:cubicBezTo>
                  <a:cubicBezTo>
                    <a:pt x="19937" y="15451"/>
                    <a:pt x="15451" y="19937"/>
                    <a:pt x="9969" y="19937"/>
                  </a:cubicBezTo>
                  <a:cubicBezTo>
                    <a:pt x="4486" y="19937"/>
                    <a:pt x="0" y="15451"/>
                    <a:pt x="0" y="9969"/>
                  </a:cubicBezTo>
                  <a:close/>
                </a:path>
              </a:pathLst>
            </a:custGeom>
            <a:solidFill>
              <a:srgbClr val="FCBA64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="" xmlns:a16="http://schemas.microsoft.com/office/drawing/2014/main" id="{CF2DDFEB-A10D-4886-84D4-D2B52FF208FF}"/>
              </a:ext>
            </a:extLst>
          </p:cNvPr>
          <p:cNvGrpSpPr/>
          <p:nvPr/>
        </p:nvGrpSpPr>
        <p:grpSpPr>
          <a:xfrm>
            <a:off x="7620913" y="1969956"/>
            <a:ext cx="1395417" cy="1530966"/>
            <a:chOff x="11743101" y="4496428"/>
            <a:chExt cx="1395417" cy="1530966"/>
          </a:xfrm>
        </p:grpSpPr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B042EBC5-866F-4E65-B349-1388F84B6642}"/>
                </a:ext>
              </a:extLst>
            </p:cNvPr>
            <p:cNvSpPr/>
            <p:nvPr/>
          </p:nvSpPr>
          <p:spPr>
            <a:xfrm>
              <a:off x="12296028" y="5492080"/>
              <a:ext cx="105577" cy="194629"/>
            </a:xfrm>
            <a:custGeom>
              <a:avLst/>
              <a:gdLst>
                <a:gd name="connsiteX0" fmla="*/ 78155 w 97340"/>
                <a:gd name="connsiteY0" fmla="*/ 7571 h 142147"/>
                <a:gd name="connsiteX1" fmla="*/ 0 w 97340"/>
                <a:gd name="connsiteY1" fmla="*/ 141101 h 142147"/>
                <a:gd name="connsiteX2" fmla="*/ 13259 w 97340"/>
                <a:gd name="connsiteY2" fmla="*/ 142148 h 142147"/>
                <a:gd name="connsiteX3" fmla="*/ 78753 w 97340"/>
                <a:gd name="connsiteY3" fmla="*/ 19034 h 142147"/>
                <a:gd name="connsiteX4" fmla="*/ 78155 w 97340"/>
                <a:gd name="connsiteY4" fmla="*/ 7571 h 14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40" h="142147">
                  <a:moveTo>
                    <a:pt x="78155" y="7571"/>
                  </a:moveTo>
                  <a:cubicBezTo>
                    <a:pt x="78155" y="7571"/>
                    <a:pt x="5084" y="55520"/>
                    <a:pt x="0" y="141101"/>
                  </a:cubicBezTo>
                  <a:lnTo>
                    <a:pt x="13259" y="142148"/>
                  </a:lnTo>
                  <a:cubicBezTo>
                    <a:pt x="13259" y="142148"/>
                    <a:pt x="36586" y="53626"/>
                    <a:pt x="78753" y="19034"/>
                  </a:cubicBezTo>
                  <a:cubicBezTo>
                    <a:pt x="120920" y="-15557"/>
                    <a:pt x="78155" y="7571"/>
                    <a:pt x="78155" y="7571"/>
                  </a:cubicBezTo>
                  <a:close/>
                </a:path>
              </a:pathLst>
            </a:custGeom>
            <a:solidFill>
              <a:srgbClr val="3A3A5B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B3794FE7-986D-487B-9F72-9ED9BF521FA1}"/>
                </a:ext>
              </a:extLst>
            </p:cNvPr>
            <p:cNvSpPr/>
            <p:nvPr/>
          </p:nvSpPr>
          <p:spPr>
            <a:xfrm>
              <a:off x="12573090" y="5005130"/>
              <a:ext cx="561058" cy="501083"/>
            </a:xfrm>
            <a:custGeom>
              <a:avLst/>
              <a:gdLst>
                <a:gd name="connsiteX0" fmla="*/ 39976 w 517286"/>
                <a:gd name="connsiteY0" fmla="*/ 208649 h 365965"/>
                <a:gd name="connsiteX1" fmla="*/ 34643 w 517286"/>
                <a:gd name="connsiteY1" fmla="*/ 44165 h 365965"/>
                <a:gd name="connsiteX2" fmla="*/ 142056 w 517286"/>
                <a:gd name="connsiteY2" fmla="*/ 11268 h 365965"/>
                <a:gd name="connsiteX3" fmla="*/ 95802 w 517286"/>
                <a:gd name="connsiteY3" fmla="*/ 137272 h 365965"/>
                <a:gd name="connsiteX4" fmla="*/ 162791 w 517286"/>
                <a:gd name="connsiteY4" fmla="*/ 4041 h 365965"/>
                <a:gd name="connsiteX5" fmla="*/ 340683 w 517286"/>
                <a:gd name="connsiteY5" fmla="*/ 11817 h 365965"/>
                <a:gd name="connsiteX6" fmla="*/ 249867 w 517286"/>
                <a:gd name="connsiteY6" fmla="*/ 111504 h 365965"/>
                <a:gd name="connsiteX7" fmla="*/ 398401 w 517286"/>
                <a:gd name="connsiteY7" fmla="*/ 24676 h 365965"/>
                <a:gd name="connsiteX8" fmla="*/ 517028 w 517286"/>
                <a:gd name="connsiteY8" fmla="*/ 122419 h 365965"/>
                <a:gd name="connsiteX9" fmla="*/ 448195 w 517286"/>
                <a:gd name="connsiteY9" fmla="*/ 220412 h 365965"/>
                <a:gd name="connsiteX10" fmla="*/ 315810 w 517286"/>
                <a:gd name="connsiteY10" fmla="*/ 191602 h 365965"/>
                <a:gd name="connsiteX11" fmla="*/ 426961 w 517286"/>
                <a:gd name="connsiteY11" fmla="*/ 260336 h 365965"/>
                <a:gd name="connsiteX12" fmla="*/ 279923 w 517286"/>
                <a:gd name="connsiteY12" fmla="*/ 329619 h 365965"/>
                <a:gd name="connsiteX13" fmla="*/ 179638 w 517286"/>
                <a:gd name="connsiteY13" fmla="*/ 240199 h 365965"/>
                <a:gd name="connsiteX14" fmla="*/ 126904 w 517286"/>
                <a:gd name="connsiteY14" fmla="*/ 240598 h 365965"/>
                <a:gd name="connsiteX15" fmla="*/ 229182 w 517286"/>
                <a:gd name="connsiteY15" fmla="*/ 311226 h 365965"/>
                <a:gd name="connsiteX16" fmla="*/ 208148 w 517286"/>
                <a:gd name="connsiteY16" fmla="*/ 364060 h 365965"/>
                <a:gd name="connsiteX17" fmla="*/ 44313 w 517286"/>
                <a:gd name="connsiteY17" fmla="*/ 259389 h 36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7286" h="365965">
                  <a:moveTo>
                    <a:pt x="39976" y="208649"/>
                  </a:moveTo>
                  <a:cubicBezTo>
                    <a:pt x="39976" y="208649"/>
                    <a:pt x="-46302" y="107964"/>
                    <a:pt x="34643" y="44165"/>
                  </a:cubicBezTo>
                  <a:cubicBezTo>
                    <a:pt x="34643" y="44165"/>
                    <a:pt x="93808" y="8327"/>
                    <a:pt x="142056" y="11268"/>
                  </a:cubicBezTo>
                  <a:cubicBezTo>
                    <a:pt x="142056" y="11268"/>
                    <a:pt x="73721" y="125908"/>
                    <a:pt x="95802" y="137272"/>
                  </a:cubicBezTo>
                  <a:cubicBezTo>
                    <a:pt x="117882" y="148637"/>
                    <a:pt x="162791" y="4041"/>
                    <a:pt x="162791" y="4041"/>
                  </a:cubicBezTo>
                  <a:cubicBezTo>
                    <a:pt x="162791" y="4041"/>
                    <a:pt x="297368" y="-9018"/>
                    <a:pt x="340683" y="11817"/>
                  </a:cubicBezTo>
                  <a:cubicBezTo>
                    <a:pt x="340683" y="11817"/>
                    <a:pt x="225644" y="106020"/>
                    <a:pt x="249867" y="111504"/>
                  </a:cubicBezTo>
                  <a:cubicBezTo>
                    <a:pt x="274091" y="116986"/>
                    <a:pt x="398401" y="24676"/>
                    <a:pt x="398401" y="24676"/>
                  </a:cubicBezTo>
                  <a:cubicBezTo>
                    <a:pt x="398401" y="24676"/>
                    <a:pt x="523708" y="46009"/>
                    <a:pt x="517028" y="122419"/>
                  </a:cubicBezTo>
                  <a:cubicBezTo>
                    <a:pt x="510350" y="198830"/>
                    <a:pt x="467185" y="222455"/>
                    <a:pt x="448195" y="220412"/>
                  </a:cubicBezTo>
                  <a:cubicBezTo>
                    <a:pt x="429204" y="218368"/>
                    <a:pt x="318203" y="176051"/>
                    <a:pt x="315810" y="191602"/>
                  </a:cubicBezTo>
                  <a:cubicBezTo>
                    <a:pt x="313418" y="207153"/>
                    <a:pt x="380208" y="257944"/>
                    <a:pt x="426961" y="260336"/>
                  </a:cubicBezTo>
                  <a:cubicBezTo>
                    <a:pt x="426961" y="260336"/>
                    <a:pt x="338639" y="357730"/>
                    <a:pt x="279923" y="329619"/>
                  </a:cubicBezTo>
                  <a:cubicBezTo>
                    <a:pt x="221207" y="301507"/>
                    <a:pt x="216223" y="256947"/>
                    <a:pt x="179638" y="240199"/>
                  </a:cubicBezTo>
                  <a:cubicBezTo>
                    <a:pt x="143053" y="223452"/>
                    <a:pt x="111801" y="223552"/>
                    <a:pt x="126904" y="240598"/>
                  </a:cubicBezTo>
                  <a:cubicBezTo>
                    <a:pt x="142006" y="257644"/>
                    <a:pt x="208248" y="274193"/>
                    <a:pt x="229182" y="311226"/>
                  </a:cubicBezTo>
                  <a:cubicBezTo>
                    <a:pt x="250117" y="348260"/>
                    <a:pt x="269057" y="373232"/>
                    <a:pt x="208148" y="364060"/>
                  </a:cubicBezTo>
                  <a:cubicBezTo>
                    <a:pt x="147240" y="354889"/>
                    <a:pt x="48649" y="310478"/>
                    <a:pt x="44313" y="259389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0861D362-66A2-4D5A-BBAD-76514363B9F6}"/>
                </a:ext>
              </a:extLst>
            </p:cNvPr>
            <p:cNvSpPr/>
            <p:nvPr/>
          </p:nvSpPr>
          <p:spPr>
            <a:xfrm>
              <a:off x="12534114" y="5174730"/>
              <a:ext cx="532988" cy="276257"/>
            </a:xfrm>
            <a:custGeom>
              <a:avLst/>
              <a:gdLst>
                <a:gd name="connsiteX0" fmla="*/ 491407 w 491406"/>
                <a:gd name="connsiteY0" fmla="*/ 596 h 201764"/>
                <a:gd name="connsiteX1" fmla="*/ 75912 w 491406"/>
                <a:gd name="connsiteY1" fmla="*/ 84782 h 201764"/>
                <a:gd name="connsiteX2" fmla="*/ 8174 w 491406"/>
                <a:gd name="connsiteY2" fmla="*/ 179883 h 201764"/>
                <a:gd name="connsiteX3" fmla="*/ 0 w 491406"/>
                <a:gd name="connsiteY3" fmla="*/ 201764 h 201764"/>
                <a:gd name="connsiteX4" fmla="*/ 80049 w 491406"/>
                <a:gd name="connsiteY4" fmla="*/ 135821 h 201764"/>
                <a:gd name="connsiteX5" fmla="*/ 491407 w 491406"/>
                <a:gd name="connsiteY5" fmla="*/ 596 h 20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406" h="201764">
                  <a:moveTo>
                    <a:pt x="491407" y="596"/>
                  </a:moveTo>
                  <a:cubicBezTo>
                    <a:pt x="491407" y="596"/>
                    <a:pt x="151076" y="-12563"/>
                    <a:pt x="75912" y="84782"/>
                  </a:cubicBezTo>
                  <a:cubicBezTo>
                    <a:pt x="75912" y="84782"/>
                    <a:pt x="59314" y="134625"/>
                    <a:pt x="8174" y="179883"/>
                  </a:cubicBezTo>
                  <a:lnTo>
                    <a:pt x="0" y="201764"/>
                  </a:lnTo>
                  <a:cubicBezTo>
                    <a:pt x="0" y="201764"/>
                    <a:pt x="58965" y="139610"/>
                    <a:pt x="80049" y="135821"/>
                  </a:cubicBezTo>
                  <a:cubicBezTo>
                    <a:pt x="80248" y="135672"/>
                    <a:pt x="47252" y="15101"/>
                    <a:pt x="491407" y="596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8A1C5E6C-A2BF-427A-B133-11E10F5CDF2C}"/>
                </a:ext>
              </a:extLst>
            </p:cNvPr>
            <p:cNvSpPr/>
            <p:nvPr/>
          </p:nvSpPr>
          <p:spPr>
            <a:xfrm>
              <a:off x="12458212" y="5409255"/>
              <a:ext cx="105577" cy="219514"/>
            </a:xfrm>
            <a:custGeom>
              <a:avLst/>
              <a:gdLst>
                <a:gd name="connsiteX0" fmla="*/ 78155 w 97340"/>
                <a:gd name="connsiteY0" fmla="*/ 8598 h 160322"/>
                <a:gd name="connsiteX1" fmla="*/ 0 w 97340"/>
                <a:gd name="connsiteY1" fmla="*/ 159175 h 160322"/>
                <a:gd name="connsiteX2" fmla="*/ 13259 w 97340"/>
                <a:gd name="connsiteY2" fmla="*/ 160322 h 160322"/>
                <a:gd name="connsiteX3" fmla="*/ 78753 w 97340"/>
                <a:gd name="connsiteY3" fmla="*/ 21508 h 160322"/>
                <a:gd name="connsiteX4" fmla="*/ 78155 w 97340"/>
                <a:gd name="connsiteY4" fmla="*/ 8598 h 16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40" h="160322">
                  <a:moveTo>
                    <a:pt x="78155" y="8598"/>
                  </a:moveTo>
                  <a:cubicBezTo>
                    <a:pt x="78155" y="8598"/>
                    <a:pt x="5084" y="62628"/>
                    <a:pt x="0" y="159175"/>
                  </a:cubicBezTo>
                  <a:lnTo>
                    <a:pt x="13259" y="160322"/>
                  </a:lnTo>
                  <a:cubicBezTo>
                    <a:pt x="13259" y="160322"/>
                    <a:pt x="36586" y="60635"/>
                    <a:pt x="78753" y="21508"/>
                  </a:cubicBezTo>
                  <a:cubicBezTo>
                    <a:pt x="120920" y="-17619"/>
                    <a:pt x="78155" y="8598"/>
                    <a:pt x="78155" y="8598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98F6293F-B557-413A-B04F-F10364FB3ED9}"/>
                </a:ext>
              </a:extLst>
            </p:cNvPr>
            <p:cNvSpPr/>
            <p:nvPr/>
          </p:nvSpPr>
          <p:spPr>
            <a:xfrm>
              <a:off x="11743101" y="4630905"/>
              <a:ext cx="643947" cy="638202"/>
            </a:xfrm>
            <a:custGeom>
              <a:avLst/>
              <a:gdLst>
                <a:gd name="connsiteX0" fmla="*/ 503461 w 593708"/>
                <a:gd name="connsiteY0" fmla="*/ 355360 h 466110"/>
                <a:gd name="connsiteX1" fmla="*/ 576681 w 593708"/>
                <a:gd name="connsiteY1" fmla="*/ 174079 h 466110"/>
                <a:gd name="connsiteX2" fmla="*/ 470514 w 593708"/>
                <a:gd name="connsiteY2" fmla="*/ 93532 h 466110"/>
                <a:gd name="connsiteX3" fmla="*/ 470514 w 593708"/>
                <a:gd name="connsiteY3" fmla="*/ 253031 h 466110"/>
                <a:gd name="connsiteX4" fmla="*/ 450577 w 593708"/>
                <a:gd name="connsiteY4" fmla="*/ 77283 h 466110"/>
                <a:gd name="connsiteX5" fmla="*/ 249209 w 593708"/>
                <a:gd name="connsiteY5" fmla="*/ 13184 h 466110"/>
                <a:gd name="connsiteX6" fmla="*/ 309570 w 593708"/>
                <a:gd name="connsiteY6" fmla="*/ 161469 h 466110"/>
                <a:gd name="connsiteX7" fmla="*/ 179627 w 593708"/>
                <a:gd name="connsiteY7" fmla="*/ 4063 h 466110"/>
                <a:gd name="connsiteX8" fmla="*/ 7518 w 593708"/>
                <a:gd name="connsiteY8" fmla="*/ 64474 h 466110"/>
                <a:gd name="connsiteX9" fmla="*/ 44153 w 593708"/>
                <a:gd name="connsiteY9" fmla="*/ 201743 h 466110"/>
                <a:gd name="connsiteX10" fmla="*/ 203652 w 593708"/>
                <a:gd name="connsiteY10" fmla="*/ 223723 h 466110"/>
                <a:gd name="connsiteX11" fmla="*/ 51730 w 593708"/>
                <a:gd name="connsiteY11" fmla="*/ 254826 h 466110"/>
                <a:gd name="connsiteX12" fmla="*/ 187204 w 593708"/>
                <a:gd name="connsiteY12" fmla="*/ 392145 h 466110"/>
                <a:gd name="connsiteX13" fmla="*/ 335488 w 593708"/>
                <a:gd name="connsiteY13" fmla="*/ 333579 h 466110"/>
                <a:gd name="connsiteX14" fmla="*/ 394054 w 593708"/>
                <a:gd name="connsiteY14" fmla="*/ 355560 h 466110"/>
                <a:gd name="connsiteX15" fmla="*/ 251253 w 593708"/>
                <a:gd name="connsiteY15" fmla="*/ 392394 h 466110"/>
                <a:gd name="connsiteX16" fmla="*/ 253097 w 593708"/>
                <a:gd name="connsiteY16" fmla="*/ 459882 h 466110"/>
                <a:gd name="connsiteX17" fmla="*/ 478240 w 593708"/>
                <a:gd name="connsiteY17" fmla="*/ 410437 h 46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708" h="466110">
                  <a:moveTo>
                    <a:pt x="503461" y="355360"/>
                  </a:moveTo>
                  <a:cubicBezTo>
                    <a:pt x="503461" y="355360"/>
                    <a:pt x="640730" y="278451"/>
                    <a:pt x="576681" y="174079"/>
                  </a:cubicBezTo>
                  <a:cubicBezTo>
                    <a:pt x="576681" y="174079"/>
                    <a:pt x="525392" y="110031"/>
                    <a:pt x="470514" y="93532"/>
                  </a:cubicBezTo>
                  <a:cubicBezTo>
                    <a:pt x="470514" y="93532"/>
                    <a:pt x="499772" y="249143"/>
                    <a:pt x="470514" y="253031"/>
                  </a:cubicBezTo>
                  <a:cubicBezTo>
                    <a:pt x="441256" y="256919"/>
                    <a:pt x="450577" y="77283"/>
                    <a:pt x="450577" y="77283"/>
                  </a:cubicBezTo>
                  <a:cubicBezTo>
                    <a:pt x="450577" y="77283"/>
                    <a:pt x="306031" y="7502"/>
                    <a:pt x="249209" y="13184"/>
                  </a:cubicBezTo>
                  <a:cubicBezTo>
                    <a:pt x="249209" y="13184"/>
                    <a:pt x="338928" y="165157"/>
                    <a:pt x="309570" y="161469"/>
                  </a:cubicBezTo>
                  <a:cubicBezTo>
                    <a:pt x="280212" y="157780"/>
                    <a:pt x="179627" y="4063"/>
                    <a:pt x="179627" y="4063"/>
                  </a:cubicBezTo>
                  <a:cubicBezTo>
                    <a:pt x="179627" y="4063"/>
                    <a:pt x="31343" y="-23401"/>
                    <a:pt x="7518" y="64474"/>
                  </a:cubicBezTo>
                  <a:cubicBezTo>
                    <a:pt x="-16307" y="152348"/>
                    <a:pt x="22172" y="196259"/>
                    <a:pt x="44153" y="201743"/>
                  </a:cubicBezTo>
                  <a:cubicBezTo>
                    <a:pt x="66134" y="207225"/>
                    <a:pt x="207091" y="205431"/>
                    <a:pt x="203652" y="223723"/>
                  </a:cubicBezTo>
                  <a:cubicBezTo>
                    <a:pt x="200213" y="242016"/>
                    <a:pt x="104812" y="271324"/>
                    <a:pt x="51730" y="254826"/>
                  </a:cubicBezTo>
                  <a:cubicBezTo>
                    <a:pt x="51730" y="254826"/>
                    <a:pt x="110296" y="399372"/>
                    <a:pt x="187204" y="392145"/>
                  </a:cubicBezTo>
                  <a:cubicBezTo>
                    <a:pt x="264113" y="384918"/>
                    <a:pt x="287887" y="337317"/>
                    <a:pt x="335488" y="333579"/>
                  </a:cubicBezTo>
                  <a:cubicBezTo>
                    <a:pt x="383089" y="329840"/>
                    <a:pt x="417880" y="342700"/>
                    <a:pt x="394054" y="355560"/>
                  </a:cubicBezTo>
                  <a:cubicBezTo>
                    <a:pt x="370229" y="368419"/>
                    <a:pt x="289682" y="359746"/>
                    <a:pt x="251253" y="392394"/>
                  </a:cubicBezTo>
                  <a:cubicBezTo>
                    <a:pt x="212823" y="425041"/>
                    <a:pt x="181472" y="445228"/>
                    <a:pt x="253097" y="459882"/>
                  </a:cubicBezTo>
                  <a:cubicBezTo>
                    <a:pt x="324722" y="474536"/>
                    <a:pt x="452471" y="465364"/>
                    <a:pt x="478240" y="410437"/>
                  </a:cubicBezTo>
                  <a:close/>
                </a:path>
              </a:pathLst>
            </a:custGeom>
            <a:solidFill>
              <a:srgbClr val="81E3A5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39177812-B192-430B-8570-C8A7D051DDAA}"/>
                </a:ext>
              </a:extLst>
            </p:cNvPr>
            <p:cNvSpPr/>
            <p:nvPr/>
          </p:nvSpPr>
          <p:spPr>
            <a:xfrm>
              <a:off x="11824508" y="4756514"/>
              <a:ext cx="504607" cy="581525"/>
            </a:xfrm>
            <a:custGeom>
              <a:avLst/>
              <a:gdLst>
                <a:gd name="connsiteX0" fmla="*/ 0 w 465239"/>
                <a:gd name="connsiteY0" fmla="*/ 0 h 424716"/>
                <a:gd name="connsiteX1" fmla="*/ 428654 w 465239"/>
                <a:gd name="connsiteY1" fmla="*/ 263622 h 424716"/>
                <a:gd name="connsiteX2" fmla="*/ 465239 w 465239"/>
                <a:gd name="connsiteY2" fmla="*/ 397252 h 424716"/>
                <a:gd name="connsiteX3" fmla="*/ 465239 w 465239"/>
                <a:gd name="connsiteY3" fmla="*/ 424716 h 424716"/>
                <a:gd name="connsiteX4" fmla="*/ 402985 w 465239"/>
                <a:gd name="connsiteY4" fmla="*/ 318500 h 424716"/>
                <a:gd name="connsiteX5" fmla="*/ 0 w 465239"/>
                <a:gd name="connsiteY5" fmla="*/ 0 h 42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239" h="424716">
                  <a:moveTo>
                    <a:pt x="0" y="0"/>
                  </a:moveTo>
                  <a:cubicBezTo>
                    <a:pt x="0" y="0"/>
                    <a:pt x="384443" y="124609"/>
                    <a:pt x="428654" y="263622"/>
                  </a:cubicBezTo>
                  <a:cubicBezTo>
                    <a:pt x="428654" y="263622"/>
                    <a:pt x="426810" y="325827"/>
                    <a:pt x="465239" y="397252"/>
                  </a:cubicBezTo>
                  <a:lnTo>
                    <a:pt x="465239" y="424716"/>
                  </a:lnTo>
                  <a:cubicBezTo>
                    <a:pt x="465239" y="424716"/>
                    <a:pt x="424966" y="331310"/>
                    <a:pt x="402985" y="318500"/>
                  </a:cubicBezTo>
                  <a:cubicBezTo>
                    <a:pt x="402736" y="318500"/>
                    <a:pt x="488816" y="197679"/>
                    <a:pt x="0" y="0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4F8B1B1D-6867-4423-AD2E-EA285B9842CB}"/>
                </a:ext>
              </a:extLst>
            </p:cNvPr>
            <p:cNvSpPr/>
            <p:nvPr/>
          </p:nvSpPr>
          <p:spPr>
            <a:xfrm>
              <a:off x="12308670" y="5276812"/>
              <a:ext cx="58980" cy="296608"/>
            </a:xfrm>
            <a:custGeom>
              <a:avLst/>
              <a:gdLst>
                <a:gd name="connsiteX0" fmla="*/ 18451 w 54379"/>
                <a:gd name="connsiteY0" fmla="*/ 17254 h 216627"/>
                <a:gd name="connsiteX1" fmla="*/ 43971 w 54379"/>
                <a:gd name="connsiteY1" fmla="*/ 216628 h 216627"/>
                <a:gd name="connsiteX2" fmla="*/ 28719 w 54379"/>
                <a:gd name="connsiteY2" fmla="*/ 212491 h 216627"/>
                <a:gd name="connsiteX3" fmla="*/ 12470 w 54379"/>
                <a:gd name="connsiteY3" fmla="*/ 31110 h 216627"/>
                <a:gd name="connsiteX4" fmla="*/ 18451 w 54379"/>
                <a:gd name="connsiteY4" fmla="*/ 17254 h 21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79" h="216627">
                  <a:moveTo>
                    <a:pt x="18451" y="17254"/>
                  </a:moveTo>
                  <a:cubicBezTo>
                    <a:pt x="18451" y="17254"/>
                    <a:pt x="77765" y="107271"/>
                    <a:pt x="43971" y="216628"/>
                  </a:cubicBezTo>
                  <a:lnTo>
                    <a:pt x="28719" y="212491"/>
                  </a:lnTo>
                  <a:cubicBezTo>
                    <a:pt x="28719" y="212491"/>
                    <a:pt x="43672" y="91820"/>
                    <a:pt x="12470" y="31110"/>
                  </a:cubicBezTo>
                  <a:cubicBezTo>
                    <a:pt x="-18732" y="-29599"/>
                    <a:pt x="18451" y="17254"/>
                    <a:pt x="18451" y="17254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0B03F58B-B8A9-4791-B50D-5649F4FF31F1}"/>
                </a:ext>
              </a:extLst>
            </p:cNvPr>
            <p:cNvSpPr/>
            <p:nvPr/>
          </p:nvSpPr>
          <p:spPr>
            <a:xfrm>
              <a:off x="12473728" y="4496428"/>
              <a:ext cx="664790" cy="766608"/>
            </a:xfrm>
            <a:custGeom>
              <a:avLst/>
              <a:gdLst>
                <a:gd name="connsiteX0" fmla="*/ 612926 w 612925"/>
                <a:gd name="connsiteY0" fmla="*/ 0 h 559891"/>
                <a:gd name="connsiteX1" fmla="*/ 48249 w 612925"/>
                <a:gd name="connsiteY1" fmla="*/ 347509 h 559891"/>
                <a:gd name="connsiteX2" fmla="*/ 0 w 612925"/>
                <a:gd name="connsiteY2" fmla="*/ 523655 h 559891"/>
                <a:gd name="connsiteX3" fmla="*/ 0 w 612925"/>
                <a:gd name="connsiteY3" fmla="*/ 559892 h 559891"/>
                <a:gd name="connsiteX4" fmla="*/ 82043 w 612925"/>
                <a:gd name="connsiteY4" fmla="*/ 419931 h 559891"/>
                <a:gd name="connsiteX5" fmla="*/ 612926 w 612925"/>
                <a:gd name="connsiteY5" fmla="*/ 0 h 55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25" h="559891">
                  <a:moveTo>
                    <a:pt x="612926" y="0"/>
                  </a:moveTo>
                  <a:cubicBezTo>
                    <a:pt x="612926" y="0"/>
                    <a:pt x="106167" y="164135"/>
                    <a:pt x="48249" y="347509"/>
                  </a:cubicBezTo>
                  <a:cubicBezTo>
                    <a:pt x="48249" y="347509"/>
                    <a:pt x="50641" y="429551"/>
                    <a:pt x="0" y="523655"/>
                  </a:cubicBezTo>
                  <a:lnTo>
                    <a:pt x="0" y="559892"/>
                  </a:lnTo>
                  <a:cubicBezTo>
                    <a:pt x="0" y="559892"/>
                    <a:pt x="53083" y="436779"/>
                    <a:pt x="82043" y="419931"/>
                  </a:cubicBezTo>
                  <a:cubicBezTo>
                    <a:pt x="82043" y="419931"/>
                    <a:pt x="-31401" y="260632"/>
                    <a:pt x="612926" y="0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B45571CF-80BB-4626-A66A-CD45753FD460}"/>
                </a:ext>
              </a:extLst>
            </p:cNvPr>
            <p:cNvSpPr/>
            <p:nvPr/>
          </p:nvSpPr>
          <p:spPr>
            <a:xfrm>
              <a:off x="12422397" y="5182412"/>
              <a:ext cx="77452" cy="391349"/>
            </a:xfrm>
            <a:custGeom>
              <a:avLst/>
              <a:gdLst>
                <a:gd name="connsiteX0" fmla="*/ 47325 w 71409"/>
                <a:gd name="connsiteY0" fmla="*/ 22648 h 285821"/>
                <a:gd name="connsiteX1" fmla="*/ 13731 w 71409"/>
                <a:gd name="connsiteY1" fmla="*/ 285822 h 285821"/>
                <a:gd name="connsiteX2" fmla="*/ 33668 w 71409"/>
                <a:gd name="connsiteY2" fmla="*/ 280389 h 285821"/>
                <a:gd name="connsiteX3" fmla="*/ 55051 w 71409"/>
                <a:gd name="connsiteY3" fmla="*/ 41140 h 285821"/>
                <a:gd name="connsiteX4" fmla="*/ 47325 w 71409"/>
                <a:gd name="connsiteY4" fmla="*/ 22648 h 2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09" h="285821">
                  <a:moveTo>
                    <a:pt x="47325" y="22648"/>
                  </a:moveTo>
                  <a:cubicBezTo>
                    <a:pt x="47325" y="22648"/>
                    <a:pt x="-30829" y="141326"/>
                    <a:pt x="13731" y="285822"/>
                  </a:cubicBezTo>
                  <a:lnTo>
                    <a:pt x="33668" y="280389"/>
                  </a:lnTo>
                  <a:cubicBezTo>
                    <a:pt x="33668" y="280389"/>
                    <a:pt x="14180" y="121288"/>
                    <a:pt x="55051" y="41140"/>
                  </a:cubicBezTo>
                  <a:cubicBezTo>
                    <a:pt x="95923" y="-39008"/>
                    <a:pt x="47325" y="22648"/>
                    <a:pt x="47325" y="22648"/>
                  </a:cubicBezTo>
                  <a:close/>
                </a:path>
              </a:pathLst>
            </a:custGeom>
            <a:solidFill>
              <a:srgbClr val="5DD782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43165988-F2CD-41B3-BC9D-83BBBD06927B}"/>
                </a:ext>
              </a:extLst>
            </p:cNvPr>
            <p:cNvSpPr/>
            <p:nvPr/>
          </p:nvSpPr>
          <p:spPr>
            <a:xfrm>
              <a:off x="12134927" y="5517254"/>
              <a:ext cx="769020" cy="485434"/>
            </a:xfrm>
            <a:custGeom>
              <a:avLst/>
              <a:gdLst>
                <a:gd name="connsiteX0" fmla="*/ 354537 w 709023"/>
                <a:gd name="connsiteY0" fmla="*/ 354537 h 354536"/>
                <a:gd name="connsiteX1" fmla="*/ 709024 w 709023"/>
                <a:gd name="connsiteY1" fmla="*/ 0 h 354536"/>
                <a:gd name="connsiteX2" fmla="*/ 0 w 709023"/>
                <a:gd name="connsiteY2" fmla="*/ 0 h 354536"/>
                <a:gd name="connsiteX3" fmla="*/ 354537 w 709023"/>
                <a:gd name="connsiteY3" fmla="*/ 354537 h 3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023" h="354536">
                  <a:moveTo>
                    <a:pt x="354537" y="354537"/>
                  </a:moveTo>
                  <a:cubicBezTo>
                    <a:pt x="550322" y="354487"/>
                    <a:pt x="709024" y="195785"/>
                    <a:pt x="709024" y="0"/>
                  </a:cubicBezTo>
                  <a:lnTo>
                    <a:pt x="0" y="0"/>
                  </a:lnTo>
                  <a:cubicBezTo>
                    <a:pt x="0" y="195785"/>
                    <a:pt x="158751" y="354537"/>
                    <a:pt x="354537" y="3545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8C0DDC0F-F930-4D62-86D5-7BD6AB6EC7B3}"/>
                </a:ext>
              </a:extLst>
            </p:cNvPr>
            <p:cNvSpPr/>
            <p:nvPr/>
          </p:nvSpPr>
          <p:spPr>
            <a:xfrm>
              <a:off x="12181797" y="5517254"/>
              <a:ext cx="432273" cy="485434"/>
            </a:xfrm>
            <a:custGeom>
              <a:avLst/>
              <a:gdLst>
                <a:gd name="connsiteX0" fmla="*/ 398549 w 398548"/>
                <a:gd name="connsiteY0" fmla="*/ 351796 h 354536"/>
                <a:gd name="connsiteX1" fmla="*/ 354487 w 398548"/>
                <a:gd name="connsiteY1" fmla="*/ 354537 h 354536"/>
                <a:gd name="connsiteX2" fmla="*/ 0 w 398548"/>
                <a:gd name="connsiteY2" fmla="*/ 0 h 354536"/>
                <a:gd name="connsiteX3" fmla="*/ 88074 w 398548"/>
                <a:gd name="connsiteY3" fmla="*/ 0 h 354536"/>
                <a:gd name="connsiteX4" fmla="*/ 398549 w 398548"/>
                <a:gd name="connsiteY4" fmla="*/ 351796 h 3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548" h="354536">
                  <a:moveTo>
                    <a:pt x="398549" y="351796"/>
                  </a:moveTo>
                  <a:cubicBezTo>
                    <a:pt x="383945" y="353640"/>
                    <a:pt x="369241" y="354537"/>
                    <a:pt x="354487" y="354537"/>
                  </a:cubicBezTo>
                  <a:cubicBezTo>
                    <a:pt x="158702" y="354487"/>
                    <a:pt x="0" y="195785"/>
                    <a:pt x="0" y="0"/>
                  </a:cubicBezTo>
                  <a:lnTo>
                    <a:pt x="88074" y="0"/>
                  </a:lnTo>
                  <a:cubicBezTo>
                    <a:pt x="88074" y="178739"/>
                    <a:pt x="221156" y="329565"/>
                    <a:pt x="398549" y="351796"/>
                  </a:cubicBezTo>
                  <a:close/>
                </a:path>
              </a:pathLst>
            </a:custGeom>
            <a:solidFill>
              <a:schemeClr val="bg1"/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157F1563-34C9-4901-B306-D672AED611DF}"/>
                </a:ext>
              </a:extLst>
            </p:cNvPr>
            <p:cNvSpPr/>
            <p:nvPr/>
          </p:nvSpPr>
          <p:spPr>
            <a:xfrm>
              <a:off x="12129629" y="5967475"/>
              <a:ext cx="779669" cy="59919"/>
            </a:xfrm>
            <a:custGeom>
              <a:avLst/>
              <a:gdLst>
                <a:gd name="connsiteX0" fmla="*/ 718843 w 718842"/>
                <a:gd name="connsiteY0" fmla="*/ 43762 h 43762"/>
                <a:gd name="connsiteX1" fmla="*/ 0 w 718842"/>
                <a:gd name="connsiteY1" fmla="*/ 43762 h 43762"/>
                <a:gd name="connsiteX2" fmla="*/ 43712 w 718842"/>
                <a:gd name="connsiteY2" fmla="*/ 0 h 43762"/>
                <a:gd name="connsiteX3" fmla="*/ 675080 w 718842"/>
                <a:gd name="connsiteY3" fmla="*/ 0 h 43762"/>
                <a:gd name="connsiteX4" fmla="*/ 718843 w 718842"/>
                <a:gd name="connsiteY4" fmla="*/ 43762 h 4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42" h="43762">
                  <a:moveTo>
                    <a:pt x="718843" y="43762"/>
                  </a:moveTo>
                  <a:lnTo>
                    <a:pt x="0" y="43762"/>
                  </a:lnTo>
                  <a:cubicBezTo>
                    <a:pt x="0" y="19588"/>
                    <a:pt x="19538" y="49"/>
                    <a:pt x="43712" y="0"/>
                  </a:cubicBezTo>
                  <a:lnTo>
                    <a:pt x="675080" y="0"/>
                  </a:lnTo>
                  <a:cubicBezTo>
                    <a:pt x="699254" y="0"/>
                    <a:pt x="718843" y="19588"/>
                    <a:pt x="718843" y="4376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9BAF8502-F5E9-4E9B-B397-04C7B711E196}"/>
                </a:ext>
              </a:extLst>
            </p:cNvPr>
            <p:cNvSpPr/>
            <p:nvPr/>
          </p:nvSpPr>
          <p:spPr>
            <a:xfrm>
              <a:off x="12122277" y="5517254"/>
              <a:ext cx="790428" cy="14876"/>
            </a:xfrm>
            <a:custGeom>
              <a:avLst/>
              <a:gdLst>
                <a:gd name="connsiteX0" fmla="*/ 0 w 728761"/>
                <a:gd name="connsiteY0" fmla="*/ 0 h 10865"/>
                <a:gd name="connsiteX1" fmla="*/ 728761 w 728761"/>
                <a:gd name="connsiteY1" fmla="*/ 0 h 10865"/>
                <a:gd name="connsiteX2" fmla="*/ 728761 w 728761"/>
                <a:gd name="connsiteY2" fmla="*/ 10866 h 10865"/>
                <a:gd name="connsiteX3" fmla="*/ 0 w 728761"/>
                <a:gd name="connsiteY3" fmla="*/ 10866 h 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761" h="10865">
                  <a:moveTo>
                    <a:pt x="0" y="0"/>
                  </a:moveTo>
                  <a:lnTo>
                    <a:pt x="728761" y="0"/>
                  </a:lnTo>
                  <a:lnTo>
                    <a:pt x="728761" y="10866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="" xmlns:a16="http://schemas.microsoft.com/office/drawing/2014/main" id="{0EA32603-0B4A-4379-9A53-26F5C161A6C0}"/>
              </a:ext>
            </a:extLst>
          </p:cNvPr>
          <p:cNvGrpSpPr/>
          <p:nvPr/>
        </p:nvGrpSpPr>
        <p:grpSpPr>
          <a:xfrm>
            <a:off x="641765" y="869359"/>
            <a:ext cx="4286016" cy="2323715"/>
            <a:chOff x="641765" y="869359"/>
            <a:chExt cx="4286016" cy="232371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E9EA329-14C0-477E-A0B1-05ACC500FDC7}"/>
                </a:ext>
              </a:extLst>
            </p:cNvPr>
            <p:cNvSpPr/>
            <p:nvPr/>
          </p:nvSpPr>
          <p:spPr>
            <a:xfrm>
              <a:off x="794039" y="869359"/>
              <a:ext cx="41337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800" b="1" dirty="0"/>
                <a:t>Hotel Aggregator Analysis</a:t>
              </a:r>
              <a:r>
                <a:rPr lang="en-US" sz="2800" b="1" dirty="0" smtClean="0">
                  <a:solidFill>
                    <a:srgbClr val="263238"/>
                  </a:solidFill>
                  <a:latin typeface="Roboto"/>
                </a:rPr>
                <a:t> </a:t>
              </a:r>
              <a:r>
                <a:rPr lang="en-US" sz="2800" b="1" dirty="0">
                  <a:solidFill>
                    <a:srgbClr val="263238"/>
                  </a:solidFill>
                  <a:latin typeface="Roboto"/>
                </a:rPr>
                <a:t/>
              </a:r>
              <a:br>
                <a:rPr lang="en-US" sz="2800" b="1" dirty="0">
                  <a:solidFill>
                    <a:srgbClr val="263238"/>
                  </a:solidFill>
                  <a:latin typeface="Roboto"/>
                </a:rPr>
              </a:br>
              <a:r>
                <a:rPr lang="en-US" sz="2800" b="1" dirty="0" smtClean="0">
                  <a:solidFill>
                    <a:srgbClr val="263238"/>
                  </a:solidFill>
                  <a:latin typeface="Roboto"/>
                </a:rPr>
                <a:t>         </a:t>
              </a:r>
              <a:r>
                <a:rPr lang="en-US" sz="2800" b="1" dirty="0" smtClean="0"/>
                <a:t>- </a:t>
              </a:r>
              <a:r>
                <a:rPr lang="en-US" sz="2800" b="1" dirty="0"/>
                <a:t>Power BI -</a:t>
              </a:r>
              <a:endParaRPr lang="en-US" sz="2800" b="1" dirty="0">
                <a:solidFill>
                  <a:srgbClr val="263238"/>
                </a:solidFill>
                <a:latin typeface="Roboto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805715F1-4910-4644-BCB3-46BA3A202A81}"/>
                </a:ext>
              </a:extLst>
            </p:cNvPr>
            <p:cNvSpPr/>
            <p:nvPr/>
          </p:nvSpPr>
          <p:spPr>
            <a:xfrm>
              <a:off x="641765" y="2054301"/>
              <a:ext cx="4133743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400" b="1" dirty="0" smtClean="0"/>
                <a:t>                                               </a:t>
              </a:r>
            </a:p>
            <a:p>
              <a:pPr>
                <a:spcBef>
                  <a:spcPts val="1200"/>
                </a:spcBef>
              </a:pPr>
              <a:r>
                <a:rPr lang="en-US" sz="1400" b="1" dirty="0" smtClean="0"/>
                <a:t>                                              </a:t>
              </a:r>
              <a:r>
                <a:rPr lang="en-US" b="1" dirty="0" smtClean="0"/>
                <a:t>BY</a:t>
              </a:r>
            </a:p>
            <a:p>
              <a:pPr algn="ctr">
                <a:spcBef>
                  <a:spcPts val="1200"/>
                </a:spcBef>
              </a:pPr>
              <a:r>
                <a:rPr lang="en-US" sz="1600" b="1" dirty="0" smtClean="0"/>
                <a:t>   TIAMIYU NURUDEEN TOBILOBA 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77334" y="286327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727"/>
            <a:ext cx="8596668" cy="3880773"/>
          </a:xfrm>
        </p:spPr>
        <p:txBody>
          <a:bodyPr/>
          <a:lstStyle/>
          <a:p>
            <a:r>
              <a:rPr lang="en-US" dirty="0" smtClean="0"/>
              <a:t>Property </a:t>
            </a:r>
            <a:r>
              <a:rPr lang="en-US" dirty="0"/>
              <a:t>Type and Room Analysis:</a:t>
            </a:r>
          </a:p>
          <a:p>
            <a:r>
              <a:rPr lang="en-US" dirty="0"/>
              <a:t>- </a:t>
            </a:r>
            <a:r>
              <a:rPr lang="en-US" dirty="0" err="1"/>
              <a:t>Analyse</a:t>
            </a:r>
            <a:r>
              <a:rPr lang="en-US" dirty="0"/>
              <a:t> the distribution of property types and room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9331992" cy="431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8036" y="1154546"/>
            <a:ext cx="27339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Entire </a:t>
            </a:r>
            <a:r>
              <a:rPr lang="en-US" b="1" dirty="0"/>
              <a:t>home/apt led with the highest total host listings count at 298,238, which is 74.51% of the overall listings.</a:t>
            </a:r>
          </a:p>
          <a:p>
            <a:r>
              <a:rPr lang="en-US" b="1" dirty="0"/>
              <a:t>Entire rental units topped the property types with 231,346 listings, making up 57.80% of the total.</a:t>
            </a:r>
          </a:p>
          <a:p>
            <a:r>
              <a:rPr lang="en-US" b="1" dirty="0"/>
              <a:t>The count of host listings varied widely across 83 property types, ranging from 1 to 231,346.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8723018"/>
              </p:ext>
            </p:extLst>
          </p:nvPr>
        </p:nvGraphicFramePr>
        <p:xfrm>
          <a:off x="686570" y="221673"/>
          <a:ext cx="8596668" cy="81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1564"/>
            <a:ext cx="9762836" cy="5546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Host Listings and Locations</a:t>
            </a:r>
            <a:endParaRPr lang="en-US" dirty="0"/>
          </a:p>
          <a:p>
            <a:pPr lvl="1"/>
            <a:r>
              <a:rPr lang="en-US" dirty="0"/>
              <a:t>Sydney, Australia accounts for 39.23% of the total host listing count.</a:t>
            </a:r>
          </a:p>
          <a:p>
            <a:pPr lvl="1"/>
            <a:r>
              <a:rPr lang="en-US" dirty="0"/>
              <a:t>Host listings vary across 958 host locations, ranging from 1 to 446,281 listings.</a:t>
            </a:r>
          </a:p>
          <a:p>
            <a:pPr lvl="1"/>
            <a:r>
              <a:rPr lang="en-US" dirty="0"/>
              <a:t>Top 5 host neighborhoods: Neighborhood Center, </a:t>
            </a:r>
            <a:r>
              <a:rPr lang="en-US" dirty="0" err="1"/>
              <a:t>Coogee</a:t>
            </a:r>
            <a:r>
              <a:rPr lang="en-US" dirty="0"/>
              <a:t>, Crowns Nest, </a:t>
            </a:r>
            <a:r>
              <a:rPr lang="en-US" dirty="0" err="1"/>
              <a:t>Finsbury</a:t>
            </a:r>
            <a:r>
              <a:rPr lang="en-US" dirty="0"/>
              <a:t> Park, and Newtown/</a:t>
            </a:r>
            <a:r>
              <a:rPr lang="en-US" dirty="0" err="1"/>
              <a:t>Enmore</a:t>
            </a:r>
            <a:r>
              <a:rPr lang="en-US" dirty="0"/>
              <a:t>.</a:t>
            </a:r>
          </a:p>
          <a:p>
            <a:r>
              <a:rPr lang="en-US" b="1" dirty="0"/>
              <a:t>Property Types and Prices</a:t>
            </a:r>
            <a:endParaRPr lang="en-US" dirty="0"/>
          </a:p>
          <a:p>
            <a:pPr lvl="1"/>
            <a:r>
              <a:rPr lang="en-US" dirty="0"/>
              <a:t>Entire rental units have the highest total price sum at $2,141,271, accounting for 39.95% of the total price sum.</a:t>
            </a:r>
          </a:p>
          <a:p>
            <a:pPr lvl="1"/>
            <a:r>
              <a:rPr lang="en-US" dirty="0"/>
              <a:t>The price sum for property types ranges from $25 (Shared room) to $2,141,271 (Entire rental unit).</a:t>
            </a:r>
          </a:p>
          <a:p>
            <a:pPr lvl="1"/>
            <a:r>
              <a:rPr lang="en-US" dirty="0"/>
              <a:t>2-bedroom units have the highest price sum at $1,617,749, while 15-bedroom units have the lowest at $6,624.</a:t>
            </a:r>
          </a:p>
          <a:p>
            <a:pPr lvl="1"/>
            <a:r>
              <a:rPr lang="en-US" dirty="0"/>
              <a:t>Entire home/apt has the highest price sum at $4,417,801, followed by Private room, Shared room, and Hotel room.</a:t>
            </a:r>
          </a:p>
          <a:p>
            <a:pPr lvl="1"/>
            <a:r>
              <a:rPr lang="en-US" dirty="0"/>
              <a:t>Entire home/apt accounts for 82.43% of the total price sum for room types.</a:t>
            </a:r>
          </a:p>
          <a:p>
            <a:r>
              <a:rPr lang="en-US" b="1" dirty="0"/>
              <a:t>Host Verification and Response Time</a:t>
            </a:r>
            <a:endParaRPr lang="en-US" dirty="0"/>
          </a:p>
          <a:p>
            <a:pPr lvl="1"/>
            <a:r>
              <a:rPr lang="en-US" dirty="0"/>
              <a:t>Hosts with 'False' status have the highest sum of </a:t>
            </a:r>
            <a:r>
              <a:rPr lang="en-US" dirty="0" err="1"/>
              <a:t>host_id</a:t>
            </a:r>
            <a:r>
              <a:rPr lang="en-US" dirty="0"/>
              <a:t> at 2,768,643,191,548, accounting for 74.28% of the total.</a:t>
            </a:r>
          </a:p>
          <a:p>
            <a:pPr lvl="1"/>
            <a:r>
              <a:rPr lang="en-US" dirty="0"/>
              <a:t>'Email and phone' verification method has the highest sum of </a:t>
            </a:r>
            <a:r>
              <a:rPr lang="en-US" dirty="0" err="1"/>
              <a:t>host_id</a:t>
            </a:r>
            <a:r>
              <a:rPr lang="en-US" dirty="0"/>
              <a:t> at 2,608,668,557,802.</a:t>
            </a:r>
          </a:p>
          <a:p>
            <a:pPr lvl="1"/>
            <a:r>
              <a:rPr lang="en-US" dirty="0"/>
              <a:t>Hosts responding 'within an hour' have the highest sum of </a:t>
            </a:r>
            <a:r>
              <a:rPr lang="en-US" dirty="0" err="1"/>
              <a:t>host_id</a:t>
            </a:r>
            <a:r>
              <a:rPr lang="en-US" dirty="0"/>
              <a:t> at 2,171,776,175,850, accounting for 58.27% of the total.</a:t>
            </a:r>
          </a:p>
          <a:p>
            <a:r>
              <a:rPr lang="en-US" b="1" dirty="0"/>
              <a:t>Listing Counts</a:t>
            </a:r>
            <a:endParaRPr lang="en-US" dirty="0"/>
          </a:p>
          <a:p>
            <a:pPr lvl="1"/>
            <a:r>
              <a:rPr lang="en-US" dirty="0"/>
              <a:t>Hosts with a total listings count of 5 have the highest count at 4,983, accounting for 21.49% of the total.</a:t>
            </a:r>
          </a:p>
          <a:p>
            <a:pPr lvl="1"/>
            <a:r>
              <a:rPr lang="en-US" dirty="0"/>
              <a:t>Entire home/apt has the highest sum of calculated host listings count at 298,238, accounting for 74.51% of the total.</a:t>
            </a:r>
          </a:p>
          <a:p>
            <a:pPr lvl="1"/>
            <a:r>
              <a:rPr lang="en-US" dirty="0"/>
              <a:t>Entire rental units have the highest calculated host listings count at 231,346, accounting for 57.80%.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0382499"/>
              </p:ext>
            </p:extLst>
          </p:nvPr>
        </p:nvGraphicFramePr>
        <p:xfrm>
          <a:off x="677334" y="212437"/>
          <a:ext cx="8596668" cy="72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5426"/>
            <a:ext cx="9707418" cy="5487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Target Popular Locations</a:t>
            </a:r>
            <a:endParaRPr lang="en-US" dirty="0"/>
          </a:p>
          <a:p>
            <a:pPr lvl="1"/>
            <a:r>
              <a:rPr lang="en-US" dirty="0"/>
              <a:t>Focus marketing efforts and resources on Sydney and the top-performing neighborhoods (Neighborhood Center, </a:t>
            </a:r>
            <a:r>
              <a:rPr lang="en-US" dirty="0" err="1"/>
              <a:t>Coogee</a:t>
            </a:r>
            <a:r>
              <a:rPr lang="en-US" dirty="0"/>
              <a:t>, Crowns Nest, </a:t>
            </a:r>
            <a:r>
              <a:rPr lang="en-US" dirty="0" err="1"/>
              <a:t>Finsbury</a:t>
            </a:r>
            <a:r>
              <a:rPr lang="en-US" dirty="0"/>
              <a:t> Park, and Newtown/</a:t>
            </a:r>
            <a:r>
              <a:rPr lang="en-US" dirty="0" err="1"/>
              <a:t>Enmore</a:t>
            </a:r>
            <a:r>
              <a:rPr lang="en-US" dirty="0"/>
              <a:t>) to maximize occupancy and revenue.</a:t>
            </a:r>
          </a:p>
          <a:p>
            <a:r>
              <a:rPr lang="en-US" b="1" dirty="0"/>
              <a:t>Optimize Property Types</a:t>
            </a:r>
            <a:endParaRPr lang="en-US" dirty="0"/>
          </a:p>
          <a:p>
            <a:pPr lvl="1"/>
            <a:r>
              <a:rPr lang="en-US" dirty="0"/>
              <a:t>Given that entire rental units and entire home/</a:t>
            </a:r>
            <a:r>
              <a:rPr lang="en-US" dirty="0" err="1"/>
              <a:t>apts</a:t>
            </a:r>
            <a:r>
              <a:rPr lang="en-US" dirty="0"/>
              <a:t> generate the highest revenue, prioritize listing these types of properties.</a:t>
            </a:r>
          </a:p>
          <a:p>
            <a:pPr lvl="1"/>
            <a:r>
              <a:rPr lang="en-US" dirty="0"/>
              <a:t>Encourage hosts to consider offering entire homes/apartments due to their higher share of total price sum.</a:t>
            </a:r>
          </a:p>
          <a:p>
            <a:r>
              <a:rPr lang="en-US" b="1" dirty="0"/>
              <a:t>Enhance Verification and Response Time</a:t>
            </a:r>
            <a:endParaRPr lang="en-US" dirty="0"/>
          </a:p>
          <a:p>
            <a:pPr lvl="1"/>
            <a:r>
              <a:rPr lang="en-US" dirty="0"/>
              <a:t>Improve host verification processes to ensure more listings fall under reliable verification categories like 'email and phone'.</a:t>
            </a:r>
          </a:p>
          <a:p>
            <a:pPr lvl="1"/>
            <a:r>
              <a:rPr lang="en-US" dirty="0"/>
              <a:t>Encourage hosts to respond within an hour to increase their attractiveness to potential guests, as this category shows the highest sum of </a:t>
            </a:r>
            <a:r>
              <a:rPr lang="en-US" dirty="0" err="1"/>
              <a:t>host_id</a:t>
            </a:r>
            <a:r>
              <a:rPr lang="en-US" dirty="0"/>
              <a:t>.</a:t>
            </a:r>
          </a:p>
          <a:p>
            <a:r>
              <a:rPr lang="en-US" b="1" dirty="0"/>
              <a:t>Maximize Host Listings</a:t>
            </a:r>
            <a:endParaRPr lang="en-US" dirty="0"/>
          </a:p>
          <a:p>
            <a:pPr lvl="1"/>
            <a:r>
              <a:rPr lang="en-US" dirty="0"/>
              <a:t>Encourage hosts with fewer listings to increase their count, especially targeting those with a listing count of 5 or more, as this category has the highest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8812037"/>
              </p:ext>
            </p:extLst>
          </p:nvPr>
        </p:nvGraphicFramePr>
        <p:xfrm>
          <a:off x="594206" y="221673"/>
          <a:ext cx="8596668" cy="85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71" y="1495572"/>
            <a:ext cx="8596668" cy="388077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 show significant trends and opportunities in the short-term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hotel aggregator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market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 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ydney and specific neighborhoods within it are key areas of focus,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entire 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ental units and homes/apartments showing the greatest revenue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potential. Efficient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verification methods and rapid response times are critical to host success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Hosts and platforms can increase revenue and market presence by focusing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these key areas and optimizing property offerings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6465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853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/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8" y="2124363"/>
            <a:ext cx="9790545" cy="4830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goal of this project is to analyze a dataset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hotel aggregator listings using Power BI.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dataset includes attributes related to listings, hosts, reviews, and availability. The objective is to generate comprehensive visualizations and insights that highlight trends, patterns, and factors influencing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Performance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listings.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 analyze key metrics like pricing, availability, host characteristics, and review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scores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to gain actionable insights for improving listing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quality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competition.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712" y="-1292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252634" y="-1569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3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2345255"/>
            <a:ext cx="9089271" cy="429569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Connecting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Power BI to our dataset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Checking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for null, duplicate,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replace irrelevant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values or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columns.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Starting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our data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analysis.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2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7648648"/>
              </p:ext>
            </p:extLst>
          </p:nvPr>
        </p:nvGraphicFramePr>
        <p:xfrm>
          <a:off x="677334" y="609599"/>
          <a:ext cx="8596668" cy="155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2317750"/>
            <a:ext cx="9753600" cy="4462463"/>
          </a:xfrm>
        </p:spPr>
      </p:pic>
    </p:spTree>
    <p:extLst>
      <p:ext uri="{BB962C8B-B14F-4D97-AF65-F5344CB8AC3E}">
        <p14:creationId xmlns:p14="http://schemas.microsoft.com/office/powerpoint/2010/main" val="379972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4522217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2165"/>
            <a:ext cx="9274002" cy="4697411"/>
          </a:xfrm>
        </p:spPr>
        <p:txBody>
          <a:bodyPr/>
          <a:lstStyle/>
          <a:p>
            <a:r>
              <a:rPr lang="en-US" dirty="0" smtClean="0"/>
              <a:t>QUESTION 1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41528" y="1119217"/>
            <a:ext cx="2133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</a:rPr>
              <a:t>Sydney, Australia accounted for 39.23% of the total host listing </a:t>
            </a:r>
            <a:r>
              <a:rPr lang="en-US" b="1" dirty="0" smtClean="0">
                <a:latin typeface="Arial" panose="020B0604020202020204" pitchFamily="34" charset="0"/>
              </a:rPr>
              <a:t>count.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sum of </a:t>
            </a:r>
            <a:r>
              <a:rPr lang="en-US" b="1" dirty="0" err="1" smtClean="0">
                <a:latin typeface="Arial" panose="020B0604020202020204" pitchFamily="34" charset="0"/>
              </a:rPr>
              <a:t>host_total_listing_count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varied across all 958 </a:t>
            </a:r>
            <a:r>
              <a:rPr lang="en-US" b="1" dirty="0" err="1">
                <a:latin typeface="Arial" panose="020B0604020202020204" pitchFamily="34" charset="0"/>
              </a:rPr>
              <a:t>host_locations</a:t>
            </a:r>
            <a:r>
              <a:rPr lang="en-US" b="1" dirty="0">
                <a:latin typeface="Arial" panose="020B0604020202020204" pitchFamily="34" charset="0"/>
              </a:rPr>
              <a:t>, from 1 to 446281</a:t>
            </a:r>
            <a:r>
              <a:rPr lang="en-US" b="1" dirty="0" smtClean="0">
                <a:latin typeface="Arial" panose="020B0604020202020204" pitchFamily="34" charset="0"/>
              </a:rPr>
              <a:t>.</a:t>
            </a:r>
            <a:r>
              <a:rPr lang="en-US" b="1" dirty="0">
                <a:latin typeface="Arial" panose="020B0604020202020204" pitchFamily="34" charset="0"/>
              </a:rPr>
              <a:t> While the top 5 host Neighborhood Center, </a:t>
            </a:r>
            <a:r>
              <a:rPr lang="en-US" b="1" dirty="0" err="1">
                <a:latin typeface="Arial" panose="020B0604020202020204" pitchFamily="34" charset="0"/>
              </a:rPr>
              <a:t>Coogee</a:t>
            </a:r>
            <a:r>
              <a:rPr lang="en-US" b="1" dirty="0">
                <a:latin typeface="Arial" panose="020B0604020202020204" pitchFamily="34" charset="0"/>
              </a:rPr>
              <a:t>, Crowns Nest, </a:t>
            </a:r>
            <a:r>
              <a:rPr lang="en-US" b="1" dirty="0" err="1">
                <a:latin typeface="Arial" panose="020B0604020202020204" pitchFamily="34" charset="0"/>
              </a:rPr>
              <a:t>Finsbury</a:t>
            </a:r>
            <a:r>
              <a:rPr lang="en-US" b="1" dirty="0">
                <a:latin typeface="Arial" panose="020B0604020202020204" pitchFamily="34" charset="0"/>
              </a:rPr>
              <a:t> Park, and Newtown/</a:t>
            </a:r>
            <a:r>
              <a:rPr lang="en-US" b="1" dirty="0" err="1">
                <a:latin typeface="Arial" panose="020B0604020202020204" pitchFamily="34" charset="0"/>
              </a:rPr>
              <a:t>Enmore</a:t>
            </a:r>
            <a:endParaRPr lang="en-US" b="1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585"/>
            <a:ext cx="10021455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56129" y="100396"/>
          <a:ext cx="8596668" cy="121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49" y="1310843"/>
            <a:ext cx="8596668" cy="3880773"/>
          </a:xfrm>
        </p:spPr>
        <p:txBody>
          <a:bodyPr/>
          <a:lstStyle/>
          <a:p>
            <a:r>
              <a:rPr lang="en-US" dirty="0" smtClean="0"/>
              <a:t>Pricing </a:t>
            </a:r>
            <a:r>
              <a:rPr lang="en-US" dirty="0"/>
              <a:t>and Availability Analysis:</a:t>
            </a:r>
          </a:p>
          <a:p>
            <a:r>
              <a:rPr lang="en-US" dirty="0" smtClean="0"/>
              <a:t>Analyze </a:t>
            </a:r>
            <a:r>
              <a:rPr lang="en-US" dirty="0"/>
              <a:t>pricing trends based on property types, room types, and accommodation capacity.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4842"/>
            <a:ext cx="9116984" cy="4292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8609" y="1721378"/>
            <a:ext cx="27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the pricing and availability </a:t>
            </a:r>
            <a:r>
              <a:rPr lang="en-US" b="1" dirty="0"/>
              <a:t>analysis, Entire home/apt had the highest total price at $4,417,801, dominating with 82.43% of the market share, while Shared rooms had the lowest at $25. The Entire rental unit category was the most expensive among property </a:t>
            </a:r>
            <a:r>
              <a:rPr lang="en-US" b="1" dirty="0" smtClean="0"/>
              <a:t>types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92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77334" y="184727"/>
          <a:ext cx="8596668" cy="80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7" y="1264661"/>
            <a:ext cx="8596668" cy="3880773"/>
          </a:xfrm>
        </p:spPr>
        <p:txBody>
          <a:bodyPr/>
          <a:lstStyle/>
          <a:p>
            <a:r>
              <a:rPr lang="en-US" dirty="0" smtClean="0"/>
              <a:t>Host </a:t>
            </a:r>
            <a:r>
              <a:rPr lang="en-US" dirty="0"/>
              <a:t>Performance:</a:t>
            </a:r>
          </a:p>
          <a:p>
            <a:r>
              <a:rPr lang="en-US" dirty="0" smtClean="0"/>
              <a:t>Evaluate </a:t>
            </a:r>
            <a:r>
              <a:rPr lang="en-US" dirty="0"/>
              <a:t>host characteristics, including </a:t>
            </a:r>
            <a:r>
              <a:rPr lang="en-US" dirty="0" err="1"/>
              <a:t>superhost</a:t>
            </a:r>
            <a:r>
              <a:rPr lang="en-US" dirty="0"/>
              <a:t> status, response times, and verification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378"/>
            <a:ext cx="9190875" cy="436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0327" y="394692"/>
            <a:ext cx="27616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Hosts </a:t>
            </a:r>
            <a:r>
              <a:rPr lang="en-US" dirty="0"/>
              <a:t>without </a:t>
            </a:r>
            <a:r>
              <a:rPr lang="en-US" dirty="0" smtClean="0"/>
              <a:t>verification </a:t>
            </a:r>
            <a:r>
              <a:rPr lang="en-US" dirty="0"/>
              <a:t>had the highest total host ID sum at </a:t>
            </a:r>
            <a:r>
              <a:rPr lang="en-US" b="1" dirty="0"/>
              <a:t>2,768,643,191,548</a:t>
            </a:r>
            <a:r>
              <a:rPr lang="en-US" dirty="0"/>
              <a:t>, which is </a:t>
            </a:r>
            <a:r>
              <a:rPr lang="en-US" b="1" dirty="0"/>
              <a:t>74.28%</a:t>
            </a:r>
            <a:r>
              <a:rPr lang="en-US" dirty="0"/>
              <a:t> of the </a:t>
            </a:r>
            <a:r>
              <a:rPr lang="en-US" dirty="0" smtClean="0"/>
              <a:t>total, For host verifications</a:t>
            </a:r>
            <a:r>
              <a:rPr lang="en-US" dirty="0"/>
              <a:t>, the combination of </a:t>
            </a:r>
            <a:r>
              <a:rPr lang="en-US" b="1" dirty="0"/>
              <a:t>[‘email’, ‘phone’]</a:t>
            </a:r>
            <a:r>
              <a:rPr lang="en-US" dirty="0"/>
              <a:t> led with a sum of </a:t>
            </a:r>
            <a:r>
              <a:rPr lang="en-US" b="1" dirty="0"/>
              <a:t>2,608,668,557,802</a:t>
            </a:r>
            <a:r>
              <a:rPr lang="en-US" dirty="0"/>
              <a:t>, comprising </a:t>
            </a:r>
            <a:r>
              <a:rPr lang="en-US" b="1" dirty="0"/>
              <a:t>69.99%</a:t>
            </a:r>
            <a:r>
              <a:rPr lang="en-US" dirty="0"/>
              <a:t> of the total across all verification </a:t>
            </a:r>
            <a:r>
              <a:rPr lang="en-US" dirty="0" smtClean="0"/>
              <a:t>types. Regarding </a:t>
            </a:r>
            <a:r>
              <a:rPr lang="en-US" dirty="0"/>
              <a:t>response time, hosts with a response time of </a:t>
            </a:r>
            <a:r>
              <a:rPr lang="en-US" b="1" dirty="0"/>
              <a:t>“within an hour”</a:t>
            </a:r>
            <a:r>
              <a:rPr lang="en-US" dirty="0"/>
              <a:t> had the highest sum of host </a:t>
            </a:r>
            <a:r>
              <a:rPr lang="en-US" dirty="0" smtClean="0"/>
              <a:t>IDs at</a:t>
            </a:r>
            <a:r>
              <a:rPr lang="en-US" dirty="0"/>
              <a:t> </a:t>
            </a:r>
            <a:r>
              <a:rPr lang="en-US" b="1" dirty="0"/>
              <a:t>2,171,776,175,850</a:t>
            </a:r>
            <a:r>
              <a:rPr lang="en-US" dirty="0"/>
              <a:t>, accounting for </a:t>
            </a:r>
            <a:r>
              <a:rPr lang="en-US" b="1" dirty="0"/>
              <a:t>58.27%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566498" y="230909"/>
          <a:ext cx="8596668" cy="96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5" y="1551709"/>
            <a:ext cx="8596668" cy="3880773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Scores and Guest Satisfaction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Examine review scores and their impact on overall listing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44482"/>
            <a:ext cx="9211182" cy="4311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2546" y="2326009"/>
            <a:ext cx="2798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summary </a:t>
            </a:r>
            <a:r>
              <a:rPr lang="en-US" b="1" dirty="0"/>
              <a:t>of the </a:t>
            </a:r>
            <a:r>
              <a:rPr lang="en-US" b="1" dirty="0" smtClean="0"/>
              <a:t>review </a:t>
            </a:r>
            <a:r>
              <a:rPr lang="en-US" b="1" dirty="0"/>
              <a:t>data is that hosts with 5 listings had the highest count at 4,983, making </a:t>
            </a:r>
            <a:r>
              <a:rPr lang="en-US" b="1" dirty="0" smtClean="0"/>
              <a:t>up 21.49</a:t>
            </a:r>
            <a:r>
              <a:rPr lang="en-US" b="1" dirty="0"/>
              <a:t>% of the total listings count, with a range of 1 to 4,983 listings across 164 review scores.</a:t>
            </a:r>
          </a:p>
        </p:txBody>
      </p:sp>
    </p:spTree>
    <p:extLst>
      <p:ext uri="{BB962C8B-B14F-4D97-AF65-F5344CB8AC3E}">
        <p14:creationId xmlns:p14="http://schemas.microsoft.com/office/powerpoint/2010/main" val="519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842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NURUDEEN TIAMIYU</cp:lastModifiedBy>
  <cp:revision>51</cp:revision>
  <dcterms:created xsi:type="dcterms:W3CDTF">2020-11-07T05:41:27Z</dcterms:created>
  <dcterms:modified xsi:type="dcterms:W3CDTF">2024-05-15T14:36:33Z</dcterms:modified>
</cp:coreProperties>
</file>