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理论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0000"/>
          </a:bodyPr>
          <a:p>
            <a:endParaRPr lang="zh-CN" altLang="en-US"/>
          </a:p>
          <a:p>
            <a:r>
              <a:rPr lang="zh-CN" altLang="en-US"/>
              <a:t>https://image.baidu.com/search/detail?ct=503316480&amp;z=0&amp;ipn=d&amp;word=react%20%E7%94%9F%E5%91%BD%E5%91%A8%E6%9C%9F%E5%9B%BE&amp;hs=2&amp;pn=0&amp;spn=0&amp;di=14740963380&amp;pi=0&amp;rn=1&amp;tn=baiduimagedetail&amp;is=0%2C0&amp;ie=utf-8&amp;oe=utf-8&amp;cl=2&amp;lm=-1&amp;cs=3792808954%2C2899495558&amp;os=1683427256%2C4131695116&amp;simid=3496575787%2C437799318&amp;adpicid=0&amp;lpn=0&amp;ln=30&amp;fr=ala&amp;fm=&amp;sme=&amp;cg=&amp;bdtype=0&amp;oriquery=react%20%E7%94%9F%E5%91%BD%E5%91%A8%E6%9C%9F%E5%9B%BE&amp;objurl=http%3A%2F%2Fwww.2cto.com%2Fuploadfile%2FCollfiles%2F20170116%2F20170116095907460.png&amp;fromurl=ippr_z2C%24qAzdH3FAzdH3Fooo_z%26e3Bdvp5_z%26e3Bv54AzdH3FhuAzdH3Fda80a8AzdH3Fcbbnda_z%26e3Bip4s&amp;gsm=0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实例化</a:t>
            </a:r>
            <a:r>
              <a:rPr lang="zh-CN" altLang="en-US"/>
              <a:t>－</a:t>
            </a:r>
            <a:r>
              <a:rPr lang="en-US" altLang="zh-CN"/>
              <a:t>r</a:t>
            </a:r>
            <a:r>
              <a:rPr lang="en-US" altLang="zh-CN"/>
              <a:t>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algn="l" fontAlgn="auto">
              <a:lnSpc>
                <a:spcPct val="200000"/>
              </a:lnSpc>
              <a:buNone/>
            </a:pPr>
            <a:r>
              <a:rPr lang="zh-CN" altLang="en-US" sz="1600"/>
              <a:t>该方法会创建一个虚拟DOM，用来表示组件的输出。对于一个组件来讲，render方法是唯一一个必需的方法。render方法需要满足下面几点：</a:t>
            </a:r>
            <a:endParaRPr lang="zh-CN" altLang="en-US" sz="1600"/>
          </a:p>
          <a:p>
            <a:pPr marL="571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只能通过 this.props 和 this.state 访问数据（不能修改）</a:t>
            </a:r>
            <a:endParaRPr lang="zh-CN" altLang="en-US" sz="1600"/>
          </a:p>
          <a:p>
            <a:pPr marL="571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可以返回 null,false 或者任何React组件</a:t>
            </a:r>
            <a:endParaRPr lang="zh-CN" altLang="en-US" sz="1600"/>
          </a:p>
          <a:p>
            <a:pPr marL="571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只能出现一个顶级组件，不能返回一组元素</a:t>
            </a:r>
            <a:endParaRPr lang="zh-CN" altLang="en-US" sz="1600"/>
          </a:p>
          <a:p>
            <a:pPr marL="571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不能改变组件的状态</a:t>
            </a:r>
            <a:endParaRPr lang="zh-CN" altLang="en-US" sz="1600"/>
          </a:p>
          <a:p>
            <a:pPr marL="571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不能修改DOM的输出</a:t>
            </a:r>
            <a:endParaRPr lang="zh-CN" altLang="en-US" sz="1600"/>
          </a:p>
          <a:p>
            <a:pPr marL="0" indent="0" algn="l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render方法返回的结果并不是真正的DOM元素，而是一个虚拟的表现，类似于一个DOM tree的结构的对象。react之所以效率高，就是这个原因。</a:t>
            </a: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实例化</a:t>
            </a:r>
            <a:r>
              <a:rPr lang="zh-CN" altLang="en-US"/>
              <a:t>－componentDidMount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该方法不会在服务端被渲染的过程中调用。该方法被调用时，已经渲染出真实的 DOM，可以再该方法中通过 this.getDOMNode() 访问到真实的 DOM(推荐使用 ReactDOM.findDOMNode())。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2822575"/>
            <a:ext cx="374269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实例化</a:t>
            </a:r>
            <a:r>
              <a:rPr lang="zh-CN" altLang="en-US">
                <a:sym typeface="+mn-ea"/>
              </a:rPr>
              <a:t>－componentDidMount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由于组件并不是真实的 DOM 节点，而是存在于内存之中的一种数据结构，叫做虚拟 DOM （virtual DOM）。只有当它插入文档以后，才会变成真实的 DOM 。有时需要从组件获取真实 DOM 的节点，这时就要用到 ref 属性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>
                <a:solidFill>
                  <a:srgbClr val="FF0000"/>
                </a:solidFill>
              </a:rPr>
              <a:t>需要注意的是，由于 this.refs.[refName] 属性获取的是真实 DOM ，所以必须等到虚拟 DOM 插入文档以后，才能使用这个属性，否则会报错。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630" y="2824480"/>
            <a:ext cx="490474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生命周期－存在期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此时组件已经渲染好并且用户可以与它进行交互，比如鼠标点击，手指点按，或者其它的一些事件，导致应用状态的改变，你将会看到下面的方法依次被调用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600"/>
              <a:t>1、componentWillReceiveProps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600"/>
              <a:t>2、shouldComponentUpdate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600"/>
              <a:t>3、componentWillUpdate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600"/>
              <a:t>4、render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600"/>
              <a:t>5、componentDidUpdate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存在期－componentWillReceiveProps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组件的 props 属性可以通过父组件来更改，这时，componentWillReceiveProps 将来被调用。可以在这个方法里更新 state,以触发 render 方法重新渲染组件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2705735"/>
            <a:ext cx="579437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存在期－shouldComponentUpdate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如果你确定组件的 props 或者 state 的改变不需要重新渲染，可以通过在这个方法里通过返回 false 来阻止组件的重新渲染，返回 `false 则不会执行 render 以及后面的 componentWillUpdate，componentDidUpdate 方法。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3366770"/>
            <a:ext cx="7478395" cy="1723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存在期－componentWillUpdate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这个方法和 componentWillMount 类似，在组件接收到了新的 props 或者 state 即将进行重新渲染前，componentWillUpdate(object nextProps, object nextState) 会被调用，注意不要在此方面里再去更新 props 或者 state。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存在期－componentDidUpdate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这个方法和 componentDidMount 类似，在组件重新被渲染之后，componentDidUpdate(object prevProps, object prevState) 会被调用。可以在这里访问并修改 DOM。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生期周期－销毁时</a:t>
            </a:r>
            <a:br>
              <a:rPr lang="zh-CN" altLang="en-US"/>
            </a:br>
            <a:r>
              <a:rPr lang="zh-CN" altLang="en-US"/>
              <a:t>（componentWillUnmount）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每当React使用完一个组件，这个组件必须从 DOM 中卸载后被销毁，此时 componentWillUnmout 会被执行，完成所有的清理和销毁工作，在 componentDidMount 中添加的任务都需要再该方法中撤销，如创建的定时器或事件监听器。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当再次装载组件时，以下方法会被依次调用：</a:t>
            </a:r>
            <a:endParaRPr lang="en-US" altLang="zh-CN" sz="16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1600"/>
              <a:t>1、getInitialState</a:t>
            </a:r>
            <a:endParaRPr lang="en-US" altLang="zh-CN" sz="16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1600"/>
              <a:t>2、componentWillMount</a:t>
            </a:r>
            <a:endParaRPr lang="en-US" altLang="zh-CN" sz="16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1600"/>
              <a:t>3、render</a:t>
            </a:r>
            <a:endParaRPr lang="en-US" altLang="zh-CN" sz="16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1600"/>
              <a:t>4、componentDidMount</a:t>
            </a:r>
            <a:endParaRPr lang="en-US" altLang="zh-CN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600"/>
              <a:t>在 getInitialState 方法中，尝试通过 this.props 来创建 state 的做法是一种反模式。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600"/>
              <a:t>经过计算后的值不应该赋给 state，正确的模式应该是在渲染时计算这些值。这样保证了计算后的值永远不会与派生出它的 props 值不同步。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2150745"/>
            <a:ext cx="4266565" cy="3008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2213610"/>
            <a:ext cx="315214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l" fontAlgn="auto">
              <a:buNone/>
            </a:pPr>
            <a:r>
              <a:rPr lang="en-US" altLang="zh-CN" sz="1600">
                <a:solidFill>
                  <a:schemeClr val="tx1"/>
                </a:solidFill>
                <a:uFillTx/>
              </a:rPr>
              <a:t>	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React是Facebook开发的一款JS库，那么Facebook为什么要建造React呢，主要为了解决什么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pPr marL="0" indent="0" algn="l" fontAlgn="auto">
              <a:buNone/>
            </a:pPr>
            <a:r>
              <a:rPr lang="zh-CN" altLang="en-US" sz="1600">
                <a:solidFill>
                  <a:schemeClr val="tx1"/>
                </a:solidFill>
                <a:uFillTx/>
              </a:rPr>
              <a:t>问题，通过这个又是如何解决的？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uFillTx/>
              </a:rPr>
              <a:t>	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Facebook认为MVC无法满足他们的扩展需求，由于他们非常巨大的代码库和庞大的组织，使得MVC很快变得非常复复杂，每当需要添加一项新的功能或特性时，系统的复杂度就成级数增长，致使代码变得脆弱和不可预测，结果导致他们的MVC正在土崩瓦解。认为MVC不适合大规模应用，当系统中有很多的模型和相应的视图时，其复杂度就会迅速扩大，非常难以理解和调试，特别是模型和视图间可能存在的双向数据流动。</a:t>
            </a:r>
            <a:endParaRPr lang="zh-CN" altLang="en-US" sz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zh-CN"/>
              <a:t>原理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Virtual DOM 虚拟DOM</a:t>
            </a:r>
            <a:endParaRPr lang="zh-CN" altLang="en-US"/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传统的web应用，操作DOM一般是直接更新操作的，但是我们知道DOM更新通常是比较昂贵的。而React为了尽可能减少对DOM的操作，提供了一种不同的而又强大的方式来更新DOM，代替直接的DOM操作。就是Virtual DOM,一个轻量级的虚拟的DOM，就是React抽象出来的一个对象，描述dom应该什么样子的，应该如何呈现。通过这个Virtual DOM去更新真实的DOM，由这个Virtual DOM管理真实DOM的更新。</a:t>
            </a:r>
            <a:endParaRPr lang="zh-CN" altLang="en-US" sz="2000"/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为什么通过这多一层的Virtual DOM操作就能更快呢？ 这是因为React有个diff算法，更新Virtual DOM并不保证马上影响真实的DOM，React会等到事件循环结束，然后利用这个diff算法，通过当前新的dom表述与之前的作比较，计算出最小的步骤更新真实的DOM。</a:t>
            </a:r>
            <a:endParaRPr lang="zh-CN" altLang="en-US" sz="2000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</a:t>
            </a:r>
            <a:r>
              <a:rPr lang="zh-CN" altLang="en-US"/>
              <a:t>和</a:t>
            </a:r>
            <a:r>
              <a:rPr lang="en-US" altLang="zh-CN"/>
              <a:t>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351338"/>
          </a:xfrm>
        </p:spPr>
        <p:txBody>
          <a:bodyPr/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React是如何呈现真实的DOM，如何渲染组件，什么时候渲染，怎么同步更新的，这就需要简单了解下State和Render了。state属性包含定义组件所需要的一些数据，当数据发生变化时，将会调用Render重现渲染，这里只能通过提供的setState方法更新数据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575" y="2934970"/>
            <a:ext cx="6238240" cy="3275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React</a:t>
            </a:r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在组件的整个生命周期中，随着该组件的props或者state发生改变，其DOM表现也会有相应的变化。一个组件就是一个状态机，对于特定地输入，它总返回一致的输出。</a:t>
            </a:r>
            <a:endParaRPr lang="zh-CN" altLang="en-US" sz="160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600"/>
              <a:t>一个React组件的生命周期分为三个部分：实例化、存在期和销毁时。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</a:t>
            </a:r>
            <a:r>
              <a:rPr lang="en-US" altLang="zh-CN"/>
              <a:t>—</a:t>
            </a:r>
            <a:r>
              <a:rPr lang="zh-CN" altLang="en-US"/>
              <a:t>实例化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当组件在客户端被实例化，第一次被创建时，以下方法依次被调用：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1、getDefaultProps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2、getInitialState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3、componentWillMount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4、render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5、</a:t>
            </a:r>
            <a:r>
              <a:rPr lang="zh-CN" altLang="en-US" sz="1600">
                <a:solidFill>
                  <a:srgbClr val="FF0000"/>
                </a:solidFill>
              </a:rPr>
              <a:t>componentDidMount（componentDidMount 不会在服务端被渲染的过程中调用）</a:t>
            </a:r>
            <a:endParaRPr lang="zh-CN" altLang="en-US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当组件在服务端被实例化，首次被创建时，以下方法依次被调用：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1、getDefaultProps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2、getInitialState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3、componentWillMount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4、render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实例化</a:t>
            </a:r>
            <a:r>
              <a:rPr lang="en-US" altLang="zh-CN"/>
              <a:t>—</a:t>
            </a:r>
            <a:r>
              <a:rPr lang="zh-CN" altLang="en-US"/>
              <a:t>getDefaultProps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6420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对于每个组件实例来讲，这个方法只会调用一次，该组件类的所有后续应用，getDefaultPops 将不会再被调用，其返回的对象可以用于设置默认的 props(properties的缩写) 值。也可以在挂在组件时设置，或者调用 setProps （一般不需要调用）来设置其 props：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317875"/>
            <a:ext cx="6009640" cy="276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0" y="3317875"/>
            <a:ext cx="2314575" cy="47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4283075"/>
            <a:ext cx="382841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实例化</a:t>
            </a:r>
            <a:r>
              <a:rPr lang="en-US" altLang="zh-CN"/>
              <a:t>—getInitialState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对于组件的每个实例来说，这个方法的调用有且只有一次，用来初始化每个实例的 state，在这个方法里，可以访问组件的 props。每一个React组件都有自己的 state，其与 props 的区别在于 state只存在组件的内部，props 在所有实例中共享。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getInitialState 和 getDefaultPops 的调用是有区别的，getDefaultPops 是对于组件类来说只调用一次，后续该类的应用都不会被调用，而 getInitialState 是对于每个组件实例来讲都会调用，并且只调一次。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/>
              <a:t>每次修改 state，都会重新渲染组件，实例化后通过 state 更新组件，会依次调用下列方法：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/>
              <a:t>1、shouldComponentUpdate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/>
              <a:t>2、componentWillUpdate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/>
              <a:t>3、render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/>
              <a:t>4、componentDidUpdate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/>
              <a:t>但是不要直接修改 this.state，要通过 this.setState 方法来修改。</a:t>
            </a:r>
            <a:endParaRPr lang="zh-CN" altLang="en-US" sz="16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实例化</a:t>
            </a:r>
            <a:r>
              <a:rPr lang="zh-CN" altLang="en-US"/>
              <a:t>－componentWillMount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/>
              <a:t>该方法在首次渲染之前调用，也是再 render 方法调用之前修改 state 的最后一次机会。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4219</Words>
  <Application>WPS 演示</Application>
  <PresentationFormat>宽屏</PresentationFormat>
  <Paragraphs>151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91</cp:revision>
  <dcterms:created xsi:type="dcterms:W3CDTF">2017-09-07T02:01:16Z</dcterms:created>
  <dcterms:modified xsi:type="dcterms:W3CDTF">2017-09-07T03:17:21Z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