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B6B8-29BF-49CA-BCF7-B3395011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30B7F-CB52-0D6B-C48F-8689EFB8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3650-985F-BFBA-7923-AC6E0608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1793-BD32-D7BA-ED8C-AF1A5D2F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4067-E896-AA2B-7A2F-543C607E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7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2241-E294-DFB1-1652-A667E3F6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15DAF-F7EF-2704-3B6E-4BE2E6A7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6E54-DEBD-11E9-BB65-6B35493D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0FF7-ACAF-654A-0604-5EF103E0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2CF5-59BD-4DEB-C73C-8641932A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1DD39-3362-1742-C431-501F2C4FF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E4E5F-D807-E4EC-9962-645B980B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EA4F-CAEA-DD14-F7EB-40A54C71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773A-0B7C-4FB8-28EA-11E2DBA0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AC40-F8EE-C31F-F535-E0D3893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2757-68C9-F0D5-150B-CC24E1E6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38BE-7D00-7766-5C87-359BB73D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1A3A-94C2-B62D-BB3B-6BBA752F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F0F8-FC68-054C-2419-4219954C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4EA5-B800-EA93-039E-711F4455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1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55DB-8EE9-9099-FB7F-AEAE0AD0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9C143-0DA4-F677-584D-A0E8BED5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882C-3AAD-D226-E832-4E01B7C5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E0DC-130F-443E-A4B4-A0CC7924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0E24-F76B-41D3-3DDD-F0E841C5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21DB-6E87-0410-BE62-DC77DB1D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A0D1-771B-DED8-CFCE-7089E3408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A3F4-30F9-B700-A221-AFFE0FD02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46E9A-86F9-CF92-BEC9-81E3FF9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6C59B-CFF0-1734-9A94-E95DE163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F8C41-4C8D-34CB-62C4-15884D6A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1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B71-C0FA-9B77-656B-00117CB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91FB0-D29A-BDDC-3DA9-1B6F227E5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3099B-8164-259A-DDE0-D60A1046A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4E32-4E39-EC1C-26B4-9EFAD0E1C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558B8-12CD-EEEC-7578-2DCED9574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8C806-4690-1DAC-15B4-8E2DADA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E9734-BDF2-D3AF-DDB3-025B3085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DE52A-7488-81AB-7D6C-84887E85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8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82C3-21CE-574C-B988-7B7B997F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E6243-2406-A02E-BA5C-2C1F792D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C1BF0-378B-0AE8-8EA2-F9C15BA8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12EFB-5272-FF25-560A-2EB4BC0F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86A07-2B86-04A7-E744-A3E65835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654CA-98A2-990D-E99F-8EAFDB41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0181-FE9F-C37C-BBB1-8F7C0DE7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9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CD70-A176-0E5A-2703-C83B0ECC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1464-AE2A-CE94-836B-53F608A0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E7E8-942F-AD80-AB8A-71729789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40BB5-E5EF-6A02-FBEF-24E16A9B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E44CD-4060-45EA-459D-60496A73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94E8-8174-902D-53D3-A2828D1B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8BA4-4979-9186-A16F-4F065393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42027-F011-3D98-AE7C-DE06D139C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B8862-EF1B-BBE4-0B81-EB9C4093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7D7D4-1595-17FA-77C9-C96EFC24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C18C3-DCD3-A8F7-621F-44B805AB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29BC1-EEB4-1D31-5D40-F12F4E0D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7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9B098-2F75-EC36-6262-624ED16E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B0086-C758-EB35-08DB-1D6B2B02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CC94-AC5D-680A-1580-3DE4904BA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6D0C-6FE5-9F5F-94FA-2902C82F3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1436-1B4A-CEDA-58D9-9DB68AFE2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EFBDB-EA86-8C46-A005-B62D08DE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N" dirty="0"/>
              <a:t>FoodLink: A Smart Recipe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8CE86-8A7D-9927-CC4A-6B96E3183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CN" dirty="0"/>
              <a:t>Allen Lin, Alvin Zhu, Tian Herng Tan, Ziliang Wang, Zhuohan Wang</a:t>
            </a:r>
            <a:endParaRPr lang="en-CN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7FBD1-D824-48C0-A705-1291367E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N" sz="5400" dirty="0"/>
              <a:t>Problems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0EDB-E94C-85C0-4FCD-71B1DCDC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CN" sz="2200" dirty="0"/>
              <a:t>Full refrigerator but don’t know what to cook?</a:t>
            </a:r>
          </a:p>
          <a:p>
            <a:r>
              <a:rPr lang="en-CN" sz="2200" dirty="0"/>
              <a:t>Want to eat smarter?</a:t>
            </a:r>
          </a:p>
          <a:p>
            <a:r>
              <a:rPr lang="en-CN" sz="2200" dirty="0"/>
              <a:t>Need information on nearby food banks?</a:t>
            </a:r>
          </a:p>
        </p:txBody>
      </p:sp>
      <p:pic>
        <p:nvPicPr>
          <p:cNvPr id="1028" name="Picture 4" descr="How to Stock Your Fridge on a Budget">
            <a:extLst>
              <a:ext uri="{FF2B5EF4-FFF2-40B4-BE49-F238E27FC236}">
                <a16:creationId xmlns:a16="http://schemas.microsoft.com/office/drawing/2014/main" id="{6997F3E0-AE98-56AA-CA07-632266AD3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r="2438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3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DF15A-90B9-095B-859D-2EF4861E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Solution: FoodLink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2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81C6A-02C8-4A8F-700B-06DE6E7E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N" sz="3600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47E2-C0EC-3706-8F12-BE6D63BA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N" sz="1800" dirty="0">
                <a:solidFill>
                  <a:schemeClr val="tx2"/>
                </a:solidFill>
              </a:rPr>
              <a:t>Access to over 2.3 million recipes via API developed by Edamam</a:t>
            </a:r>
          </a:p>
          <a:p>
            <a:r>
              <a:rPr lang="en-CN" sz="1800" dirty="0">
                <a:solidFill>
                  <a:schemeClr val="tx2"/>
                </a:solidFill>
              </a:rPr>
              <a:t>Ingredients and image</a:t>
            </a:r>
          </a:p>
          <a:p>
            <a:r>
              <a:rPr lang="en-CN" sz="1800" dirty="0">
                <a:solidFill>
                  <a:schemeClr val="tx2"/>
                </a:solidFill>
              </a:rPr>
              <a:t>Calorie information displayed with every recipe</a:t>
            </a:r>
          </a:p>
          <a:p>
            <a:r>
              <a:rPr lang="en-CN" sz="1800" dirty="0">
                <a:solidFill>
                  <a:schemeClr val="tx2"/>
                </a:solidFill>
              </a:rPr>
              <a:t>Food Bank Finder &amp; Food Access Programs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E630D51F-688B-58F7-A81B-5DA70C44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6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3A616-FA31-3CB1-453B-BA3EC9D9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371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75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FoodLink: A Smart Recipe Finder</vt:lpstr>
      <vt:lpstr>Problems</vt:lpstr>
      <vt:lpstr>Solution: FoodLink</vt:lpstr>
      <vt:lpstr>Features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FoodLink: A Smart Recipe Finder</dc:title>
  <dc:creator>Alex (Zhuohan) Wang</dc:creator>
  <cp:lastModifiedBy>Alex (Zhuohan) Wang</cp:lastModifiedBy>
  <cp:revision>2</cp:revision>
  <dcterms:created xsi:type="dcterms:W3CDTF">2023-10-07T20:29:32Z</dcterms:created>
  <dcterms:modified xsi:type="dcterms:W3CDTF">2023-10-07T21:20:35Z</dcterms:modified>
</cp:coreProperties>
</file>