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865-BE96-44D5-58F9-57101F79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92419-6722-93D6-B451-0D0E6636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3A25-802F-FF35-89DD-75D9C347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4F9A-7EF4-22AA-2ABA-4C4E8A8D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229E-2A6B-A17C-F06D-12F13606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42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BCA-1B0F-C8E3-E385-39A915DE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BC234-DC09-554F-0202-39DA2C59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18D2-DD80-0CC7-30AC-5B19BADB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F577-DEBC-A85F-874F-C4F2947E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4C3A-99B6-BF54-C4BD-E9554CDC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0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B00DD-A92F-A7AB-2401-5E7AAD45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4A2E-9926-3ED1-5ADE-B9AAE40C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B6CD-F364-9C94-7FC6-57708060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D85B-D005-44CC-1CF7-FC740622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8145-678D-5166-BE1E-E7226758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54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4615-71AB-0193-7F7D-12B3DEF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A2CB-64C1-B575-611A-C6BCBA7A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2DE4-C68A-56E5-D4D5-656B2EC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008B-F7BA-40AC-A9A5-752477E6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AFD3-2062-07C7-3009-E067238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3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AF16-7056-346E-C222-CFF772CD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7575-765C-B98E-A3D7-A882F612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4E3-244F-4A33-935C-4537637D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AB08-57E7-6969-A1E3-720F9D5C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42C2-DAB8-9279-A12C-CEC34725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57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FD02-601A-423B-E5B5-D673483F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D515-9B51-4011-710B-8EF5F3E86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6AD1-4DD1-1207-B7A6-EA2A0B68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FD87-BEFE-19BF-F618-761A4349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34AC-7773-ADD1-2FA7-0F6C89E1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14006-652B-4552-06E8-F2A4AB2B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4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6340-36E5-1652-E5EC-ABB1A982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943A-362A-BF61-15E3-B5D471E35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B3AC-3C35-E025-73EC-48EC707C9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A1DC-84F4-B2C0-53AB-1D1378B03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916EC-FF0A-20E4-2B6A-4BF77C46F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874C1-D78E-83EE-EDE6-209E3472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6EAA6-7C5E-8546-0951-01ECA73D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BB951-AF4A-172E-08B1-06E006C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0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7C67-BBB4-B6D5-2688-78FFB637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970BC-AFEE-2E9E-B4B7-E471C497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87C7-7832-56D7-CF4A-68318D3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EC29-8B3C-44B8-D6C2-4AD9F66C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98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1F82F-2B3D-F582-FC62-784075A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0E06-8BB7-56FD-AF3E-B44A7DF6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A2B28-57F4-3EB3-30D4-99EDA360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289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EC2-4664-44A4-1B38-7A815D0A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18F4-3940-B818-DDE6-13D5DA0C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2B72-15A3-FA8D-F2BA-817D493E0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D79F-BFC9-DD9A-E011-C8322058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19494-56BB-24D5-0220-97A65625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15E-B114-A880-E786-DFF99C77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0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4A51-C994-8215-BA20-824ACB05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C635-3A1A-AA0A-7543-F153EE89C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17ED-9161-D57C-F64B-0533C33ED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53FB-9DED-E6CF-5A87-D94283D5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DF40E-8027-9251-A759-569DE4C8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79EF9-0CAA-C877-7885-0F91B780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3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EEC5-B664-AC4E-C6B9-FD6603DC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38661-0206-A4B4-E7EC-EF73D916E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73F-7D92-8E91-0068-146048F25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8D86-860D-413E-9525-5C50C97AA178}" type="datetimeFigureOut">
              <a:rPr lang="en-ID" smtClean="0"/>
              <a:t>07/12/2023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2663-5B74-5BBF-8033-477C8E0B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D5E2-78B1-BCDC-5775-90DD1D0F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473E-E5C5-423D-B7E4-5E6E7DA90E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72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341CE0-8DE5-6A7E-2668-2426D5DBEC09}"/>
              </a:ext>
            </a:extLst>
          </p:cNvPr>
          <p:cNvSpPr/>
          <p:nvPr/>
        </p:nvSpPr>
        <p:spPr>
          <a:xfrm>
            <a:off x="2721199" y="1020019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Daftar_ta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B3CB5A-AB3A-3764-5E26-1FEDB78E0C94}"/>
              </a:ext>
            </a:extLst>
          </p:cNvPr>
          <p:cNvSpPr/>
          <p:nvPr/>
        </p:nvSpPr>
        <p:spPr>
          <a:xfrm>
            <a:off x="1328568" y="388491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B4425-813C-2D7E-E051-244E44D5AA7B}"/>
              </a:ext>
            </a:extLst>
          </p:cNvPr>
          <p:cNvSpPr/>
          <p:nvPr/>
        </p:nvSpPr>
        <p:spPr>
          <a:xfrm>
            <a:off x="1709754" y="3312770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E1EBA8-EAE3-A4AA-95DB-552D4F6239D7}"/>
              </a:ext>
            </a:extLst>
          </p:cNvPr>
          <p:cNvSpPr/>
          <p:nvPr/>
        </p:nvSpPr>
        <p:spPr>
          <a:xfrm>
            <a:off x="3690961" y="5727041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Koordinator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8D432-311A-50D0-B568-EB7A158D0D6E}"/>
              </a:ext>
            </a:extLst>
          </p:cNvPr>
          <p:cNvSpPr/>
          <p:nvPr/>
        </p:nvSpPr>
        <p:spPr>
          <a:xfrm>
            <a:off x="6201140" y="1024580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04E87-9EB5-1AEA-1B6D-D3C67D3D0D9E}"/>
              </a:ext>
            </a:extLst>
          </p:cNvPr>
          <p:cNvSpPr/>
          <p:nvPr/>
        </p:nvSpPr>
        <p:spPr>
          <a:xfrm>
            <a:off x="6204076" y="3302443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Khs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3FE974-C7E9-87BE-C2C7-561F1FBAD730}"/>
              </a:ext>
            </a:extLst>
          </p:cNvPr>
          <p:cNvSpPr/>
          <p:nvPr/>
        </p:nvSpPr>
        <p:spPr>
          <a:xfrm>
            <a:off x="3676012" y="3302443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3722EE-D6D3-8855-7305-F06A0DA5CD7C}"/>
              </a:ext>
            </a:extLst>
          </p:cNvPr>
          <p:cNvSpPr/>
          <p:nvPr/>
        </p:nvSpPr>
        <p:spPr>
          <a:xfrm>
            <a:off x="9615790" y="1033033"/>
            <a:ext cx="1152984" cy="2450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Tugas_akhir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F0D3E0-DBC7-60F4-018A-BEB8552A9BC4}"/>
              </a:ext>
            </a:extLst>
          </p:cNvPr>
          <p:cNvSpPr/>
          <p:nvPr/>
        </p:nvSpPr>
        <p:spPr>
          <a:xfrm>
            <a:off x="859873" y="1008452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AE2AD1-14E8-82C3-4928-FAF817A9E577}"/>
              </a:ext>
            </a:extLst>
          </p:cNvPr>
          <p:cNvSpPr/>
          <p:nvPr/>
        </p:nvSpPr>
        <p:spPr>
          <a:xfrm>
            <a:off x="984980" y="1609773"/>
            <a:ext cx="1346744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NamaDosen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022838-0F40-45A3-36F5-1548AE01A655}"/>
              </a:ext>
            </a:extLst>
          </p:cNvPr>
          <p:cNvSpPr/>
          <p:nvPr/>
        </p:nvSpPr>
        <p:spPr>
          <a:xfrm>
            <a:off x="2852605" y="77689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B33A65-4C02-AC13-9134-BE05ECF4D084}"/>
              </a:ext>
            </a:extLst>
          </p:cNvPr>
          <p:cNvSpPr/>
          <p:nvPr/>
        </p:nvSpPr>
        <p:spPr>
          <a:xfrm>
            <a:off x="332359" y="3980200"/>
            <a:ext cx="1592871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Tanggal_waktu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2D97F2-2E5F-E42C-8667-6BF66CAC03DF}"/>
              </a:ext>
            </a:extLst>
          </p:cNvPr>
          <p:cNvSpPr/>
          <p:nvPr/>
        </p:nvSpPr>
        <p:spPr>
          <a:xfrm>
            <a:off x="554949" y="2655756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190859-E55B-8AEB-C65D-AC84FE65F3F3}"/>
              </a:ext>
            </a:extLst>
          </p:cNvPr>
          <p:cNvSpPr/>
          <p:nvPr/>
        </p:nvSpPr>
        <p:spPr>
          <a:xfrm>
            <a:off x="201862" y="3296935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A6B55A-4DE5-96BE-F23D-94150C999A69}"/>
              </a:ext>
            </a:extLst>
          </p:cNvPr>
          <p:cNvSpPr/>
          <p:nvPr/>
        </p:nvSpPr>
        <p:spPr>
          <a:xfrm>
            <a:off x="10305086" y="1615458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583E4F-4233-98A6-8679-4EF2524734E4}"/>
              </a:ext>
            </a:extLst>
          </p:cNvPr>
          <p:cNvSpPr/>
          <p:nvPr/>
        </p:nvSpPr>
        <p:spPr>
          <a:xfrm>
            <a:off x="2286246" y="5340592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635C2E-9902-7FEB-DAFD-291904EB1E96}"/>
              </a:ext>
            </a:extLst>
          </p:cNvPr>
          <p:cNvSpPr/>
          <p:nvPr/>
        </p:nvSpPr>
        <p:spPr>
          <a:xfrm>
            <a:off x="2973840" y="6273867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8F52E0-9199-F122-8ED6-88A109316043}"/>
              </a:ext>
            </a:extLst>
          </p:cNvPr>
          <p:cNvSpPr/>
          <p:nvPr/>
        </p:nvSpPr>
        <p:spPr>
          <a:xfrm>
            <a:off x="4563326" y="6273867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C693B3-2E00-F4CB-917F-5D49AC225CB3}"/>
              </a:ext>
            </a:extLst>
          </p:cNvPr>
          <p:cNvSpPr/>
          <p:nvPr/>
        </p:nvSpPr>
        <p:spPr>
          <a:xfrm>
            <a:off x="4969294" y="421192"/>
            <a:ext cx="116965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601AD8-1163-4B3C-38C9-528CB6A07404}"/>
              </a:ext>
            </a:extLst>
          </p:cNvPr>
          <p:cNvSpPr/>
          <p:nvPr/>
        </p:nvSpPr>
        <p:spPr>
          <a:xfrm>
            <a:off x="6214279" y="74923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F6F49A-BB23-6CE8-E7C2-BCE9FA116118}"/>
              </a:ext>
            </a:extLst>
          </p:cNvPr>
          <p:cNvSpPr/>
          <p:nvPr/>
        </p:nvSpPr>
        <p:spPr>
          <a:xfrm>
            <a:off x="7620313" y="421193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719071-1543-79E0-0A33-8957FB2FE19C}"/>
              </a:ext>
            </a:extLst>
          </p:cNvPr>
          <p:cNvSpPr/>
          <p:nvPr/>
        </p:nvSpPr>
        <p:spPr>
          <a:xfrm>
            <a:off x="7016737" y="1615864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F3E24E-E9CF-C2C5-8D14-CFE7B8FDDB1D}"/>
              </a:ext>
            </a:extLst>
          </p:cNvPr>
          <p:cNvSpPr/>
          <p:nvPr/>
        </p:nvSpPr>
        <p:spPr>
          <a:xfrm>
            <a:off x="5306366" y="5337020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8672E3-476C-6174-44BE-BC5E71CF5D51}"/>
              </a:ext>
            </a:extLst>
          </p:cNvPr>
          <p:cNvSpPr/>
          <p:nvPr/>
        </p:nvSpPr>
        <p:spPr>
          <a:xfrm>
            <a:off x="10980107" y="998546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D87E4E-C640-AB66-C695-EA4E7B397B44}"/>
              </a:ext>
            </a:extLst>
          </p:cNvPr>
          <p:cNvSpPr/>
          <p:nvPr/>
        </p:nvSpPr>
        <p:spPr>
          <a:xfrm>
            <a:off x="10305086" y="455783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159DB44-8248-A771-0C01-FDEB5BFCE6A0}"/>
              </a:ext>
            </a:extLst>
          </p:cNvPr>
          <p:cNvSpPr/>
          <p:nvPr/>
        </p:nvSpPr>
        <p:spPr>
          <a:xfrm>
            <a:off x="9178380" y="1924617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3C68A8-FBC5-0E16-C35F-B39121E24406}"/>
              </a:ext>
            </a:extLst>
          </p:cNvPr>
          <p:cNvSpPr/>
          <p:nvPr/>
        </p:nvSpPr>
        <p:spPr>
          <a:xfrm>
            <a:off x="7340985" y="2624748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D6CA76-1BE3-7B84-BFEE-ED9C2B3F3C01}"/>
              </a:ext>
            </a:extLst>
          </p:cNvPr>
          <p:cNvSpPr/>
          <p:nvPr/>
        </p:nvSpPr>
        <p:spPr>
          <a:xfrm>
            <a:off x="7904338" y="3269230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2EE3598-27E9-5D75-1833-F6B02D8BE92F}"/>
              </a:ext>
            </a:extLst>
          </p:cNvPr>
          <p:cNvSpPr/>
          <p:nvPr/>
        </p:nvSpPr>
        <p:spPr>
          <a:xfrm>
            <a:off x="7508781" y="3825621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2CEFA5-DDE5-37D4-0D9A-90ADBCAD47E4}"/>
              </a:ext>
            </a:extLst>
          </p:cNvPr>
          <p:cNvSpPr/>
          <p:nvPr/>
        </p:nvSpPr>
        <p:spPr>
          <a:xfrm>
            <a:off x="6110274" y="4091217"/>
            <a:ext cx="1340587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MataKuliah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3D2CA7-81A0-E43A-4F48-3FA11763B8C4}"/>
              </a:ext>
            </a:extLst>
          </p:cNvPr>
          <p:cNvSpPr/>
          <p:nvPr/>
        </p:nvSpPr>
        <p:spPr>
          <a:xfrm>
            <a:off x="4596518" y="2493151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8CA527-5C62-36CF-8303-DB8770EBCF9C}"/>
              </a:ext>
            </a:extLst>
          </p:cNvPr>
          <p:cNvSpPr/>
          <p:nvPr/>
        </p:nvSpPr>
        <p:spPr>
          <a:xfrm>
            <a:off x="4596361" y="3871213"/>
            <a:ext cx="1340587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NamaDosen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5C75BA9-CD23-C55E-E858-08BC5E18A755}"/>
              </a:ext>
            </a:extLst>
          </p:cNvPr>
          <p:cNvSpPr/>
          <p:nvPr/>
        </p:nvSpPr>
        <p:spPr>
          <a:xfrm>
            <a:off x="3945028" y="1576117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Nip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B95EF5-DF8D-87E6-D489-6669D967E172}"/>
              </a:ext>
            </a:extLst>
          </p:cNvPr>
          <p:cNvSpPr/>
          <p:nvPr/>
        </p:nvSpPr>
        <p:spPr>
          <a:xfrm>
            <a:off x="5009943" y="2944422"/>
            <a:ext cx="1126706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Nip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6D47771A-B0E8-D9C1-CC43-A1739E675588}"/>
              </a:ext>
            </a:extLst>
          </p:cNvPr>
          <p:cNvSpPr/>
          <p:nvPr/>
        </p:nvSpPr>
        <p:spPr>
          <a:xfrm>
            <a:off x="4270742" y="959354"/>
            <a:ext cx="1713771" cy="371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endParaRPr lang="en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1826090E-C509-C12E-7595-7E077D05A521}"/>
              </a:ext>
            </a:extLst>
          </p:cNvPr>
          <p:cNvSpPr/>
          <p:nvPr/>
        </p:nvSpPr>
        <p:spPr>
          <a:xfrm>
            <a:off x="7836750" y="959354"/>
            <a:ext cx="1545067" cy="40927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endParaRPr lang="en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B08817A1-20FD-80E6-C8CA-816E77B88096}"/>
              </a:ext>
            </a:extLst>
          </p:cNvPr>
          <p:cNvSpPr/>
          <p:nvPr/>
        </p:nvSpPr>
        <p:spPr>
          <a:xfrm>
            <a:off x="1505986" y="2185394"/>
            <a:ext cx="1534170" cy="371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803C3B56-59F5-C39E-E9A9-8FF5B5E4D1A4}"/>
              </a:ext>
            </a:extLst>
          </p:cNvPr>
          <p:cNvSpPr/>
          <p:nvPr/>
        </p:nvSpPr>
        <p:spPr>
          <a:xfrm>
            <a:off x="3459336" y="4618613"/>
            <a:ext cx="1586336" cy="371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endParaRPr lang="en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2B556A92-8DD5-4CAB-5E6D-5AF7759BA7F1}"/>
              </a:ext>
            </a:extLst>
          </p:cNvPr>
          <p:cNvSpPr/>
          <p:nvPr/>
        </p:nvSpPr>
        <p:spPr>
          <a:xfrm>
            <a:off x="6118404" y="2166496"/>
            <a:ext cx="1325487" cy="371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endParaRPr lang="en-ID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F917004D-F1F9-4FF1-87BC-897E81319FA5}"/>
              </a:ext>
            </a:extLst>
          </p:cNvPr>
          <p:cNvSpPr/>
          <p:nvPr/>
        </p:nvSpPr>
        <p:spPr>
          <a:xfrm>
            <a:off x="3343591" y="2178310"/>
            <a:ext cx="1814510" cy="3717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Membimbing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2BD42B2-E3FC-C188-24A9-4C6D45F592B8}"/>
              </a:ext>
            </a:extLst>
          </p:cNvPr>
          <p:cNvSpPr/>
          <p:nvPr/>
        </p:nvSpPr>
        <p:spPr>
          <a:xfrm>
            <a:off x="2648857" y="3834818"/>
            <a:ext cx="1340587" cy="3091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Departemen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3D737B-99D5-77F2-9CEF-7C999731B732}"/>
              </a:ext>
            </a:extLst>
          </p:cNvPr>
          <p:cNvCxnSpPr>
            <a:cxnSpLocks/>
            <a:stCxn id="25" idx="1"/>
            <a:endCxn id="56" idx="3"/>
          </p:cNvCxnSpPr>
          <p:nvPr/>
        </p:nvCxnSpPr>
        <p:spPr>
          <a:xfrm flipH="1">
            <a:off x="9381817" y="1155540"/>
            <a:ext cx="233973" cy="8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4F668-1C9C-6731-E27F-A43BF66DC35B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7354124" y="1147087"/>
            <a:ext cx="482626" cy="16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8D1473-DB53-1561-3106-9FC4D18CE126}"/>
              </a:ext>
            </a:extLst>
          </p:cNvPr>
          <p:cNvCxnSpPr>
            <a:cxnSpLocks/>
            <a:stCxn id="53" idx="3"/>
            <a:endCxn id="22" idx="1"/>
          </p:cNvCxnSpPr>
          <p:nvPr/>
        </p:nvCxnSpPr>
        <p:spPr>
          <a:xfrm>
            <a:off x="5984513" y="1145229"/>
            <a:ext cx="216627" cy="1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087F75-BC54-0262-AA8E-212204BB477E}"/>
              </a:ext>
            </a:extLst>
          </p:cNvPr>
          <p:cNvCxnSpPr>
            <a:cxnSpLocks/>
            <a:stCxn id="4" idx="3"/>
            <a:endCxn id="53" idx="1"/>
          </p:cNvCxnSpPr>
          <p:nvPr/>
        </p:nvCxnSpPr>
        <p:spPr>
          <a:xfrm>
            <a:off x="3874183" y="1142526"/>
            <a:ext cx="396559" cy="2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89C950-D35C-15CC-5A66-E43ED214227B}"/>
              </a:ext>
            </a:extLst>
          </p:cNvPr>
          <p:cNvCxnSpPr>
            <a:cxnSpLocks/>
            <a:stCxn id="57" idx="0"/>
            <a:endCxn id="4" idx="2"/>
          </p:cNvCxnSpPr>
          <p:nvPr/>
        </p:nvCxnSpPr>
        <p:spPr>
          <a:xfrm flipV="1">
            <a:off x="2273071" y="1265033"/>
            <a:ext cx="1024620" cy="920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E5C513B-F44B-2DBD-200B-24C34ADD19DE}"/>
              </a:ext>
            </a:extLst>
          </p:cNvPr>
          <p:cNvCxnSpPr>
            <a:cxnSpLocks/>
            <a:stCxn id="60" idx="0"/>
            <a:endCxn id="4" idx="2"/>
          </p:cNvCxnSpPr>
          <p:nvPr/>
        </p:nvCxnSpPr>
        <p:spPr>
          <a:xfrm flipH="1" flipV="1">
            <a:off x="3297691" y="1265033"/>
            <a:ext cx="953155" cy="913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F02929-0757-5517-7272-4DE305349F3B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flipH="1" flipV="1">
            <a:off x="2273071" y="2557143"/>
            <a:ext cx="13175" cy="755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866D77F-F339-90F0-DC30-C00F5A32D96A}"/>
              </a:ext>
            </a:extLst>
          </p:cNvPr>
          <p:cNvCxnSpPr>
            <a:cxnSpLocks/>
            <a:stCxn id="24" idx="0"/>
            <a:endCxn id="60" idx="2"/>
          </p:cNvCxnSpPr>
          <p:nvPr/>
        </p:nvCxnSpPr>
        <p:spPr>
          <a:xfrm flipH="1" flipV="1">
            <a:off x="4250846" y="2550059"/>
            <a:ext cx="1658" cy="75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DCF829-EC9C-2D8D-8AC3-32A8F540942B}"/>
              </a:ext>
            </a:extLst>
          </p:cNvPr>
          <p:cNvCxnSpPr>
            <a:cxnSpLocks/>
            <a:stCxn id="58" idx="0"/>
            <a:endCxn id="24" idx="2"/>
          </p:cNvCxnSpPr>
          <p:nvPr/>
        </p:nvCxnSpPr>
        <p:spPr>
          <a:xfrm flipV="1">
            <a:off x="4252504" y="3547457"/>
            <a:ext cx="0" cy="1071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377B36-B43E-62B2-561E-B809392C3443}"/>
              </a:ext>
            </a:extLst>
          </p:cNvPr>
          <p:cNvCxnSpPr>
            <a:cxnSpLocks/>
            <a:stCxn id="21" idx="0"/>
            <a:endCxn id="58" idx="2"/>
          </p:cNvCxnSpPr>
          <p:nvPr/>
        </p:nvCxnSpPr>
        <p:spPr>
          <a:xfrm flipH="1" flipV="1">
            <a:off x="4252504" y="4990362"/>
            <a:ext cx="14949" cy="736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50FE29-5687-471F-151A-246D9A0530FF}"/>
              </a:ext>
            </a:extLst>
          </p:cNvPr>
          <p:cNvCxnSpPr>
            <a:cxnSpLocks/>
            <a:stCxn id="59" idx="0"/>
            <a:endCxn id="22" idx="2"/>
          </p:cNvCxnSpPr>
          <p:nvPr/>
        </p:nvCxnSpPr>
        <p:spPr>
          <a:xfrm flipH="1" flipV="1">
            <a:off x="6777632" y="1269594"/>
            <a:ext cx="3516" cy="896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E2310E-367E-75B5-2858-384BE213C56E}"/>
              </a:ext>
            </a:extLst>
          </p:cNvPr>
          <p:cNvCxnSpPr>
            <a:cxnSpLocks/>
            <a:stCxn id="23" idx="0"/>
            <a:endCxn id="59" idx="2"/>
          </p:cNvCxnSpPr>
          <p:nvPr/>
        </p:nvCxnSpPr>
        <p:spPr>
          <a:xfrm flipV="1">
            <a:off x="6780568" y="2538245"/>
            <a:ext cx="580" cy="764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ED59EAC-FCC4-D29E-AFAC-C04C4ADC3EA0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flipH="1">
            <a:off x="9741733" y="1278047"/>
            <a:ext cx="450549" cy="646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5948B00-BA01-4734-A65E-385126475506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10192282" y="1278047"/>
            <a:ext cx="676157" cy="337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1F81DD-82CC-4531-50F5-817CD7321EB0}"/>
              </a:ext>
            </a:extLst>
          </p:cNvPr>
          <p:cNvCxnSpPr>
            <a:cxnSpLocks/>
            <a:stCxn id="42" idx="2"/>
            <a:endCxn id="25" idx="3"/>
          </p:cNvCxnSpPr>
          <p:nvPr/>
        </p:nvCxnSpPr>
        <p:spPr>
          <a:xfrm flipH="1">
            <a:off x="10768774" y="1153126"/>
            <a:ext cx="211333" cy="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D9C3FB-EAD7-4F82-2082-1F7028262997}"/>
              </a:ext>
            </a:extLst>
          </p:cNvPr>
          <p:cNvCxnSpPr>
            <a:cxnSpLocks/>
            <a:stCxn id="43" idx="4"/>
            <a:endCxn id="25" idx="0"/>
          </p:cNvCxnSpPr>
          <p:nvPr/>
        </p:nvCxnSpPr>
        <p:spPr>
          <a:xfrm flipH="1">
            <a:off x="10192282" y="764942"/>
            <a:ext cx="676157" cy="268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F5642C7-11B4-DA33-74C1-780178663E9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6777632" y="575773"/>
            <a:ext cx="842681" cy="44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8CAD586-1C65-63BB-613B-C48BC9300C3B}"/>
              </a:ext>
            </a:extLst>
          </p:cNvPr>
          <p:cNvCxnSpPr>
            <a:cxnSpLocks/>
            <a:stCxn id="38" idx="4"/>
            <a:endCxn id="22" idx="0"/>
          </p:cNvCxnSpPr>
          <p:nvPr/>
        </p:nvCxnSpPr>
        <p:spPr>
          <a:xfrm>
            <a:off x="6777632" y="384082"/>
            <a:ext cx="0" cy="64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EC9C5A-C189-1FCB-BBB4-12BA72912908}"/>
              </a:ext>
            </a:extLst>
          </p:cNvPr>
          <p:cNvCxnSpPr>
            <a:cxnSpLocks/>
            <a:stCxn id="37" idx="4"/>
            <a:endCxn id="22" idx="0"/>
          </p:cNvCxnSpPr>
          <p:nvPr/>
        </p:nvCxnSpPr>
        <p:spPr>
          <a:xfrm>
            <a:off x="5554122" y="730351"/>
            <a:ext cx="1223510" cy="294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BD13B22-5981-C8F3-BE30-EA2E8012D8B3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7120268" y="1275796"/>
            <a:ext cx="459822" cy="340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D5024E-54CF-C0E7-E669-E5977E9AFF9C}"/>
              </a:ext>
            </a:extLst>
          </p:cNvPr>
          <p:cNvCxnSpPr>
            <a:cxnSpLocks/>
            <a:stCxn id="48" idx="0"/>
            <a:endCxn id="23" idx="2"/>
          </p:cNvCxnSpPr>
          <p:nvPr/>
        </p:nvCxnSpPr>
        <p:spPr>
          <a:xfrm flipV="1">
            <a:off x="6780568" y="3547457"/>
            <a:ext cx="0" cy="543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1DD9E06-9E65-7019-1484-04C792C61AFB}"/>
              </a:ext>
            </a:extLst>
          </p:cNvPr>
          <p:cNvCxnSpPr>
            <a:cxnSpLocks/>
            <a:stCxn id="23" idx="2"/>
            <a:endCxn id="47" idx="1"/>
          </p:cNvCxnSpPr>
          <p:nvPr/>
        </p:nvCxnSpPr>
        <p:spPr>
          <a:xfrm>
            <a:off x="6780568" y="3547457"/>
            <a:ext cx="893215" cy="323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210DC78-7317-0560-9957-0048E6981A33}"/>
              </a:ext>
            </a:extLst>
          </p:cNvPr>
          <p:cNvCxnSpPr>
            <a:cxnSpLocks/>
            <a:stCxn id="46" idx="2"/>
            <a:endCxn id="23" idx="3"/>
          </p:cNvCxnSpPr>
          <p:nvPr/>
        </p:nvCxnSpPr>
        <p:spPr>
          <a:xfrm flipH="1">
            <a:off x="7357060" y="3423810"/>
            <a:ext cx="547278" cy="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7E64006-9FDB-74A7-2C38-B4DA4176614D}"/>
              </a:ext>
            </a:extLst>
          </p:cNvPr>
          <p:cNvCxnSpPr>
            <a:cxnSpLocks/>
            <a:stCxn id="50" idx="0"/>
            <a:endCxn id="24" idx="3"/>
          </p:cNvCxnSpPr>
          <p:nvPr/>
        </p:nvCxnSpPr>
        <p:spPr>
          <a:xfrm flipH="1" flipV="1">
            <a:off x="4828996" y="3424950"/>
            <a:ext cx="437659" cy="44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EB95BB4-EDC7-4DF1-8775-6983206DE962}"/>
              </a:ext>
            </a:extLst>
          </p:cNvPr>
          <p:cNvCxnSpPr>
            <a:cxnSpLocks/>
            <a:stCxn id="24" idx="3"/>
            <a:endCxn id="52" idx="2"/>
          </p:cNvCxnSpPr>
          <p:nvPr/>
        </p:nvCxnSpPr>
        <p:spPr>
          <a:xfrm flipV="1">
            <a:off x="4828996" y="3099002"/>
            <a:ext cx="180947" cy="325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C420A92-8CBD-F7AC-3308-01DA2DFF17C7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461028" y="2647731"/>
            <a:ext cx="135490" cy="63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80FBFE0-2CE1-28C2-512D-A5CDD266F269}"/>
              </a:ext>
            </a:extLst>
          </p:cNvPr>
          <p:cNvCxnSpPr>
            <a:cxnSpLocks/>
            <a:stCxn id="24" idx="1"/>
            <a:endCxn id="63" idx="0"/>
          </p:cNvCxnSpPr>
          <p:nvPr/>
        </p:nvCxnSpPr>
        <p:spPr>
          <a:xfrm flipH="1">
            <a:off x="3319151" y="3424950"/>
            <a:ext cx="356861" cy="409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66E6EB6-583D-C6B9-9ABE-B0C1C4130F1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1128795" y="3557784"/>
            <a:ext cx="1157451" cy="42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0E57415-76EE-F9E7-6CAD-E482194F536A}"/>
              </a:ext>
            </a:extLst>
          </p:cNvPr>
          <p:cNvCxnSpPr>
            <a:cxnSpLocks/>
            <a:stCxn id="20" idx="1"/>
            <a:endCxn id="32" idx="6"/>
          </p:cNvCxnSpPr>
          <p:nvPr/>
        </p:nvCxnSpPr>
        <p:spPr>
          <a:xfrm flipH="1">
            <a:off x="1328568" y="3435277"/>
            <a:ext cx="381186" cy="1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773D0A4-51D9-F398-E36C-DF79987BB2A4}"/>
              </a:ext>
            </a:extLst>
          </p:cNvPr>
          <p:cNvCxnSpPr>
            <a:cxnSpLocks/>
          </p:cNvCxnSpPr>
          <p:nvPr/>
        </p:nvCxnSpPr>
        <p:spPr>
          <a:xfrm flipH="1" flipV="1">
            <a:off x="1663362" y="2805968"/>
            <a:ext cx="248848" cy="506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3C66BD6-AAD6-2BE1-2E84-90036FA6AC82}"/>
              </a:ext>
            </a:extLst>
          </p:cNvPr>
          <p:cNvCxnSpPr>
            <a:cxnSpLocks/>
            <a:stCxn id="21" idx="1"/>
            <a:endCxn id="34" idx="6"/>
          </p:cNvCxnSpPr>
          <p:nvPr/>
        </p:nvCxnSpPr>
        <p:spPr>
          <a:xfrm flipH="1" flipV="1">
            <a:off x="3412952" y="5495172"/>
            <a:ext cx="278009" cy="35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99F024F-0E7D-465D-4612-85D9A3B807C4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 flipH="1">
            <a:off x="3537193" y="5972055"/>
            <a:ext cx="730260" cy="30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698AECA-F5A8-7F90-E49B-780C53C0595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4267453" y="5972055"/>
            <a:ext cx="859226" cy="30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509194C-3D63-BEEA-D820-0BDFDD71DE69}"/>
              </a:ext>
            </a:extLst>
          </p:cNvPr>
          <p:cNvCxnSpPr>
            <a:cxnSpLocks/>
            <a:stCxn id="41" idx="2"/>
            <a:endCxn id="21" idx="3"/>
          </p:cNvCxnSpPr>
          <p:nvPr/>
        </p:nvCxnSpPr>
        <p:spPr>
          <a:xfrm flipH="1">
            <a:off x="4843945" y="5491600"/>
            <a:ext cx="462421" cy="357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4A31746-BB0A-6FD0-5BF8-2295C5C3ACA3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861044" y="1265033"/>
            <a:ext cx="647337" cy="311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F056FF-9654-7B7D-1EBA-3C25C801000B}"/>
              </a:ext>
            </a:extLst>
          </p:cNvPr>
          <p:cNvCxnSpPr>
            <a:cxnSpLocks/>
            <a:stCxn id="4" idx="1"/>
            <a:endCxn id="28" idx="7"/>
          </p:cNvCxnSpPr>
          <p:nvPr/>
        </p:nvCxnSpPr>
        <p:spPr>
          <a:xfrm flipH="1">
            <a:off x="2134498" y="1142526"/>
            <a:ext cx="586701" cy="512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548A4B2-6DE5-C721-DF6A-BDDA3D7B1F63}"/>
              </a:ext>
            </a:extLst>
          </p:cNvPr>
          <p:cNvCxnSpPr>
            <a:cxnSpLocks/>
            <a:stCxn id="4" idx="1"/>
            <a:endCxn id="27" idx="6"/>
          </p:cNvCxnSpPr>
          <p:nvPr/>
        </p:nvCxnSpPr>
        <p:spPr>
          <a:xfrm flipH="1">
            <a:off x="1986579" y="1142526"/>
            <a:ext cx="734620" cy="2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27BE606-F7F7-B80F-BD57-E29D166BA38C}"/>
              </a:ext>
            </a:extLst>
          </p:cNvPr>
          <p:cNvCxnSpPr>
            <a:cxnSpLocks/>
            <a:stCxn id="4" idx="0"/>
            <a:endCxn id="11" idx="6"/>
          </p:cNvCxnSpPr>
          <p:nvPr/>
        </p:nvCxnSpPr>
        <p:spPr>
          <a:xfrm flipH="1" flipV="1">
            <a:off x="2455274" y="543071"/>
            <a:ext cx="842417" cy="47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8FB0C7F-F27C-A270-CDEF-842BEB1D2F28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297691" y="386848"/>
            <a:ext cx="118267" cy="633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 yudha</dc:creator>
  <cp:lastModifiedBy>septian yudha</cp:lastModifiedBy>
  <cp:revision>1</cp:revision>
  <dcterms:created xsi:type="dcterms:W3CDTF">2023-12-07T14:32:44Z</dcterms:created>
  <dcterms:modified xsi:type="dcterms:W3CDTF">2023-12-07T14:33:01Z</dcterms:modified>
</cp:coreProperties>
</file>