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F39C83-FD94-4299-B623-1B1A06742193}" v="27" dt="2025-04-15T08:20:40.0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n Chen" userId="2576fc90-c924-401d-8b93-5cb491e8f7d2" providerId="ADAL" clId="{4BF39C83-FD94-4299-B623-1B1A06742193}"/>
    <pc:docChg chg="undo custSel addSld modSld">
      <pc:chgData name="Tian Chen" userId="2576fc90-c924-401d-8b93-5cb491e8f7d2" providerId="ADAL" clId="{4BF39C83-FD94-4299-B623-1B1A06742193}" dt="2025-04-15T08:21:45.012" v="5561" actId="20577"/>
      <pc:docMkLst>
        <pc:docMk/>
      </pc:docMkLst>
      <pc:sldChg chg="modSp new mod">
        <pc:chgData name="Tian Chen" userId="2576fc90-c924-401d-8b93-5cb491e8f7d2" providerId="ADAL" clId="{4BF39C83-FD94-4299-B623-1B1A06742193}" dt="2025-04-11T07:03:26.392" v="76" actId="20577"/>
        <pc:sldMkLst>
          <pc:docMk/>
          <pc:sldMk cId="317119632" sldId="256"/>
        </pc:sldMkLst>
        <pc:spChg chg="mod">
          <ac:chgData name="Tian Chen" userId="2576fc90-c924-401d-8b93-5cb491e8f7d2" providerId="ADAL" clId="{4BF39C83-FD94-4299-B623-1B1A06742193}" dt="2025-04-11T07:03:21.713" v="63" actId="20577"/>
          <ac:spMkLst>
            <pc:docMk/>
            <pc:sldMk cId="317119632" sldId="256"/>
            <ac:spMk id="2" creationId="{6252E6BF-E810-C993-F73D-A4325897E7B0}"/>
          </ac:spMkLst>
        </pc:spChg>
        <pc:spChg chg="mod">
          <ac:chgData name="Tian Chen" userId="2576fc90-c924-401d-8b93-5cb491e8f7d2" providerId="ADAL" clId="{4BF39C83-FD94-4299-B623-1B1A06742193}" dt="2025-04-11T07:03:26.392" v="76" actId="20577"/>
          <ac:spMkLst>
            <pc:docMk/>
            <pc:sldMk cId="317119632" sldId="256"/>
            <ac:spMk id="3" creationId="{E9C31044-79E9-28F8-DDF2-7881F35ABC58}"/>
          </ac:spMkLst>
        </pc:spChg>
      </pc:sldChg>
      <pc:sldChg chg="addSp modSp new mod">
        <pc:chgData name="Tian Chen" userId="2576fc90-c924-401d-8b93-5cb491e8f7d2" providerId="ADAL" clId="{4BF39C83-FD94-4299-B623-1B1A06742193}" dt="2025-04-11T07:09:54.772" v="352" actId="1076"/>
        <pc:sldMkLst>
          <pc:docMk/>
          <pc:sldMk cId="2018852158" sldId="257"/>
        </pc:sldMkLst>
        <pc:spChg chg="mod">
          <ac:chgData name="Tian Chen" userId="2576fc90-c924-401d-8b93-5cb491e8f7d2" providerId="ADAL" clId="{4BF39C83-FD94-4299-B623-1B1A06742193}" dt="2025-04-11T07:07:01.431" v="154" actId="20577"/>
          <ac:spMkLst>
            <pc:docMk/>
            <pc:sldMk cId="2018852158" sldId="257"/>
            <ac:spMk id="2" creationId="{D52DD643-6A24-4C0B-64AE-970D4F656598}"/>
          </ac:spMkLst>
        </pc:spChg>
        <pc:spChg chg="mod">
          <ac:chgData name="Tian Chen" userId="2576fc90-c924-401d-8b93-5cb491e8f7d2" providerId="ADAL" clId="{4BF39C83-FD94-4299-B623-1B1A06742193}" dt="2025-04-11T07:09:49.130" v="351" actId="20577"/>
          <ac:spMkLst>
            <pc:docMk/>
            <pc:sldMk cId="2018852158" sldId="257"/>
            <ac:spMk id="3" creationId="{AC8A96A0-A7DB-421C-4459-9407E50FED00}"/>
          </ac:spMkLst>
        </pc:spChg>
        <pc:picChg chg="add mod">
          <ac:chgData name="Tian Chen" userId="2576fc90-c924-401d-8b93-5cb491e8f7d2" providerId="ADAL" clId="{4BF39C83-FD94-4299-B623-1B1A06742193}" dt="2025-04-11T07:09:54.772" v="352" actId="1076"/>
          <ac:picMkLst>
            <pc:docMk/>
            <pc:sldMk cId="2018852158" sldId="257"/>
            <ac:picMk id="5" creationId="{45F70BB6-BF22-E0DD-DBF9-899C2D9B3CA5}"/>
          </ac:picMkLst>
        </pc:picChg>
      </pc:sldChg>
      <pc:sldChg chg="addSp modSp new mod">
        <pc:chgData name="Tian Chen" userId="2576fc90-c924-401d-8b93-5cb491e8f7d2" providerId="ADAL" clId="{4BF39C83-FD94-4299-B623-1B1A06742193}" dt="2025-04-11T07:14:38.019" v="721" actId="1076"/>
        <pc:sldMkLst>
          <pc:docMk/>
          <pc:sldMk cId="2270704767" sldId="258"/>
        </pc:sldMkLst>
        <pc:spChg chg="mod">
          <ac:chgData name="Tian Chen" userId="2576fc90-c924-401d-8b93-5cb491e8f7d2" providerId="ADAL" clId="{4BF39C83-FD94-4299-B623-1B1A06742193}" dt="2025-04-11T07:10:49.554" v="391" actId="20577"/>
          <ac:spMkLst>
            <pc:docMk/>
            <pc:sldMk cId="2270704767" sldId="258"/>
            <ac:spMk id="2" creationId="{13451000-2484-99AB-ACD3-21BB2DAB5A2C}"/>
          </ac:spMkLst>
        </pc:spChg>
        <pc:spChg chg="mod">
          <ac:chgData name="Tian Chen" userId="2576fc90-c924-401d-8b93-5cb491e8f7d2" providerId="ADAL" clId="{4BF39C83-FD94-4299-B623-1B1A06742193}" dt="2025-04-11T07:14:08.914" v="714" actId="27636"/>
          <ac:spMkLst>
            <pc:docMk/>
            <pc:sldMk cId="2270704767" sldId="258"/>
            <ac:spMk id="3" creationId="{5280168F-3E37-FECC-B5D0-C6BA710F4690}"/>
          </ac:spMkLst>
        </pc:spChg>
        <pc:spChg chg="add mod">
          <ac:chgData name="Tian Chen" userId="2576fc90-c924-401d-8b93-5cb491e8f7d2" providerId="ADAL" clId="{4BF39C83-FD94-4299-B623-1B1A06742193}" dt="2025-04-11T07:14:06.289" v="712" actId="14100"/>
          <ac:spMkLst>
            <pc:docMk/>
            <pc:sldMk cId="2270704767" sldId="258"/>
            <ac:spMk id="6" creationId="{D7585DB5-D434-172B-667A-9CF4119C6E10}"/>
          </ac:spMkLst>
        </pc:spChg>
        <pc:picChg chg="add mod">
          <ac:chgData name="Tian Chen" userId="2576fc90-c924-401d-8b93-5cb491e8f7d2" providerId="ADAL" clId="{4BF39C83-FD94-4299-B623-1B1A06742193}" dt="2025-04-11T07:14:16.108" v="716" actId="14100"/>
          <ac:picMkLst>
            <pc:docMk/>
            <pc:sldMk cId="2270704767" sldId="258"/>
            <ac:picMk id="5" creationId="{0BAE1BAE-6CAF-70B0-490C-638CD7A7A3EF}"/>
          </ac:picMkLst>
        </pc:picChg>
        <pc:picChg chg="add mod">
          <ac:chgData name="Tian Chen" userId="2576fc90-c924-401d-8b93-5cb491e8f7d2" providerId="ADAL" clId="{4BF39C83-FD94-4299-B623-1B1A06742193}" dt="2025-04-11T07:14:38.019" v="721" actId="1076"/>
          <ac:picMkLst>
            <pc:docMk/>
            <pc:sldMk cId="2270704767" sldId="258"/>
            <ac:picMk id="8" creationId="{5BFE8535-3ABC-DE2A-BA66-0DE600CCDD3E}"/>
          </ac:picMkLst>
        </pc:picChg>
      </pc:sldChg>
      <pc:sldChg chg="addSp modSp new mod">
        <pc:chgData name="Tian Chen" userId="2576fc90-c924-401d-8b93-5cb491e8f7d2" providerId="ADAL" clId="{4BF39C83-FD94-4299-B623-1B1A06742193}" dt="2025-04-15T01:19:20.667" v="2884" actId="1076"/>
        <pc:sldMkLst>
          <pc:docMk/>
          <pc:sldMk cId="3779689744" sldId="259"/>
        </pc:sldMkLst>
        <pc:spChg chg="mod">
          <ac:chgData name="Tian Chen" userId="2576fc90-c924-401d-8b93-5cb491e8f7d2" providerId="ADAL" clId="{4BF39C83-FD94-4299-B623-1B1A06742193}" dt="2025-04-11T07:15:33.411" v="744" actId="20577"/>
          <ac:spMkLst>
            <pc:docMk/>
            <pc:sldMk cId="3779689744" sldId="259"/>
            <ac:spMk id="2" creationId="{BACEDBE9-2FCE-8E5C-5F86-C8611E2C9D3D}"/>
          </ac:spMkLst>
        </pc:spChg>
        <pc:spChg chg="mod">
          <ac:chgData name="Tian Chen" userId="2576fc90-c924-401d-8b93-5cb491e8f7d2" providerId="ADAL" clId="{4BF39C83-FD94-4299-B623-1B1A06742193}" dt="2025-04-11T07:21:56.096" v="1195" actId="20577"/>
          <ac:spMkLst>
            <pc:docMk/>
            <pc:sldMk cId="3779689744" sldId="259"/>
            <ac:spMk id="3" creationId="{29BC8225-18B9-31FE-2538-A79CD0B94CDC}"/>
          </ac:spMkLst>
        </pc:spChg>
        <pc:picChg chg="add mod">
          <ac:chgData name="Tian Chen" userId="2576fc90-c924-401d-8b93-5cb491e8f7d2" providerId="ADAL" clId="{4BF39C83-FD94-4299-B623-1B1A06742193}" dt="2025-04-15T01:19:20.667" v="2884" actId="1076"/>
          <ac:picMkLst>
            <pc:docMk/>
            <pc:sldMk cId="3779689744" sldId="259"/>
            <ac:picMk id="5" creationId="{5983BE1C-5F1B-771B-4543-1282C71BF228}"/>
          </ac:picMkLst>
        </pc:picChg>
        <pc:picChg chg="add mod">
          <ac:chgData name="Tian Chen" userId="2576fc90-c924-401d-8b93-5cb491e8f7d2" providerId="ADAL" clId="{4BF39C83-FD94-4299-B623-1B1A06742193}" dt="2025-04-11T07:22:03.468" v="1197" actId="14100"/>
          <ac:picMkLst>
            <pc:docMk/>
            <pc:sldMk cId="3779689744" sldId="259"/>
            <ac:picMk id="7" creationId="{27C503C8-3A5B-8119-0227-24DCA0C9F3CD}"/>
          </ac:picMkLst>
        </pc:picChg>
        <pc:picChg chg="add mod">
          <ac:chgData name="Tian Chen" userId="2576fc90-c924-401d-8b93-5cb491e8f7d2" providerId="ADAL" clId="{4BF39C83-FD94-4299-B623-1B1A06742193}" dt="2025-04-11T07:22:22.274" v="1200" actId="14100"/>
          <ac:picMkLst>
            <pc:docMk/>
            <pc:sldMk cId="3779689744" sldId="259"/>
            <ac:picMk id="9" creationId="{D2AF0246-15D5-B9A1-D88E-8B90AAE5C261}"/>
          </ac:picMkLst>
        </pc:picChg>
      </pc:sldChg>
      <pc:sldChg chg="addSp delSp modSp new mod">
        <pc:chgData name="Tian Chen" userId="2576fc90-c924-401d-8b93-5cb491e8f7d2" providerId="ADAL" clId="{4BF39C83-FD94-4299-B623-1B1A06742193}" dt="2025-04-11T07:30:37.351" v="1698" actId="207"/>
        <pc:sldMkLst>
          <pc:docMk/>
          <pc:sldMk cId="3701016155" sldId="260"/>
        </pc:sldMkLst>
        <pc:spChg chg="mod">
          <ac:chgData name="Tian Chen" userId="2576fc90-c924-401d-8b93-5cb491e8f7d2" providerId="ADAL" clId="{4BF39C83-FD94-4299-B623-1B1A06742193}" dt="2025-04-11T07:22:48.320" v="1218" actId="20577"/>
          <ac:spMkLst>
            <pc:docMk/>
            <pc:sldMk cId="3701016155" sldId="260"/>
            <ac:spMk id="2" creationId="{45DD806A-CFF5-7EDE-0E91-65B1F97CFA89}"/>
          </ac:spMkLst>
        </pc:spChg>
        <pc:spChg chg="mod">
          <ac:chgData name="Tian Chen" userId="2576fc90-c924-401d-8b93-5cb491e8f7d2" providerId="ADAL" clId="{4BF39C83-FD94-4299-B623-1B1A06742193}" dt="2025-04-11T07:30:37.351" v="1698" actId="207"/>
          <ac:spMkLst>
            <pc:docMk/>
            <pc:sldMk cId="3701016155" sldId="260"/>
            <ac:spMk id="3" creationId="{BA14794E-7973-2F38-05CA-4092DAB24269}"/>
          </ac:spMkLst>
        </pc:spChg>
        <pc:picChg chg="add mod">
          <ac:chgData name="Tian Chen" userId="2576fc90-c924-401d-8b93-5cb491e8f7d2" providerId="ADAL" clId="{4BF39C83-FD94-4299-B623-1B1A06742193}" dt="2025-04-11T07:24:42.399" v="1360" actId="1076"/>
          <ac:picMkLst>
            <pc:docMk/>
            <pc:sldMk cId="3701016155" sldId="260"/>
            <ac:picMk id="5" creationId="{B6CA978E-D75A-E589-E2D5-A8635DFCBF16}"/>
          </ac:picMkLst>
        </pc:picChg>
        <pc:picChg chg="add mod">
          <ac:chgData name="Tian Chen" userId="2576fc90-c924-401d-8b93-5cb491e8f7d2" providerId="ADAL" clId="{4BF39C83-FD94-4299-B623-1B1A06742193}" dt="2025-04-11T07:25:59.717" v="1465" actId="1076"/>
          <ac:picMkLst>
            <pc:docMk/>
            <pc:sldMk cId="3701016155" sldId="260"/>
            <ac:picMk id="7" creationId="{B1AB651C-71AF-0E79-335A-2419AEB1F61D}"/>
          </ac:picMkLst>
        </pc:picChg>
        <pc:picChg chg="add mod">
          <ac:chgData name="Tian Chen" userId="2576fc90-c924-401d-8b93-5cb491e8f7d2" providerId="ADAL" clId="{4BF39C83-FD94-4299-B623-1B1A06742193}" dt="2025-04-11T07:27:32.689" v="1540" actId="14100"/>
          <ac:picMkLst>
            <pc:docMk/>
            <pc:sldMk cId="3701016155" sldId="260"/>
            <ac:picMk id="9" creationId="{ADD7668E-3A51-8A76-1D2E-4F8855F34986}"/>
          </ac:picMkLst>
        </pc:picChg>
        <pc:picChg chg="add mod">
          <ac:chgData name="Tian Chen" userId="2576fc90-c924-401d-8b93-5cb491e8f7d2" providerId="ADAL" clId="{4BF39C83-FD94-4299-B623-1B1A06742193}" dt="2025-04-11T07:30:32.315" v="1697" actId="1076"/>
          <ac:picMkLst>
            <pc:docMk/>
            <pc:sldMk cId="3701016155" sldId="260"/>
            <ac:picMk id="13" creationId="{39B4AB8F-4A2D-9541-CA31-94B5361AEB0E}"/>
          </ac:picMkLst>
        </pc:picChg>
      </pc:sldChg>
      <pc:sldChg chg="addSp modSp new mod">
        <pc:chgData name="Tian Chen" userId="2576fc90-c924-401d-8b93-5cb491e8f7d2" providerId="ADAL" clId="{4BF39C83-FD94-4299-B623-1B1A06742193}" dt="2025-04-11T07:36:29.347" v="2101" actId="20577"/>
        <pc:sldMkLst>
          <pc:docMk/>
          <pc:sldMk cId="505544537" sldId="261"/>
        </pc:sldMkLst>
        <pc:spChg chg="mod">
          <ac:chgData name="Tian Chen" userId="2576fc90-c924-401d-8b93-5cb491e8f7d2" providerId="ADAL" clId="{4BF39C83-FD94-4299-B623-1B1A06742193}" dt="2025-04-11T07:36:29.347" v="2101" actId="20577"/>
          <ac:spMkLst>
            <pc:docMk/>
            <pc:sldMk cId="505544537" sldId="261"/>
            <ac:spMk id="2" creationId="{6618D319-3054-AB1F-997F-B90124EAA5B2}"/>
          </ac:spMkLst>
        </pc:spChg>
        <pc:spChg chg="mod">
          <ac:chgData name="Tian Chen" userId="2576fc90-c924-401d-8b93-5cb491e8f7d2" providerId="ADAL" clId="{4BF39C83-FD94-4299-B623-1B1A06742193}" dt="2025-04-11T07:36:00.674" v="2072" actId="20577"/>
          <ac:spMkLst>
            <pc:docMk/>
            <pc:sldMk cId="505544537" sldId="261"/>
            <ac:spMk id="3" creationId="{E0EF98B9-CF5A-47E0-C53C-3724FFCFBD22}"/>
          </ac:spMkLst>
        </pc:spChg>
        <pc:picChg chg="add mod">
          <ac:chgData name="Tian Chen" userId="2576fc90-c924-401d-8b93-5cb491e8f7d2" providerId="ADAL" clId="{4BF39C83-FD94-4299-B623-1B1A06742193}" dt="2025-04-11T07:32:30.140" v="1793" actId="1076"/>
          <ac:picMkLst>
            <pc:docMk/>
            <pc:sldMk cId="505544537" sldId="261"/>
            <ac:picMk id="5" creationId="{5F772A57-22C0-3655-B134-573A25994051}"/>
          </ac:picMkLst>
        </pc:picChg>
        <pc:picChg chg="add mod">
          <ac:chgData name="Tian Chen" userId="2576fc90-c924-401d-8b93-5cb491e8f7d2" providerId="ADAL" clId="{4BF39C83-FD94-4299-B623-1B1A06742193}" dt="2025-04-11T07:33:39.044" v="1911" actId="1076"/>
          <ac:picMkLst>
            <pc:docMk/>
            <pc:sldMk cId="505544537" sldId="261"/>
            <ac:picMk id="7" creationId="{5D6C6A62-82E4-45E5-C3A0-4778A8D1F738}"/>
          </ac:picMkLst>
        </pc:picChg>
        <pc:picChg chg="add mod">
          <ac:chgData name="Tian Chen" userId="2576fc90-c924-401d-8b93-5cb491e8f7d2" providerId="ADAL" clId="{4BF39C83-FD94-4299-B623-1B1A06742193}" dt="2025-04-11T07:36:14.887" v="2074" actId="1076"/>
          <ac:picMkLst>
            <pc:docMk/>
            <pc:sldMk cId="505544537" sldId="261"/>
            <ac:picMk id="9" creationId="{E3D31654-F82A-3CB8-22A9-0096D76DAFDF}"/>
          </ac:picMkLst>
        </pc:picChg>
      </pc:sldChg>
      <pc:sldChg chg="addSp delSp modSp new mod">
        <pc:chgData name="Tian Chen" userId="2576fc90-c924-401d-8b93-5cb491e8f7d2" providerId="ADAL" clId="{4BF39C83-FD94-4299-B623-1B1A06742193}" dt="2025-04-11T07:40:08.767" v="2533" actId="1076"/>
        <pc:sldMkLst>
          <pc:docMk/>
          <pc:sldMk cId="2291809341" sldId="262"/>
        </pc:sldMkLst>
        <pc:spChg chg="mod">
          <ac:chgData name="Tian Chen" userId="2576fc90-c924-401d-8b93-5cb491e8f7d2" providerId="ADAL" clId="{4BF39C83-FD94-4299-B623-1B1A06742193}" dt="2025-04-11T07:36:41.858" v="2103"/>
          <ac:spMkLst>
            <pc:docMk/>
            <pc:sldMk cId="2291809341" sldId="262"/>
            <ac:spMk id="2" creationId="{E7075D56-42AC-659A-5F9D-4AB3328DA972}"/>
          </ac:spMkLst>
        </pc:spChg>
        <pc:spChg chg="mod">
          <ac:chgData name="Tian Chen" userId="2576fc90-c924-401d-8b93-5cb491e8f7d2" providerId="ADAL" clId="{4BF39C83-FD94-4299-B623-1B1A06742193}" dt="2025-04-11T07:39:38.932" v="2525" actId="20577"/>
          <ac:spMkLst>
            <pc:docMk/>
            <pc:sldMk cId="2291809341" sldId="262"/>
            <ac:spMk id="3" creationId="{A529589F-E82D-C9AC-1A1E-B00F99AA0814}"/>
          </ac:spMkLst>
        </pc:spChg>
        <pc:picChg chg="add mod">
          <ac:chgData name="Tian Chen" userId="2576fc90-c924-401d-8b93-5cb491e8f7d2" providerId="ADAL" clId="{4BF39C83-FD94-4299-B623-1B1A06742193}" dt="2025-04-11T07:40:08.767" v="2533" actId="1076"/>
          <ac:picMkLst>
            <pc:docMk/>
            <pc:sldMk cId="2291809341" sldId="262"/>
            <ac:picMk id="7" creationId="{2F958D62-8DC1-A33B-2FA1-C95758AC6286}"/>
          </ac:picMkLst>
        </pc:picChg>
      </pc:sldChg>
      <pc:sldChg chg="addSp delSp modSp new mod">
        <pc:chgData name="Tian Chen" userId="2576fc90-c924-401d-8b93-5cb491e8f7d2" providerId="ADAL" clId="{4BF39C83-FD94-4299-B623-1B1A06742193}" dt="2025-04-15T06:58:15.344" v="2988" actId="20577"/>
        <pc:sldMkLst>
          <pc:docMk/>
          <pc:sldMk cId="3677812342" sldId="263"/>
        </pc:sldMkLst>
        <pc:spChg chg="mod">
          <ac:chgData name="Tian Chen" userId="2576fc90-c924-401d-8b93-5cb491e8f7d2" providerId="ADAL" clId="{4BF39C83-FD94-4299-B623-1B1A06742193}" dt="2025-04-11T07:40:32.779" v="2548" actId="20577"/>
          <ac:spMkLst>
            <pc:docMk/>
            <pc:sldMk cId="3677812342" sldId="263"/>
            <ac:spMk id="2" creationId="{92F148FE-59C3-DD5D-AF08-D46958A94FAD}"/>
          </ac:spMkLst>
        </pc:spChg>
        <pc:spChg chg="add mod">
          <ac:chgData name="Tian Chen" userId="2576fc90-c924-401d-8b93-5cb491e8f7d2" providerId="ADAL" clId="{4BF39C83-FD94-4299-B623-1B1A06742193}" dt="2025-04-15T06:58:15.344" v="2988" actId="20577"/>
          <ac:spMkLst>
            <pc:docMk/>
            <pc:sldMk cId="3677812342" sldId="263"/>
            <ac:spMk id="8" creationId="{681C3F41-7BB4-2955-B2AE-197D977D36F3}"/>
          </ac:spMkLst>
        </pc:spChg>
        <pc:graphicFrameChg chg="add mod ord modGraphic">
          <ac:chgData name="Tian Chen" userId="2576fc90-c924-401d-8b93-5cb491e8f7d2" providerId="ADAL" clId="{4BF39C83-FD94-4299-B623-1B1A06742193}" dt="2025-04-11T07:46:12.116" v="2788" actId="1076"/>
          <ac:graphicFrameMkLst>
            <pc:docMk/>
            <pc:sldMk cId="3677812342" sldId="263"/>
            <ac:graphicFrameMk id="4" creationId="{C9FE173D-2EA0-E5C3-B229-52C3D72C4A69}"/>
          </ac:graphicFrameMkLst>
        </pc:graphicFrameChg>
        <pc:picChg chg="add mod">
          <ac:chgData name="Tian Chen" userId="2576fc90-c924-401d-8b93-5cb491e8f7d2" providerId="ADAL" clId="{4BF39C83-FD94-4299-B623-1B1A06742193}" dt="2025-04-11T07:46:19.351" v="2791" actId="1076"/>
          <ac:picMkLst>
            <pc:docMk/>
            <pc:sldMk cId="3677812342" sldId="263"/>
            <ac:picMk id="10" creationId="{86E2C366-21CA-E4A3-CEF2-575FC5751885}"/>
          </ac:picMkLst>
        </pc:picChg>
      </pc:sldChg>
      <pc:sldChg chg="addSp delSp modSp new mod">
        <pc:chgData name="Tian Chen" userId="2576fc90-c924-401d-8b93-5cb491e8f7d2" providerId="ADAL" clId="{4BF39C83-FD94-4299-B623-1B1A06742193}" dt="2025-04-15T06:59:55.718" v="3139"/>
        <pc:sldMkLst>
          <pc:docMk/>
          <pc:sldMk cId="2593912296" sldId="264"/>
        </pc:sldMkLst>
        <pc:spChg chg="mod">
          <ac:chgData name="Tian Chen" userId="2576fc90-c924-401d-8b93-5cb491e8f7d2" providerId="ADAL" clId="{4BF39C83-FD94-4299-B623-1B1A06742193}" dt="2025-04-11T07:46:28.828" v="2803" actId="20577"/>
          <ac:spMkLst>
            <pc:docMk/>
            <pc:sldMk cId="2593912296" sldId="264"/>
            <ac:spMk id="2" creationId="{5A523ACB-CD9E-9F4A-054E-2ADCA274065D}"/>
          </ac:spMkLst>
        </pc:spChg>
        <pc:spChg chg="add mod">
          <ac:chgData name="Tian Chen" userId="2576fc90-c924-401d-8b93-5cb491e8f7d2" providerId="ADAL" clId="{4BF39C83-FD94-4299-B623-1B1A06742193}" dt="2025-04-15T06:59:55.718" v="3139"/>
          <ac:spMkLst>
            <pc:docMk/>
            <pc:sldMk cId="2593912296" sldId="264"/>
            <ac:spMk id="7" creationId="{412B4DE2-98C1-47F1-E04A-8C3AE9BEC7F3}"/>
          </ac:spMkLst>
        </pc:spChg>
        <pc:picChg chg="add mod">
          <ac:chgData name="Tian Chen" userId="2576fc90-c924-401d-8b93-5cb491e8f7d2" providerId="ADAL" clId="{4BF39C83-FD94-4299-B623-1B1A06742193}" dt="2025-04-15T06:57:52.022" v="2969" actId="1076"/>
          <ac:picMkLst>
            <pc:docMk/>
            <pc:sldMk cId="2593912296" sldId="264"/>
            <ac:picMk id="5" creationId="{1D0B1CB4-7124-5D37-E495-5954273EC516}"/>
          </ac:picMkLst>
        </pc:picChg>
      </pc:sldChg>
      <pc:sldChg chg="modSp new mod">
        <pc:chgData name="Tian Chen" userId="2576fc90-c924-401d-8b93-5cb491e8f7d2" providerId="ADAL" clId="{4BF39C83-FD94-4299-B623-1B1A06742193}" dt="2025-04-15T07:02:28.171" v="3380" actId="20577"/>
        <pc:sldMkLst>
          <pc:docMk/>
          <pc:sldMk cId="353756661" sldId="265"/>
        </pc:sldMkLst>
        <pc:spChg chg="mod">
          <ac:chgData name="Tian Chen" userId="2576fc90-c924-401d-8b93-5cb491e8f7d2" providerId="ADAL" clId="{4BF39C83-FD94-4299-B623-1B1A06742193}" dt="2025-04-15T06:58:35.161" v="3015" actId="20577"/>
          <ac:spMkLst>
            <pc:docMk/>
            <pc:sldMk cId="353756661" sldId="265"/>
            <ac:spMk id="2" creationId="{76EC2840-6F05-B388-7206-C2C1515580B1}"/>
          </ac:spMkLst>
        </pc:spChg>
        <pc:spChg chg="mod">
          <ac:chgData name="Tian Chen" userId="2576fc90-c924-401d-8b93-5cb491e8f7d2" providerId="ADAL" clId="{4BF39C83-FD94-4299-B623-1B1A06742193}" dt="2025-04-15T07:02:28.171" v="3380" actId="20577"/>
          <ac:spMkLst>
            <pc:docMk/>
            <pc:sldMk cId="353756661" sldId="265"/>
            <ac:spMk id="3" creationId="{8B332E3A-67EE-3802-BCD6-3542DCF07BC4}"/>
          </ac:spMkLst>
        </pc:spChg>
      </pc:sldChg>
      <pc:sldChg chg="addSp modSp new mod">
        <pc:chgData name="Tian Chen" userId="2576fc90-c924-401d-8b93-5cb491e8f7d2" providerId="ADAL" clId="{4BF39C83-FD94-4299-B623-1B1A06742193}" dt="2025-04-15T08:17:56.861" v="5392" actId="164"/>
        <pc:sldMkLst>
          <pc:docMk/>
          <pc:sldMk cId="2665462466" sldId="266"/>
        </pc:sldMkLst>
        <pc:spChg chg="mod">
          <ac:chgData name="Tian Chen" userId="2576fc90-c924-401d-8b93-5cb491e8f7d2" providerId="ADAL" clId="{4BF39C83-FD94-4299-B623-1B1A06742193}" dt="2025-04-15T07:03:26.747" v="3482" actId="20577"/>
          <ac:spMkLst>
            <pc:docMk/>
            <pc:sldMk cId="2665462466" sldId="266"/>
            <ac:spMk id="2" creationId="{3234EEEE-DD1F-4DFC-6A6C-15131FC60273}"/>
          </ac:spMkLst>
        </pc:spChg>
        <pc:spChg chg="mod">
          <ac:chgData name="Tian Chen" userId="2576fc90-c924-401d-8b93-5cb491e8f7d2" providerId="ADAL" clId="{4BF39C83-FD94-4299-B623-1B1A06742193}" dt="2025-04-15T07:05:29.076" v="3658" actId="14100"/>
          <ac:spMkLst>
            <pc:docMk/>
            <pc:sldMk cId="2665462466" sldId="266"/>
            <ac:spMk id="3" creationId="{769980CF-1755-94D3-C72E-775929010FBA}"/>
          </ac:spMkLst>
        </pc:spChg>
        <pc:spChg chg="add mod">
          <ac:chgData name="Tian Chen" userId="2576fc90-c924-401d-8b93-5cb491e8f7d2" providerId="ADAL" clId="{4BF39C83-FD94-4299-B623-1B1A06742193}" dt="2025-04-15T07:08:01.895" v="3912" actId="20577"/>
          <ac:spMkLst>
            <pc:docMk/>
            <pc:sldMk cId="2665462466" sldId="266"/>
            <ac:spMk id="6" creationId="{EDFD0DFB-E3C2-AE02-5BF7-4C0384D63084}"/>
          </ac:spMkLst>
        </pc:spChg>
        <pc:spChg chg="add mod">
          <ac:chgData name="Tian Chen" userId="2576fc90-c924-401d-8b93-5cb491e8f7d2" providerId="ADAL" clId="{4BF39C83-FD94-4299-B623-1B1A06742193}" dt="2025-04-15T08:17:56.861" v="5392" actId="164"/>
          <ac:spMkLst>
            <pc:docMk/>
            <pc:sldMk cId="2665462466" sldId="266"/>
            <ac:spMk id="7" creationId="{1C2D343B-A65F-924F-BB33-836CE4A12D8E}"/>
          </ac:spMkLst>
        </pc:spChg>
        <pc:spChg chg="add mod">
          <ac:chgData name="Tian Chen" userId="2576fc90-c924-401d-8b93-5cb491e8f7d2" providerId="ADAL" clId="{4BF39C83-FD94-4299-B623-1B1A06742193}" dt="2025-04-15T08:17:56.861" v="5392" actId="164"/>
          <ac:spMkLst>
            <pc:docMk/>
            <pc:sldMk cId="2665462466" sldId="266"/>
            <ac:spMk id="8" creationId="{2A0AC040-B83A-E2D1-5763-2117E42E4751}"/>
          </ac:spMkLst>
        </pc:spChg>
        <pc:spChg chg="add mod">
          <ac:chgData name="Tian Chen" userId="2576fc90-c924-401d-8b93-5cb491e8f7d2" providerId="ADAL" clId="{4BF39C83-FD94-4299-B623-1B1A06742193}" dt="2025-04-15T08:17:56.861" v="5392" actId="164"/>
          <ac:spMkLst>
            <pc:docMk/>
            <pc:sldMk cId="2665462466" sldId="266"/>
            <ac:spMk id="9" creationId="{2D2BC843-625F-2819-6336-C0663992C649}"/>
          </ac:spMkLst>
        </pc:spChg>
        <pc:spChg chg="add mod">
          <ac:chgData name="Tian Chen" userId="2576fc90-c924-401d-8b93-5cb491e8f7d2" providerId="ADAL" clId="{4BF39C83-FD94-4299-B623-1B1A06742193}" dt="2025-04-15T08:17:56.861" v="5392" actId="164"/>
          <ac:spMkLst>
            <pc:docMk/>
            <pc:sldMk cId="2665462466" sldId="266"/>
            <ac:spMk id="10" creationId="{F1C7C09A-6595-DA07-E5F5-C9AE2B6BE921}"/>
          </ac:spMkLst>
        </pc:spChg>
        <pc:grpChg chg="add mod">
          <ac:chgData name="Tian Chen" userId="2576fc90-c924-401d-8b93-5cb491e8f7d2" providerId="ADAL" clId="{4BF39C83-FD94-4299-B623-1B1A06742193}" dt="2025-04-15T08:17:56.861" v="5392" actId="164"/>
          <ac:grpSpMkLst>
            <pc:docMk/>
            <pc:sldMk cId="2665462466" sldId="266"/>
            <ac:grpSpMk id="11" creationId="{583460FB-44A0-D322-55E5-0B2B05D4BC4B}"/>
          </ac:grpSpMkLst>
        </pc:grpChg>
        <pc:picChg chg="add mod">
          <ac:chgData name="Tian Chen" userId="2576fc90-c924-401d-8b93-5cb491e8f7d2" providerId="ADAL" clId="{4BF39C83-FD94-4299-B623-1B1A06742193}" dt="2025-04-15T08:17:56.861" v="5392" actId="164"/>
          <ac:picMkLst>
            <pc:docMk/>
            <pc:sldMk cId="2665462466" sldId="266"/>
            <ac:picMk id="5" creationId="{D4667CE3-E65E-9ABC-DDCC-D28A0D638063}"/>
          </ac:picMkLst>
        </pc:picChg>
      </pc:sldChg>
      <pc:sldChg chg="addSp modSp new mod">
        <pc:chgData name="Tian Chen" userId="2576fc90-c924-401d-8b93-5cb491e8f7d2" providerId="ADAL" clId="{4BF39C83-FD94-4299-B623-1B1A06742193}" dt="2025-04-15T07:10:13.585" v="4098" actId="1076"/>
        <pc:sldMkLst>
          <pc:docMk/>
          <pc:sldMk cId="63579098" sldId="267"/>
        </pc:sldMkLst>
        <pc:spChg chg="mod">
          <ac:chgData name="Tian Chen" userId="2576fc90-c924-401d-8b93-5cb491e8f7d2" providerId="ADAL" clId="{4BF39C83-FD94-4299-B623-1B1A06742193}" dt="2025-04-15T07:08:37.831" v="3934"/>
          <ac:spMkLst>
            <pc:docMk/>
            <pc:sldMk cId="63579098" sldId="267"/>
            <ac:spMk id="2" creationId="{BFC7168D-77F1-2C64-E51A-829A5BC9301F}"/>
          </ac:spMkLst>
        </pc:spChg>
        <pc:spChg chg="mod">
          <ac:chgData name="Tian Chen" userId="2576fc90-c924-401d-8b93-5cb491e8f7d2" providerId="ADAL" clId="{4BF39C83-FD94-4299-B623-1B1A06742193}" dt="2025-04-15T07:10:10.364" v="4097" actId="20577"/>
          <ac:spMkLst>
            <pc:docMk/>
            <pc:sldMk cId="63579098" sldId="267"/>
            <ac:spMk id="3" creationId="{506BB894-4AEB-E145-2FD9-EBEB136BD357}"/>
          </ac:spMkLst>
        </pc:spChg>
        <pc:picChg chg="add mod modCrop">
          <ac:chgData name="Tian Chen" userId="2576fc90-c924-401d-8b93-5cb491e8f7d2" providerId="ADAL" clId="{4BF39C83-FD94-4299-B623-1B1A06742193}" dt="2025-04-15T07:10:13.585" v="4098" actId="1076"/>
          <ac:picMkLst>
            <pc:docMk/>
            <pc:sldMk cId="63579098" sldId="267"/>
            <ac:picMk id="5" creationId="{54B693DD-29BB-FFAB-1F36-9255BD11C504}"/>
          </ac:picMkLst>
        </pc:picChg>
      </pc:sldChg>
      <pc:sldChg chg="addSp modSp new mod">
        <pc:chgData name="Tian Chen" userId="2576fc90-c924-401d-8b93-5cb491e8f7d2" providerId="ADAL" clId="{4BF39C83-FD94-4299-B623-1B1A06742193}" dt="2025-04-15T07:56:54.355" v="4226" actId="1076"/>
        <pc:sldMkLst>
          <pc:docMk/>
          <pc:sldMk cId="2193520048" sldId="268"/>
        </pc:sldMkLst>
        <pc:spChg chg="mod">
          <ac:chgData name="Tian Chen" userId="2576fc90-c924-401d-8b93-5cb491e8f7d2" providerId="ADAL" clId="{4BF39C83-FD94-4299-B623-1B1A06742193}" dt="2025-04-15T07:10:23.293" v="4110" actId="20577"/>
          <ac:spMkLst>
            <pc:docMk/>
            <pc:sldMk cId="2193520048" sldId="268"/>
            <ac:spMk id="2" creationId="{E6647714-3498-CFD0-B3A7-7E26412E128D}"/>
          </ac:spMkLst>
        </pc:spChg>
        <pc:spChg chg="mod">
          <ac:chgData name="Tian Chen" userId="2576fc90-c924-401d-8b93-5cb491e8f7d2" providerId="ADAL" clId="{4BF39C83-FD94-4299-B623-1B1A06742193}" dt="2025-04-15T07:56:37.807" v="4221" actId="20577"/>
          <ac:spMkLst>
            <pc:docMk/>
            <pc:sldMk cId="2193520048" sldId="268"/>
            <ac:spMk id="3" creationId="{805E9BE9-8934-699D-25CA-F975003C8D7B}"/>
          </ac:spMkLst>
        </pc:spChg>
        <pc:picChg chg="add mod modCrop">
          <ac:chgData name="Tian Chen" userId="2576fc90-c924-401d-8b93-5cb491e8f7d2" providerId="ADAL" clId="{4BF39C83-FD94-4299-B623-1B1A06742193}" dt="2025-04-15T07:56:54.355" v="4226" actId="1076"/>
          <ac:picMkLst>
            <pc:docMk/>
            <pc:sldMk cId="2193520048" sldId="268"/>
            <ac:picMk id="5" creationId="{35A8B8B0-55BC-6A70-CDBB-9E547219E119}"/>
          </ac:picMkLst>
        </pc:picChg>
      </pc:sldChg>
      <pc:sldChg chg="addSp modSp new mod">
        <pc:chgData name="Tian Chen" userId="2576fc90-c924-401d-8b93-5cb491e8f7d2" providerId="ADAL" clId="{4BF39C83-FD94-4299-B623-1B1A06742193}" dt="2025-04-15T07:59:25.210" v="4442" actId="1076"/>
        <pc:sldMkLst>
          <pc:docMk/>
          <pc:sldMk cId="3849417462" sldId="269"/>
        </pc:sldMkLst>
        <pc:spChg chg="mod">
          <ac:chgData name="Tian Chen" userId="2576fc90-c924-401d-8b93-5cb491e8f7d2" providerId="ADAL" clId="{4BF39C83-FD94-4299-B623-1B1A06742193}" dt="2025-04-15T07:57:05.002" v="4261" actId="20577"/>
          <ac:spMkLst>
            <pc:docMk/>
            <pc:sldMk cId="3849417462" sldId="269"/>
            <ac:spMk id="2" creationId="{87276906-3A41-3350-A9A7-D35FF74BF22A}"/>
          </ac:spMkLst>
        </pc:spChg>
        <pc:spChg chg="mod">
          <ac:chgData name="Tian Chen" userId="2576fc90-c924-401d-8b93-5cb491e8f7d2" providerId="ADAL" clId="{4BF39C83-FD94-4299-B623-1B1A06742193}" dt="2025-04-15T07:59:22.251" v="4440" actId="1076"/>
          <ac:spMkLst>
            <pc:docMk/>
            <pc:sldMk cId="3849417462" sldId="269"/>
            <ac:spMk id="3" creationId="{1540A555-64AC-9C9D-3482-8BA0BF6BABBE}"/>
          </ac:spMkLst>
        </pc:spChg>
        <pc:picChg chg="add mod">
          <ac:chgData name="Tian Chen" userId="2576fc90-c924-401d-8b93-5cb491e8f7d2" providerId="ADAL" clId="{4BF39C83-FD94-4299-B623-1B1A06742193}" dt="2025-04-15T07:59:25.210" v="4442" actId="1076"/>
          <ac:picMkLst>
            <pc:docMk/>
            <pc:sldMk cId="3849417462" sldId="269"/>
            <ac:picMk id="5" creationId="{CCF05507-EA27-B121-FF60-E605E24D7C88}"/>
          </ac:picMkLst>
        </pc:picChg>
      </pc:sldChg>
      <pc:sldChg chg="addSp delSp modSp new mod">
        <pc:chgData name="Tian Chen" userId="2576fc90-c924-401d-8b93-5cb491e8f7d2" providerId="ADAL" clId="{4BF39C83-FD94-4299-B623-1B1A06742193}" dt="2025-04-15T08:17:41.951" v="5391" actId="478"/>
        <pc:sldMkLst>
          <pc:docMk/>
          <pc:sldMk cId="3080391288" sldId="270"/>
        </pc:sldMkLst>
        <pc:spChg chg="mod">
          <ac:chgData name="Tian Chen" userId="2576fc90-c924-401d-8b93-5cb491e8f7d2" providerId="ADAL" clId="{4BF39C83-FD94-4299-B623-1B1A06742193}" dt="2025-04-15T07:59:32.048" v="4461" actId="20577"/>
          <ac:spMkLst>
            <pc:docMk/>
            <pc:sldMk cId="3080391288" sldId="270"/>
            <ac:spMk id="2" creationId="{75471715-3B07-A654-7DF8-84E8D5647881}"/>
          </ac:spMkLst>
        </pc:spChg>
        <pc:spChg chg="del">
          <ac:chgData name="Tian Chen" userId="2576fc90-c924-401d-8b93-5cb491e8f7d2" providerId="ADAL" clId="{4BF39C83-FD94-4299-B623-1B1A06742193}" dt="2025-04-15T08:17:41.951" v="5391" actId="478"/>
          <ac:spMkLst>
            <pc:docMk/>
            <pc:sldMk cId="3080391288" sldId="270"/>
            <ac:spMk id="3" creationId="{9DD150EE-4CA0-5E48-F1B9-1B5B0717140B}"/>
          </ac:spMkLst>
        </pc:spChg>
        <pc:picChg chg="add mod">
          <ac:chgData name="Tian Chen" userId="2576fc90-c924-401d-8b93-5cb491e8f7d2" providerId="ADAL" clId="{4BF39C83-FD94-4299-B623-1B1A06742193}" dt="2025-04-15T08:00:01.858" v="4464" actId="1076"/>
          <ac:picMkLst>
            <pc:docMk/>
            <pc:sldMk cId="3080391288" sldId="270"/>
            <ac:picMk id="5" creationId="{8D8B06B2-D37F-2CE9-0EDA-BBCD2C4EF608}"/>
          </ac:picMkLst>
        </pc:picChg>
      </pc:sldChg>
      <pc:sldChg chg="addSp modSp new mod">
        <pc:chgData name="Tian Chen" userId="2576fc90-c924-401d-8b93-5cb491e8f7d2" providerId="ADAL" clId="{4BF39C83-FD94-4299-B623-1B1A06742193}" dt="2025-04-15T08:03:30.299" v="4765" actId="1076"/>
        <pc:sldMkLst>
          <pc:docMk/>
          <pc:sldMk cId="2339933252" sldId="271"/>
        </pc:sldMkLst>
        <pc:spChg chg="mod">
          <ac:chgData name="Tian Chen" userId="2576fc90-c924-401d-8b93-5cb491e8f7d2" providerId="ADAL" clId="{4BF39C83-FD94-4299-B623-1B1A06742193}" dt="2025-04-15T08:00:21.243" v="4501" actId="5793"/>
          <ac:spMkLst>
            <pc:docMk/>
            <pc:sldMk cId="2339933252" sldId="271"/>
            <ac:spMk id="2" creationId="{65CE64D1-3C68-3099-DDA7-EDB025789763}"/>
          </ac:spMkLst>
        </pc:spChg>
        <pc:spChg chg="mod">
          <ac:chgData name="Tian Chen" userId="2576fc90-c924-401d-8b93-5cb491e8f7d2" providerId="ADAL" clId="{4BF39C83-FD94-4299-B623-1B1A06742193}" dt="2025-04-15T08:03:26.295" v="4764" actId="5793"/>
          <ac:spMkLst>
            <pc:docMk/>
            <pc:sldMk cId="2339933252" sldId="271"/>
            <ac:spMk id="3" creationId="{07629DB9-DC86-CCE5-2ED6-88F9E56A5F3E}"/>
          </ac:spMkLst>
        </pc:spChg>
        <pc:picChg chg="add mod">
          <ac:chgData name="Tian Chen" userId="2576fc90-c924-401d-8b93-5cb491e8f7d2" providerId="ADAL" clId="{4BF39C83-FD94-4299-B623-1B1A06742193}" dt="2025-04-15T08:01:32.985" v="4602" actId="1076"/>
          <ac:picMkLst>
            <pc:docMk/>
            <pc:sldMk cId="2339933252" sldId="271"/>
            <ac:picMk id="5" creationId="{8A13F868-BF12-0BA1-910F-B8056B67D04F}"/>
          </ac:picMkLst>
        </pc:picChg>
        <pc:picChg chg="add mod">
          <ac:chgData name="Tian Chen" userId="2576fc90-c924-401d-8b93-5cb491e8f7d2" providerId="ADAL" clId="{4BF39C83-FD94-4299-B623-1B1A06742193}" dt="2025-04-15T08:01:47.468" v="4604" actId="1076"/>
          <ac:picMkLst>
            <pc:docMk/>
            <pc:sldMk cId="2339933252" sldId="271"/>
            <ac:picMk id="7" creationId="{79C27FA5-34B9-88D7-4947-05554F8B4634}"/>
          </ac:picMkLst>
        </pc:picChg>
        <pc:picChg chg="add mod">
          <ac:chgData name="Tian Chen" userId="2576fc90-c924-401d-8b93-5cb491e8f7d2" providerId="ADAL" clId="{4BF39C83-FD94-4299-B623-1B1A06742193}" dt="2025-04-15T08:03:30.299" v="4765" actId="1076"/>
          <ac:picMkLst>
            <pc:docMk/>
            <pc:sldMk cId="2339933252" sldId="271"/>
            <ac:picMk id="9" creationId="{106E4530-C751-DBC0-65DC-3887EFA8AC1B}"/>
          </ac:picMkLst>
        </pc:picChg>
      </pc:sldChg>
      <pc:sldChg chg="addSp modSp new mod">
        <pc:chgData name="Tian Chen" userId="2576fc90-c924-401d-8b93-5cb491e8f7d2" providerId="ADAL" clId="{4BF39C83-FD94-4299-B623-1B1A06742193}" dt="2025-04-15T08:17:31.627" v="5390" actId="164"/>
        <pc:sldMkLst>
          <pc:docMk/>
          <pc:sldMk cId="3612881406" sldId="272"/>
        </pc:sldMkLst>
        <pc:spChg chg="mod">
          <ac:chgData name="Tian Chen" userId="2576fc90-c924-401d-8b93-5cb491e8f7d2" providerId="ADAL" clId="{4BF39C83-FD94-4299-B623-1B1A06742193}" dt="2025-04-15T08:03:43.613" v="4784" actId="20577"/>
          <ac:spMkLst>
            <pc:docMk/>
            <pc:sldMk cId="3612881406" sldId="272"/>
            <ac:spMk id="2" creationId="{82664092-E665-2ECF-B905-6A316ED30E91}"/>
          </ac:spMkLst>
        </pc:spChg>
        <pc:spChg chg="mod">
          <ac:chgData name="Tian Chen" userId="2576fc90-c924-401d-8b93-5cb491e8f7d2" providerId="ADAL" clId="{4BF39C83-FD94-4299-B623-1B1A06742193}" dt="2025-04-15T08:06:13.480" v="4860" actId="20577"/>
          <ac:spMkLst>
            <pc:docMk/>
            <pc:sldMk cId="3612881406" sldId="272"/>
            <ac:spMk id="3" creationId="{AFC6CD27-9934-434A-A5CB-B399079D4F26}"/>
          </ac:spMkLst>
        </pc:spChg>
        <pc:spChg chg="add mod">
          <ac:chgData name="Tian Chen" userId="2576fc90-c924-401d-8b93-5cb491e8f7d2" providerId="ADAL" clId="{4BF39C83-FD94-4299-B623-1B1A06742193}" dt="2025-04-15T08:17:31.627" v="5390" actId="164"/>
          <ac:spMkLst>
            <pc:docMk/>
            <pc:sldMk cId="3612881406" sldId="272"/>
            <ac:spMk id="6" creationId="{DBD05FDF-26B2-4907-B2CE-AE922343D34D}"/>
          </ac:spMkLst>
        </pc:spChg>
        <pc:spChg chg="add mod">
          <ac:chgData name="Tian Chen" userId="2576fc90-c924-401d-8b93-5cb491e8f7d2" providerId="ADAL" clId="{4BF39C83-FD94-4299-B623-1B1A06742193}" dt="2025-04-15T08:07:32.010" v="4905" actId="1076"/>
          <ac:spMkLst>
            <pc:docMk/>
            <pc:sldMk cId="3612881406" sldId="272"/>
            <ac:spMk id="9" creationId="{70E5F1F5-8B2D-162A-E95F-F8A9E467C430}"/>
          </ac:spMkLst>
        </pc:spChg>
        <pc:grpChg chg="add mod">
          <ac:chgData name="Tian Chen" userId="2576fc90-c924-401d-8b93-5cb491e8f7d2" providerId="ADAL" clId="{4BF39C83-FD94-4299-B623-1B1A06742193}" dt="2025-04-15T08:17:31.627" v="5390" actId="164"/>
          <ac:grpSpMkLst>
            <pc:docMk/>
            <pc:sldMk cId="3612881406" sldId="272"/>
            <ac:grpSpMk id="10" creationId="{F0C4F6A4-CDF1-262D-E809-BEDBE6333CB8}"/>
          </ac:grpSpMkLst>
        </pc:grpChg>
        <pc:picChg chg="add mod">
          <ac:chgData name="Tian Chen" userId="2576fc90-c924-401d-8b93-5cb491e8f7d2" providerId="ADAL" clId="{4BF39C83-FD94-4299-B623-1B1A06742193}" dt="2025-04-15T08:17:31.627" v="5390" actId="164"/>
          <ac:picMkLst>
            <pc:docMk/>
            <pc:sldMk cId="3612881406" sldId="272"/>
            <ac:picMk id="5" creationId="{223F744F-7609-4EDB-47D2-FFBDCE0B4F48}"/>
          </ac:picMkLst>
        </pc:picChg>
        <pc:cxnChg chg="add">
          <ac:chgData name="Tian Chen" userId="2576fc90-c924-401d-8b93-5cb491e8f7d2" providerId="ADAL" clId="{4BF39C83-FD94-4299-B623-1B1A06742193}" dt="2025-04-15T08:07:03.014" v="4868" actId="11529"/>
          <ac:cxnSpMkLst>
            <pc:docMk/>
            <pc:sldMk cId="3612881406" sldId="272"/>
            <ac:cxnSpMk id="8" creationId="{5223CEF1-E56B-FF85-6066-FCBDD672A143}"/>
          </ac:cxnSpMkLst>
        </pc:cxnChg>
      </pc:sldChg>
      <pc:sldChg chg="addSp modSp new mod">
        <pc:chgData name="Tian Chen" userId="2576fc90-c924-401d-8b93-5cb491e8f7d2" providerId="ADAL" clId="{4BF39C83-FD94-4299-B623-1B1A06742193}" dt="2025-04-15T08:09:54.632" v="5034" actId="1076"/>
        <pc:sldMkLst>
          <pc:docMk/>
          <pc:sldMk cId="989345964" sldId="273"/>
        </pc:sldMkLst>
        <pc:spChg chg="mod">
          <ac:chgData name="Tian Chen" userId="2576fc90-c924-401d-8b93-5cb491e8f7d2" providerId="ADAL" clId="{4BF39C83-FD94-4299-B623-1B1A06742193}" dt="2025-04-15T08:09:23.057" v="5033" actId="20577"/>
          <ac:spMkLst>
            <pc:docMk/>
            <pc:sldMk cId="989345964" sldId="273"/>
            <ac:spMk id="2" creationId="{8C6F57FD-2B1A-952F-AEFB-D49905825C1C}"/>
          </ac:spMkLst>
        </pc:spChg>
        <pc:spChg chg="mod">
          <ac:chgData name="Tian Chen" userId="2576fc90-c924-401d-8b93-5cb491e8f7d2" providerId="ADAL" clId="{4BF39C83-FD94-4299-B623-1B1A06742193}" dt="2025-04-15T08:08:52.714" v="5026" actId="20577"/>
          <ac:spMkLst>
            <pc:docMk/>
            <pc:sldMk cId="989345964" sldId="273"/>
            <ac:spMk id="3" creationId="{E917565B-3748-D564-5746-2AF4A33BA2D7}"/>
          </ac:spMkLst>
        </pc:spChg>
        <pc:picChg chg="add mod">
          <ac:chgData name="Tian Chen" userId="2576fc90-c924-401d-8b93-5cb491e8f7d2" providerId="ADAL" clId="{4BF39C83-FD94-4299-B623-1B1A06742193}" dt="2025-04-15T08:09:54.632" v="5034" actId="1076"/>
          <ac:picMkLst>
            <pc:docMk/>
            <pc:sldMk cId="989345964" sldId="273"/>
            <ac:picMk id="5" creationId="{DAD9EAF8-0488-948A-1347-A561C471AA6D}"/>
          </ac:picMkLst>
        </pc:picChg>
      </pc:sldChg>
      <pc:sldChg chg="addSp modSp new mod">
        <pc:chgData name="Tian Chen" userId="2576fc90-c924-401d-8b93-5cb491e8f7d2" providerId="ADAL" clId="{4BF39C83-FD94-4299-B623-1B1A06742193}" dt="2025-04-15T08:10:30.821" v="5089" actId="1076"/>
        <pc:sldMkLst>
          <pc:docMk/>
          <pc:sldMk cId="3519429015" sldId="274"/>
        </pc:sldMkLst>
        <pc:spChg chg="mod">
          <ac:chgData name="Tian Chen" userId="2576fc90-c924-401d-8b93-5cb491e8f7d2" providerId="ADAL" clId="{4BF39C83-FD94-4299-B623-1B1A06742193}" dt="2025-04-15T08:09:57.410" v="5038" actId="20577"/>
          <ac:spMkLst>
            <pc:docMk/>
            <pc:sldMk cId="3519429015" sldId="274"/>
            <ac:spMk id="2" creationId="{7172F109-6993-BD2B-2930-B7E4ABFCB732}"/>
          </ac:spMkLst>
        </pc:spChg>
        <pc:spChg chg="mod">
          <ac:chgData name="Tian Chen" userId="2576fc90-c924-401d-8b93-5cb491e8f7d2" providerId="ADAL" clId="{4BF39C83-FD94-4299-B623-1B1A06742193}" dt="2025-04-15T08:10:23.370" v="5086" actId="20577"/>
          <ac:spMkLst>
            <pc:docMk/>
            <pc:sldMk cId="3519429015" sldId="274"/>
            <ac:spMk id="3" creationId="{3C9BFD58-E240-FFCE-71BB-1D3DE47B8F94}"/>
          </ac:spMkLst>
        </pc:spChg>
        <pc:picChg chg="add mod">
          <ac:chgData name="Tian Chen" userId="2576fc90-c924-401d-8b93-5cb491e8f7d2" providerId="ADAL" clId="{4BF39C83-FD94-4299-B623-1B1A06742193}" dt="2025-04-15T08:10:30.821" v="5089" actId="1076"/>
          <ac:picMkLst>
            <pc:docMk/>
            <pc:sldMk cId="3519429015" sldId="274"/>
            <ac:picMk id="5" creationId="{E69208D1-57A8-BE52-7587-EA2BD7F8D1AB}"/>
          </ac:picMkLst>
        </pc:picChg>
      </pc:sldChg>
      <pc:sldChg chg="addSp delSp modSp new mod">
        <pc:chgData name="Tian Chen" userId="2576fc90-c924-401d-8b93-5cb491e8f7d2" providerId="ADAL" clId="{4BF39C83-FD94-4299-B623-1B1A06742193}" dt="2025-04-15T08:21:08.912" v="5469" actId="1076"/>
        <pc:sldMkLst>
          <pc:docMk/>
          <pc:sldMk cId="2107444644" sldId="275"/>
        </pc:sldMkLst>
        <pc:spChg chg="mod">
          <ac:chgData name="Tian Chen" userId="2576fc90-c924-401d-8b93-5cb491e8f7d2" providerId="ADAL" clId="{4BF39C83-FD94-4299-B623-1B1A06742193}" dt="2025-04-15T08:10:47.113" v="5114" actId="20577"/>
          <ac:spMkLst>
            <pc:docMk/>
            <pc:sldMk cId="2107444644" sldId="275"/>
            <ac:spMk id="2" creationId="{943F8361-8BD9-13FD-52A4-FD006B716CC8}"/>
          </ac:spMkLst>
        </pc:spChg>
        <pc:spChg chg="del">
          <ac:chgData name="Tian Chen" userId="2576fc90-c924-401d-8b93-5cb491e8f7d2" providerId="ADAL" clId="{4BF39C83-FD94-4299-B623-1B1A06742193}" dt="2025-04-15T08:10:58.070" v="5115" actId="22"/>
          <ac:spMkLst>
            <pc:docMk/>
            <pc:sldMk cId="2107444644" sldId="275"/>
            <ac:spMk id="3" creationId="{12F46E3F-3745-8E83-0CEE-D430F02244C3}"/>
          </ac:spMkLst>
        </pc:spChg>
        <pc:spChg chg="add mod">
          <ac:chgData name="Tian Chen" userId="2576fc90-c924-401d-8b93-5cb491e8f7d2" providerId="ADAL" clId="{4BF39C83-FD94-4299-B623-1B1A06742193}" dt="2025-04-15T08:15:33.361" v="5344" actId="20577"/>
          <ac:spMkLst>
            <pc:docMk/>
            <pc:sldMk cId="2107444644" sldId="275"/>
            <ac:spMk id="6" creationId="{0A7F79C9-4727-D611-4CEB-6BA1F57F550C}"/>
          </ac:spMkLst>
        </pc:spChg>
        <pc:spChg chg="add mod">
          <ac:chgData name="Tian Chen" userId="2576fc90-c924-401d-8b93-5cb491e8f7d2" providerId="ADAL" clId="{4BF39C83-FD94-4299-B623-1B1A06742193}" dt="2025-04-15T08:17:20.677" v="5389" actId="164"/>
          <ac:spMkLst>
            <pc:docMk/>
            <pc:sldMk cId="2107444644" sldId="275"/>
            <ac:spMk id="9" creationId="{E820264E-F6A3-DA97-D231-44D0D35F6EC6}"/>
          </ac:spMkLst>
        </pc:spChg>
        <pc:spChg chg="add mod">
          <ac:chgData name="Tian Chen" userId="2576fc90-c924-401d-8b93-5cb491e8f7d2" providerId="ADAL" clId="{4BF39C83-FD94-4299-B623-1B1A06742193}" dt="2025-04-15T08:17:10.001" v="5388" actId="1076"/>
          <ac:spMkLst>
            <pc:docMk/>
            <pc:sldMk cId="2107444644" sldId="275"/>
            <ac:spMk id="12" creationId="{726A8636-9130-BB94-38B2-9FF31B50E355}"/>
          </ac:spMkLst>
        </pc:spChg>
        <pc:grpChg chg="add mod">
          <ac:chgData name="Tian Chen" userId="2576fc90-c924-401d-8b93-5cb491e8f7d2" providerId="ADAL" clId="{4BF39C83-FD94-4299-B623-1B1A06742193}" dt="2025-04-15T08:17:20.677" v="5389" actId="164"/>
          <ac:grpSpMkLst>
            <pc:docMk/>
            <pc:sldMk cId="2107444644" sldId="275"/>
            <ac:grpSpMk id="13" creationId="{D2716347-88F9-CC39-CE43-CAFFADCF19D7}"/>
          </ac:grpSpMkLst>
        </pc:grpChg>
        <pc:picChg chg="add mod ord modCrop">
          <ac:chgData name="Tian Chen" userId="2576fc90-c924-401d-8b93-5cb491e8f7d2" providerId="ADAL" clId="{4BF39C83-FD94-4299-B623-1B1A06742193}" dt="2025-04-15T08:21:08.912" v="5469" actId="1076"/>
          <ac:picMkLst>
            <pc:docMk/>
            <pc:sldMk cId="2107444644" sldId="275"/>
            <ac:picMk id="5" creationId="{421857EC-A11D-D18F-16D3-C32D4CFA14CA}"/>
          </ac:picMkLst>
        </pc:picChg>
        <pc:picChg chg="add mod">
          <ac:chgData name="Tian Chen" userId="2576fc90-c924-401d-8b93-5cb491e8f7d2" providerId="ADAL" clId="{4BF39C83-FD94-4299-B623-1B1A06742193}" dt="2025-04-15T08:17:20.677" v="5389" actId="164"/>
          <ac:picMkLst>
            <pc:docMk/>
            <pc:sldMk cId="2107444644" sldId="275"/>
            <ac:picMk id="8" creationId="{7C5992DC-B831-3AB6-D99A-E1A059ACCAD5}"/>
          </ac:picMkLst>
        </pc:picChg>
        <pc:cxnChg chg="add">
          <ac:chgData name="Tian Chen" userId="2576fc90-c924-401d-8b93-5cb491e8f7d2" providerId="ADAL" clId="{4BF39C83-FD94-4299-B623-1B1A06742193}" dt="2025-04-15T08:16:52.241" v="5352" actId="11529"/>
          <ac:cxnSpMkLst>
            <pc:docMk/>
            <pc:sldMk cId="2107444644" sldId="275"/>
            <ac:cxnSpMk id="11" creationId="{24744C0B-2FF3-9E83-A76B-D3F068919B9F}"/>
          </ac:cxnSpMkLst>
        </pc:cxnChg>
      </pc:sldChg>
      <pc:sldChg chg="modSp new mod">
        <pc:chgData name="Tian Chen" userId="2576fc90-c924-401d-8b93-5cb491e8f7d2" providerId="ADAL" clId="{4BF39C83-FD94-4299-B623-1B1A06742193}" dt="2025-04-15T08:20:51.707" v="5466" actId="20577"/>
        <pc:sldMkLst>
          <pc:docMk/>
          <pc:sldMk cId="214907915" sldId="276"/>
        </pc:sldMkLst>
        <pc:spChg chg="mod">
          <ac:chgData name="Tian Chen" userId="2576fc90-c924-401d-8b93-5cb491e8f7d2" providerId="ADAL" clId="{4BF39C83-FD94-4299-B623-1B1A06742193}" dt="2025-04-15T08:18:14.492" v="5430" actId="20577"/>
          <ac:spMkLst>
            <pc:docMk/>
            <pc:sldMk cId="214907915" sldId="276"/>
            <ac:spMk id="2" creationId="{D3EBCD00-CF00-5BC2-73B0-80DB56E20D51}"/>
          </ac:spMkLst>
        </pc:spChg>
        <pc:spChg chg="mod">
          <ac:chgData name="Tian Chen" userId="2576fc90-c924-401d-8b93-5cb491e8f7d2" providerId="ADAL" clId="{4BF39C83-FD94-4299-B623-1B1A06742193}" dt="2025-04-15T08:20:51.707" v="5466" actId="20577"/>
          <ac:spMkLst>
            <pc:docMk/>
            <pc:sldMk cId="214907915" sldId="276"/>
            <ac:spMk id="3" creationId="{0B116473-9E82-5D40-C991-209136732772}"/>
          </ac:spMkLst>
        </pc:spChg>
      </pc:sldChg>
      <pc:sldChg chg="modSp new mod">
        <pc:chgData name="Tian Chen" userId="2576fc90-c924-401d-8b93-5cb491e8f7d2" providerId="ADAL" clId="{4BF39C83-FD94-4299-B623-1B1A06742193}" dt="2025-04-15T08:21:45.012" v="5561" actId="20577"/>
        <pc:sldMkLst>
          <pc:docMk/>
          <pc:sldMk cId="2730570444" sldId="277"/>
        </pc:sldMkLst>
        <pc:spChg chg="mod">
          <ac:chgData name="Tian Chen" userId="2576fc90-c924-401d-8b93-5cb491e8f7d2" providerId="ADAL" clId="{4BF39C83-FD94-4299-B623-1B1A06742193}" dt="2025-04-15T08:21:45.012" v="5561" actId="20577"/>
          <ac:spMkLst>
            <pc:docMk/>
            <pc:sldMk cId="2730570444" sldId="277"/>
            <ac:spMk id="2" creationId="{089FA4B9-1D60-75EF-27D7-F4CEDEBF5E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7CB8-0117-1BD0-BCC3-4F57AEF8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CB7B2-5777-CF5D-3A65-6F1792275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7BD7B-82C6-8E06-6920-F58E91CB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358C-B9C6-4A25-8667-9A7BFCFF5E86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B8995-6F9F-4EAE-EEED-4552756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AD970-2275-194B-52E7-6DFA57A3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D2D0-1C36-45FA-B2E7-47EA316305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377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7BB5-D6AB-DF98-7F42-7BDFA9A2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74F73-C27B-8AC3-C23D-D3EA28422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0FE67-ED40-0D21-83BF-E30B5074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358C-B9C6-4A25-8667-9A7BFCFF5E86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2C41F-3B49-D8A4-3B07-DC8A2B93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2FC3F-9ACF-E6AE-82A5-26FC1C70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D2D0-1C36-45FA-B2E7-47EA316305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22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B3BB5D-DEA2-6E34-B6B4-F23FF4053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D84E7-AE69-9F5C-E86D-B5CDE3C47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94AF5-225C-4D32-2BAA-210C82FA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358C-B9C6-4A25-8667-9A7BFCFF5E86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107BE-0EAF-C2D2-CAF6-9E0EB74F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020E7-5804-7CCE-0A3A-2AE53C63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D2D0-1C36-45FA-B2E7-47EA316305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149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866B-EF17-7CB2-6203-592A4815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96AC8-0FF8-C65C-46CC-A9352CCF0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4B8FE-81F1-0CD5-F357-B4B085D1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358C-B9C6-4A25-8667-9A7BFCFF5E86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7E9D9-0C82-E2B6-439A-14D4EC22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6D631-047D-096C-298A-D3BAE02D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D2D0-1C36-45FA-B2E7-47EA316305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469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201C-8406-D376-6A0C-685068A4D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6D6A3-904C-C596-5D56-D35A0573D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72517-88A5-ABF6-69CD-2CB86599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358C-B9C6-4A25-8667-9A7BFCFF5E86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968ED-3118-D08A-BDFD-05DBC182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A8E6A-E78A-18F9-5AF9-75898BDA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D2D0-1C36-45FA-B2E7-47EA316305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847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1E99-ED5E-A414-1A30-1B752A2E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A8897-0B10-59B2-3F83-B767F5D73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BE17A-3BFA-1763-8E75-23200B471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C283C-0D5D-5F76-0B56-11FA43B7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358C-B9C6-4A25-8667-9A7BFCFF5E86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6EE33-A0FF-8154-DFBC-B6C8AE80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1A786-41D0-D858-3666-A230C003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D2D0-1C36-45FA-B2E7-47EA316305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56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B63D-BD70-BB8D-EF5E-E5DC99A02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C2BD7-942C-361C-49F3-F46D2F307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5F5A5-3A94-0F61-22D4-9B130E92C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DC891-E36D-D93F-C753-CF1C81929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4A10C-4CE8-3989-59ED-32278B3C6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FE6E1-FF7D-D493-015C-6ECE74F3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358C-B9C6-4A25-8667-9A7BFCFF5E86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EE246-6120-118F-BFE3-0D8114D8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D5026-7A34-3F55-DFB6-72E7CF95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D2D0-1C36-45FA-B2E7-47EA316305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159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07DD-6652-2C92-7E37-DEA341DA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E9E67-849A-4436-940F-BF2208EF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358C-B9C6-4A25-8667-9A7BFCFF5E86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D9C96-775D-35BD-0C40-54F03A96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41C91-3188-32BB-335A-A6FF09BC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D2D0-1C36-45FA-B2E7-47EA316305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290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21751-2431-B715-5121-EA8EF886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358C-B9C6-4A25-8667-9A7BFCFF5E86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6EC88-44D9-4239-C45D-2507DA54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8B790-CB56-8B3F-272D-A906574E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D2D0-1C36-45FA-B2E7-47EA316305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648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69CC-57E6-6B39-28A1-52B50258D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7EF73-3B4F-4B6F-039D-F85CA6BD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D9F17-632F-3238-6303-C9D6BA5BF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789D5-DE96-17BC-0D75-ADDFDAC4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358C-B9C6-4A25-8667-9A7BFCFF5E86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D7CDB-C5D6-48DD-9DDE-0E144387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0965E-C713-2AE7-8B52-A4EA27B8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D2D0-1C36-45FA-B2E7-47EA316305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921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3E43-843D-7688-2214-6422B57E0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E12FD-2567-75B6-B75A-70E748473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C9F48-D5F2-D533-1E20-EE4D537C6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3A221-81A7-B1C5-0CEC-6A36A1A9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358C-B9C6-4A25-8667-9A7BFCFF5E86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1C085-4277-982B-6690-03A10AAF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0FD13-4BC8-0BDA-ABF9-99262D9C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D2D0-1C36-45FA-B2E7-47EA316305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991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4770F-F72B-DBF0-EED8-746D6FAC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26DD-E694-E4BF-F137-C95F83FD1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0723D-52F3-D0C7-D24B-C4FCB336C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67358C-B9C6-4A25-8667-9A7BFCFF5E86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1F46F-AEF0-A456-FFD3-668A33147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5A7EB-55CB-8981-D622-C0DC7FF5A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28D2D0-1C36-45FA-B2E7-47EA316305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46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srf.fr/UsersAndScience/Experiments/CRG/BM20/Software/Wavele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Tian9809/XAFS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ruceravel.github.io/demeter/documents/Athena/index.html" TargetMode="External"/><Relationship Id="rId2" Type="http://schemas.openxmlformats.org/officeDocument/2006/relationships/hyperlink" Target="https://bruceravel.github.io/demet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yz411e7gu/?spm_id_from=333.337.search-card.all.click&amp;vd_source=329aaeab02b65cf178a6d8e8e11273cf" TargetMode="External"/><Relationship Id="rId2" Type="http://schemas.openxmlformats.org/officeDocument/2006/relationships/hyperlink" Target="https://www.yuque.com/xafs/tutorial/yyzu3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sers.rowan.edu/~polikar/WTtutorial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E6BF-E810-C993-F73D-A4325897E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The Beginning of XAS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31044-79E9-28F8-DDF2-7881F35AB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Tian Chen</a:t>
            </a:r>
          </a:p>
        </p:txBody>
      </p:sp>
    </p:spTree>
    <p:extLst>
      <p:ext uri="{BB962C8B-B14F-4D97-AF65-F5344CB8AC3E}">
        <p14:creationId xmlns:p14="http://schemas.microsoft.com/office/powerpoint/2010/main" val="317119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2840-6F05-B388-7206-C2C15155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Wavelet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32E3A-67EE-3802-BCD6-3542DCF0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To analysis wavelet transform, you need the processed data for k space (</a:t>
            </a:r>
            <a:r>
              <a:rPr lang="el-GR" dirty="0"/>
              <a:t>Χ</a:t>
            </a:r>
            <a:r>
              <a:rPr lang="en-AU" dirty="0"/>
              <a:t>(k))</a:t>
            </a:r>
          </a:p>
          <a:p>
            <a:r>
              <a:rPr lang="en-AU" dirty="0"/>
              <a:t>There are several ways to obtain wavelet transform. The following link provide three common methods: HAMA Fortran, IGOR Pro, Python</a:t>
            </a:r>
          </a:p>
          <a:p>
            <a:r>
              <a:rPr lang="en-AU" dirty="0">
                <a:hlinkClick r:id="rId2"/>
              </a:rPr>
              <a:t>https://www.esrf.fr/UsersAndScience/Experiments/CRG/BM20/Software/Wavelets</a:t>
            </a:r>
            <a:endParaRPr lang="en-AU" dirty="0"/>
          </a:p>
          <a:p>
            <a:r>
              <a:rPr lang="en-AU" dirty="0"/>
              <a:t>But in this instruction, will use </a:t>
            </a:r>
            <a:r>
              <a:rPr lang="en-AU" dirty="0" err="1"/>
              <a:t>Matlab</a:t>
            </a:r>
            <a:r>
              <a:rPr lang="en-AU" dirty="0"/>
              <a:t> script to process. </a:t>
            </a:r>
          </a:p>
        </p:txBody>
      </p:sp>
    </p:spTree>
    <p:extLst>
      <p:ext uri="{BB962C8B-B14F-4D97-AF65-F5344CB8AC3E}">
        <p14:creationId xmlns:p14="http://schemas.microsoft.com/office/powerpoint/2010/main" val="35375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EEEE-DD1F-4DFC-6A6C-15131FC6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Treatments for k space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980CF-1755-94D3-C72E-775929010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7887"/>
          </a:xfrm>
        </p:spPr>
        <p:txBody>
          <a:bodyPr/>
          <a:lstStyle/>
          <a:p>
            <a:r>
              <a:rPr lang="en-AU" dirty="0"/>
              <a:t>Once you process and get the .</a:t>
            </a:r>
            <a:r>
              <a:rPr lang="en-AU" dirty="0" err="1"/>
              <a:t>chik</a:t>
            </a:r>
            <a:r>
              <a:rPr lang="en-AU" dirty="0"/>
              <a:t> data for your k space, open it by notepad, and you will see the data like this.</a:t>
            </a:r>
          </a:p>
          <a:p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FD0DFB-E3C2-AE02-5BF7-4C0384D63084}"/>
              </a:ext>
            </a:extLst>
          </p:cNvPr>
          <p:cNvSpPr txBox="1">
            <a:spLocks/>
          </p:cNvSpPr>
          <p:nvPr/>
        </p:nvSpPr>
        <p:spPr>
          <a:xfrm>
            <a:off x="592777" y="5404056"/>
            <a:ext cx="10515600" cy="8878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What you need are only the columns of k and </a:t>
            </a:r>
            <a:r>
              <a:rPr lang="en-AU" dirty="0" err="1"/>
              <a:t>chik</a:t>
            </a:r>
            <a:r>
              <a:rPr lang="en-AU" dirty="0"/>
              <a:t> (1</a:t>
            </a:r>
            <a:r>
              <a:rPr lang="en-AU" baseline="30000" dirty="0"/>
              <a:t>st</a:t>
            </a:r>
            <a:r>
              <a:rPr lang="en-AU" dirty="0"/>
              <a:t> and 3</a:t>
            </a:r>
            <a:r>
              <a:rPr lang="en-AU" baseline="30000" dirty="0"/>
              <a:t>rd</a:t>
            </a:r>
            <a:r>
              <a:rPr lang="en-AU" dirty="0"/>
              <a:t>).</a:t>
            </a:r>
          </a:p>
          <a:p>
            <a:r>
              <a:rPr lang="en-AU" dirty="0"/>
              <a:t>So you can copy paste your data by Excel, Origin or whatever you prefer.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3460FB-44A0-D322-55E5-0B2B05D4BC4B}"/>
              </a:ext>
            </a:extLst>
          </p:cNvPr>
          <p:cNvGrpSpPr/>
          <p:nvPr/>
        </p:nvGrpSpPr>
        <p:grpSpPr>
          <a:xfrm>
            <a:off x="1498828" y="2809594"/>
            <a:ext cx="8849960" cy="2294726"/>
            <a:chOff x="1498828" y="2809594"/>
            <a:chExt cx="8849960" cy="22947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4667CE3-E65E-9ABC-DDCC-D28A0D638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8828" y="2809594"/>
              <a:ext cx="8849960" cy="224821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2D343B-A65F-924F-BB33-836CE4A12D8E}"/>
                </a:ext>
              </a:extLst>
            </p:cNvPr>
            <p:cNvSpPr/>
            <p:nvPr/>
          </p:nvSpPr>
          <p:spPr>
            <a:xfrm>
              <a:off x="1603169" y="3734790"/>
              <a:ext cx="240043" cy="1721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A0AC040-B83A-E2D1-5763-2117E42E4751}"/>
                </a:ext>
              </a:extLst>
            </p:cNvPr>
            <p:cNvSpPr/>
            <p:nvPr/>
          </p:nvSpPr>
          <p:spPr>
            <a:xfrm>
              <a:off x="2148012" y="3734790"/>
              <a:ext cx="357682" cy="1969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2BC843-625F-2819-6336-C0663992C649}"/>
                </a:ext>
              </a:extLst>
            </p:cNvPr>
            <p:cNvSpPr/>
            <p:nvPr/>
          </p:nvSpPr>
          <p:spPr>
            <a:xfrm>
              <a:off x="1498829" y="3887190"/>
              <a:ext cx="1226558" cy="11706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1C7C09A-6595-DA07-E5F5-C9AE2B6BE921}"/>
                </a:ext>
              </a:extLst>
            </p:cNvPr>
            <p:cNvSpPr/>
            <p:nvPr/>
          </p:nvSpPr>
          <p:spPr>
            <a:xfrm>
              <a:off x="4073796" y="3933702"/>
              <a:ext cx="1226558" cy="11706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665462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168D-77F1-2C64-E51A-829A5BC9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Treatments for k space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BB894-4AEB-E145-2FD9-EBEB136BD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Once you get these two columns of data, rearrange and collate them in a text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693DD-29BB-FFAB-1F36-9255BD11C5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71"/>
          <a:stretch/>
        </p:blipFill>
        <p:spPr>
          <a:xfrm>
            <a:off x="4340529" y="2908300"/>
            <a:ext cx="1857634" cy="294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9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7714-3498-CFD0-B3A7-7E26412E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Matlab</a:t>
            </a:r>
            <a:r>
              <a:rPr lang="en-AU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E9BE9-8934-699D-25CA-F975003C8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https://github.com/Tian9809/XAFS.git</a:t>
            </a:r>
            <a:endParaRPr lang="en-AU" dirty="0"/>
          </a:p>
          <a:p>
            <a:r>
              <a:rPr lang="en-AU" dirty="0"/>
              <a:t>You can find the </a:t>
            </a:r>
            <a:r>
              <a:rPr lang="en-AU" dirty="0" err="1"/>
              <a:t>matlab</a:t>
            </a:r>
            <a:r>
              <a:rPr lang="en-AU" dirty="0"/>
              <a:t> code for the wavelet transform by the link above.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8B8B0-55BC-6A70-CDBB-9E547219E1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4138"/>
          <a:stretch/>
        </p:blipFill>
        <p:spPr>
          <a:xfrm>
            <a:off x="2755900" y="2762250"/>
            <a:ext cx="5022850" cy="398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2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6906-3A41-3350-A9A7-D35FF74B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use the </a:t>
            </a:r>
            <a:r>
              <a:rPr lang="en-AU" dirty="0" err="1"/>
              <a:t>matlab</a:t>
            </a:r>
            <a:r>
              <a:rPr lang="en-AU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0A555-64AC-9C9D-3482-8BA0BF6BA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2497"/>
            <a:ext cx="10515600" cy="4351338"/>
          </a:xfrm>
        </p:spPr>
        <p:txBody>
          <a:bodyPr/>
          <a:lstStyle/>
          <a:p>
            <a:r>
              <a:rPr lang="en-AU" dirty="0"/>
              <a:t>Put the </a:t>
            </a:r>
            <a:r>
              <a:rPr lang="en-AU" dirty="0" err="1"/>
              <a:t>matlab</a:t>
            </a:r>
            <a:r>
              <a:rPr lang="en-AU" dirty="0"/>
              <a:t> code under the same directory with your k and </a:t>
            </a:r>
            <a:r>
              <a:rPr lang="en-AU" dirty="0" err="1"/>
              <a:t>chik</a:t>
            </a:r>
            <a:r>
              <a:rPr lang="en-AU" dirty="0"/>
              <a:t> text file.</a:t>
            </a:r>
          </a:p>
          <a:p>
            <a:r>
              <a:rPr lang="en-AU" dirty="0"/>
              <a:t>Click “Run” and choose the text file you saved for k and </a:t>
            </a:r>
            <a:r>
              <a:rPr lang="en-AU" dirty="0" err="1"/>
              <a:t>chik</a:t>
            </a:r>
            <a:r>
              <a:rPr lang="en-AU" dirty="0"/>
              <a:t>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05507-EA27-B121-FF60-E605E24D7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074" y="3140725"/>
            <a:ext cx="4606006" cy="329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17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1715-3B07-A654-7DF8-84E8D564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Then you will get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B06B2-D37F-2CE9-0EDA-BBCD2C4EF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34" y="1749687"/>
            <a:ext cx="9417132" cy="442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91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64D1-3C68-3099-DDA7-EDB025789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But not finish yet…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29DB9-DC86-CCE5-2ED6-88F9E56A5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Go to this workspace panel in </a:t>
            </a:r>
            <a:r>
              <a:rPr lang="en-AU" dirty="0" err="1"/>
              <a:t>matlab</a:t>
            </a:r>
            <a:endParaRPr lang="en-AU" dirty="0"/>
          </a:p>
          <a:p>
            <a:r>
              <a:rPr lang="en-AU" dirty="0"/>
              <a:t>Find and double-click </a:t>
            </a:r>
            <a:r>
              <a:rPr lang="en-AU" dirty="0" err="1"/>
              <a:t>wt_data</a:t>
            </a:r>
            <a:endParaRPr lang="en-AU" dirty="0"/>
          </a:p>
          <a:p>
            <a:r>
              <a:rPr lang="en-AU" dirty="0"/>
              <a:t>Then copy all the data from this table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3F868-BF12-0BA1-910F-B8056B67D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492" y="1167524"/>
            <a:ext cx="3324689" cy="1181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C27FA5-34B9-88D7-4947-05554F8B4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520" y="2493087"/>
            <a:ext cx="1810003" cy="228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6E4530-C751-DBC0-65DC-3887EFA8A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337" y="3266685"/>
            <a:ext cx="4538430" cy="322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33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4092-E665-2ECF-B905-6A316ED3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Open 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6CD27-9934-434A-A5CB-B399079D4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Create a matrix sheet and paste the copied </a:t>
            </a:r>
            <a:r>
              <a:rPr lang="en-AU" dirty="0" err="1"/>
              <a:t>wt_data</a:t>
            </a:r>
            <a:r>
              <a:rPr lang="en-AU" dirty="0"/>
              <a:t> in </a:t>
            </a:r>
            <a:r>
              <a:rPr lang="en-AU" dirty="0" err="1"/>
              <a:t>Matlab</a:t>
            </a:r>
            <a:r>
              <a:rPr lang="en-AU" dirty="0"/>
              <a:t>.</a:t>
            </a:r>
          </a:p>
          <a:p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0C4F6A4-CDF1-262D-E809-BEDBE6333CB8}"/>
              </a:ext>
            </a:extLst>
          </p:cNvPr>
          <p:cNvGrpSpPr/>
          <p:nvPr/>
        </p:nvGrpSpPr>
        <p:grpSpPr>
          <a:xfrm>
            <a:off x="2070677" y="2384692"/>
            <a:ext cx="6558973" cy="4346308"/>
            <a:chOff x="2070677" y="2384692"/>
            <a:chExt cx="6558973" cy="43463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23F744F-7609-4EDB-47D2-FFBDCE0B4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0677" y="2384692"/>
              <a:ext cx="6558973" cy="434630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D05FDF-26B2-4907-B2CE-AE922343D34D}"/>
                </a:ext>
              </a:extLst>
            </p:cNvPr>
            <p:cNvSpPr/>
            <p:nvPr/>
          </p:nvSpPr>
          <p:spPr>
            <a:xfrm>
              <a:off x="2422566" y="2410691"/>
              <a:ext cx="213756" cy="1900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23CEF1-E56B-FF85-6066-FCBDD672A143}"/>
              </a:ext>
            </a:extLst>
          </p:cNvPr>
          <p:cNvCxnSpPr/>
          <p:nvPr/>
        </p:nvCxnSpPr>
        <p:spPr>
          <a:xfrm flipH="1">
            <a:off x="1240971" y="2547257"/>
            <a:ext cx="1181595" cy="350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E5F1F5-8B2D-162A-E95F-F8A9E467C430}"/>
              </a:ext>
            </a:extLst>
          </p:cNvPr>
          <p:cNvSpPr txBox="1"/>
          <p:nvPr/>
        </p:nvSpPr>
        <p:spPr>
          <a:xfrm>
            <a:off x="204272" y="2972880"/>
            <a:ext cx="1866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For create a new matrix sheet</a:t>
            </a:r>
          </a:p>
        </p:txBody>
      </p:sp>
    </p:spTree>
    <p:extLst>
      <p:ext uri="{BB962C8B-B14F-4D97-AF65-F5344CB8AC3E}">
        <p14:creationId xmlns:p14="http://schemas.microsoft.com/office/powerpoint/2010/main" val="3612881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57FD-2B1A-952F-AEFB-D4990582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Transpose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565B-3748-D564-5746-2AF4A33BA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Select all the data and go to “Matrix”- “Transpose”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9EAF8-0488-948A-1347-A561C471A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766" y="2345376"/>
            <a:ext cx="4151288" cy="425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45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F109-6993-BD2B-2930-B7E4ABFC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BFD58-E240-FFCE-71BB-1D3DE47B8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Then go to “Plot” – “Contour”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9208D1-57A8-BE52-7587-EA2BD7F8D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789" y="2458028"/>
            <a:ext cx="4410691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2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D643-6A24-4C0B-64AE-970D4F65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software we need - Athena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A96A0-A7DB-421C-4459-9407E50F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Where to download: </a:t>
            </a:r>
            <a:r>
              <a:rPr lang="en-AU" dirty="0">
                <a:hlinkClick r:id="rId2"/>
              </a:rPr>
              <a:t>https://bruceravel.github.io/demeter/</a:t>
            </a:r>
            <a:endParaRPr lang="en-AU" dirty="0"/>
          </a:p>
          <a:p>
            <a:r>
              <a:rPr lang="en-AU" dirty="0"/>
              <a:t>It includes: Athena (mainly use this), Artemis, and Hephaestus</a:t>
            </a:r>
          </a:p>
          <a:p>
            <a:r>
              <a:rPr lang="en-AU" dirty="0"/>
              <a:t>If you want more detailed guidance document, you can visit this website: </a:t>
            </a:r>
            <a:r>
              <a:rPr lang="en-AU" dirty="0">
                <a:hlinkClick r:id="rId3"/>
              </a:rPr>
              <a:t>https://bruceravel.github.io/demeter/documents/Athena/index.html#</a:t>
            </a:r>
            <a:endParaRPr lang="en-AU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70BB6-BF22-E0DD-DBF9-899C2D9B3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409" y="4578602"/>
            <a:ext cx="328658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52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8361-8BD9-13FD-52A4-FD006B71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Finally, you will get,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1857EC-A11D-D18F-16D3-C32D4CFA1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092" t="3075" r="6344" b="5625"/>
          <a:stretch/>
        </p:blipFill>
        <p:spPr>
          <a:xfrm>
            <a:off x="7343533" y="2908391"/>
            <a:ext cx="4411585" cy="348159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7F79C9-4727-D611-4CEB-6BA1F57F550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Change the titles and adjust the scales for x axis by selecting all the matrix data and go to “matrix” – “Matrix dimensions and labels”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716347-88F9-CC39-CE43-CAFFADCF19D7}"/>
              </a:ext>
            </a:extLst>
          </p:cNvPr>
          <p:cNvGrpSpPr/>
          <p:nvPr/>
        </p:nvGrpSpPr>
        <p:grpSpPr>
          <a:xfrm>
            <a:off x="3085525" y="2632070"/>
            <a:ext cx="3539373" cy="4055423"/>
            <a:chOff x="3085525" y="2632070"/>
            <a:chExt cx="3539373" cy="405542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C5992DC-B831-3AB6-D99A-E1A059ACC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5525" y="2632070"/>
              <a:ext cx="3539373" cy="405542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20264E-F6A3-DA97-D231-44D0D35F6EC6}"/>
                </a:ext>
              </a:extLst>
            </p:cNvPr>
            <p:cNvSpPr/>
            <p:nvPr/>
          </p:nvSpPr>
          <p:spPr>
            <a:xfrm>
              <a:off x="3224151" y="4025735"/>
              <a:ext cx="1460665" cy="13235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744C0B-2FF3-9E83-A76B-D3F068919B9F}"/>
              </a:ext>
            </a:extLst>
          </p:cNvPr>
          <p:cNvCxnSpPr/>
          <p:nvPr/>
        </p:nvCxnSpPr>
        <p:spPr>
          <a:xfrm flipH="1">
            <a:off x="1852551" y="4476997"/>
            <a:ext cx="1163781" cy="172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6A8636-9130-BB94-38B2-9FF31B50E355}"/>
              </a:ext>
            </a:extLst>
          </p:cNvPr>
          <p:cNvSpPr txBox="1"/>
          <p:nvPr/>
        </p:nvSpPr>
        <p:spPr>
          <a:xfrm>
            <a:off x="35971" y="4859078"/>
            <a:ext cx="311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Depends on your k data range</a:t>
            </a:r>
          </a:p>
        </p:txBody>
      </p:sp>
    </p:spTree>
    <p:extLst>
      <p:ext uri="{BB962C8B-B14F-4D97-AF65-F5344CB8AC3E}">
        <p14:creationId xmlns:p14="http://schemas.microsoft.com/office/powerpoint/2010/main" val="2107444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A4B9-1D60-75EF-27D7-F4CEDEBF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Now it’s your time to play with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43260-1926-1C2D-F2ED-874BECFE8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0570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CD00-CF00-5BC2-73B0-80DB56E20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 and 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16473-9E82-5D40-C991-20913673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>
                <a:hlinkClick r:id="rId2"/>
              </a:rPr>
              <a:t>https://www.yuque.com/xafs/tutorial/yyzu3f</a:t>
            </a:r>
            <a:r>
              <a:rPr lang="en-AU" dirty="0"/>
              <a:t> (Chinese)</a:t>
            </a:r>
          </a:p>
          <a:p>
            <a:r>
              <a:rPr lang="en-AU" dirty="0">
                <a:hlinkClick r:id="rId3"/>
              </a:rPr>
              <a:t>https://www.bilibili.com/video/BV1yz411e7gu/?spm_id_from=333.337.search-card.all.click&amp;vd_source=329aaeab02b65cf178a6d8e8e11273cf</a:t>
            </a:r>
            <a:r>
              <a:rPr lang="en-AU" dirty="0"/>
              <a:t> (Chinese)</a:t>
            </a:r>
          </a:p>
          <a:p>
            <a:pPr algn="l">
              <a:spcBef>
                <a:spcPts val="1125"/>
              </a:spcBef>
              <a:spcAft>
                <a:spcPts val="1125"/>
              </a:spcAft>
            </a:pPr>
            <a:r>
              <a:rPr lang="en-AU" b="0" i="0" dirty="0">
                <a:solidFill>
                  <a:srgbClr val="171717"/>
                </a:solidFill>
                <a:effectLst/>
                <a:latin typeface="ttm-regular"/>
              </a:rPr>
              <a:t>Funke, H.; </a:t>
            </a:r>
            <a:r>
              <a:rPr lang="en-AU" b="0" i="0" dirty="0" err="1">
                <a:solidFill>
                  <a:srgbClr val="171717"/>
                </a:solidFill>
                <a:effectLst/>
                <a:latin typeface="ttm-regular"/>
              </a:rPr>
              <a:t>Scheinost</a:t>
            </a:r>
            <a:r>
              <a:rPr lang="en-AU" b="0" i="0" dirty="0">
                <a:solidFill>
                  <a:srgbClr val="171717"/>
                </a:solidFill>
                <a:effectLst/>
                <a:latin typeface="ttm-regular"/>
              </a:rPr>
              <a:t>, A. C.; </a:t>
            </a:r>
            <a:r>
              <a:rPr lang="en-AU" b="0" i="0" dirty="0" err="1">
                <a:solidFill>
                  <a:srgbClr val="171717"/>
                </a:solidFill>
                <a:effectLst/>
                <a:latin typeface="ttm-regular"/>
              </a:rPr>
              <a:t>Chukalina</a:t>
            </a:r>
            <a:r>
              <a:rPr lang="en-AU" b="0" i="0" dirty="0">
                <a:solidFill>
                  <a:srgbClr val="171717"/>
                </a:solidFill>
                <a:effectLst/>
                <a:latin typeface="ttm-regular"/>
              </a:rPr>
              <a:t>, M. Wavelet analysis of extended X-ray absorption fine structure data. </a:t>
            </a:r>
            <a:r>
              <a:rPr lang="en-AU" b="0" i="1" dirty="0">
                <a:solidFill>
                  <a:srgbClr val="171717"/>
                </a:solidFill>
                <a:effectLst/>
                <a:latin typeface="ttm-regular"/>
              </a:rPr>
              <a:t>Physical Review</a:t>
            </a:r>
            <a:r>
              <a:rPr lang="en-AU" b="0" i="0" dirty="0">
                <a:solidFill>
                  <a:srgbClr val="171717"/>
                </a:solidFill>
                <a:effectLst/>
                <a:latin typeface="ttm-regular"/>
              </a:rPr>
              <a:t> </a:t>
            </a:r>
            <a:r>
              <a:rPr lang="en-AU" b="1" i="0" dirty="0">
                <a:solidFill>
                  <a:srgbClr val="171717"/>
                </a:solidFill>
                <a:effectLst/>
                <a:latin typeface="ttm-regular"/>
              </a:rPr>
              <a:t>2005</a:t>
            </a:r>
            <a:r>
              <a:rPr lang="en-AU" b="0" i="0" dirty="0">
                <a:solidFill>
                  <a:srgbClr val="171717"/>
                </a:solidFill>
                <a:effectLst/>
                <a:latin typeface="ttm-regular"/>
              </a:rPr>
              <a:t>, B 71, 094110.</a:t>
            </a:r>
          </a:p>
          <a:p>
            <a:pPr algn="l">
              <a:spcBef>
                <a:spcPts val="1125"/>
              </a:spcBef>
              <a:spcAft>
                <a:spcPts val="1125"/>
              </a:spcAft>
            </a:pPr>
            <a:r>
              <a:rPr lang="en-AU" b="0" i="0" dirty="0">
                <a:solidFill>
                  <a:srgbClr val="171717"/>
                </a:solidFill>
                <a:effectLst/>
                <a:latin typeface="ttm-regular"/>
              </a:rPr>
              <a:t>Funke, H.; </a:t>
            </a:r>
            <a:r>
              <a:rPr lang="en-AU" b="0" i="0" dirty="0" err="1">
                <a:solidFill>
                  <a:srgbClr val="171717"/>
                </a:solidFill>
                <a:effectLst/>
                <a:latin typeface="ttm-regular"/>
              </a:rPr>
              <a:t>Chukalina</a:t>
            </a:r>
            <a:r>
              <a:rPr lang="en-AU" b="0" i="0" dirty="0">
                <a:solidFill>
                  <a:srgbClr val="171717"/>
                </a:solidFill>
                <a:effectLst/>
                <a:latin typeface="ttm-regular"/>
              </a:rPr>
              <a:t>, M.; </a:t>
            </a:r>
            <a:r>
              <a:rPr lang="en-AU" b="0" i="0" dirty="0" err="1">
                <a:solidFill>
                  <a:srgbClr val="171717"/>
                </a:solidFill>
                <a:effectLst/>
                <a:latin typeface="ttm-regular"/>
              </a:rPr>
              <a:t>Scheinost</a:t>
            </a:r>
            <a:r>
              <a:rPr lang="en-AU" b="0" i="0" dirty="0">
                <a:solidFill>
                  <a:srgbClr val="171717"/>
                </a:solidFill>
                <a:effectLst/>
                <a:latin typeface="ttm-regular"/>
              </a:rPr>
              <a:t>, A. C. A new FEFF-based wavelet for EXAFS data analysis. </a:t>
            </a:r>
            <a:r>
              <a:rPr lang="en-AU" b="0" i="1" dirty="0">
                <a:solidFill>
                  <a:srgbClr val="171717"/>
                </a:solidFill>
                <a:effectLst/>
                <a:latin typeface="ttm-regular"/>
              </a:rPr>
              <a:t>Journal of Synchrotron Radiation</a:t>
            </a:r>
            <a:r>
              <a:rPr lang="en-AU" b="0" i="0" dirty="0">
                <a:solidFill>
                  <a:srgbClr val="171717"/>
                </a:solidFill>
                <a:effectLst/>
                <a:latin typeface="ttm-regular"/>
              </a:rPr>
              <a:t> </a:t>
            </a:r>
            <a:r>
              <a:rPr lang="en-AU" b="1" i="0" dirty="0">
                <a:solidFill>
                  <a:srgbClr val="171717"/>
                </a:solidFill>
                <a:effectLst/>
                <a:latin typeface="ttm-regular"/>
              </a:rPr>
              <a:t>2007</a:t>
            </a:r>
            <a:r>
              <a:rPr lang="en-AU" b="0" i="0" dirty="0">
                <a:solidFill>
                  <a:srgbClr val="171717"/>
                </a:solidFill>
                <a:effectLst/>
                <a:latin typeface="ttm-regular"/>
              </a:rPr>
              <a:t>, 14, 426-432.</a:t>
            </a:r>
          </a:p>
          <a:p>
            <a:r>
              <a:rPr lang="en-AU" dirty="0">
                <a:hlinkClick r:id="rId4"/>
              </a:rPr>
              <a:t>https://users.rowan.edu/~polikar/WTtutorial.html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90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1000-2484-99AB-ACD3-21BB2DAB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 from the interface of Athena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168F-3E37-FECC-B5D0-C6BA710F4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1371" cy="1919061"/>
          </a:xfrm>
        </p:spPr>
        <p:txBody>
          <a:bodyPr>
            <a:normAutofit/>
          </a:bodyPr>
          <a:lstStyle/>
          <a:p>
            <a:r>
              <a:rPr lang="en-AU" dirty="0"/>
              <a:t>Once you double click and open Athena software, you will see this interface.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E1BAE-6CAF-70B0-490C-638CD7A7A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432" y="1411967"/>
            <a:ext cx="3886198" cy="340533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585DB5-D434-172B-667A-9CF4119C6E10}"/>
              </a:ext>
            </a:extLst>
          </p:cNvPr>
          <p:cNvSpPr txBox="1">
            <a:spLocks/>
          </p:cNvSpPr>
          <p:nvPr/>
        </p:nvSpPr>
        <p:spPr>
          <a:xfrm>
            <a:off x="533400" y="4153694"/>
            <a:ext cx="49965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And at the same time there is a black command panel with this interface, please be attention, don’t close it whenever you are processing data by Athena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FE8535-3ABC-DE2A-BA66-0DE600CCD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432" y="5097863"/>
            <a:ext cx="2924144" cy="153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0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DBE9-2FCE-8E5C-5F86-C8611E2C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Export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C8225-18B9-31FE-2538-A79CD0B94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Go to “</a:t>
            </a:r>
            <a:r>
              <a:rPr lang="en-A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File</a:t>
            </a:r>
            <a:r>
              <a:rPr lang="en-AU" dirty="0"/>
              <a:t>” – “</a:t>
            </a:r>
            <a:r>
              <a:rPr lang="en-A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import data</a:t>
            </a:r>
            <a:r>
              <a:rPr lang="en-AU" dirty="0"/>
              <a:t>”, choose the data set you want to process, usually the suffix is “</a:t>
            </a:r>
            <a:r>
              <a:rPr lang="en-A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.</a:t>
            </a:r>
            <a:r>
              <a:rPr lang="en-AU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xdi</a:t>
            </a:r>
            <a:r>
              <a:rPr lang="en-AU" dirty="0"/>
              <a:t>”. For example,</a:t>
            </a:r>
          </a:p>
          <a:p>
            <a:r>
              <a:rPr lang="en-AU" dirty="0"/>
              <a:t>Then you will get a interface to adjust the data you want to import, please follow this setting.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And if you want to import your reference data, you can tick this.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3BE1C-5F1B-771B-4543-1282C71BF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551" y="2322434"/>
            <a:ext cx="1819529" cy="228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503C8-3A5B-8119-0227-24DCA0C9F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725" y="3178681"/>
            <a:ext cx="2356884" cy="17430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AF0246-15D5-B9A1-D88E-8B90AAE5C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077" y="5604903"/>
            <a:ext cx="2633924" cy="119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8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806A-CFF5-7EDE-0E91-65B1F97C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Calibration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4794E-7973-2F38-05CA-4092DAB24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first thing is to calibrate the data. Go to “</a:t>
            </a:r>
            <a:r>
              <a:rPr lang="en-A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main window</a:t>
            </a:r>
            <a:r>
              <a:rPr lang="en-AU" dirty="0"/>
              <a:t>” and scroll down to “</a:t>
            </a:r>
            <a:r>
              <a:rPr lang="en-A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calibrate data</a:t>
            </a:r>
            <a:r>
              <a:rPr lang="en-AU" dirty="0"/>
              <a:t>”.</a:t>
            </a:r>
          </a:p>
          <a:p>
            <a:r>
              <a:rPr lang="en-AU" dirty="0"/>
              <a:t>There is another screen to show the plot, to calibrate your data, click this          and do this </a:t>
            </a:r>
          </a:p>
          <a:p>
            <a:endParaRPr lang="en-AU" dirty="0"/>
          </a:p>
          <a:p>
            <a:r>
              <a:rPr lang="en-AU" dirty="0"/>
              <a:t>Then you will get a plot similar like this</a:t>
            </a:r>
          </a:p>
          <a:p>
            <a:endParaRPr lang="en-AU" dirty="0"/>
          </a:p>
          <a:p>
            <a:r>
              <a:rPr lang="en-AU" dirty="0"/>
              <a:t>Click “</a:t>
            </a:r>
            <a:r>
              <a:rPr lang="en-A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select a point</a:t>
            </a:r>
            <a:r>
              <a:rPr lang="en-AU" dirty="0"/>
              <a:t>”, choose the highest peak as your calibrate point and click “</a:t>
            </a:r>
            <a:r>
              <a:rPr lang="en-A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calibrate</a:t>
            </a:r>
            <a:r>
              <a:rPr lang="en-AU" dirty="0"/>
              <a:t>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A978E-D75A-E589-E2D5-A8635DFCB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651" y="937893"/>
            <a:ext cx="1324160" cy="704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AB651C-71AF-0E79-335A-2419AEB1F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785" y="3168808"/>
            <a:ext cx="600159" cy="371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D7668E-3A51-8A76-1D2E-4F8855F34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766" y="3201012"/>
            <a:ext cx="1328788" cy="8386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B4AB8F-4A2D-9541-CA31-94B5361AE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1727" y="3087478"/>
            <a:ext cx="2600375" cy="215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6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D319-3054-AB1F-997F-B90124EA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Pre-edge and post-edge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F98B9-CF5A-47E0-C53C-3724FFCFB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Go back to main window, don’t forget to adjust the parameter here</a:t>
            </a:r>
          </a:p>
          <a:p>
            <a:endParaRPr lang="en-AU" dirty="0"/>
          </a:p>
          <a:p>
            <a:r>
              <a:rPr lang="en-AU" dirty="0"/>
              <a:t>The what you need to do is to select the ranges for your pre-edge and post-edge. You can tick                   those options to see your current ranges.</a:t>
            </a:r>
          </a:p>
          <a:p>
            <a:r>
              <a:rPr lang="en-AU" dirty="0"/>
              <a:t>Use these target buttons to choose the point on the plot to pick your ranges.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72A57-22C0-3655-B134-573A2599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065" y="2269644"/>
            <a:ext cx="2610214" cy="381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6C6A62-82E4-45E5-C3A0-4778A8D1F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130" y="3315398"/>
            <a:ext cx="1171739" cy="685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D31654-F82A-3CB8-22A9-0096D76DA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774" y="5205277"/>
            <a:ext cx="4420217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4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5D56-42AC-659A-5F9D-4AB3328D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Pre-edge and post-edge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589F-E82D-C9AC-1A1E-B00F99AA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If your data has a good quality, basically you can use the default range directly. However, if you data quality is not so good, please play with the range by yourselves.</a:t>
            </a:r>
          </a:p>
          <a:p>
            <a:r>
              <a:rPr lang="en-AU" dirty="0"/>
              <a:t>You can use the edge step to determine whether your range is well selected. Usually, if the edge step &gt; 0.3, that means your ranges for pre-edge line and post-edge range are well selected.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958D62-8DC1-A33B-2FA1-C95758AC6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819" y="4522964"/>
            <a:ext cx="863456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0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48FE-59C3-DD5D-AF08-D46958A9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Process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FE173D-2EA0-E5C3-B229-52C3D72C4A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364827"/>
              </p:ext>
            </p:extLst>
          </p:nvPr>
        </p:nvGraphicFramePr>
        <p:xfrm>
          <a:off x="838200" y="1481300"/>
          <a:ext cx="10515600" cy="16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65283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94573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Parameters you can play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Attentions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776113"/>
                  </a:ext>
                </a:extLst>
              </a:tr>
              <a:tr h="557368">
                <a:tc>
                  <a:txBody>
                    <a:bodyPr/>
                    <a:lstStyle/>
                    <a:p>
                      <a:r>
                        <a:rPr lang="en-AU" dirty="0" err="1"/>
                        <a:t>Rbkg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Adjust from 1.0 ~ 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1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Spline range in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Depends on your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54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K-range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You can adjust from 3 ~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235944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1C3F41-7BB4-2955-B2AE-197D977D36F3}"/>
              </a:ext>
            </a:extLst>
          </p:cNvPr>
          <p:cNvSpPr txBox="1">
            <a:spLocks/>
          </p:cNvSpPr>
          <p:nvPr/>
        </p:nvSpPr>
        <p:spPr>
          <a:xfrm>
            <a:off x="763772" y="34290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Finally, how to know whether your data processing is OK? You can check by whether the data in </a:t>
            </a:r>
            <a:r>
              <a:rPr lang="en-AU" dirty="0" err="1"/>
              <a:t>kq</a:t>
            </a:r>
            <a:r>
              <a:rPr lang="en-AU" dirty="0"/>
              <a:t> space can be fitted.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E2C366-21CA-E4A3-CEF2-575FC5751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891" y="4412614"/>
            <a:ext cx="2934597" cy="223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1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3ACB-CD9E-9F4A-054E-2ADCA2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Export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B1CB4-7124-5D37-E495-5954273E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802" y="3069317"/>
            <a:ext cx="3569756" cy="332855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2B4DE2-98C1-47F1-E04A-8C3AE9BEC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Norm(E)-energy, </a:t>
            </a:r>
            <a:r>
              <a:rPr lang="el-GR" dirty="0"/>
              <a:t>Χ</a:t>
            </a:r>
            <a:r>
              <a:rPr lang="en-AU" dirty="0"/>
              <a:t>(k)-k space, </a:t>
            </a:r>
            <a:r>
              <a:rPr lang="el-GR" dirty="0"/>
              <a:t>Χ</a:t>
            </a:r>
            <a:r>
              <a:rPr lang="en-AU" dirty="0"/>
              <a:t>(R)-R space</a:t>
            </a:r>
          </a:p>
          <a:p>
            <a:r>
              <a:rPr lang="en-AU" dirty="0"/>
              <a:t>The exported data (.</a:t>
            </a:r>
            <a:r>
              <a:rPr lang="en-AU" dirty="0" err="1"/>
              <a:t>chik</a:t>
            </a:r>
            <a:r>
              <a:rPr lang="en-AU" dirty="0"/>
              <a:t>, .</a:t>
            </a:r>
            <a:r>
              <a:rPr lang="en-AU" dirty="0" err="1"/>
              <a:t>chir</a:t>
            </a:r>
            <a:r>
              <a:rPr lang="en-AU" dirty="0"/>
              <a:t>, etc) can be opened by Notepad</a:t>
            </a:r>
          </a:p>
        </p:txBody>
      </p:sp>
    </p:spTree>
    <p:extLst>
      <p:ext uri="{BB962C8B-B14F-4D97-AF65-F5344CB8AC3E}">
        <p14:creationId xmlns:p14="http://schemas.microsoft.com/office/powerpoint/2010/main" val="259391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982</Words>
  <Application>Microsoft Office PowerPoint</Application>
  <PresentationFormat>Widescreen</PresentationFormat>
  <Paragraphs>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ttm-regular</vt:lpstr>
      <vt:lpstr>Aptos</vt:lpstr>
      <vt:lpstr>Aptos Display</vt:lpstr>
      <vt:lpstr>Arial</vt:lpstr>
      <vt:lpstr>Office Theme</vt:lpstr>
      <vt:lpstr>The Beginning of XAS Analysis</vt:lpstr>
      <vt:lpstr>The software we need - Athena</vt:lpstr>
      <vt:lpstr>Start from the interface of Athena</vt:lpstr>
      <vt:lpstr>Export data</vt:lpstr>
      <vt:lpstr>Calibration data</vt:lpstr>
      <vt:lpstr>Pre-edge and post-edge range</vt:lpstr>
      <vt:lpstr>Pre-edge and post-edge range</vt:lpstr>
      <vt:lpstr>Process data</vt:lpstr>
      <vt:lpstr>Export data</vt:lpstr>
      <vt:lpstr>Wavelet transform</vt:lpstr>
      <vt:lpstr>Treatments for k space data</vt:lpstr>
      <vt:lpstr>Treatments for k space data</vt:lpstr>
      <vt:lpstr>Matlab code</vt:lpstr>
      <vt:lpstr>How to use the matlab code</vt:lpstr>
      <vt:lpstr>Then you will get </vt:lpstr>
      <vt:lpstr>But not finish yet…</vt:lpstr>
      <vt:lpstr>Open Origin</vt:lpstr>
      <vt:lpstr>Transpose the data</vt:lpstr>
      <vt:lpstr>Plot</vt:lpstr>
      <vt:lpstr>Finally, you will get,</vt:lpstr>
      <vt:lpstr>Now it’s your time to play with your data</vt:lpstr>
      <vt:lpstr>References and tutorials</vt:lpstr>
    </vt:vector>
  </TitlesOfParts>
  <Company>The University of Adelaide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Tian Chen</dc:creator>
  <cp:lastModifiedBy>Tian Chen</cp:lastModifiedBy>
  <cp:revision>1</cp:revision>
  <dcterms:created xsi:type="dcterms:W3CDTF">2025-04-11T07:02:57Z</dcterms:created>
  <dcterms:modified xsi:type="dcterms:W3CDTF">2025-04-15T08:21:50Z</dcterms:modified>
</cp:coreProperties>
</file>