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69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3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9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0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1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7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0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5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16B-D1BC-4D9C-8EFA-AD953782AAD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243DC7-054A-49FD-8558-6F54EE0F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mographics_of_Toronto_neighbourhoo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518F-3E16-4C6D-982B-44B7A67C1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out the best neighborhood to open a Chinese restaurant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A0129-EB1A-4A5E-A174-D8194D7CA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D599-FF70-47D2-A528-CC67A428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D6CE-6A81-4731-AD95-8D9AE262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my friends and her husband live in Toronto. They want to do some investments. They prefer to start a small business, because they don't want invest too much money. They all love food and have good cooking skills for Chinese foods. It seems like that opening a Chinese restaurant is a good idea for them.  </a:t>
            </a:r>
          </a:p>
          <a:p>
            <a:r>
              <a:rPr lang="en-US" dirty="0"/>
              <a:t>Location is extremely important for opening a restaurant. But Toronto is so big that investigating all the neighborhoods is time consuming and expensive. It’s not possible to investigate all of them on site.</a:t>
            </a:r>
          </a:p>
          <a:p>
            <a:r>
              <a:rPr lang="en-US" dirty="0"/>
              <a:t>The purpose of my job is to find out some neighborhoods that have the potential to be a good choice, so that can reduce their workloads.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0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B32-9586-459A-92BE-F7C5938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D826-FB5E-4AA7-B8D0-59A73BEF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Information for neighborhoods in Toronto comes from website. I decide to scrape data from Wikipedia page (</a:t>
            </a:r>
            <a:r>
              <a:rPr lang="en-US" u="sng" dirty="0">
                <a:hlinkClick r:id="rId2"/>
              </a:rPr>
              <a:t>https://en.wikipedia.org/wiki/Demographics_of_Toronto_neighbourhoods</a:t>
            </a:r>
            <a:r>
              <a:rPr lang="en-US" dirty="0"/>
              <a:t>)</a:t>
            </a:r>
          </a:p>
          <a:p>
            <a:r>
              <a:rPr lang="en-US" dirty="0"/>
              <a:t>Geographic information comes from package ‘</a:t>
            </a:r>
            <a:r>
              <a:rPr lang="en-US" dirty="0" err="1"/>
              <a:t>geopy.geocoders</a:t>
            </a:r>
            <a:r>
              <a:rPr lang="en-US" dirty="0"/>
              <a:t>’, I use neighborhoods’ name to find their latitude and longitude.</a:t>
            </a:r>
          </a:p>
          <a:p>
            <a:r>
              <a:rPr lang="en-US" dirty="0"/>
              <a:t>Venues’ information is from Foursquare</a:t>
            </a:r>
          </a:p>
        </p:txBody>
      </p:sp>
    </p:spTree>
    <p:extLst>
      <p:ext uri="{BB962C8B-B14F-4D97-AF65-F5344CB8AC3E}">
        <p14:creationId xmlns:p14="http://schemas.microsoft.com/office/powerpoint/2010/main" val="382267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34AB-F927-4ECF-BFF5-02F95668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1A45-C7DA-4A09-89C5-18076378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First, the neighborhood must have a large population density. It's very straightforward that larger population density means more potential customers. I will scrape population from Wikipedia page (https://en.wikipedia.org/wiki/Demographics_of_Toronto_neighbourhoods)  </a:t>
            </a:r>
          </a:p>
          <a:p>
            <a:r>
              <a:rPr lang="en-US" dirty="0"/>
              <a:t>Second, the neighborhood needs to have strong commercial atmosphere. I will use the amount of total venues within 1000 meters radius of each neighborhood to represent business atmosphere. The higher the amount, the stronger the atmosphere.  </a:t>
            </a:r>
          </a:p>
          <a:p>
            <a:r>
              <a:rPr lang="en-US" dirty="0"/>
              <a:t>Third, there can't be too many competitors in the neighborhood. I will use ratio of the number of Chinese restaurants over the amount of total restaurant. If the ratio is small, the competition in that neighborhood might be small.   </a:t>
            </a:r>
          </a:p>
          <a:p>
            <a:r>
              <a:rPr lang="en-US" dirty="0"/>
              <a:t>After getting all the information I need, I will do a clustering to classify all the neighborhoods. Then, I’ll find out which cluster has high population density, strong commercial atmosphere, low competition. Neighborhoods in this cluster are the candidate for on-site investigation.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5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0935-B4B6-4166-9CE7-0A4ED442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D03EBD-9D9F-484A-9B86-95E4F5D9EE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58065"/>
            <a:ext cx="9488692" cy="32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8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8D1B-5963-4BC8-B81E-303FE272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70CCF0-7496-4E70-87CE-7BE3BC1411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1946787"/>
            <a:ext cx="5260638" cy="4046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23299-5BAD-472C-9F36-231C188D26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5438" y="1946786"/>
            <a:ext cx="5170334" cy="34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DB68-72B5-4BAA-9DB5-2135127F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5CABEB-94A2-40C2-B7BA-71241528D1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131" y="2160588"/>
            <a:ext cx="7209385" cy="39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325F-9994-45E9-AF5B-AC0C4834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879D-3341-473A-A8E0-D7867C4F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find that neighborhood in cluster 5 have the same attributes: have high population, high density, and high number of venues. The ratio of Chinese restaurant is relatively low.</a:t>
            </a:r>
          </a:p>
          <a:p>
            <a:r>
              <a:rPr lang="en-US" dirty="0"/>
              <a:t>All the attributes are good for opening a Chinese restaurant.</a:t>
            </a:r>
          </a:p>
          <a:p>
            <a:r>
              <a:rPr lang="en-US" dirty="0"/>
              <a:t>So, I recommend neighborhoods in cluster 5 which are 'Agincourt',  '</a:t>
            </a:r>
            <a:r>
              <a:rPr lang="en-US" dirty="0" err="1"/>
              <a:t>Bendale</a:t>
            </a:r>
            <a:r>
              <a:rPr lang="en-US" dirty="0"/>
              <a:t>',  'Don Valley Village',  'Downsview',  'Fairbank', '</a:t>
            </a:r>
            <a:r>
              <a:rPr lang="en-US" dirty="0" err="1"/>
              <a:t>L'Amoreaux</a:t>
            </a:r>
            <a:r>
              <a:rPr lang="en-US" dirty="0"/>
              <a:t>',  '</a:t>
            </a:r>
            <a:r>
              <a:rPr lang="en-US" dirty="0" err="1"/>
              <a:t>Newtonbrook</a:t>
            </a:r>
            <a:r>
              <a:rPr lang="en-US" dirty="0"/>
              <a:t>',  'Old East York',  'Richview',  'Riverdale', 'Scarborough Junction',  'Smithfield',  'West Hill', ' Willowdale',  'Woburn',  'York University Heights' as the promising places for opening a Chinese </a:t>
            </a:r>
            <a:r>
              <a:rPr lang="en-US" dirty="0" err="1"/>
              <a:t>restraurant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14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503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Find out the best neighborhood to open a Chinese restaurant in Toronto</vt:lpstr>
      <vt:lpstr>Introduction</vt:lpstr>
      <vt:lpstr>Data Sources </vt:lpstr>
      <vt:lpstr>Methodology </vt:lpstr>
      <vt:lpstr>Data set </vt:lpstr>
      <vt:lpstr>Bar chart</vt:lpstr>
      <vt:lpstr>Clustering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out the best neighborhood to open a Chinese restaurant in Toronto</dc:title>
  <dc:creator>449197102@qq.com</dc:creator>
  <cp:lastModifiedBy>449197102@qq.com</cp:lastModifiedBy>
  <cp:revision>1</cp:revision>
  <dcterms:created xsi:type="dcterms:W3CDTF">2019-03-07T01:58:27Z</dcterms:created>
  <dcterms:modified xsi:type="dcterms:W3CDTF">2019-03-07T02:01:31Z</dcterms:modified>
</cp:coreProperties>
</file>