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F88A-72CE-F741-BEB1-A8E276360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025E-3FB6-6D45-891C-5861502C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DBA7-7993-8945-BA01-6C3F122C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7ADD-7B92-BD4C-B89B-69F6E63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CEB7-CECF-BF45-92BA-F72539A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6800-E0C6-4F45-B99B-428BB65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0FA2F-0AD0-B342-8664-754AEB5D8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6260-E3BC-4E49-84F9-C153C7D3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0194-EE52-F443-8704-BA93DC33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D7DE-4982-FF46-B7D8-51D7348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8FF34-80E8-2E40-8D9B-C7FBD3C91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97328-F32B-A645-9FAC-BA86A331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1A9F-761B-514A-A10B-486192EF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CEF6-0AFB-F344-90AF-5AE333B5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934A-07B0-D349-9DF5-4644E3B1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2045-B32D-4D4A-9F78-A404BA24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9A75-C7CC-C84B-8317-2936C752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2002D-AAA5-E04B-B67C-B6C0CE90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A259-FD36-A641-A0FC-FA2DD560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1251-3C30-324A-B3EF-FD98EF39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1523-74BC-C04B-98BA-1B027238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ECF1A-09E8-6048-8DB6-879775DA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E515-609C-CA44-AD3D-54EEB8A9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642B-7F62-D749-A9B6-F70F01FB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4973-D09B-E844-B475-F325BC1D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A220-7BE5-244A-ACA4-6072FE1D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AC23-7122-2A43-ACC4-2F5E5BC34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B6E40-1813-E348-BE6A-46F5B6CC2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CA49-76D1-2643-B964-EDE7CE3C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3333-A7CE-E94F-98D3-633A1BE4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CBE0-6506-204F-A614-2E47D4A9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6BA-F74A-854A-B69B-6A6316A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77EE-91FA-8241-A163-D25B581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1223-AD1C-5F45-8EDA-5AE8A4DEA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2E616-BA2A-2F42-8A15-731957597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36826-D975-A44F-BA55-B7437955D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272CC-37F4-1742-A5BC-1EE1F395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51922-6533-E940-950F-CE3A55DE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76DDA-03B4-7B44-AE1B-A2D413B3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EF5A-1DE9-7149-94E9-0FF31E51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05560-4971-374F-8897-FD58AD78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9A84C-A656-5049-B88C-458E048C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C8E5E-70E6-2C4C-AA1F-736C92BB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7A4AF-40BB-9246-BBDE-D77B1DA4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24E7-5EB4-D147-B741-4ED3E260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5937-F324-4B41-BD71-946311B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52CF-7E10-034D-BF9F-BE6593C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855E-B9F0-FA44-87F4-0AFB9BD1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AE5AE-4122-004F-B17D-A63DC197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42D5-53A7-F74B-88AE-B0AB280B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BBA1-C237-FE47-89B1-85C756A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86D76-A1DF-AA47-8DD5-2007D41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8DC2-8F5A-AD49-B2FC-678F239D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5F5BF-B40D-8442-9B62-E2DAC35A7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BE2EA-DEA5-5749-8EE6-8539326B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84E3-FE62-2240-BC73-C6C95E87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58702-9259-BD44-9233-D67F12F9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AB95-65FE-964F-8C41-DF9AEBD6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8058-C44E-B540-8A3D-7218AF92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2FA1-7A85-BA46-AB54-67DACCCB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B000-0F05-FE49-8D8A-E4D179F6C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2CB0-1BE6-3F47-AD89-DEA7CD3F203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2DB9-2D34-4644-9A5E-DE4A82319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6C73-A8DB-DF49-A475-8F9608FA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AC72B9-694D-4328-8061-5F156262A359}"/>
              </a:ext>
            </a:extLst>
          </p:cNvPr>
          <p:cNvGrpSpPr/>
          <p:nvPr/>
        </p:nvGrpSpPr>
        <p:grpSpPr>
          <a:xfrm>
            <a:off x="4541564" y="402507"/>
            <a:ext cx="655782" cy="394511"/>
            <a:chOff x="3759198" y="1346545"/>
            <a:chExt cx="655782" cy="39451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21C428E-BB82-CE41-8006-45DDFF33BF18}"/>
                </a:ext>
              </a:extLst>
            </p:cNvPr>
            <p:cNvSpPr/>
            <p:nvPr/>
          </p:nvSpPr>
          <p:spPr>
            <a:xfrm>
              <a:off x="3934689" y="1444908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403835-ACEC-F64C-8EF8-E77E3E89CB74}"/>
                </a:ext>
              </a:extLst>
            </p:cNvPr>
            <p:cNvSpPr/>
            <p:nvPr/>
          </p:nvSpPr>
          <p:spPr>
            <a:xfrm>
              <a:off x="4073236" y="1593270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0AE5B2F-2515-B14F-8762-FBAEC61E91F8}"/>
                </a:ext>
              </a:extLst>
            </p:cNvPr>
            <p:cNvSpPr/>
            <p:nvPr/>
          </p:nvSpPr>
          <p:spPr>
            <a:xfrm>
              <a:off x="4276435" y="1556327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D3D5F7-042C-0B46-B450-DAFFD9BA2D03}"/>
                </a:ext>
              </a:extLst>
            </p:cNvPr>
            <p:cNvSpPr/>
            <p:nvPr/>
          </p:nvSpPr>
          <p:spPr>
            <a:xfrm>
              <a:off x="4151744" y="1346545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B4A4869-8482-3D4F-827D-19C715B9269D}"/>
                </a:ext>
              </a:extLst>
            </p:cNvPr>
            <p:cNvSpPr/>
            <p:nvPr/>
          </p:nvSpPr>
          <p:spPr>
            <a:xfrm>
              <a:off x="3759198" y="1611747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35D385D-BE25-4A58-9D0C-26FC08E57DA8}"/>
              </a:ext>
            </a:extLst>
          </p:cNvPr>
          <p:cNvGrpSpPr/>
          <p:nvPr/>
        </p:nvGrpSpPr>
        <p:grpSpPr>
          <a:xfrm>
            <a:off x="6012728" y="391286"/>
            <a:ext cx="794333" cy="410939"/>
            <a:chOff x="4608948" y="1304634"/>
            <a:chExt cx="794333" cy="41093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D80511D-6FA2-1C44-90BD-27CB137BE60D}"/>
                </a:ext>
              </a:extLst>
            </p:cNvPr>
            <p:cNvSpPr/>
            <p:nvPr/>
          </p:nvSpPr>
          <p:spPr>
            <a:xfrm>
              <a:off x="4921829" y="1547092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16E5C4C-D334-4F40-8D94-D5451D40C996}"/>
                </a:ext>
              </a:extLst>
            </p:cNvPr>
            <p:cNvSpPr/>
            <p:nvPr/>
          </p:nvSpPr>
          <p:spPr>
            <a:xfrm>
              <a:off x="4710545" y="1527464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A13C5B4-354B-2746-95CB-35CA47128ED9}"/>
                </a:ext>
              </a:extLst>
            </p:cNvPr>
            <p:cNvSpPr/>
            <p:nvPr/>
          </p:nvSpPr>
          <p:spPr>
            <a:xfrm>
              <a:off x="4812145" y="1304634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AF0386D-1127-8A47-ACAF-C2153BFE24EB}"/>
                </a:ext>
              </a:extLst>
            </p:cNvPr>
            <p:cNvSpPr/>
            <p:nvPr/>
          </p:nvSpPr>
          <p:spPr>
            <a:xfrm>
              <a:off x="5033819" y="1323106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02E3177-C124-AD43-84CF-6D891D4C7574}"/>
                </a:ext>
              </a:extLst>
            </p:cNvPr>
            <p:cNvSpPr/>
            <p:nvPr/>
          </p:nvSpPr>
          <p:spPr>
            <a:xfrm>
              <a:off x="4608948" y="1309896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8C7A2C7-0E6A-C545-B1C8-D724F83A61D5}"/>
                </a:ext>
              </a:extLst>
            </p:cNvPr>
            <p:cNvSpPr/>
            <p:nvPr/>
          </p:nvSpPr>
          <p:spPr>
            <a:xfrm>
              <a:off x="5126186" y="1586264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F31F929-12E3-6141-8A84-1A76B95A2320}"/>
                </a:ext>
              </a:extLst>
            </p:cNvPr>
            <p:cNvSpPr/>
            <p:nvPr/>
          </p:nvSpPr>
          <p:spPr>
            <a:xfrm>
              <a:off x="5264736" y="1351963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D77F6F3-7806-420E-9954-5C2C7C754AC8}"/>
              </a:ext>
            </a:extLst>
          </p:cNvPr>
          <p:cNvSpPr/>
          <p:nvPr/>
        </p:nvSpPr>
        <p:spPr>
          <a:xfrm>
            <a:off x="4972811" y="1388559"/>
            <a:ext cx="1333670" cy="355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ComBat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F01BBCF-8EA1-4411-9535-A56A30A3D50A}"/>
              </a:ext>
            </a:extLst>
          </p:cNvPr>
          <p:cNvSpPr/>
          <p:nvPr/>
        </p:nvSpPr>
        <p:spPr>
          <a:xfrm>
            <a:off x="4972538" y="2076624"/>
            <a:ext cx="1335759" cy="999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2D-UMAP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Kmeans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Spearman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607630-06C8-4897-A4F5-8C9DEB00158A}"/>
              </a:ext>
            </a:extLst>
          </p:cNvPr>
          <p:cNvSpPr txBox="1"/>
          <p:nvPr/>
        </p:nvSpPr>
        <p:spPr>
          <a:xfrm>
            <a:off x="6672384" y="1384815"/>
            <a:ext cx="247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expression values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327935E-AC60-4D68-BD7F-014966299AE7}"/>
              </a:ext>
            </a:extLst>
          </p:cNvPr>
          <p:cNvSpPr txBox="1"/>
          <p:nvPr/>
        </p:nvSpPr>
        <p:spPr>
          <a:xfrm>
            <a:off x="6429657" y="2088841"/>
            <a:ext cx="2964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mutual nearest pairs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Remove PCs with batch effect</a:t>
            </a:r>
          </a:p>
        </p:txBody>
      </p:sp>
      <p:sp>
        <p:nvSpPr>
          <p:cNvPr id="48" name="TextBox 42">
            <a:extLst>
              <a:ext uri="{FF2B5EF4-FFF2-40B4-BE49-F238E27FC236}">
                <a16:creationId xmlns:a16="http://schemas.microsoft.com/office/drawing/2014/main" id="{165CD8D3-9F65-4037-978B-BC2D8E5D288D}"/>
              </a:ext>
            </a:extLst>
          </p:cNvPr>
          <p:cNvSpPr txBox="1"/>
          <p:nvPr/>
        </p:nvSpPr>
        <p:spPr>
          <a:xfrm>
            <a:off x="2408765" y="4129338"/>
            <a:ext cx="22986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Enhancement</a:t>
            </a:r>
          </a:p>
          <a:p>
            <a:pPr algn="ctr"/>
            <a:r>
              <a:rPr lang="en-US" b="1" dirty="0"/>
              <a:t>( optional )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F85B373-FD84-49DC-A26D-3EC0690CEC2B}"/>
              </a:ext>
            </a:extLst>
          </p:cNvPr>
          <p:cNvSpPr/>
          <p:nvPr/>
        </p:nvSpPr>
        <p:spPr>
          <a:xfrm>
            <a:off x="4974627" y="3938231"/>
            <a:ext cx="1333670" cy="3557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ComBat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F3398EE-2A08-4813-A8C9-2E6D7FE688F4}"/>
              </a:ext>
            </a:extLst>
          </p:cNvPr>
          <p:cNvSpPr/>
          <p:nvPr/>
        </p:nvSpPr>
        <p:spPr>
          <a:xfrm>
            <a:off x="4970721" y="4647466"/>
            <a:ext cx="1335759" cy="3557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BBKNN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D8369F6-6345-4336-AD64-9E95CE2E8F06}"/>
              </a:ext>
            </a:extLst>
          </p:cNvPr>
          <p:cNvSpPr txBox="1"/>
          <p:nvPr/>
        </p:nvSpPr>
        <p:spPr>
          <a:xfrm>
            <a:off x="6835005" y="3942107"/>
            <a:ext cx="216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remaining PCs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63FF408-AAB5-49B4-BADE-B30E0F4ABCE6}"/>
              </a:ext>
            </a:extLst>
          </p:cNvPr>
          <p:cNvSpPr txBox="1"/>
          <p:nvPr/>
        </p:nvSpPr>
        <p:spPr>
          <a:xfrm>
            <a:off x="6506871" y="4589119"/>
            <a:ext cx="281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UMAP visualization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1681E06-FCD6-4D9D-95D6-38E5A28465E6}"/>
              </a:ext>
            </a:extLst>
          </p:cNvPr>
          <p:cNvSpPr/>
          <p:nvPr/>
        </p:nvSpPr>
        <p:spPr>
          <a:xfrm>
            <a:off x="4832510" y="1242208"/>
            <a:ext cx="4660812" cy="201733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B94652D-776E-4E6C-8B57-C6160564E50D}"/>
              </a:ext>
            </a:extLst>
          </p:cNvPr>
          <p:cNvCxnSpPr/>
          <p:nvPr/>
        </p:nvCxnSpPr>
        <p:spPr>
          <a:xfrm>
            <a:off x="4994147" y="912270"/>
            <a:ext cx="203199" cy="197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48908B7-4994-4A0A-B9B2-7311A926E7C2}"/>
              </a:ext>
            </a:extLst>
          </p:cNvPr>
          <p:cNvCxnSpPr>
            <a:cxnSpLocks/>
          </p:cNvCxnSpPr>
          <p:nvPr/>
        </p:nvCxnSpPr>
        <p:spPr>
          <a:xfrm flipH="1">
            <a:off x="5919214" y="873573"/>
            <a:ext cx="333656" cy="223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8ABFE23-1E44-4137-995D-7FD7E1D5FCBB}"/>
              </a:ext>
            </a:extLst>
          </p:cNvPr>
          <p:cNvCxnSpPr>
            <a:cxnSpLocks/>
            <a:stCxn id="11" idx="2"/>
            <a:endCxn id="38" idx="0"/>
          </p:cNvCxnSpPr>
          <p:nvPr/>
        </p:nvCxnSpPr>
        <p:spPr>
          <a:xfrm>
            <a:off x="5639646" y="1744302"/>
            <a:ext cx="772" cy="332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C42BEC9-0EEF-40BF-A840-9C4BE0F4CE8D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5640418" y="3075862"/>
            <a:ext cx="1044" cy="8623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25174D2-FAD6-4F06-92F3-06F6A4627788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5638601" y="4293974"/>
            <a:ext cx="2861" cy="3534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7D2B5E7B-C6F1-4B27-BC12-794169244E67}"/>
              </a:ext>
            </a:extLst>
          </p:cNvPr>
          <p:cNvGrpSpPr/>
          <p:nvPr/>
        </p:nvGrpSpPr>
        <p:grpSpPr>
          <a:xfrm>
            <a:off x="5283053" y="5435159"/>
            <a:ext cx="868220" cy="955971"/>
            <a:chOff x="4151744" y="2255978"/>
            <a:chExt cx="868220" cy="955971"/>
          </a:xfrm>
        </p:grpSpPr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B2215FEA-4AC0-474C-A514-3B75D501E00E}"/>
                </a:ext>
              </a:extLst>
            </p:cNvPr>
            <p:cNvSpPr/>
            <p:nvPr/>
          </p:nvSpPr>
          <p:spPr>
            <a:xfrm>
              <a:off x="4572000" y="2467266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21">
              <a:extLst>
                <a:ext uri="{FF2B5EF4-FFF2-40B4-BE49-F238E27FC236}">
                  <a16:creationId xmlns:a16="http://schemas.microsoft.com/office/drawing/2014/main" id="{6CA1CE5B-6B6E-4C69-98BD-4A583E6E3D97}"/>
                </a:ext>
              </a:extLst>
            </p:cNvPr>
            <p:cNvSpPr/>
            <p:nvPr/>
          </p:nvSpPr>
          <p:spPr>
            <a:xfrm>
              <a:off x="4237181" y="2839020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22">
              <a:extLst>
                <a:ext uri="{FF2B5EF4-FFF2-40B4-BE49-F238E27FC236}">
                  <a16:creationId xmlns:a16="http://schemas.microsoft.com/office/drawing/2014/main" id="{9183EDF1-1AC3-4246-AD1D-1E665535C283}"/>
                </a:ext>
              </a:extLst>
            </p:cNvPr>
            <p:cNvSpPr/>
            <p:nvPr/>
          </p:nvSpPr>
          <p:spPr>
            <a:xfrm>
              <a:off x="4756727" y="2624281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23">
              <a:extLst>
                <a:ext uri="{FF2B5EF4-FFF2-40B4-BE49-F238E27FC236}">
                  <a16:creationId xmlns:a16="http://schemas.microsoft.com/office/drawing/2014/main" id="{61155995-3751-4AE4-9BBC-6B12C3004E4F}"/>
                </a:ext>
              </a:extLst>
            </p:cNvPr>
            <p:cNvSpPr/>
            <p:nvPr/>
          </p:nvSpPr>
          <p:spPr>
            <a:xfrm>
              <a:off x="4341089" y="2615047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24">
              <a:extLst>
                <a:ext uri="{FF2B5EF4-FFF2-40B4-BE49-F238E27FC236}">
                  <a16:creationId xmlns:a16="http://schemas.microsoft.com/office/drawing/2014/main" id="{0EF5CE7F-7A50-40DD-BF33-04A1DF4A9DA1}"/>
                </a:ext>
              </a:extLst>
            </p:cNvPr>
            <p:cNvSpPr/>
            <p:nvPr/>
          </p:nvSpPr>
          <p:spPr>
            <a:xfrm>
              <a:off x="4687453" y="3056083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25">
              <a:extLst>
                <a:ext uri="{FF2B5EF4-FFF2-40B4-BE49-F238E27FC236}">
                  <a16:creationId xmlns:a16="http://schemas.microsoft.com/office/drawing/2014/main" id="{666C5DA4-CBBD-4BE5-9C82-F65B0F405082}"/>
                </a:ext>
              </a:extLst>
            </p:cNvPr>
            <p:cNvSpPr/>
            <p:nvPr/>
          </p:nvSpPr>
          <p:spPr>
            <a:xfrm>
              <a:off x="4357256" y="3082640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26">
              <a:extLst>
                <a:ext uri="{FF2B5EF4-FFF2-40B4-BE49-F238E27FC236}">
                  <a16:creationId xmlns:a16="http://schemas.microsoft.com/office/drawing/2014/main" id="{CF5A3643-6428-419E-A26E-7BCAE94C19B4}"/>
                </a:ext>
              </a:extLst>
            </p:cNvPr>
            <p:cNvSpPr/>
            <p:nvPr/>
          </p:nvSpPr>
          <p:spPr>
            <a:xfrm>
              <a:off x="4881419" y="2830952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27">
              <a:extLst>
                <a:ext uri="{FF2B5EF4-FFF2-40B4-BE49-F238E27FC236}">
                  <a16:creationId xmlns:a16="http://schemas.microsoft.com/office/drawing/2014/main" id="{86D7DB9B-6B9D-4576-93CB-1E7B6BDA873F}"/>
                </a:ext>
              </a:extLst>
            </p:cNvPr>
            <p:cNvSpPr/>
            <p:nvPr/>
          </p:nvSpPr>
          <p:spPr>
            <a:xfrm>
              <a:off x="4548908" y="2817102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28">
              <a:extLst>
                <a:ext uri="{FF2B5EF4-FFF2-40B4-BE49-F238E27FC236}">
                  <a16:creationId xmlns:a16="http://schemas.microsoft.com/office/drawing/2014/main" id="{3B2835D1-4A8A-4311-A567-AA37E711E0D3}"/>
                </a:ext>
              </a:extLst>
            </p:cNvPr>
            <p:cNvSpPr/>
            <p:nvPr/>
          </p:nvSpPr>
          <p:spPr>
            <a:xfrm>
              <a:off x="4151744" y="2620822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29">
              <a:extLst>
                <a:ext uri="{FF2B5EF4-FFF2-40B4-BE49-F238E27FC236}">
                  <a16:creationId xmlns:a16="http://schemas.microsoft.com/office/drawing/2014/main" id="{AD9128AE-9957-4027-A7BC-4F33F56EFB29}"/>
                </a:ext>
              </a:extLst>
            </p:cNvPr>
            <p:cNvSpPr/>
            <p:nvPr/>
          </p:nvSpPr>
          <p:spPr>
            <a:xfrm>
              <a:off x="4231409" y="2307939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33">
              <a:extLst>
                <a:ext uri="{FF2B5EF4-FFF2-40B4-BE49-F238E27FC236}">
                  <a16:creationId xmlns:a16="http://schemas.microsoft.com/office/drawing/2014/main" id="{CF1DAF96-9614-4E85-9869-41B5F9A7DBF4}"/>
                </a:ext>
              </a:extLst>
            </p:cNvPr>
            <p:cNvSpPr/>
            <p:nvPr/>
          </p:nvSpPr>
          <p:spPr>
            <a:xfrm>
              <a:off x="4783284" y="2377219"/>
              <a:ext cx="138545" cy="1293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34">
              <a:extLst>
                <a:ext uri="{FF2B5EF4-FFF2-40B4-BE49-F238E27FC236}">
                  <a16:creationId xmlns:a16="http://schemas.microsoft.com/office/drawing/2014/main" id="{B3B2903A-1204-4CC3-BF07-9055AFC8CEAC}"/>
                </a:ext>
              </a:extLst>
            </p:cNvPr>
            <p:cNvSpPr/>
            <p:nvPr/>
          </p:nvSpPr>
          <p:spPr>
            <a:xfrm>
              <a:off x="4604908" y="2255978"/>
              <a:ext cx="138545" cy="1293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C9B2985-8473-4107-8CAF-EF8B46D5B55F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5638600" y="5003209"/>
            <a:ext cx="1" cy="3229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3D68891-62E1-524D-B397-51F40F26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822" y="1502021"/>
            <a:ext cx="1338024" cy="13380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C51E2C-D0BC-144F-89CF-900780CEA5A9}"/>
              </a:ext>
            </a:extLst>
          </p:cNvPr>
          <p:cNvSpPr/>
          <p:nvPr/>
        </p:nvSpPr>
        <p:spPr>
          <a:xfrm>
            <a:off x="2257523" y="213189"/>
            <a:ext cx="7525711" cy="6341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5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2019-03-07T18:12:38Z</dcterms:created>
  <dcterms:modified xsi:type="dcterms:W3CDTF">2019-07-24T16:19:34Z</dcterms:modified>
</cp:coreProperties>
</file>