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11629F-F9FA-DE40-BE45-5C9FECA3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45025"/>
              </p:ext>
            </p:extLst>
          </p:nvPr>
        </p:nvGraphicFramePr>
        <p:xfrm>
          <a:off x="1254897" y="1411645"/>
          <a:ext cx="9682206" cy="3606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27402">
                  <a:extLst>
                    <a:ext uri="{9D8B030D-6E8A-4147-A177-3AD203B41FA5}">
                      <a16:colId xmlns:a16="http://schemas.microsoft.com/office/drawing/2014/main" val="4130405051"/>
                    </a:ext>
                  </a:extLst>
                </a:gridCol>
                <a:gridCol w="3227402">
                  <a:extLst>
                    <a:ext uri="{9D8B030D-6E8A-4147-A177-3AD203B41FA5}">
                      <a16:colId xmlns:a16="http://schemas.microsoft.com/office/drawing/2014/main" val="739211112"/>
                    </a:ext>
                  </a:extLst>
                </a:gridCol>
                <a:gridCol w="3227402">
                  <a:extLst>
                    <a:ext uri="{9D8B030D-6E8A-4147-A177-3AD203B41FA5}">
                      <a16:colId xmlns:a16="http://schemas.microsoft.com/office/drawing/2014/main" val="89212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Manuscript Version (0.0.2)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Latest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Combine Multiple Batches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9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Combine Multiple Batches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largest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 each two batches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4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Round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1D-tSNE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2D-UMAP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1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 batch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Non-linear (Kendall)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(Pearson) &amp; </a:t>
                      </a:r>
                    </a:p>
                    <a:p>
                      <a:pPr algn="ctr"/>
                      <a:r>
                        <a:rPr lang="en-US" dirty="0"/>
                        <a:t>non-linear (Spearman)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 expression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ComBat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6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ComBat</a:t>
                      </a:r>
                      <a:r>
                        <a:rPr lang="en-US" dirty="0"/>
                        <a:t> &amp; BBKNN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5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2019-03-07T18:12:38Z</dcterms:created>
  <dcterms:modified xsi:type="dcterms:W3CDTF">2019-07-24T16:30:42Z</dcterms:modified>
</cp:coreProperties>
</file>