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FF88A-72CE-F741-BEB1-A8E276360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B025E-3FB6-6D45-891C-5861502C5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2DBA7-7993-8945-BA01-6C3F122C7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6/25/19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37ADD-7B92-BD4C-B89B-69F6E635B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8CEB7-CECF-BF45-92BA-F72539AF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264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96800-E0C6-4F45-B99B-428BB65A7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70FA2F-0AD0-B342-8664-754AEB5D8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76260-E3BC-4E49-84F9-C153C7D3A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6/25/19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90194-EE52-F443-8704-BA93DC33E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CD7DE-4982-FF46-B7D8-51D734831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43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88FF34-80E8-2E40-8D9B-C7FBD3C910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A97328-F32B-A645-9FAC-BA86A3310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E1A9F-761B-514A-A10B-486192EFA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6/25/19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3CEF6-0AFB-F344-90AF-5AE333B5C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0934A-07B0-D349-9DF5-4644E3B1A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921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52045-B32D-4D4A-9F78-A404BA24A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E9A75-C7CC-C84B-8317-2936C752F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2002D-AAA5-E04B-B67C-B6C0CE901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6/25/19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AA259-FD36-A641-A0FC-FA2DD5602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A1251-3C30-324A-B3EF-FD98EF39F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809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31523-74BC-C04B-98BA-1B0272386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ECF1A-09E8-6048-8DB6-879775DA3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EE515-609C-CA44-AD3D-54EEB8A97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6/25/19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B642B-7F62-D749-A9B6-F70F01FB5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54973-D09B-E844-B475-F325BC1D3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483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DA220-7BE5-244A-ACA4-6072FE1D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BAC23-7122-2A43-ACC4-2F5E5BC346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3B6E40-1813-E348-BE6A-46F5B6CC2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FCA49-76D1-2643-B964-EDE7CE3C8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6/25/19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63333-A7CE-E94F-98D3-633A1BE49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82CBE0-6506-204F-A614-2E47D4A9C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55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286BA-F74A-854A-B69B-6A6316A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877EE-91FA-8241-A163-D25B58136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461223-AD1C-5F45-8EDA-5AE8A4DEA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A2E616-BA2A-2F42-8A15-731957597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436826-D975-A44F-BA55-B7437955DF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6272CC-37F4-1742-A5BC-1EE1F3954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6/25/19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B51922-6533-E940-950F-CE3A55DE2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176DDA-03B4-7B44-AE1B-A2D413B36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7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2EF5A-1DE9-7149-94E9-0FF31E51B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605560-4971-374F-8897-FD58AD78D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6/25/19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09A84C-A656-5049-B88C-458E048C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AC8E5E-70E6-2C4C-AA1F-736C92BB5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65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E7A4AF-40BB-9246-BBDE-D77B1DA4C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6/25/19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7F24E7-5EB4-D147-B741-4ED3E260F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B05937-F324-4B41-BD71-946311B06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18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A52CF-7E10-034D-BF9F-BE6593C7A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F855E-B9F0-FA44-87F4-0AFB9BD1D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BAE5AE-4122-004F-B17D-A63DC1971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242D5-53A7-F74B-88AE-B0AB280B6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6/25/19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B8BBA1-C237-FE47-89B1-85C756AA9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86D76-A1DF-AA47-8DD5-2007D412D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31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58DC2-8F5A-AD49-B2FC-678F239D9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15F5BF-B40D-8442-9B62-E2DAC35A73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BBE2EA-DEA5-5749-8EE6-8539326BE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A84E3-FE62-2240-BC73-C6C95E87D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6/25/19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F58702-9259-BD44-9233-D67F12F9C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CAB95-65FE-964F-8C41-DF9AEBD69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888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FE8058-C44E-B540-8A3D-7218AF921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F2FA1-7A85-BA46-AB54-67DACCCB7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AB000-0F05-FE49-8D8A-E4D179F6C6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D2CB0-1BE6-3F47-AD89-DEA7CD3F203F}" type="datetimeFigureOut">
              <a:rPr lang="en-US" smtClean="0"/>
              <a:t>6/25/19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72DB9-2D34-4644-9A5E-DE4A823195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E6C73-A8DB-DF49-A475-8F9608FA8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6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AEBE9BD-7B80-134A-A796-57852103AC9B}"/>
              </a:ext>
            </a:extLst>
          </p:cNvPr>
          <p:cNvSpPr/>
          <p:nvPr/>
        </p:nvSpPr>
        <p:spPr>
          <a:xfrm>
            <a:off x="5140037" y="1759530"/>
            <a:ext cx="120076" cy="16579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B29E2E-F265-FB4D-9466-3B9965BE0B07}"/>
              </a:ext>
            </a:extLst>
          </p:cNvPr>
          <p:cNvSpPr/>
          <p:nvPr/>
        </p:nvSpPr>
        <p:spPr>
          <a:xfrm>
            <a:off x="3971636" y="3299696"/>
            <a:ext cx="1270001" cy="1177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1C428E-BB82-CE41-8006-45DDFF33BF18}"/>
              </a:ext>
            </a:extLst>
          </p:cNvPr>
          <p:cNvSpPr/>
          <p:nvPr/>
        </p:nvSpPr>
        <p:spPr>
          <a:xfrm>
            <a:off x="3934689" y="1444908"/>
            <a:ext cx="138545" cy="129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B403835-ACEC-F64C-8EF8-E77E3E89CB74}"/>
              </a:ext>
            </a:extLst>
          </p:cNvPr>
          <p:cNvSpPr/>
          <p:nvPr/>
        </p:nvSpPr>
        <p:spPr>
          <a:xfrm>
            <a:off x="4073236" y="1593270"/>
            <a:ext cx="138545" cy="129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AE5B2F-2515-B14F-8762-FBAEC61E91F8}"/>
              </a:ext>
            </a:extLst>
          </p:cNvPr>
          <p:cNvSpPr/>
          <p:nvPr/>
        </p:nvSpPr>
        <p:spPr>
          <a:xfrm>
            <a:off x="4276435" y="1556327"/>
            <a:ext cx="138545" cy="129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D80511D-6FA2-1C44-90BD-27CB137BE60D}"/>
              </a:ext>
            </a:extLst>
          </p:cNvPr>
          <p:cNvSpPr/>
          <p:nvPr/>
        </p:nvSpPr>
        <p:spPr>
          <a:xfrm>
            <a:off x="4921829" y="1547092"/>
            <a:ext cx="138545" cy="1293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16E5C4C-D334-4F40-8D94-D5451D40C996}"/>
              </a:ext>
            </a:extLst>
          </p:cNvPr>
          <p:cNvSpPr/>
          <p:nvPr/>
        </p:nvSpPr>
        <p:spPr>
          <a:xfrm>
            <a:off x="4710545" y="1527464"/>
            <a:ext cx="138545" cy="1293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A13C5B4-354B-2746-95CB-35CA47128ED9}"/>
              </a:ext>
            </a:extLst>
          </p:cNvPr>
          <p:cNvSpPr/>
          <p:nvPr/>
        </p:nvSpPr>
        <p:spPr>
          <a:xfrm>
            <a:off x="4812145" y="1304634"/>
            <a:ext cx="138545" cy="1293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AF0386D-1127-8A47-ACAF-C2153BFE24EB}"/>
              </a:ext>
            </a:extLst>
          </p:cNvPr>
          <p:cNvSpPr/>
          <p:nvPr/>
        </p:nvSpPr>
        <p:spPr>
          <a:xfrm>
            <a:off x="5033819" y="1323106"/>
            <a:ext cx="138545" cy="1293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36B76B2-79CA-3D44-A4E4-629E9E78A566}"/>
              </a:ext>
            </a:extLst>
          </p:cNvPr>
          <p:cNvSpPr/>
          <p:nvPr/>
        </p:nvSpPr>
        <p:spPr>
          <a:xfrm>
            <a:off x="4572000" y="2467266"/>
            <a:ext cx="138545" cy="1293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45926CE-9C0D-984B-8D54-76938051B360}"/>
              </a:ext>
            </a:extLst>
          </p:cNvPr>
          <p:cNvSpPr/>
          <p:nvPr/>
        </p:nvSpPr>
        <p:spPr>
          <a:xfrm>
            <a:off x="4237181" y="2839020"/>
            <a:ext cx="138545" cy="129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504154F-1877-954D-82C9-74673A3464DA}"/>
              </a:ext>
            </a:extLst>
          </p:cNvPr>
          <p:cNvSpPr/>
          <p:nvPr/>
        </p:nvSpPr>
        <p:spPr>
          <a:xfrm>
            <a:off x="4756727" y="2624281"/>
            <a:ext cx="138545" cy="129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2D7494F-31CE-1D46-917E-A42DD286893E}"/>
              </a:ext>
            </a:extLst>
          </p:cNvPr>
          <p:cNvSpPr/>
          <p:nvPr/>
        </p:nvSpPr>
        <p:spPr>
          <a:xfrm>
            <a:off x="4341089" y="2615047"/>
            <a:ext cx="138545" cy="129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496F036-6E2D-9B4B-8E1C-B42DDB98F9B9}"/>
              </a:ext>
            </a:extLst>
          </p:cNvPr>
          <p:cNvSpPr/>
          <p:nvPr/>
        </p:nvSpPr>
        <p:spPr>
          <a:xfrm>
            <a:off x="4687453" y="3056083"/>
            <a:ext cx="138545" cy="129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991B76E-3E3A-614E-BBDB-6862D8334D47}"/>
              </a:ext>
            </a:extLst>
          </p:cNvPr>
          <p:cNvSpPr/>
          <p:nvPr/>
        </p:nvSpPr>
        <p:spPr>
          <a:xfrm>
            <a:off x="4357256" y="3082640"/>
            <a:ext cx="138545" cy="1293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90CEA22-975F-5A49-A7CE-FBE161C0F706}"/>
              </a:ext>
            </a:extLst>
          </p:cNvPr>
          <p:cNvSpPr/>
          <p:nvPr/>
        </p:nvSpPr>
        <p:spPr>
          <a:xfrm>
            <a:off x="4881419" y="2830952"/>
            <a:ext cx="138545" cy="1293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A4F7CB8-9A80-1C4D-9935-4B6BCC0B48F1}"/>
              </a:ext>
            </a:extLst>
          </p:cNvPr>
          <p:cNvSpPr/>
          <p:nvPr/>
        </p:nvSpPr>
        <p:spPr>
          <a:xfrm>
            <a:off x="4548908" y="2817102"/>
            <a:ext cx="138545" cy="1293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A3B659E-4B5A-AE41-8BC5-1261B7DA1FD8}"/>
              </a:ext>
            </a:extLst>
          </p:cNvPr>
          <p:cNvSpPr/>
          <p:nvPr/>
        </p:nvSpPr>
        <p:spPr>
          <a:xfrm>
            <a:off x="4151744" y="2620822"/>
            <a:ext cx="138545" cy="1293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1AA52D0-40F3-5B47-962C-A8DDFD7640C2}"/>
              </a:ext>
            </a:extLst>
          </p:cNvPr>
          <p:cNvSpPr/>
          <p:nvPr/>
        </p:nvSpPr>
        <p:spPr>
          <a:xfrm>
            <a:off x="4231409" y="2307939"/>
            <a:ext cx="138545" cy="129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61EDAD8-0099-514E-8386-7EA7469C3135}"/>
              </a:ext>
            </a:extLst>
          </p:cNvPr>
          <p:cNvSpPr/>
          <p:nvPr/>
        </p:nvSpPr>
        <p:spPr>
          <a:xfrm>
            <a:off x="3952005" y="1760685"/>
            <a:ext cx="120076" cy="16579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ED3D5F7-042C-0B46-B450-DAFFD9BA2D03}"/>
              </a:ext>
            </a:extLst>
          </p:cNvPr>
          <p:cNvSpPr/>
          <p:nvPr/>
        </p:nvSpPr>
        <p:spPr>
          <a:xfrm>
            <a:off x="4151744" y="1346545"/>
            <a:ext cx="138545" cy="129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25F1668-2B1E-C64E-81E8-F092EF1D7A7E}"/>
              </a:ext>
            </a:extLst>
          </p:cNvPr>
          <p:cNvSpPr/>
          <p:nvPr/>
        </p:nvSpPr>
        <p:spPr>
          <a:xfrm>
            <a:off x="4783284" y="2377219"/>
            <a:ext cx="138545" cy="1293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81F8217-6B15-0C4D-8EF1-C8A9DF2A1823}"/>
              </a:ext>
            </a:extLst>
          </p:cNvPr>
          <p:cNvSpPr/>
          <p:nvPr/>
        </p:nvSpPr>
        <p:spPr>
          <a:xfrm>
            <a:off x="4604908" y="2255978"/>
            <a:ext cx="138545" cy="129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Block Arc 35">
            <a:extLst>
              <a:ext uri="{FF2B5EF4-FFF2-40B4-BE49-F238E27FC236}">
                <a16:creationId xmlns:a16="http://schemas.microsoft.com/office/drawing/2014/main" id="{898F7990-66A0-A645-8E53-DA954CD4905D}"/>
              </a:ext>
            </a:extLst>
          </p:cNvPr>
          <p:cNvSpPr/>
          <p:nvPr/>
        </p:nvSpPr>
        <p:spPr>
          <a:xfrm rot="5148417">
            <a:off x="4821385" y="2078184"/>
            <a:ext cx="877454" cy="1073727"/>
          </a:xfrm>
          <a:prstGeom prst="blockArc">
            <a:avLst>
              <a:gd name="adj1" fmla="val 10214292"/>
              <a:gd name="adj2" fmla="val 582639"/>
              <a:gd name="adj3" fmla="val 16031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02E3177-C124-AD43-84CF-6D891D4C7574}"/>
              </a:ext>
            </a:extLst>
          </p:cNvPr>
          <p:cNvSpPr/>
          <p:nvPr/>
        </p:nvSpPr>
        <p:spPr>
          <a:xfrm>
            <a:off x="4608948" y="1309896"/>
            <a:ext cx="138545" cy="1293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B4A4869-8482-3D4F-827D-19C715B9269D}"/>
              </a:ext>
            </a:extLst>
          </p:cNvPr>
          <p:cNvSpPr/>
          <p:nvPr/>
        </p:nvSpPr>
        <p:spPr>
          <a:xfrm>
            <a:off x="3759198" y="1611747"/>
            <a:ext cx="138545" cy="129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8C7A2C7-0E6A-C545-B1C8-D724F83A61D5}"/>
              </a:ext>
            </a:extLst>
          </p:cNvPr>
          <p:cNvSpPr/>
          <p:nvPr/>
        </p:nvSpPr>
        <p:spPr>
          <a:xfrm>
            <a:off x="5126186" y="1586264"/>
            <a:ext cx="138545" cy="1293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F31F929-12E3-6141-8A84-1A76B95A2320}"/>
              </a:ext>
            </a:extLst>
          </p:cNvPr>
          <p:cNvSpPr/>
          <p:nvPr/>
        </p:nvSpPr>
        <p:spPr>
          <a:xfrm>
            <a:off x="5264736" y="1351963"/>
            <a:ext cx="138545" cy="1293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AA9D7F0-456E-C248-8B57-D1549EC3AF16}"/>
              </a:ext>
            </a:extLst>
          </p:cNvPr>
          <p:cNvSpPr txBox="1"/>
          <p:nvPr/>
        </p:nvSpPr>
        <p:spPr>
          <a:xfrm>
            <a:off x="3993687" y="1680942"/>
            <a:ext cx="1465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BEER</a:t>
            </a:r>
            <a:r>
              <a:rPr lang="en-US" altLang="zh-CN" sz="2400" b="1" dirty="0">
                <a:solidFill>
                  <a:srgbClr val="FF0000"/>
                </a:solidFill>
              </a:rPr>
              <a:t>.LAB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394A339-4DA9-734E-9D72-39DB0753C05D}"/>
              </a:ext>
            </a:extLst>
          </p:cNvPr>
          <p:cNvSpPr/>
          <p:nvPr/>
        </p:nvSpPr>
        <p:spPr>
          <a:xfrm>
            <a:off x="4072081" y="2155536"/>
            <a:ext cx="1067956" cy="1143005"/>
          </a:xfrm>
          <a:prstGeom prst="rect">
            <a:avLst/>
          </a:prstGeom>
          <a:solidFill>
            <a:srgbClr val="FFC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A2F39FE1-292E-C84B-8988-15875227BF6D}"/>
              </a:ext>
            </a:extLst>
          </p:cNvPr>
          <p:cNvSpPr/>
          <p:nvPr/>
        </p:nvSpPr>
        <p:spPr>
          <a:xfrm>
            <a:off x="2321472" y="1630635"/>
            <a:ext cx="1264230" cy="447565"/>
          </a:xfrm>
          <a:prstGeom prst="cloud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ightning Bolt 9">
            <a:extLst>
              <a:ext uri="{FF2B5EF4-FFF2-40B4-BE49-F238E27FC236}">
                <a16:creationId xmlns:a16="http://schemas.microsoft.com/office/drawing/2014/main" id="{0B47DAD9-BB5E-0348-96EE-AD0D1B3DEA8A}"/>
              </a:ext>
            </a:extLst>
          </p:cNvPr>
          <p:cNvSpPr/>
          <p:nvPr/>
        </p:nvSpPr>
        <p:spPr>
          <a:xfrm rot="850751">
            <a:off x="2631309" y="2286076"/>
            <a:ext cx="914400" cy="914400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76458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9</cp:revision>
  <dcterms:created xsi:type="dcterms:W3CDTF">2019-03-07T18:12:38Z</dcterms:created>
  <dcterms:modified xsi:type="dcterms:W3CDTF">2019-06-25T19:49:36Z</dcterms:modified>
</cp:coreProperties>
</file>