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AC72B9-694D-4328-8061-5F156262A359}"/>
              </a:ext>
            </a:extLst>
          </p:cNvPr>
          <p:cNvGrpSpPr/>
          <p:nvPr/>
        </p:nvGrpSpPr>
        <p:grpSpPr>
          <a:xfrm>
            <a:off x="4541564" y="402507"/>
            <a:ext cx="655782" cy="394511"/>
            <a:chOff x="3759198" y="1346545"/>
            <a:chExt cx="655782" cy="3945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1C428E-BB82-CE41-8006-45DDFF33BF18}"/>
                </a:ext>
              </a:extLst>
            </p:cNvPr>
            <p:cNvSpPr/>
            <p:nvPr/>
          </p:nvSpPr>
          <p:spPr>
            <a:xfrm>
              <a:off x="3934689" y="1444908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403835-ACEC-F64C-8EF8-E77E3E89CB74}"/>
                </a:ext>
              </a:extLst>
            </p:cNvPr>
            <p:cNvSpPr/>
            <p:nvPr/>
          </p:nvSpPr>
          <p:spPr>
            <a:xfrm>
              <a:off x="4073236" y="1593270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AE5B2F-2515-B14F-8762-FBAEC61E91F8}"/>
                </a:ext>
              </a:extLst>
            </p:cNvPr>
            <p:cNvSpPr/>
            <p:nvPr/>
          </p:nvSpPr>
          <p:spPr>
            <a:xfrm>
              <a:off x="4276435" y="155632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D3D5F7-042C-0B46-B450-DAFFD9BA2D03}"/>
                </a:ext>
              </a:extLst>
            </p:cNvPr>
            <p:cNvSpPr/>
            <p:nvPr/>
          </p:nvSpPr>
          <p:spPr>
            <a:xfrm>
              <a:off x="4151744" y="1346545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B4A4869-8482-3D4F-827D-19C715B9269D}"/>
                </a:ext>
              </a:extLst>
            </p:cNvPr>
            <p:cNvSpPr/>
            <p:nvPr/>
          </p:nvSpPr>
          <p:spPr>
            <a:xfrm>
              <a:off x="3759198" y="161174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35D385D-BE25-4A58-9D0C-26FC08E57DA8}"/>
              </a:ext>
            </a:extLst>
          </p:cNvPr>
          <p:cNvGrpSpPr/>
          <p:nvPr/>
        </p:nvGrpSpPr>
        <p:grpSpPr>
          <a:xfrm>
            <a:off x="6012728" y="391286"/>
            <a:ext cx="794333" cy="410939"/>
            <a:chOff x="4608948" y="1304634"/>
            <a:chExt cx="794333" cy="41093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D80511D-6FA2-1C44-90BD-27CB137BE60D}"/>
                </a:ext>
              </a:extLst>
            </p:cNvPr>
            <p:cNvSpPr/>
            <p:nvPr/>
          </p:nvSpPr>
          <p:spPr>
            <a:xfrm>
              <a:off x="4921829" y="154709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6E5C4C-D334-4F40-8D94-D5451D40C996}"/>
                </a:ext>
              </a:extLst>
            </p:cNvPr>
            <p:cNvSpPr/>
            <p:nvPr/>
          </p:nvSpPr>
          <p:spPr>
            <a:xfrm>
              <a:off x="4710545" y="152746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13C5B4-354B-2746-95CB-35CA47128ED9}"/>
                </a:ext>
              </a:extLst>
            </p:cNvPr>
            <p:cNvSpPr/>
            <p:nvPr/>
          </p:nvSpPr>
          <p:spPr>
            <a:xfrm>
              <a:off x="4812145" y="130463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F0386D-1127-8A47-ACAF-C2153BFE24EB}"/>
                </a:ext>
              </a:extLst>
            </p:cNvPr>
            <p:cNvSpPr/>
            <p:nvPr/>
          </p:nvSpPr>
          <p:spPr>
            <a:xfrm>
              <a:off x="5033819" y="132310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2E3177-C124-AD43-84CF-6D891D4C7574}"/>
                </a:ext>
              </a:extLst>
            </p:cNvPr>
            <p:cNvSpPr/>
            <p:nvPr/>
          </p:nvSpPr>
          <p:spPr>
            <a:xfrm>
              <a:off x="4608948" y="130989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C7A2C7-0E6A-C545-B1C8-D724F83A61D5}"/>
                </a:ext>
              </a:extLst>
            </p:cNvPr>
            <p:cNvSpPr/>
            <p:nvPr/>
          </p:nvSpPr>
          <p:spPr>
            <a:xfrm>
              <a:off x="5126186" y="158626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31F929-12E3-6141-8A84-1A76B95A2320}"/>
                </a:ext>
              </a:extLst>
            </p:cNvPr>
            <p:cNvSpPr/>
            <p:nvPr/>
          </p:nvSpPr>
          <p:spPr>
            <a:xfrm>
              <a:off x="5264736" y="1351963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AA9D7F0-456E-C248-8B57-D1549EC3AF16}"/>
              </a:ext>
            </a:extLst>
          </p:cNvPr>
          <p:cNvSpPr txBox="1"/>
          <p:nvPr/>
        </p:nvSpPr>
        <p:spPr>
          <a:xfrm>
            <a:off x="3669289" y="1910463"/>
            <a:ext cx="94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77F6F3-7806-420E-9954-5C2C7C754AC8}"/>
              </a:ext>
            </a:extLst>
          </p:cNvPr>
          <p:cNvSpPr/>
          <p:nvPr/>
        </p:nvSpPr>
        <p:spPr>
          <a:xfrm>
            <a:off x="4972811" y="1388559"/>
            <a:ext cx="1333670" cy="3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ComBat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01BBCF-8EA1-4411-9535-A56A30A3D50A}"/>
              </a:ext>
            </a:extLst>
          </p:cNvPr>
          <p:cNvSpPr/>
          <p:nvPr/>
        </p:nvSpPr>
        <p:spPr>
          <a:xfrm>
            <a:off x="4972538" y="2076624"/>
            <a:ext cx="1335759" cy="999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2D-UMAP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Spearman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607630-06C8-4897-A4F5-8C9DEB00158A}"/>
              </a:ext>
            </a:extLst>
          </p:cNvPr>
          <p:cNvSpPr txBox="1"/>
          <p:nvPr/>
        </p:nvSpPr>
        <p:spPr>
          <a:xfrm>
            <a:off x="6672384" y="1384815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expression values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27935E-AC60-4D68-BD7F-014966299AE7}"/>
              </a:ext>
            </a:extLst>
          </p:cNvPr>
          <p:cNvSpPr txBox="1"/>
          <p:nvPr/>
        </p:nvSpPr>
        <p:spPr>
          <a:xfrm>
            <a:off x="6429657" y="2088841"/>
            <a:ext cx="296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mutual nearest pairs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Remove PCs with batch effect</a:t>
            </a:r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165CD8D3-9F65-4037-978B-BC2D8E5D288D}"/>
              </a:ext>
            </a:extLst>
          </p:cNvPr>
          <p:cNvSpPr txBox="1"/>
          <p:nvPr/>
        </p:nvSpPr>
        <p:spPr>
          <a:xfrm>
            <a:off x="2381507" y="4190238"/>
            <a:ext cx="229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Enhancement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F85B373-FD84-49DC-A26D-3EC0690CEC2B}"/>
              </a:ext>
            </a:extLst>
          </p:cNvPr>
          <p:cNvSpPr/>
          <p:nvPr/>
        </p:nvSpPr>
        <p:spPr>
          <a:xfrm>
            <a:off x="4974627" y="3938231"/>
            <a:ext cx="1333670" cy="3557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ComBat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3398EE-2A08-4813-A8C9-2E6D7FE688F4}"/>
              </a:ext>
            </a:extLst>
          </p:cNvPr>
          <p:cNvSpPr/>
          <p:nvPr/>
        </p:nvSpPr>
        <p:spPr>
          <a:xfrm>
            <a:off x="4970721" y="4647466"/>
            <a:ext cx="1335759" cy="3557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BBKNN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8369F6-6345-4336-AD64-9E95CE2E8F06}"/>
              </a:ext>
            </a:extLst>
          </p:cNvPr>
          <p:cNvSpPr txBox="1"/>
          <p:nvPr/>
        </p:nvSpPr>
        <p:spPr>
          <a:xfrm>
            <a:off x="6835005" y="3942107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remaining PCs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63FF408-AAB5-49B4-BADE-B30E0F4ABCE6}"/>
              </a:ext>
            </a:extLst>
          </p:cNvPr>
          <p:cNvSpPr txBox="1"/>
          <p:nvPr/>
        </p:nvSpPr>
        <p:spPr>
          <a:xfrm>
            <a:off x="6506871" y="4589119"/>
            <a:ext cx="281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UMAP visualization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681E06-FCD6-4D9D-95D6-38E5A28465E6}"/>
              </a:ext>
            </a:extLst>
          </p:cNvPr>
          <p:cNvSpPr/>
          <p:nvPr/>
        </p:nvSpPr>
        <p:spPr>
          <a:xfrm>
            <a:off x="4832510" y="1242208"/>
            <a:ext cx="4660812" cy="201733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94652D-776E-4E6C-8B57-C6160564E50D}"/>
              </a:ext>
            </a:extLst>
          </p:cNvPr>
          <p:cNvCxnSpPr/>
          <p:nvPr/>
        </p:nvCxnSpPr>
        <p:spPr>
          <a:xfrm>
            <a:off x="4994147" y="912270"/>
            <a:ext cx="203199" cy="19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48908B7-4994-4A0A-B9B2-7311A926E7C2}"/>
              </a:ext>
            </a:extLst>
          </p:cNvPr>
          <p:cNvCxnSpPr>
            <a:cxnSpLocks/>
          </p:cNvCxnSpPr>
          <p:nvPr/>
        </p:nvCxnSpPr>
        <p:spPr>
          <a:xfrm flipH="1">
            <a:off x="5919214" y="873573"/>
            <a:ext cx="333656" cy="22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8ABFE23-1E44-4137-995D-7FD7E1D5FCBB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>
            <a:off x="5639646" y="1744302"/>
            <a:ext cx="772" cy="33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C42BEC9-0EEF-40BF-A840-9C4BE0F4CE8D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5640418" y="3075862"/>
            <a:ext cx="1044" cy="8623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25174D2-FAD6-4F06-92F3-06F6A462778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5638601" y="4293974"/>
            <a:ext cx="2861" cy="3534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D2B5E7B-C6F1-4B27-BC12-794169244E67}"/>
              </a:ext>
            </a:extLst>
          </p:cNvPr>
          <p:cNvGrpSpPr/>
          <p:nvPr/>
        </p:nvGrpSpPr>
        <p:grpSpPr>
          <a:xfrm>
            <a:off x="5283053" y="5435159"/>
            <a:ext cx="868220" cy="955971"/>
            <a:chOff x="4151744" y="2255978"/>
            <a:chExt cx="868220" cy="955971"/>
          </a:xfrm>
        </p:grpSpPr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B2215FEA-4AC0-474C-A514-3B75D501E00E}"/>
                </a:ext>
              </a:extLst>
            </p:cNvPr>
            <p:cNvSpPr/>
            <p:nvPr/>
          </p:nvSpPr>
          <p:spPr>
            <a:xfrm>
              <a:off x="4572000" y="246726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1">
              <a:extLst>
                <a:ext uri="{FF2B5EF4-FFF2-40B4-BE49-F238E27FC236}">
                  <a16:creationId xmlns:a16="http://schemas.microsoft.com/office/drawing/2014/main" id="{6CA1CE5B-6B6E-4C69-98BD-4A583E6E3D97}"/>
                </a:ext>
              </a:extLst>
            </p:cNvPr>
            <p:cNvSpPr/>
            <p:nvPr/>
          </p:nvSpPr>
          <p:spPr>
            <a:xfrm>
              <a:off x="4237181" y="2839020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2">
              <a:extLst>
                <a:ext uri="{FF2B5EF4-FFF2-40B4-BE49-F238E27FC236}">
                  <a16:creationId xmlns:a16="http://schemas.microsoft.com/office/drawing/2014/main" id="{9183EDF1-1AC3-4246-AD1D-1E665535C283}"/>
                </a:ext>
              </a:extLst>
            </p:cNvPr>
            <p:cNvSpPr/>
            <p:nvPr/>
          </p:nvSpPr>
          <p:spPr>
            <a:xfrm>
              <a:off x="4756727" y="2624281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61155995-3751-4AE4-9BBC-6B12C3004E4F}"/>
                </a:ext>
              </a:extLst>
            </p:cNvPr>
            <p:cNvSpPr/>
            <p:nvPr/>
          </p:nvSpPr>
          <p:spPr>
            <a:xfrm>
              <a:off x="4341089" y="261504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24">
              <a:extLst>
                <a:ext uri="{FF2B5EF4-FFF2-40B4-BE49-F238E27FC236}">
                  <a16:creationId xmlns:a16="http://schemas.microsoft.com/office/drawing/2014/main" id="{0EF5CE7F-7A50-40DD-BF33-04A1DF4A9DA1}"/>
                </a:ext>
              </a:extLst>
            </p:cNvPr>
            <p:cNvSpPr/>
            <p:nvPr/>
          </p:nvSpPr>
          <p:spPr>
            <a:xfrm>
              <a:off x="4687453" y="3056083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666C5DA4-CBBD-4BE5-9C82-F65B0F405082}"/>
                </a:ext>
              </a:extLst>
            </p:cNvPr>
            <p:cNvSpPr/>
            <p:nvPr/>
          </p:nvSpPr>
          <p:spPr>
            <a:xfrm>
              <a:off x="4357256" y="3082640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CF5A3643-6428-419E-A26E-7BCAE94C19B4}"/>
                </a:ext>
              </a:extLst>
            </p:cNvPr>
            <p:cNvSpPr/>
            <p:nvPr/>
          </p:nvSpPr>
          <p:spPr>
            <a:xfrm>
              <a:off x="4881419" y="283095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27">
              <a:extLst>
                <a:ext uri="{FF2B5EF4-FFF2-40B4-BE49-F238E27FC236}">
                  <a16:creationId xmlns:a16="http://schemas.microsoft.com/office/drawing/2014/main" id="{86D7DB9B-6B9D-4576-93CB-1E7B6BDA873F}"/>
                </a:ext>
              </a:extLst>
            </p:cNvPr>
            <p:cNvSpPr/>
            <p:nvPr/>
          </p:nvSpPr>
          <p:spPr>
            <a:xfrm>
              <a:off x="4548908" y="281710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28">
              <a:extLst>
                <a:ext uri="{FF2B5EF4-FFF2-40B4-BE49-F238E27FC236}">
                  <a16:creationId xmlns:a16="http://schemas.microsoft.com/office/drawing/2014/main" id="{3B2835D1-4A8A-4311-A567-AA37E711E0D3}"/>
                </a:ext>
              </a:extLst>
            </p:cNvPr>
            <p:cNvSpPr/>
            <p:nvPr/>
          </p:nvSpPr>
          <p:spPr>
            <a:xfrm>
              <a:off x="4151744" y="262082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29">
              <a:extLst>
                <a:ext uri="{FF2B5EF4-FFF2-40B4-BE49-F238E27FC236}">
                  <a16:creationId xmlns:a16="http://schemas.microsoft.com/office/drawing/2014/main" id="{AD9128AE-9957-4027-A7BC-4F33F56EFB29}"/>
                </a:ext>
              </a:extLst>
            </p:cNvPr>
            <p:cNvSpPr/>
            <p:nvPr/>
          </p:nvSpPr>
          <p:spPr>
            <a:xfrm>
              <a:off x="4231409" y="2307939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3">
              <a:extLst>
                <a:ext uri="{FF2B5EF4-FFF2-40B4-BE49-F238E27FC236}">
                  <a16:creationId xmlns:a16="http://schemas.microsoft.com/office/drawing/2014/main" id="{CF1DAF96-9614-4E85-9869-41B5F9A7DBF4}"/>
                </a:ext>
              </a:extLst>
            </p:cNvPr>
            <p:cNvSpPr/>
            <p:nvPr/>
          </p:nvSpPr>
          <p:spPr>
            <a:xfrm>
              <a:off x="4783284" y="2377219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34">
              <a:extLst>
                <a:ext uri="{FF2B5EF4-FFF2-40B4-BE49-F238E27FC236}">
                  <a16:creationId xmlns:a16="http://schemas.microsoft.com/office/drawing/2014/main" id="{B3B2903A-1204-4CC3-BF07-9055AFC8CEAC}"/>
                </a:ext>
              </a:extLst>
            </p:cNvPr>
            <p:cNvSpPr/>
            <p:nvPr/>
          </p:nvSpPr>
          <p:spPr>
            <a:xfrm>
              <a:off x="4604908" y="2255978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C9B2985-8473-4107-8CAF-EF8B46D5B55F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638600" y="5003209"/>
            <a:ext cx="1" cy="3229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3D68891-62E1-524D-B397-51F40F26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59" y="1446516"/>
            <a:ext cx="1215301" cy="12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2019-03-07T18:12:38Z</dcterms:created>
  <dcterms:modified xsi:type="dcterms:W3CDTF">2019-07-24T15:55:58Z</dcterms:modified>
</cp:coreProperties>
</file>