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8"/>
  </p:notesMasterIdLst>
  <p:sldIdLst>
    <p:sldId id="256" r:id="rId3"/>
    <p:sldId id="399" r:id="rId4"/>
    <p:sldId id="400" r:id="rId5"/>
    <p:sldId id="401" r:id="rId6"/>
    <p:sldId id="402" r:id="rId7"/>
    <p:sldId id="403" r:id="rId8"/>
    <p:sldId id="422" r:id="rId9"/>
    <p:sldId id="423" r:id="rId10"/>
    <p:sldId id="404" r:id="rId11"/>
    <p:sldId id="405" r:id="rId12"/>
    <p:sldId id="406" r:id="rId13"/>
    <p:sldId id="258" r:id="rId14"/>
    <p:sldId id="259" r:id="rId15"/>
    <p:sldId id="489" r:id="rId16"/>
    <p:sldId id="490" r:id="rId17"/>
    <p:sldId id="541" r:id="rId18"/>
    <p:sldId id="542" r:id="rId19"/>
    <p:sldId id="491" r:id="rId20"/>
    <p:sldId id="492" r:id="rId21"/>
    <p:sldId id="493" r:id="rId22"/>
    <p:sldId id="494" r:id="rId23"/>
    <p:sldId id="495" r:id="rId24"/>
    <p:sldId id="543" r:id="rId25"/>
    <p:sldId id="496" r:id="rId26"/>
    <p:sldId id="544" r:id="rId27"/>
    <p:sldId id="497" r:id="rId28"/>
    <p:sldId id="681" r:id="rId29"/>
    <p:sldId id="682" r:id="rId30"/>
    <p:sldId id="686" r:id="rId31"/>
    <p:sldId id="687" r:id="rId32"/>
    <p:sldId id="723" r:id="rId33"/>
    <p:sldId id="724" r:id="rId34"/>
    <p:sldId id="725" r:id="rId35"/>
    <p:sldId id="726" r:id="rId36"/>
    <p:sldId id="727" r:id="rId37"/>
    <p:sldId id="728" r:id="rId38"/>
    <p:sldId id="729" r:id="rId39"/>
    <p:sldId id="730" r:id="rId40"/>
    <p:sldId id="731" r:id="rId41"/>
    <p:sldId id="732" r:id="rId42"/>
    <p:sldId id="733" r:id="rId43"/>
    <p:sldId id="734" r:id="rId44"/>
    <p:sldId id="735" r:id="rId45"/>
    <p:sldId id="736" r:id="rId46"/>
    <p:sldId id="737"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FDEA0-95E0-446A-A82C-994172784D74}" type="datetimeFigureOut">
              <a:rPr lang="zh-CN" altLang="en-US" smtClean="0"/>
              <a:t>2024/5/31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7E7CB-6F4D-45B4-882C-BD66A564B530}" type="slidenum">
              <a:rPr lang="zh-CN" altLang="en-US" smtClean="0"/>
              <a:t>‹#›</a:t>
            </a:fld>
            <a:endParaRPr lang="zh-CN" altLang="en-US"/>
          </a:p>
        </p:txBody>
      </p:sp>
    </p:spTree>
    <p:extLst>
      <p:ext uri="{BB962C8B-B14F-4D97-AF65-F5344CB8AC3E}">
        <p14:creationId xmlns:p14="http://schemas.microsoft.com/office/powerpoint/2010/main" val="474016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A2687F-3F72-4110-8B0B-903021F28D46}" type="slidenum">
              <a:rPr lang="zh-CN" altLang="en-US" smtClean="0"/>
              <a:t>5</a:t>
            </a:fld>
            <a:endParaRPr lang="zh-CN" altLang="en-US"/>
          </a:p>
        </p:txBody>
      </p:sp>
    </p:spTree>
    <p:extLst>
      <p:ext uri="{BB962C8B-B14F-4D97-AF65-F5344CB8AC3E}">
        <p14:creationId xmlns:p14="http://schemas.microsoft.com/office/powerpoint/2010/main" val="3004580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1EAD14-4130-4334-A32A-17936DB002B5}" type="datetimeFigureOut">
              <a:rPr lang="zh-CN" altLang="en-US" smtClean="0"/>
              <a:t>2024/5/31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7127BD-374B-4594-8B5D-1D44493085DE}" type="slidenum">
              <a:rPr lang="zh-CN" altLang="en-US" smtClean="0"/>
              <a:t>‹#›</a:t>
            </a:fld>
            <a:endParaRPr lang="zh-CN" altLang="en-US"/>
          </a:p>
        </p:txBody>
      </p:sp>
    </p:spTree>
    <p:extLst>
      <p:ext uri="{BB962C8B-B14F-4D97-AF65-F5344CB8AC3E}">
        <p14:creationId xmlns:p14="http://schemas.microsoft.com/office/powerpoint/2010/main" val="3057320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1EAD14-4130-4334-A32A-17936DB002B5}" type="datetimeFigureOut">
              <a:rPr lang="zh-CN" altLang="en-US" smtClean="0"/>
              <a:t>2024/5/31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7127BD-374B-4594-8B5D-1D44493085DE}" type="slidenum">
              <a:rPr lang="zh-CN" altLang="en-US" smtClean="0"/>
              <a:t>‹#›</a:t>
            </a:fld>
            <a:endParaRPr lang="zh-CN" altLang="en-US"/>
          </a:p>
        </p:txBody>
      </p:sp>
    </p:spTree>
    <p:extLst>
      <p:ext uri="{BB962C8B-B14F-4D97-AF65-F5344CB8AC3E}">
        <p14:creationId xmlns:p14="http://schemas.microsoft.com/office/powerpoint/2010/main" val="370120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1EAD14-4130-4334-A32A-17936DB002B5}" type="datetimeFigureOut">
              <a:rPr lang="zh-CN" altLang="en-US" smtClean="0"/>
              <a:t>2024/5/31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7127BD-374B-4594-8B5D-1D44493085DE}" type="slidenum">
              <a:rPr lang="zh-CN" altLang="en-US" smtClean="0"/>
              <a:t>‹#›</a:t>
            </a:fld>
            <a:endParaRPr lang="zh-CN" altLang="en-US"/>
          </a:p>
        </p:txBody>
      </p:sp>
    </p:spTree>
    <p:extLst>
      <p:ext uri="{BB962C8B-B14F-4D97-AF65-F5344CB8AC3E}">
        <p14:creationId xmlns:p14="http://schemas.microsoft.com/office/powerpoint/2010/main" val="1122829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7">
            <a:extLst>
              <a:ext uri="{FF2B5EF4-FFF2-40B4-BE49-F238E27FC236}">
                <a16:creationId xmlns:a16="http://schemas.microsoft.com/office/drawing/2014/main" id="{F4EE504D-CCEB-2CE1-9421-FF8FB50FF7EF}"/>
              </a:ext>
            </a:extLst>
          </p:cNvPr>
          <p:cNvSpPr>
            <a:spLocks noGrp="1" noChangeArrowheads="1"/>
          </p:cNvSpPr>
          <p:nvPr>
            <p:ph type="dt" sz="half" idx="10"/>
          </p:nvPr>
        </p:nvSpPr>
        <p:spPr>
          <a:ln/>
        </p:spPr>
        <p:txBody>
          <a:bodyPr/>
          <a:lstStyle>
            <a:lvl1pPr>
              <a:defRPr/>
            </a:lvl1pPr>
          </a:lstStyle>
          <a:p>
            <a:pPr>
              <a:defRPr/>
            </a:pPr>
            <a:fld id="{DEF41933-29DF-4DC7-A799-C0862E190252}" type="datetime1">
              <a:rPr lang="zh-CN" altLang="en-US"/>
              <a:pPr>
                <a:defRPr/>
              </a:pPr>
              <a:t>2024/5/31</a:t>
            </a:fld>
            <a:endParaRPr lang="en-US"/>
          </a:p>
        </p:txBody>
      </p:sp>
      <p:sp>
        <p:nvSpPr>
          <p:cNvPr id="3" name="Rectangle 48">
            <a:extLst>
              <a:ext uri="{FF2B5EF4-FFF2-40B4-BE49-F238E27FC236}">
                <a16:creationId xmlns:a16="http://schemas.microsoft.com/office/drawing/2014/main" id="{363ECDCC-65E0-D581-6903-E6128EDE057B}"/>
              </a:ext>
            </a:extLst>
          </p:cNvPr>
          <p:cNvSpPr>
            <a:spLocks noGrp="1" noChangeArrowheads="1"/>
          </p:cNvSpPr>
          <p:nvPr>
            <p:ph type="ftr" sz="quarter" idx="11"/>
          </p:nvPr>
        </p:nvSpPr>
        <p:spPr>
          <a:ln/>
        </p:spPr>
        <p:txBody>
          <a:bodyPr/>
          <a:lstStyle>
            <a:lvl1pPr>
              <a:defRPr/>
            </a:lvl1pPr>
          </a:lstStyle>
          <a:p>
            <a:pPr>
              <a:defRPr/>
            </a:pPr>
            <a:r>
              <a:rPr lang="zh-CN"/>
              <a:t>控制系统根轨迹分析法(Root locus analyse of control system)</a:t>
            </a:r>
            <a:endParaRPr lang="en-US"/>
          </a:p>
        </p:txBody>
      </p:sp>
      <p:sp>
        <p:nvSpPr>
          <p:cNvPr id="4" name="Rectangle 49">
            <a:extLst>
              <a:ext uri="{FF2B5EF4-FFF2-40B4-BE49-F238E27FC236}">
                <a16:creationId xmlns:a16="http://schemas.microsoft.com/office/drawing/2014/main" id="{BE8CB1A4-F818-6813-6C9D-F466EA9F54BD}"/>
              </a:ext>
            </a:extLst>
          </p:cNvPr>
          <p:cNvSpPr>
            <a:spLocks noGrp="1" noChangeArrowheads="1"/>
          </p:cNvSpPr>
          <p:nvPr>
            <p:ph type="sldNum" sz="quarter" idx="12"/>
          </p:nvPr>
        </p:nvSpPr>
        <p:spPr>
          <a:ln/>
        </p:spPr>
        <p:txBody>
          <a:bodyPr/>
          <a:lstStyle>
            <a:lvl1pPr>
              <a:defRPr/>
            </a:lvl1pPr>
          </a:lstStyle>
          <a:p>
            <a:fld id="{0322C788-B2AC-4C77-B420-CC1828E56BB7}" type="slidenum">
              <a:rPr lang="en-US" altLang="zh-CN"/>
              <a:pPr/>
              <a:t>‹#›</a:t>
            </a:fld>
            <a:endParaRPr lang="en-US" altLang="zh-CN"/>
          </a:p>
        </p:txBody>
      </p:sp>
    </p:spTree>
    <p:extLst>
      <p:ext uri="{BB962C8B-B14F-4D97-AF65-F5344CB8AC3E}">
        <p14:creationId xmlns:p14="http://schemas.microsoft.com/office/powerpoint/2010/main" val="3629120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7">
            <a:extLst>
              <a:ext uri="{FF2B5EF4-FFF2-40B4-BE49-F238E27FC236}">
                <a16:creationId xmlns:a16="http://schemas.microsoft.com/office/drawing/2014/main" id="{75FC2150-D43E-3885-A226-7942C8EFD21E}"/>
              </a:ext>
            </a:extLst>
          </p:cNvPr>
          <p:cNvSpPr>
            <a:spLocks noGrp="1" noChangeArrowheads="1"/>
          </p:cNvSpPr>
          <p:nvPr>
            <p:ph type="dt" sz="half" idx="10"/>
          </p:nvPr>
        </p:nvSpPr>
        <p:spPr>
          <a:ln/>
        </p:spPr>
        <p:txBody>
          <a:bodyPr/>
          <a:lstStyle>
            <a:lvl1pPr>
              <a:defRPr/>
            </a:lvl1pPr>
          </a:lstStyle>
          <a:p>
            <a:pPr>
              <a:defRPr/>
            </a:pPr>
            <a:fld id="{0F42CBD5-8615-4EC8-8E26-5C23C2DDA3CA}" type="datetime1">
              <a:rPr lang="zh-CN" altLang="en-US"/>
              <a:pPr>
                <a:defRPr/>
              </a:pPr>
              <a:t>2024/5/31</a:t>
            </a:fld>
            <a:endParaRPr lang="en-US"/>
          </a:p>
        </p:txBody>
      </p:sp>
      <p:sp>
        <p:nvSpPr>
          <p:cNvPr id="5" name="Rectangle 48">
            <a:extLst>
              <a:ext uri="{FF2B5EF4-FFF2-40B4-BE49-F238E27FC236}">
                <a16:creationId xmlns:a16="http://schemas.microsoft.com/office/drawing/2014/main" id="{529303A7-7143-32DF-28DD-2EA5125B75FC}"/>
              </a:ext>
            </a:extLst>
          </p:cNvPr>
          <p:cNvSpPr>
            <a:spLocks noGrp="1" noChangeArrowheads="1"/>
          </p:cNvSpPr>
          <p:nvPr>
            <p:ph type="ftr" sz="quarter" idx="11"/>
          </p:nvPr>
        </p:nvSpPr>
        <p:spPr>
          <a:ln/>
        </p:spPr>
        <p:txBody>
          <a:bodyPr/>
          <a:lstStyle>
            <a:lvl1pPr>
              <a:defRPr/>
            </a:lvl1pPr>
          </a:lstStyle>
          <a:p>
            <a:pPr>
              <a:defRPr/>
            </a:pPr>
            <a:r>
              <a:rPr lang="zh-CN"/>
              <a:t>控制系统根轨迹分析法(Root locus analyse of control system)</a:t>
            </a:r>
            <a:endParaRPr lang="en-US"/>
          </a:p>
        </p:txBody>
      </p:sp>
      <p:sp>
        <p:nvSpPr>
          <p:cNvPr id="6" name="Rectangle 49">
            <a:extLst>
              <a:ext uri="{FF2B5EF4-FFF2-40B4-BE49-F238E27FC236}">
                <a16:creationId xmlns:a16="http://schemas.microsoft.com/office/drawing/2014/main" id="{4AD14707-1311-F992-E25A-31ADACE0675E}"/>
              </a:ext>
            </a:extLst>
          </p:cNvPr>
          <p:cNvSpPr>
            <a:spLocks noGrp="1" noChangeArrowheads="1"/>
          </p:cNvSpPr>
          <p:nvPr>
            <p:ph type="sldNum" sz="quarter" idx="12"/>
          </p:nvPr>
        </p:nvSpPr>
        <p:spPr>
          <a:ln/>
        </p:spPr>
        <p:txBody>
          <a:bodyPr/>
          <a:lstStyle>
            <a:lvl1pPr>
              <a:defRPr/>
            </a:lvl1pPr>
          </a:lstStyle>
          <a:p>
            <a:fld id="{239AF3CB-7905-4779-AC9A-8A715C070A09}" type="slidenum">
              <a:rPr lang="en-US" altLang="zh-CN"/>
              <a:pPr/>
              <a:t>‹#›</a:t>
            </a:fld>
            <a:endParaRPr lang="en-US" altLang="zh-CN"/>
          </a:p>
        </p:txBody>
      </p:sp>
    </p:spTree>
    <p:extLst>
      <p:ext uri="{BB962C8B-B14F-4D97-AF65-F5344CB8AC3E}">
        <p14:creationId xmlns:p14="http://schemas.microsoft.com/office/powerpoint/2010/main" val="2536517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D152C81-8405-8A9D-6880-D155868EBFDB}"/>
              </a:ext>
            </a:extLst>
          </p:cNvPr>
          <p:cNvSpPr>
            <a:spLocks noGrp="1" noChangeArrowheads="1"/>
          </p:cNvSpPr>
          <p:nvPr>
            <p:ph type="dt" sz="half" idx="10"/>
          </p:nvPr>
        </p:nvSpPr>
        <p:spPr>
          <a:ln/>
        </p:spPr>
        <p:txBody>
          <a:bodyPr/>
          <a:lstStyle>
            <a:lvl1pPr>
              <a:defRPr/>
            </a:lvl1pPr>
          </a:lstStyle>
          <a:p>
            <a:pPr>
              <a:defRPr/>
            </a:pPr>
            <a:fld id="{3A30A8CB-24EC-4A06-8891-84163BF7A83D}" type="datetime1">
              <a:rPr lang="zh-CN" altLang="en-US"/>
              <a:pPr>
                <a:defRPr/>
              </a:pPr>
              <a:t>2024/5/31</a:t>
            </a:fld>
            <a:endParaRPr lang="en-US"/>
          </a:p>
        </p:txBody>
      </p:sp>
      <p:sp>
        <p:nvSpPr>
          <p:cNvPr id="6" name="Rectangle 5">
            <a:extLst>
              <a:ext uri="{FF2B5EF4-FFF2-40B4-BE49-F238E27FC236}">
                <a16:creationId xmlns:a16="http://schemas.microsoft.com/office/drawing/2014/main" id="{B1238466-F2BF-E3A6-D0E0-4996A8F1F1F7}"/>
              </a:ext>
            </a:extLst>
          </p:cNvPr>
          <p:cNvSpPr>
            <a:spLocks noGrp="1" noChangeArrowheads="1"/>
          </p:cNvSpPr>
          <p:nvPr>
            <p:ph type="ftr" sz="quarter" idx="11"/>
          </p:nvPr>
        </p:nvSpPr>
        <p:spPr>
          <a:ln/>
        </p:spPr>
        <p:txBody>
          <a:bodyPr/>
          <a:lstStyle>
            <a:lvl1pPr>
              <a:defRPr/>
            </a:lvl1pPr>
          </a:lstStyle>
          <a:p>
            <a:pPr>
              <a:defRPr/>
            </a:pPr>
            <a:r>
              <a:rPr lang="zh-CN" altLang="en-US" dirty="0"/>
              <a:t>奈奎斯特</a:t>
            </a:r>
            <a:r>
              <a:rPr lang="zh-CN" altLang="zh-CN" dirty="0"/>
              <a:t>稳定判据(Nyquist stability criterion)</a:t>
            </a:r>
            <a:endParaRPr lang="en-US" dirty="0"/>
          </a:p>
        </p:txBody>
      </p:sp>
      <p:sp>
        <p:nvSpPr>
          <p:cNvPr id="7" name="Rectangle 6">
            <a:extLst>
              <a:ext uri="{FF2B5EF4-FFF2-40B4-BE49-F238E27FC236}">
                <a16:creationId xmlns:a16="http://schemas.microsoft.com/office/drawing/2014/main" id="{ADED1F1D-6EF2-F790-A0D2-613762DE64B5}"/>
              </a:ext>
            </a:extLst>
          </p:cNvPr>
          <p:cNvSpPr>
            <a:spLocks noGrp="1" noChangeArrowheads="1"/>
          </p:cNvSpPr>
          <p:nvPr>
            <p:ph type="sldNum" sz="quarter" idx="12"/>
          </p:nvPr>
        </p:nvSpPr>
        <p:spPr>
          <a:ln/>
        </p:spPr>
        <p:txBody>
          <a:bodyPr/>
          <a:lstStyle>
            <a:lvl1pPr>
              <a:defRPr/>
            </a:lvl1pPr>
          </a:lstStyle>
          <a:p>
            <a:pPr>
              <a:defRPr/>
            </a:pPr>
            <a:fld id="{02B75634-EF29-4409-B07A-5D9B8FC6577E}" type="slidenum">
              <a:rPr lang="zh-CN" altLang="zh-CN"/>
              <a:pPr>
                <a:defRPr/>
              </a:pPr>
              <a:t>‹#›</a:t>
            </a:fld>
            <a:endParaRPr lang="en-US" altLang="zh-CN"/>
          </a:p>
        </p:txBody>
      </p:sp>
    </p:spTree>
    <p:extLst>
      <p:ext uri="{BB962C8B-B14F-4D97-AF65-F5344CB8AC3E}">
        <p14:creationId xmlns:p14="http://schemas.microsoft.com/office/powerpoint/2010/main" val="3246101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4E8D34D0-6B0E-74A0-03FA-C68D2EDE5183}"/>
              </a:ext>
            </a:extLst>
          </p:cNvPr>
          <p:cNvSpPr>
            <a:spLocks noGrp="1" noChangeArrowheads="1"/>
          </p:cNvSpPr>
          <p:nvPr>
            <p:ph type="dt" sz="half" idx="10"/>
          </p:nvPr>
        </p:nvSpPr>
        <p:spPr>
          <a:ln/>
        </p:spPr>
        <p:txBody>
          <a:bodyPr/>
          <a:lstStyle>
            <a:lvl1pPr>
              <a:defRPr/>
            </a:lvl1pPr>
          </a:lstStyle>
          <a:p>
            <a:pPr>
              <a:defRPr/>
            </a:pPr>
            <a:fld id="{3A30A8CB-24EC-4A06-8891-84163BF7A83D}" type="datetime1">
              <a:rPr lang="zh-CN" altLang="en-US"/>
              <a:pPr>
                <a:defRPr/>
              </a:pPr>
              <a:t>2024/5/31</a:t>
            </a:fld>
            <a:endParaRPr lang="en-US"/>
          </a:p>
        </p:txBody>
      </p:sp>
      <p:sp>
        <p:nvSpPr>
          <p:cNvPr id="4" name="Rectangle 5">
            <a:extLst>
              <a:ext uri="{FF2B5EF4-FFF2-40B4-BE49-F238E27FC236}">
                <a16:creationId xmlns:a16="http://schemas.microsoft.com/office/drawing/2014/main" id="{DCDA188B-69D2-08C0-21A5-91E6DCC8F466}"/>
              </a:ext>
            </a:extLst>
          </p:cNvPr>
          <p:cNvSpPr>
            <a:spLocks noGrp="1" noChangeArrowheads="1"/>
          </p:cNvSpPr>
          <p:nvPr>
            <p:ph type="ftr" sz="quarter" idx="11"/>
          </p:nvPr>
        </p:nvSpPr>
        <p:spPr>
          <a:ln/>
        </p:spPr>
        <p:txBody>
          <a:bodyPr/>
          <a:lstStyle>
            <a:lvl1pPr>
              <a:defRPr/>
            </a:lvl1pPr>
          </a:lstStyle>
          <a:p>
            <a:pPr>
              <a:defRPr/>
            </a:pPr>
            <a:r>
              <a:rPr lang="zh-CN" altLang="en-US" dirty="0"/>
              <a:t>奈奎斯特</a:t>
            </a:r>
            <a:r>
              <a:rPr lang="zh-CN" altLang="zh-CN" dirty="0"/>
              <a:t>稳定判据(Nyquist stability criterion)</a:t>
            </a:r>
            <a:endParaRPr lang="en-US" dirty="0"/>
          </a:p>
        </p:txBody>
      </p:sp>
      <p:sp>
        <p:nvSpPr>
          <p:cNvPr id="5" name="Rectangle 6">
            <a:extLst>
              <a:ext uri="{FF2B5EF4-FFF2-40B4-BE49-F238E27FC236}">
                <a16:creationId xmlns:a16="http://schemas.microsoft.com/office/drawing/2014/main" id="{4FCF1208-EC7A-605C-F4C4-7BD9EC57BF8B}"/>
              </a:ext>
            </a:extLst>
          </p:cNvPr>
          <p:cNvSpPr>
            <a:spLocks noGrp="1" noChangeArrowheads="1"/>
          </p:cNvSpPr>
          <p:nvPr>
            <p:ph type="sldNum" sz="quarter" idx="12"/>
          </p:nvPr>
        </p:nvSpPr>
        <p:spPr>
          <a:ln/>
        </p:spPr>
        <p:txBody>
          <a:bodyPr/>
          <a:lstStyle>
            <a:lvl1pPr>
              <a:defRPr/>
            </a:lvl1pPr>
          </a:lstStyle>
          <a:p>
            <a:pPr>
              <a:defRPr/>
            </a:pPr>
            <a:fld id="{27211188-B2DB-4FAD-82D3-F9190F924503}" type="slidenum">
              <a:rPr lang="zh-CN" altLang="zh-CN"/>
              <a:pPr>
                <a:defRPr/>
              </a:pPr>
              <a:t>‹#›</a:t>
            </a:fld>
            <a:endParaRPr lang="en-US" altLang="zh-CN"/>
          </a:p>
        </p:txBody>
      </p:sp>
    </p:spTree>
    <p:extLst>
      <p:ext uri="{BB962C8B-B14F-4D97-AF65-F5344CB8AC3E}">
        <p14:creationId xmlns:p14="http://schemas.microsoft.com/office/powerpoint/2010/main" val="2690220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1EAD14-4130-4334-A32A-17936DB002B5}" type="datetimeFigureOut">
              <a:rPr lang="zh-CN" altLang="en-US" smtClean="0"/>
              <a:t>2024/5/31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7127BD-374B-4594-8B5D-1D44493085DE}" type="slidenum">
              <a:rPr lang="zh-CN" altLang="en-US" smtClean="0"/>
              <a:t>‹#›</a:t>
            </a:fld>
            <a:endParaRPr lang="zh-CN" altLang="en-US"/>
          </a:p>
        </p:txBody>
      </p:sp>
    </p:spTree>
    <p:extLst>
      <p:ext uri="{BB962C8B-B14F-4D97-AF65-F5344CB8AC3E}">
        <p14:creationId xmlns:p14="http://schemas.microsoft.com/office/powerpoint/2010/main" val="382262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1EAD14-4130-4334-A32A-17936DB002B5}" type="datetimeFigureOut">
              <a:rPr lang="zh-CN" altLang="en-US" smtClean="0"/>
              <a:t>2024/5/31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7127BD-374B-4594-8B5D-1D44493085DE}" type="slidenum">
              <a:rPr lang="zh-CN" altLang="en-US" smtClean="0"/>
              <a:t>‹#›</a:t>
            </a:fld>
            <a:endParaRPr lang="zh-CN" altLang="en-US"/>
          </a:p>
        </p:txBody>
      </p:sp>
    </p:spTree>
    <p:extLst>
      <p:ext uri="{BB962C8B-B14F-4D97-AF65-F5344CB8AC3E}">
        <p14:creationId xmlns:p14="http://schemas.microsoft.com/office/powerpoint/2010/main" val="1887447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1EAD14-4130-4334-A32A-17936DB002B5}" type="datetimeFigureOut">
              <a:rPr lang="zh-CN" altLang="en-US" smtClean="0"/>
              <a:t>2024/5/31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7127BD-374B-4594-8B5D-1D44493085DE}" type="slidenum">
              <a:rPr lang="zh-CN" altLang="en-US" smtClean="0"/>
              <a:t>‹#›</a:t>
            </a:fld>
            <a:endParaRPr lang="zh-CN" altLang="en-US"/>
          </a:p>
        </p:txBody>
      </p:sp>
    </p:spTree>
    <p:extLst>
      <p:ext uri="{BB962C8B-B14F-4D97-AF65-F5344CB8AC3E}">
        <p14:creationId xmlns:p14="http://schemas.microsoft.com/office/powerpoint/2010/main" val="358605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1EAD14-4130-4334-A32A-17936DB002B5}" type="datetimeFigureOut">
              <a:rPr lang="zh-CN" altLang="en-US" smtClean="0"/>
              <a:t>2024/5/31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7127BD-374B-4594-8B5D-1D44493085DE}" type="slidenum">
              <a:rPr lang="zh-CN" altLang="en-US" smtClean="0"/>
              <a:t>‹#›</a:t>
            </a:fld>
            <a:endParaRPr lang="zh-CN" altLang="en-US"/>
          </a:p>
        </p:txBody>
      </p:sp>
    </p:spTree>
    <p:extLst>
      <p:ext uri="{BB962C8B-B14F-4D97-AF65-F5344CB8AC3E}">
        <p14:creationId xmlns:p14="http://schemas.microsoft.com/office/powerpoint/2010/main" val="99905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1EAD14-4130-4334-A32A-17936DB002B5}" type="datetimeFigureOut">
              <a:rPr lang="zh-CN" altLang="en-US" smtClean="0"/>
              <a:t>2024/5/31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17127BD-374B-4594-8B5D-1D44493085DE}" type="slidenum">
              <a:rPr lang="zh-CN" altLang="en-US" smtClean="0"/>
              <a:t>‹#›</a:t>
            </a:fld>
            <a:endParaRPr lang="zh-CN" altLang="en-US"/>
          </a:p>
        </p:txBody>
      </p:sp>
    </p:spTree>
    <p:extLst>
      <p:ext uri="{BB962C8B-B14F-4D97-AF65-F5344CB8AC3E}">
        <p14:creationId xmlns:p14="http://schemas.microsoft.com/office/powerpoint/2010/main" val="73883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EAD14-4130-4334-A32A-17936DB002B5}" type="datetimeFigureOut">
              <a:rPr lang="zh-CN" altLang="en-US" smtClean="0"/>
              <a:t>2024/5/31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17127BD-374B-4594-8B5D-1D44493085DE}" type="slidenum">
              <a:rPr lang="zh-CN" altLang="en-US" smtClean="0"/>
              <a:t>‹#›</a:t>
            </a:fld>
            <a:endParaRPr lang="zh-CN" altLang="en-US"/>
          </a:p>
        </p:txBody>
      </p:sp>
    </p:spTree>
    <p:extLst>
      <p:ext uri="{BB962C8B-B14F-4D97-AF65-F5344CB8AC3E}">
        <p14:creationId xmlns:p14="http://schemas.microsoft.com/office/powerpoint/2010/main" val="368790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1EAD14-4130-4334-A32A-17936DB002B5}" type="datetimeFigureOut">
              <a:rPr lang="zh-CN" altLang="en-US" smtClean="0"/>
              <a:t>2024/5/31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7127BD-374B-4594-8B5D-1D44493085DE}" type="slidenum">
              <a:rPr lang="zh-CN" altLang="en-US" smtClean="0"/>
              <a:t>‹#›</a:t>
            </a:fld>
            <a:endParaRPr lang="zh-CN" altLang="en-US"/>
          </a:p>
        </p:txBody>
      </p:sp>
    </p:spTree>
    <p:extLst>
      <p:ext uri="{BB962C8B-B14F-4D97-AF65-F5344CB8AC3E}">
        <p14:creationId xmlns:p14="http://schemas.microsoft.com/office/powerpoint/2010/main" val="169988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1EAD14-4130-4334-A32A-17936DB002B5}" type="datetimeFigureOut">
              <a:rPr lang="zh-CN" altLang="en-US" smtClean="0"/>
              <a:t>2024/5/31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7127BD-374B-4594-8B5D-1D44493085DE}" type="slidenum">
              <a:rPr lang="zh-CN" altLang="en-US" smtClean="0"/>
              <a:t>‹#›</a:t>
            </a:fld>
            <a:endParaRPr lang="zh-CN" altLang="en-US"/>
          </a:p>
        </p:txBody>
      </p:sp>
    </p:spTree>
    <p:extLst>
      <p:ext uri="{BB962C8B-B14F-4D97-AF65-F5344CB8AC3E}">
        <p14:creationId xmlns:p14="http://schemas.microsoft.com/office/powerpoint/2010/main" val="288601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EAD14-4130-4334-A32A-17936DB002B5}" type="datetimeFigureOut">
              <a:rPr lang="zh-CN" altLang="en-US" smtClean="0"/>
              <a:t>2024/5/31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127BD-374B-4594-8B5D-1D44493085DE}" type="slidenum">
              <a:rPr lang="zh-CN" altLang="en-US" smtClean="0"/>
              <a:t>‹#›</a:t>
            </a:fld>
            <a:endParaRPr lang="zh-CN" altLang="en-US"/>
          </a:p>
        </p:txBody>
      </p:sp>
    </p:spTree>
    <p:extLst>
      <p:ext uri="{BB962C8B-B14F-4D97-AF65-F5344CB8AC3E}">
        <p14:creationId xmlns:p14="http://schemas.microsoft.com/office/powerpoint/2010/main" val="2014101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5474" name="Group 2">
            <a:extLst>
              <a:ext uri="{FF2B5EF4-FFF2-40B4-BE49-F238E27FC236}">
                <a16:creationId xmlns:a16="http://schemas.microsoft.com/office/drawing/2014/main" id="{BB259E30-652B-C43E-A620-79A5554A7509}"/>
              </a:ext>
            </a:extLst>
          </p:cNvPr>
          <p:cNvGrpSpPr>
            <a:grpSpLocks/>
          </p:cNvGrpSpPr>
          <p:nvPr/>
        </p:nvGrpSpPr>
        <p:grpSpPr bwMode="auto">
          <a:xfrm>
            <a:off x="-4763" y="0"/>
            <a:ext cx="2830513" cy="6856413"/>
            <a:chOff x="0" y="0"/>
            <a:chExt cx="1785" cy="4319"/>
          </a:xfrm>
        </p:grpSpPr>
        <p:sp>
          <p:nvSpPr>
            <p:cNvPr id="1027" name="未知">
              <a:extLst>
                <a:ext uri="{FF2B5EF4-FFF2-40B4-BE49-F238E27FC236}">
                  <a16:creationId xmlns:a16="http://schemas.microsoft.com/office/drawing/2014/main" id="{00CD5E4B-7BF6-CF90-B303-057440EC2795}"/>
                </a:ext>
              </a:extLst>
            </p:cNvPr>
            <p:cNvSpPr>
              <a:spLocks/>
            </p:cNvSpPr>
            <p:nvPr/>
          </p:nvSpPr>
          <p:spPr bwMode="auto">
            <a:xfrm>
              <a:off x="0"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a:defRPr/>
              </a:pPr>
              <a:endParaRPr lang="zh-CN" altLang="en-US"/>
            </a:p>
          </p:txBody>
        </p:sp>
        <p:grpSp>
          <p:nvGrpSpPr>
            <p:cNvPr id="105481" name="Group 4">
              <a:extLst>
                <a:ext uri="{FF2B5EF4-FFF2-40B4-BE49-F238E27FC236}">
                  <a16:creationId xmlns:a16="http://schemas.microsoft.com/office/drawing/2014/main" id="{9F184474-1239-26FA-3A50-BEE0E8571D65}"/>
                </a:ext>
              </a:extLst>
            </p:cNvPr>
            <p:cNvGrpSpPr>
              <a:grpSpLocks/>
            </p:cNvGrpSpPr>
            <p:nvPr/>
          </p:nvGrpSpPr>
          <p:grpSpPr bwMode="auto">
            <a:xfrm rot="14964908" flipH="1">
              <a:off x="109" y="2441"/>
              <a:ext cx="452" cy="444"/>
              <a:chOff x="0" y="0"/>
              <a:chExt cx="129" cy="157"/>
            </a:xfrm>
          </p:grpSpPr>
          <p:sp>
            <p:nvSpPr>
              <p:cNvPr id="1029" name="未知">
                <a:extLst>
                  <a:ext uri="{FF2B5EF4-FFF2-40B4-BE49-F238E27FC236}">
                    <a16:creationId xmlns:a16="http://schemas.microsoft.com/office/drawing/2014/main" id="{8712A744-E784-5ADC-36AE-C29B6553E267}"/>
                  </a:ext>
                </a:extLst>
              </p:cNvPr>
              <p:cNvSpPr>
                <a:spLocks/>
              </p:cNvSpPr>
              <p:nvPr userDrawn="1"/>
            </p:nvSpPr>
            <p:spPr bwMode="auto">
              <a:xfrm>
                <a:off x="0" y="0"/>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1030" name="未知">
                <a:extLst>
                  <a:ext uri="{FF2B5EF4-FFF2-40B4-BE49-F238E27FC236}">
                    <a16:creationId xmlns:a16="http://schemas.microsoft.com/office/drawing/2014/main" id="{06999677-A9E7-6B80-33E3-1E969CFCCAF4}"/>
                  </a:ext>
                </a:extLst>
              </p:cNvPr>
              <p:cNvSpPr>
                <a:spLocks/>
              </p:cNvSpPr>
              <p:nvPr userDrawn="1"/>
            </p:nvSpPr>
            <p:spPr bwMode="auto">
              <a:xfrm>
                <a:off x="59" y="28"/>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1031" name="未知">
                <a:extLst>
                  <a:ext uri="{FF2B5EF4-FFF2-40B4-BE49-F238E27FC236}">
                    <a16:creationId xmlns:a16="http://schemas.microsoft.com/office/drawing/2014/main" id="{0F74D3C4-7E27-26D4-FE09-DB1C8E9DE932}"/>
                  </a:ext>
                </a:extLst>
              </p:cNvPr>
              <p:cNvSpPr>
                <a:spLocks/>
              </p:cNvSpPr>
              <p:nvPr userDrawn="1"/>
            </p:nvSpPr>
            <p:spPr bwMode="auto">
              <a:xfrm>
                <a:off x="44" y="131"/>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sp>
          <p:nvSpPr>
            <p:cNvPr id="1032" name="未知">
              <a:extLst>
                <a:ext uri="{FF2B5EF4-FFF2-40B4-BE49-F238E27FC236}">
                  <a16:creationId xmlns:a16="http://schemas.microsoft.com/office/drawing/2014/main" id="{4BA1FF51-5F9D-F1D3-F2BC-7676DF8E1C2B}"/>
                </a:ext>
              </a:extLst>
            </p:cNvPr>
            <p:cNvSpPr>
              <a:spLocks/>
            </p:cNvSpPr>
            <p:nvPr/>
          </p:nvSpPr>
          <p:spPr bwMode="auto">
            <a:xfrm>
              <a:off x="95"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a:defRPr/>
              </a:pPr>
              <a:endParaRPr lang="zh-CN" altLang="en-US"/>
            </a:p>
          </p:txBody>
        </p:sp>
        <p:grpSp>
          <p:nvGrpSpPr>
            <p:cNvPr id="105483" name="Group 9">
              <a:extLst>
                <a:ext uri="{FF2B5EF4-FFF2-40B4-BE49-F238E27FC236}">
                  <a16:creationId xmlns:a16="http://schemas.microsoft.com/office/drawing/2014/main" id="{8C66ADFB-0D88-7BA2-8CB8-CAF71DC3CA41}"/>
                </a:ext>
              </a:extLst>
            </p:cNvPr>
            <p:cNvGrpSpPr>
              <a:grpSpLocks/>
            </p:cNvGrpSpPr>
            <p:nvPr/>
          </p:nvGrpSpPr>
          <p:grpSpPr bwMode="auto">
            <a:xfrm rot="416244">
              <a:off x="14" y="1746"/>
              <a:ext cx="1771" cy="1741"/>
              <a:chOff x="0" y="0"/>
              <a:chExt cx="902" cy="833"/>
            </a:xfrm>
          </p:grpSpPr>
          <p:sp>
            <p:nvSpPr>
              <p:cNvPr id="1034" name="未知">
                <a:extLst>
                  <a:ext uri="{FF2B5EF4-FFF2-40B4-BE49-F238E27FC236}">
                    <a16:creationId xmlns:a16="http://schemas.microsoft.com/office/drawing/2014/main" id="{29950B40-4DF0-D1E4-E9B3-747B1C3F85FC}"/>
                  </a:ext>
                </a:extLst>
              </p:cNvPr>
              <p:cNvSpPr>
                <a:spLocks/>
              </p:cNvSpPr>
              <p:nvPr userDrawn="1"/>
            </p:nvSpPr>
            <p:spPr bwMode="auto">
              <a:xfrm rot="373330" flipH="1">
                <a:off x="84" y="0"/>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a:defRPr/>
                </a:pPr>
                <a:endParaRPr lang="zh-CN" altLang="en-US"/>
              </a:p>
            </p:txBody>
          </p:sp>
          <p:sp>
            <p:nvSpPr>
              <p:cNvPr id="1035" name="未知">
                <a:extLst>
                  <a:ext uri="{FF2B5EF4-FFF2-40B4-BE49-F238E27FC236}">
                    <a16:creationId xmlns:a16="http://schemas.microsoft.com/office/drawing/2014/main" id="{FE7268C5-7FB3-18F9-40E4-5C516B8F756B}"/>
                  </a:ext>
                </a:extLst>
              </p:cNvPr>
              <p:cNvSpPr>
                <a:spLocks/>
              </p:cNvSpPr>
              <p:nvPr userDrawn="1"/>
            </p:nvSpPr>
            <p:spPr bwMode="auto">
              <a:xfrm rot="373330" flipH="1">
                <a:off x="0" y="56"/>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a:defRPr/>
                </a:pPr>
                <a:endParaRPr lang="zh-CN" altLang="en-US"/>
              </a:p>
            </p:txBody>
          </p:sp>
          <p:sp>
            <p:nvSpPr>
              <p:cNvPr id="1036" name="未知">
                <a:extLst>
                  <a:ext uri="{FF2B5EF4-FFF2-40B4-BE49-F238E27FC236}">
                    <a16:creationId xmlns:a16="http://schemas.microsoft.com/office/drawing/2014/main" id="{91C0DC41-33EB-2C7C-6772-80107B689B21}"/>
                  </a:ext>
                </a:extLst>
              </p:cNvPr>
              <p:cNvSpPr>
                <a:spLocks/>
              </p:cNvSpPr>
              <p:nvPr userDrawn="1"/>
            </p:nvSpPr>
            <p:spPr bwMode="auto">
              <a:xfrm rot="373330" flipH="1">
                <a:off x="80" y="120"/>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a:defRPr/>
                </a:pPr>
                <a:endParaRPr lang="zh-CN" altLang="en-US"/>
              </a:p>
            </p:txBody>
          </p:sp>
          <p:sp>
            <p:nvSpPr>
              <p:cNvPr id="1037" name="未知">
                <a:extLst>
                  <a:ext uri="{FF2B5EF4-FFF2-40B4-BE49-F238E27FC236}">
                    <a16:creationId xmlns:a16="http://schemas.microsoft.com/office/drawing/2014/main" id="{914268C1-CDBC-66EF-02A7-CAB7DCD442E3}"/>
                  </a:ext>
                </a:extLst>
              </p:cNvPr>
              <p:cNvSpPr>
                <a:spLocks/>
              </p:cNvSpPr>
              <p:nvPr userDrawn="1"/>
            </p:nvSpPr>
            <p:spPr bwMode="auto">
              <a:xfrm rot="373330" flipH="1">
                <a:off x="270" y="323"/>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a:defRPr/>
                </a:pPr>
                <a:endParaRPr lang="zh-CN" altLang="en-US"/>
              </a:p>
            </p:txBody>
          </p:sp>
          <p:sp>
            <p:nvSpPr>
              <p:cNvPr id="1038" name="未知">
                <a:extLst>
                  <a:ext uri="{FF2B5EF4-FFF2-40B4-BE49-F238E27FC236}">
                    <a16:creationId xmlns:a16="http://schemas.microsoft.com/office/drawing/2014/main" id="{8D66846E-235E-7A42-BA8A-7B92CAD17AF0}"/>
                  </a:ext>
                </a:extLst>
              </p:cNvPr>
              <p:cNvSpPr>
                <a:spLocks/>
              </p:cNvSpPr>
              <p:nvPr userDrawn="1"/>
            </p:nvSpPr>
            <p:spPr bwMode="auto">
              <a:xfrm rot="373330" flipH="1">
                <a:off x="248" y="346"/>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a:defRPr/>
                </a:pPr>
                <a:endParaRPr lang="zh-CN" altLang="en-US"/>
              </a:p>
            </p:txBody>
          </p:sp>
          <p:grpSp>
            <p:nvGrpSpPr>
              <p:cNvPr id="105515" name="Group 15">
                <a:extLst>
                  <a:ext uri="{FF2B5EF4-FFF2-40B4-BE49-F238E27FC236}">
                    <a16:creationId xmlns:a16="http://schemas.microsoft.com/office/drawing/2014/main" id="{69421479-79F3-5F12-1622-7FC09A3B37F9}"/>
                  </a:ext>
                </a:extLst>
              </p:cNvPr>
              <p:cNvGrpSpPr>
                <a:grpSpLocks/>
              </p:cNvGrpSpPr>
              <p:nvPr userDrawn="1"/>
            </p:nvGrpSpPr>
            <p:grpSpPr bwMode="auto">
              <a:xfrm rot="10886446" flipH="1">
                <a:off x="294" y="464"/>
                <a:ext cx="608" cy="369"/>
                <a:chOff x="0" y="0"/>
                <a:chExt cx="608" cy="369"/>
              </a:xfrm>
            </p:grpSpPr>
            <p:sp>
              <p:nvSpPr>
                <p:cNvPr id="1040" name="未知">
                  <a:extLst>
                    <a:ext uri="{FF2B5EF4-FFF2-40B4-BE49-F238E27FC236}">
                      <a16:creationId xmlns:a16="http://schemas.microsoft.com/office/drawing/2014/main" id="{8DF1ABA0-3CEB-6F9A-8FA2-06019D665F00}"/>
                    </a:ext>
                  </a:extLst>
                </p:cNvPr>
                <p:cNvSpPr>
                  <a:spLocks/>
                </p:cNvSpPr>
                <p:nvPr userDrawn="1"/>
              </p:nvSpPr>
              <p:spPr bwMode="auto">
                <a:xfrm rot="4200091">
                  <a:off x="121" y="101"/>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a:defRPr/>
                  </a:pPr>
                  <a:endParaRPr lang="zh-CN" altLang="en-US"/>
                </a:p>
              </p:txBody>
            </p:sp>
            <p:sp>
              <p:nvSpPr>
                <p:cNvPr id="1041" name="未知">
                  <a:extLst>
                    <a:ext uri="{FF2B5EF4-FFF2-40B4-BE49-F238E27FC236}">
                      <a16:creationId xmlns:a16="http://schemas.microsoft.com/office/drawing/2014/main" id="{76A7D508-37CF-9E61-52A9-0CBF0198DBF0}"/>
                    </a:ext>
                  </a:extLst>
                </p:cNvPr>
                <p:cNvSpPr>
                  <a:spLocks/>
                </p:cNvSpPr>
                <p:nvPr userDrawn="1"/>
              </p:nvSpPr>
              <p:spPr bwMode="auto">
                <a:xfrm rot="4200091">
                  <a:off x="488" y="55"/>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a:defRPr/>
                  </a:pPr>
                  <a:endParaRPr lang="zh-CN" altLang="en-US"/>
                </a:p>
              </p:txBody>
            </p:sp>
            <p:sp>
              <p:nvSpPr>
                <p:cNvPr id="1042" name="未知">
                  <a:extLst>
                    <a:ext uri="{FF2B5EF4-FFF2-40B4-BE49-F238E27FC236}">
                      <a16:creationId xmlns:a16="http://schemas.microsoft.com/office/drawing/2014/main" id="{45308410-C108-E110-80D5-A429AAC3853D}"/>
                    </a:ext>
                  </a:extLst>
                </p:cNvPr>
                <p:cNvSpPr>
                  <a:spLocks/>
                </p:cNvSpPr>
                <p:nvPr userDrawn="1"/>
              </p:nvSpPr>
              <p:spPr bwMode="auto">
                <a:xfrm rot="4200091">
                  <a:off x="560" y="16"/>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a:defRPr/>
                  </a:pPr>
                  <a:endParaRPr lang="zh-CN" altLang="en-US"/>
                </a:p>
              </p:txBody>
            </p:sp>
          </p:grpSp>
        </p:grpSp>
        <p:grpSp>
          <p:nvGrpSpPr>
            <p:cNvPr id="105484" name="Group 19">
              <a:extLst>
                <a:ext uri="{FF2B5EF4-FFF2-40B4-BE49-F238E27FC236}">
                  <a16:creationId xmlns:a16="http://schemas.microsoft.com/office/drawing/2014/main" id="{E00C6E48-B3F5-69EC-58E0-DFD43F446361}"/>
                </a:ext>
              </a:extLst>
            </p:cNvPr>
            <p:cNvGrpSpPr>
              <a:grpSpLocks/>
            </p:cNvGrpSpPr>
            <p:nvPr/>
          </p:nvGrpSpPr>
          <p:grpSpPr bwMode="auto">
            <a:xfrm rot="6248562">
              <a:off x="348" y="3854"/>
              <a:ext cx="392" cy="424"/>
              <a:chOff x="0" y="0"/>
              <a:chExt cx="129" cy="157"/>
            </a:xfrm>
          </p:grpSpPr>
          <p:sp>
            <p:nvSpPr>
              <p:cNvPr id="1044" name="未知">
                <a:extLst>
                  <a:ext uri="{FF2B5EF4-FFF2-40B4-BE49-F238E27FC236}">
                    <a16:creationId xmlns:a16="http://schemas.microsoft.com/office/drawing/2014/main" id="{1F8B66BC-BCEA-B6E7-E877-E1CD65F22EE9}"/>
                  </a:ext>
                </a:extLst>
              </p:cNvPr>
              <p:cNvSpPr>
                <a:spLocks/>
              </p:cNvSpPr>
              <p:nvPr userDrawn="1"/>
            </p:nvSpPr>
            <p:spPr bwMode="auto">
              <a:xfrm>
                <a:off x="0" y="0"/>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1045" name="未知">
                <a:extLst>
                  <a:ext uri="{FF2B5EF4-FFF2-40B4-BE49-F238E27FC236}">
                    <a16:creationId xmlns:a16="http://schemas.microsoft.com/office/drawing/2014/main" id="{57B2CA60-13FB-675E-1581-CD889A0B8679}"/>
                  </a:ext>
                </a:extLst>
              </p:cNvPr>
              <p:cNvSpPr>
                <a:spLocks/>
              </p:cNvSpPr>
              <p:nvPr userDrawn="1"/>
            </p:nvSpPr>
            <p:spPr bwMode="auto">
              <a:xfrm>
                <a:off x="59" y="28"/>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1046" name="未知">
                <a:extLst>
                  <a:ext uri="{FF2B5EF4-FFF2-40B4-BE49-F238E27FC236}">
                    <a16:creationId xmlns:a16="http://schemas.microsoft.com/office/drawing/2014/main" id="{3CA784B8-4EB3-CE24-416C-350A52EDCD88}"/>
                  </a:ext>
                </a:extLst>
              </p:cNvPr>
              <p:cNvSpPr>
                <a:spLocks/>
              </p:cNvSpPr>
              <p:nvPr userDrawn="1"/>
            </p:nvSpPr>
            <p:spPr bwMode="auto">
              <a:xfrm>
                <a:off x="45" y="132"/>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105485" name="Group 23">
              <a:extLst>
                <a:ext uri="{FF2B5EF4-FFF2-40B4-BE49-F238E27FC236}">
                  <a16:creationId xmlns:a16="http://schemas.microsoft.com/office/drawing/2014/main" id="{27E1DB1F-EB00-6BD9-1554-503AF51992AC}"/>
                </a:ext>
              </a:extLst>
            </p:cNvPr>
            <p:cNvGrpSpPr>
              <a:grpSpLocks/>
            </p:cNvGrpSpPr>
            <p:nvPr/>
          </p:nvGrpSpPr>
          <p:grpSpPr bwMode="auto">
            <a:xfrm rot="5003157">
              <a:off x="254" y="1102"/>
              <a:ext cx="412" cy="500"/>
              <a:chOff x="0" y="0"/>
              <a:chExt cx="129" cy="157"/>
            </a:xfrm>
          </p:grpSpPr>
          <p:sp>
            <p:nvSpPr>
              <p:cNvPr id="1048" name="未知">
                <a:extLst>
                  <a:ext uri="{FF2B5EF4-FFF2-40B4-BE49-F238E27FC236}">
                    <a16:creationId xmlns:a16="http://schemas.microsoft.com/office/drawing/2014/main" id="{10FCFB6B-84EE-8A2B-BC58-7ECC4BACECED}"/>
                  </a:ext>
                </a:extLst>
              </p:cNvPr>
              <p:cNvSpPr>
                <a:spLocks/>
              </p:cNvSpPr>
              <p:nvPr userDrawn="1"/>
            </p:nvSpPr>
            <p:spPr bwMode="auto">
              <a:xfrm>
                <a:off x="0" y="0"/>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1049" name="未知">
                <a:extLst>
                  <a:ext uri="{FF2B5EF4-FFF2-40B4-BE49-F238E27FC236}">
                    <a16:creationId xmlns:a16="http://schemas.microsoft.com/office/drawing/2014/main" id="{AD8B46DA-ECD2-484E-FF6B-924FA62E3C70}"/>
                  </a:ext>
                </a:extLst>
              </p:cNvPr>
              <p:cNvSpPr>
                <a:spLocks/>
              </p:cNvSpPr>
              <p:nvPr userDrawn="1"/>
            </p:nvSpPr>
            <p:spPr bwMode="auto">
              <a:xfrm>
                <a:off x="59" y="28"/>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1050" name="未知">
                <a:extLst>
                  <a:ext uri="{FF2B5EF4-FFF2-40B4-BE49-F238E27FC236}">
                    <a16:creationId xmlns:a16="http://schemas.microsoft.com/office/drawing/2014/main" id="{277EFEBF-F522-2884-2336-FC91E6CB7864}"/>
                  </a:ext>
                </a:extLst>
              </p:cNvPr>
              <p:cNvSpPr>
                <a:spLocks/>
              </p:cNvSpPr>
              <p:nvPr userDrawn="1"/>
            </p:nvSpPr>
            <p:spPr bwMode="auto">
              <a:xfrm>
                <a:off x="45" y="132"/>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105486" name="Group 27">
              <a:extLst>
                <a:ext uri="{FF2B5EF4-FFF2-40B4-BE49-F238E27FC236}">
                  <a16:creationId xmlns:a16="http://schemas.microsoft.com/office/drawing/2014/main" id="{9490427E-FFCB-D526-614E-F17B22B8E991}"/>
                </a:ext>
              </a:extLst>
            </p:cNvPr>
            <p:cNvGrpSpPr>
              <a:grpSpLocks/>
            </p:cNvGrpSpPr>
            <p:nvPr/>
          </p:nvGrpSpPr>
          <p:grpSpPr bwMode="auto">
            <a:xfrm>
              <a:off x="820" y="0"/>
              <a:ext cx="345" cy="367"/>
              <a:chOff x="0" y="0"/>
              <a:chExt cx="129" cy="157"/>
            </a:xfrm>
          </p:grpSpPr>
          <p:sp>
            <p:nvSpPr>
              <p:cNvPr id="1052" name="未知">
                <a:extLst>
                  <a:ext uri="{FF2B5EF4-FFF2-40B4-BE49-F238E27FC236}">
                    <a16:creationId xmlns:a16="http://schemas.microsoft.com/office/drawing/2014/main" id="{12F842D9-90EB-1048-D2E4-2AEFE971F934}"/>
                  </a:ext>
                </a:extLst>
              </p:cNvPr>
              <p:cNvSpPr>
                <a:spLocks/>
              </p:cNvSpPr>
              <p:nvPr userDrawn="1"/>
            </p:nvSpPr>
            <p:spPr bwMode="auto">
              <a:xfrm>
                <a:off x="0" y="0"/>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1053" name="未知">
                <a:extLst>
                  <a:ext uri="{FF2B5EF4-FFF2-40B4-BE49-F238E27FC236}">
                    <a16:creationId xmlns:a16="http://schemas.microsoft.com/office/drawing/2014/main" id="{6CB6302C-D6BD-C61B-7D1D-63DC8879F729}"/>
                  </a:ext>
                </a:extLst>
              </p:cNvPr>
              <p:cNvSpPr>
                <a:spLocks/>
              </p:cNvSpPr>
              <p:nvPr userDrawn="1"/>
            </p:nvSpPr>
            <p:spPr bwMode="auto">
              <a:xfrm>
                <a:off x="59" y="28"/>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1054" name="未知">
                <a:extLst>
                  <a:ext uri="{FF2B5EF4-FFF2-40B4-BE49-F238E27FC236}">
                    <a16:creationId xmlns:a16="http://schemas.microsoft.com/office/drawing/2014/main" id="{3CE165E3-BA91-1261-6BF0-67CF6BAE6B9E}"/>
                  </a:ext>
                </a:extLst>
              </p:cNvPr>
              <p:cNvSpPr>
                <a:spLocks/>
              </p:cNvSpPr>
              <p:nvPr userDrawn="1"/>
            </p:nvSpPr>
            <p:spPr bwMode="auto">
              <a:xfrm>
                <a:off x="45" y="132"/>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sp>
          <p:nvSpPr>
            <p:cNvPr id="1055" name="未知">
              <a:extLst>
                <a:ext uri="{FF2B5EF4-FFF2-40B4-BE49-F238E27FC236}">
                  <a16:creationId xmlns:a16="http://schemas.microsoft.com/office/drawing/2014/main" id="{A9D8CB2A-388F-A47D-90B9-9A75706243AE}"/>
                </a:ext>
              </a:extLst>
            </p:cNvPr>
            <p:cNvSpPr>
              <a:spLocks/>
            </p:cNvSpPr>
            <p:nvPr/>
          </p:nvSpPr>
          <p:spPr bwMode="auto">
            <a:xfrm>
              <a:off x="92"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a:defRPr/>
              </a:pPr>
              <a:endParaRPr lang="zh-CN" altLang="en-US"/>
            </a:p>
          </p:txBody>
        </p:sp>
        <p:sp>
          <p:nvSpPr>
            <p:cNvPr id="1056" name="未知">
              <a:extLst>
                <a:ext uri="{FF2B5EF4-FFF2-40B4-BE49-F238E27FC236}">
                  <a16:creationId xmlns:a16="http://schemas.microsoft.com/office/drawing/2014/main" id="{8B208F41-4261-E1C3-2C9D-A5D7E4D4D15B}"/>
                </a:ext>
              </a:extLst>
            </p:cNvPr>
            <p:cNvSpPr>
              <a:spLocks/>
            </p:cNvSpPr>
            <p:nvPr/>
          </p:nvSpPr>
          <p:spPr bwMode="auto">
            <a:xfrm rot="828663">
              <a:off x="247"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a:defRPr/>
              </a:pPr>
              <a:endParaRPr lang="zh-CN" altLang="en-US"/>
            </a:p>
          </p:txBody>
        </p:sp>
        <p:sp>
          <p:nvSpPr>
            <p:cNvPr id="1057" name="未知">
              <a:extLst>
                <a:ext uri="{FF2B5EF4-FFF2-40B4-BE49-F238E27FC236}">
                  <a16:creationId xmlns:a16="http://schemas.microsoft.com/office/drawing/2014/main" id="{DC0832A7-8A8F-01A9-51A8-1BA8A1C50790}"/>
                </a:ext>
              </a:extLst>
            </p:cNvPr>
            <p:cNvSpPr>
              <a:spLocks/>
            </p:cNvSpPr>
            <p:nvPr/>
          </p:nvSpPr>
          <p:spPr bwMode="auto">
            <a:xfrm rot="828663">
              <a:off x="271"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a:defRPr/>
              </a:pPr>
              <a:endParaRPr lang="zh-CN" altLang="en-US"/>
            </a:p>
          </p:txBody>
        </p:sp>
        <p:sp>
          <p:nvSpPr>
            <p:cNvPr id="1058" name="未知">
              <a:extLst>
                <a:ext uri="{FF2B5EF4-FFF2-40B4-BE49-F238E27FC236}">
                  <a16:creationId xmlns:a16="http://schemas.microsoft.com/office/drawing/2014/main" id="{1F87406A-CFC2-B711-D5CE-5FC4B0080AE1}"/>
                </a:ext>
              </a:extLst>
            </p:cNvPr>
            <p:cNvSpPr>
              <a:spLocks/>
            </p:cNvSpPr>
            <p:nvPr/>
          </p:nvSpPr>
          <p:spPr bwMode="auto">
            <a:xfrm>
              <a:off x="16"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a:defRPr/>
              </a:pPr>
              <a:endParaRPr lang="zh-CN" altLang="en-US"/>
            </a:p>
          </p:txBody>
        </p:sp>
        <p:sp>
          <p:nvSpPr>
            <p:cNvPr id="1059" name="未知">
              <a:extLst>
                <a:ext uri="{FF2B5EF4-FFF2-40B4-BE49-F238E27FC236}">
                  <a16:creationId xmlns:a16="http://schemas.microsoft.com/office/drawing/2014/main" id="{3E00D0DC-2ABB-2AC8-44E3-AFF9165D0537}"/>
                </a:ext>
              </a:extLst>
            </p:cNvPr>
            <p:cNvSpPr>
              <a:spLocks/>
            </p:cNvSpPr>
            <p:nvPr/>
          </p:nvSpPr>
          <p:spPr bwMode="auto">
            <a:xfrm>
              <a:off x="5"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a:defRPr/>
              </a:pPr>
              <a:endParaRPr lang="zh-CN" altLang="en-US"/>
            </a:p>
          </p:txBody>
        </p:sp>
        <p:sp>
          <p:nvSpPr>
            <p:cNvPr id="1060" name="未知">
              <a:extLst>
                <a:ext uri="{FF2B5EF4-FFF2-40B4-BE49-F238E27FC236}">
                  <a16:creationId xmlns:a16="http://schemas.microsoft.com/office/drawing/2014/main" id="{6D392E21-1427-EC40-F5DD-26FFA04058F2}"/>
                </a:ext>
              </a:extLst>
            </p:cNvPr>
            <p:cNvSpPr>
              <a:spLocks/>
            </p:cNvSpPr>
            <p:nvPr/>
          </p:nvSpPr>
          <p:spPr bwMode="auto">
            <a:xfrm>
              <a:off x="5"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a:defRPr/>
              </a:pPr>
              <a:endParaRPr lang="zh-CN" altLang="en-US"/>
            </a:p>
          </p:txBody>
        </p:sp>
        <p:sp>
          <p:nvSpPr>
            <p:cNvPr id="1061" name="未知">
              <a:extLst>
                <a:ext uri="{FF2B5EF4-FFF2-40B4-BE49-F238E27FC236}">
                  <a16:creationId xmlns:a16="http://schemas.microsoft.com/office/drawing/2014/main" id="{7C94B653-125D-8EEF-833A-E3FFF5E34705}"/>
                </a:ext>
              </a:extLst>
            </p:cNvPr>
            <p:cNvSpPr>
              <a:spLocks/>
            </p:cNvSpPr>
            <p:nvPr/>
          </p:nvSpPr>
          <p:spPr bwMode="auto">
            <a:xfrm>
              <a:off x="5"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a:defRPr/>
              </a:pPr>
              <a:endParaRPr lang="zh-CN" altLang="en-US"/>
            </a:p>
          </p:txBody>
        </p:sp>
        <p:sp>
          <p:nvSpPr>
            <p:cNvPr id="1062" name="未知">
              <a:extLst>
                <a:ext uri="{FF2B5EF4-FFF2-40B4-BE49-F238E27FC236}">
                  <a16:creationId xmlns:a16="http://schemas.microsoft.com/office/drawing/2014/main" id="{D52B39C4-195E-FFAC-C1E1-06EE4665E3DF}"/>
                </a:ext>
              </a:extLst>
            </p:cNvPr>
            <p:cNvSpPr>
              <a:spLocks/>
            </p:cNvSpPr>
            <p:nvPr/>
          </p:nvSpPr>
          <p:spPr bwMode="auto">
            <a:xfrm rot="1584153">
              <a:off x="25"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a:defRPr/>
              </a:pPr>
              <a:endParaRPr lang="zh-CN" altLang="en-US"/>
            </a:p>
          </p:txBody>
        </p:sp>
        <p:sp>
          <p:nvSpPr>
            <p:cNvPr id="1063" name="未知">
              <a:extLst>
                <a:ext uri="{FF2B5EF4-FFF2-40B4-BE49-F238E27FC236}">
                  <a16:creationId xmlns:a16="http://schemas.microsoft.com/office/drawing/2014/main" id="{64EDB91F-85CD-3D19-3647-D0127A866DDA}"/>
                </a:ext>
              </a:extLst>
            </p:cNvPr>
            <p:cNvSpPr>
              <a:spLocks/>
            </p:cNvSpPr>
            <p:nvPr/>
          </p:nvSpPr>
          <p:spPr bwMode="auto">
            <a:xfrm rot="1584153">
              <a:off x="247"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a:defRPr/>
              </a:pPr>
              <a:endParaRPr lang="zh-CN" altLang="en-US"/>
            </a:p>
          </p:txBody>
        </p:sp>
        <p:sp>
          <p:nvSpPr>
            <p:cNvPr id="1064" name="未知">
              <a:extLst>
                <a:ext uri="{FF2B5EF4-FFF2-40B4-BE49-F238E27FC236}">
                  <a16:creationId xmlns:a16="http://schemas.microsoft.com/office/drawing/2014/main" id="{9F35C0EE-9723-D6B2-C056-FDE777ED69B4}"/>
                </a:ext>
              </a:extLst>
            </p:cNvPr>
            <p:cNvSpPr>
              <a:spLocks/>
            </p:cNvSpPr>
            <p:nvPr/>
          </p:nvSpPr>
          <p:spPr bwMode="auto">
            <a:xfrm rot="1584153">
              <a:off x="579"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a:defRPr/>
              </a:pPr>
              <a:endParaRPr lang="zh-CN" altLang="en-US"/>
            </a:p>
          </p:txBody>
        </p:sp>
        <p:sp>
          <p:nvSpPr>
            <p:cNvPr id="1065" name="未知">
              <a:extLst>
                <a:ext uri="{FF2B5EF4-FFF2-40B4-BE49-F238E27FC236}">
                  <a16:creationId xmlns:a16="http://schemas.microsoft.com/office/drawing/2014/main" id="{277022EF-167A-678E-BBE0-7BCB537509EE}"/>
                </a:ext>
              </a:extLst>
            </p:cNvPr>
            <p:cNvSpPr>
              <a:spLocks/>
            </p:cNvSpPr>
            <p:nvPr/>
          </p:nvSpPr>
          <p:spPr bwMode="auto">
            <a:xfrm rot="1584153">
              <a:off x="241"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a:defRPr/>
              </a:pPr>
              <a:endParaRPr lang="zh-CN" altLang="en-US"/>
            </a:p>
          </p:txBody>
        </p:sp>
        <p:sp>
          <p:nvSpPr>
            <p:cNvPr id="1066" name="未知">
              <a:extLst>
                <a:ext uri="{FF2B5EF4-FFF2-40B4-BE49-F238E27FC236}">
                  <a16:creationId xmlns:a16="http://schemas.microsoft.com/office/drawing/2014/main" id="{BC7D1D86-76F0-8A25-22A6-377BE93E1983}"/>
                </a:ext>
              </a:extLst>
            </p:cNvPr>
            <p:cNvSpPr>
              <a:spLocks/>
            </p:cNvSpPr>
            <p:nvPr/>
          </p:nvSpPr>
          <p:spPr bwMode="auto">
            <a:xfrm rot="1584153">
              <a:off x="590"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a:defRPr/>
              </a:pPr>
              <a:endParaRPr lang="zh-CN" altLang="en-US"/>
            </a:p>
          </p:txBody>
        </p:sp>
        <p:sp>
          <p:nvSpPr>
            <p:cNvPr id="1067" name="未知">
              <a:extLst>
                <a:ext uri="{FF2B5EF4-FFF2-40B4-BE49-F238E27FC236}">
                  <a16:creationId xmlns:a16="http://schemas.microsoft.com/office/drawing/2014/main" id="{258EEE27-6D2C-C984-1806-60E61488C2EB}"/>
                </a:ext>
              </a:extLst>
            </p:cNvPr>
            <p:cNvSpPr>
              <a:spLocks/>
            </p:cNvSpPr>
            <p:nvPr/>
          </p:nvSpPr>
          <p:spPr bwMode="auto">
            <a:xfrm>
              <a:off x="5"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a:defRPr/>
              </a:pPr>
              <a:endParaRPr lang="zh-CN" altLang="en-US"/>
            </a:p>
          </p:txBody>
        </p:sp>
        <p:sp>
          <p:nvSpPr>
            <p:cNvPr id="1068" name="未知">
              <a:extLst>
                <a:ext uri="{FF2B5EF4-FFF2-40B4-BE49-F238E27FC236}">
                  <a16:creationId xmlns:a16="http://schemas.microsoft.com/office/drawing/2014/main" id="{AAAE03A4-E341-23A7-9758-B055C140E5D6}"/>
                </a:ext>
              </a:extLst>
            </p:cNvPr>
            <p:cNvSpPr>
              <a:spLocks/>
            </p:cNvSpPr>
            <p:nvPr/>
          </p:nvSpPr>
          <p:spPr bwMode="auto">
            <a:xfrm rot="1584153">
              <a:off x="61"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a:defRPr/>
              </a:pPr>
              <a:endParaRPr lang="zh-CN" altLang="en-US"/>
            </a:p>
          </p:txBody>
        </p:sp>
      </p:grpSp>
      <p:sp>
        <p:nvSpPr>
          <p:cNvPr id="1069" name="Rectangle 45">
            <a:extLst>
              <a:ext uri="{FF2B5EF4-FFF2-40B4-BE49-F238E27FC236}">
                <a16:creationId xmlns:a16="http://schemas.microsoft.com/office/drawing/2014/main" id="{05FBCB51-3825-A771-932F-81BE510C3ECA}"/>
              </a:ext>
            </a:extLst>
          </p:cNvPr>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5476" name="Rectangle 46">
            <a:extLst>
              <a:ext uri="{FF2B5EF4-FFF2-40B4-BE49-F238E27FC236}">
                <a16:creationId xmlns:a16="http://schemas.microsoft.com/office/drawing/2014/main" id="{1B83BAB5-6788-D8D3-70FD-D0E38B4301DF}"/>
              </a:ext>
            </a:extLst>
          </p:cNvPr>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71" name="Rectangle 47">
            <a:extLst>
              <a:ext uri="{FF2B5EF4-FFF2-40B4-BE49-F238E27FC236}">
                <a16:creationId xmlns:a16="http://schemas.microsoft.com/office/drawing/2014/main" id="{FB8062AE-6FC1-B71C-92F7-6980BF2732F8}"/>
              </a:ext>
            </a:extLst>
          </p:cNvPr>
          <p:cNvSpPr>
            <a:spLocks noGrp="1" noChangeArrowheads="1"/>
          </p:cNvSpPr>
          <p:nvPr>
            <p:ph type="dt" sz="half" idx="2"/>
          </p:nvPr>
        </p:nvSpPr>
        <p:spPr bwMode="auto">
          <a:xfrm>
            <a:off x="387350" y="6580188"/>
            <a:ext cx="1169988" cy="277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ea typeface="+mn-ea"/>
              </a:defRPr>
            </a:lvl1pPr>
          </a:lstStyle>
          <a:p>
            <a:pPr>
              <a:defRPr/>
            </a:pPr>
            <a:fld id="{F759C349-36E0-4205-AA66-1460939994FE}" type="datetime1">
              <a:rPr lang="zh-CN" altLang="en-US"/>
              <a:pPr>
                <a:defRPr/>
              </a:pPr>
              <a:t>2024/5/31</a:t>
            </a:fld>
            <a:endParaRPr lang="en-US"/>
          </a:p>
        </p:txBody>
      </p:sp>
      <p:sp>
        <p:nvSpPr>
          <p:cNvPr id="1072" name="Rectangle 48">
            <a:extLst>
              <a:ext uri="{FF2B5EF4-FFF2-40B4-BE49-F238E27FC236}">
                <a16:creationId xmlns:a16="http://schemas.microsoft.com/office/drawing/2014/main" id="{E35E7BE7-94F4-B5DE-BEAC-56CE17EC1C7E}"/>
              </a:ext>
            </a:extLst>
          </p:cNvPr>
          <p:cNvSpPr>
            <a:spLocks noGrp="1" noChangeArrowheads="1"/>
          </p:cNvSpPr>
          <p:nvPr>
            <p:ph type="ftr" sz="quarter" idx="3"/>
          </p:nvPr>
        </p:nvSpPr>
        <p:spPr bwMode="auto">
          <a:xfrm>
            <a:off x="1647825" y="6580188"/>
            <a:ext cx="6661150" cy="277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zh-CN"/>
              <a:t>控制系统根轨迹分析法(Root locus analyse of control system)</a:t>
            </a:r>
            <a:endParaRPr lang="en-US"/>
          </a:p>
        </p:txBody>
      </p:sp>
      <p:sp>
        <p:nvSpPr>
          <p:cNvPr id="1073" name="Rectangle 49">
            <a:extLst>
              <a:ext uri="{FF2B5EF4-FFF2-40B4-BE49-F238E27FC236}">
                <a16:creationId xmlns:a16="http://schemas.microsoft.com/office/drawing/2014/main" id="{F41CE419-AB2C-165F-C7C4-6F216D79AF60}"/>
              </a:ext>
            </a:extLst>
          </p:cNvPr>
          <p:cNvSpPr>
            <a:spLocks noGrp="1" noChangeArrowheads="1"/>
          </p:cNvSpPr>
          <p:nvPr>
            <p:ph type="sldNum" sz="quarter" idx="4"/>
          </p:nvPr>
        </p:nvSpPr>
        <p:spPr bwMode="auto">
          <a:xfrm>
            <a:off x="8172450" y="6580188"/>
            <a:ext cx="784225" cy="277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ea typeface="宋体" panose="02010600030101010101" pitchFamily="2" charset="-122"/>
              </a:defRPr>
            </a:lvl1pPr>
          </a:lstStyle>
          <a:p>
            <a:fld id="{6EE51732-8B86-48E2-906E-66ECDEB3621A}" type="slidenum">
              <a:rPr lang="en-US" altLang="zh-CN"/>
              <a:pPr/>
              <a:t>‹#›</a:t>
            </a:fld>
            <a:endParaRPr lang="en-US" altLang="zh-CN"/>
          </a:p>
        </p:txBody>
      </p:sp>
    </p:spTree>
    <p:extLst>
      <p:ext uri="{BB962C8B-B14F-4D97-AF65-F5344CB8AC3E}">
        <p14:creationId xmlns:p14="http://schemas.microsoft.com/office/powerpoint/2010/main" val="12528159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81.wmf"/><Relationship Id="rId18" Type="http://schemas.openxmlformats.org/officeDocument/2006/relationships/oleObject" Target="../embeddings/oleObject97.bin"/><Relationship Id="rId26" Type="http://schemas.openxmlformats.org/officeDocument/2006/relationships/image" Target="../media/image83.wmf"/><Relationship Id="rId3" Type="http://schemas.openxmlformats.org/officeDocument/2006/relationships/image" Target="../media/image79.wmf"/><Relationship Id="rId21" Type="http://schemas.openxmlformats.org/officeDocument/2006/relationships/oleObject" Target="../embeddings/oleObject99.bin"/><Relationship Id="rId34" Type="http://schemas.openxmlformats.org/officeDocument/2006/relationships/image" Target="../media/image86.emf"/><Relationship Id="rId7" Type="http://schemas.openxmlformats.org/officeDocument/2006/relationships/image" Target="../media/image3.wmf"/><Relationship Id="rId12" Type="http://schemas.openxmlformats.org/officeDocument/2006/relationships/oleObject" Target="../embeddings/oleObject94.bin"/><Relationship Id="rId17" Type="http://schemas.openxmlformats.org/officeDocument/2006/relationships/image" Target="../media/image74.wmf"/><Relationship Id="rId25" Type="http://schemas.openxmlformats.org/officeDocument/2006/relationships/oleObject" Target="../embeddings/oleObject102.bin"/><Relationship Id="rId33" Type="http://schemas.openxmlformats.org/officeDocument/2006/relationships/oleObject" Target="../embeddings/oleObject107.bin"/><Relationship Id="rId2" Type="http://schemas.openxmlformats.org/officeDocument/2006/relationships/oleObject" Target="../embeddings/oleObject89.bin"/><Relationship Id="rId16" Type="http://schemas.openxmlformats.org/officeDocument/2006/relationships/oleObject" Target="../embeddings/oleObject96.bin"/><Relationship Id="rId20" Type="http://schemas.openxmlformats.org/officeDocument/2006/relationships/oleObject" Target="../embeddings/oleObject98.bin"/><Relationship Id="rId29" Type="http://schemas.openxmlformats.org/officeDocument/2006/relationships/oleObject" Target="../embeddings/oleObject105.bin"/><Relationship Id="rId1" Type="http://schemas.openxmlformats.org/officeDocument/2006/relationships/slideLayout" Target="../slideLayouts/slideLayout7.xml"/><Relationship Id="rId6" Type="http://schemas.openxmlformats.org/officeDocument/2006/relationships/oleObject" Target="../embeddings/oleObject91.bin"/><Relationship Id="rId11" Type="http://schemas.openxmlformats.org/officeDocument/2006/relationships/image" Target="../media/image5.wmf"/><Relationship Id="rId24" Type="http://schemas.openxmlformats.org/officeDocument/2006/relationships/image" Target="../media/image82.wmf"/><Relationship Id="rId32" Type="http://schemas.openxmlformats.org/officeDocument/2006/relationships/image" Target="../media/image85.wmf"/><Relationship Id="rId5" Type="http://schemas.openxmlformats.org/officeDocument/2006/relationships/image" Target="../media/image80.wmf"/><Relationship Id="rId15" Type="http://schemas.openxmlformats.org/officeDocument/2006/relationships/image" Target="../media/image73.wmf"/><Relationship Id="rId23" Type="http://schemas.openxmlformats.org/officeDocument/2006/relationships/oleObject" Target="../embeddings/oleObject101.bin"/><Relationship Id="rId28" Type="http://schemas.openxmlformats.org/officeDocument/2006/relationships/oleObject" Target="../embeddings/oleObject104.bin"/><Relationship Id="rId10" Type="http://schemas.openxmlformats.org/officeDocument/2006/relationships/oleObject" Target="../embeddings/oleObject93.bin"/><Relationship Id="rId19" Type="http://schemas.openxmlformats.org/officeDocument/2006/relationships/image" Target="../media/image75.wmf"/><Relationship Id="rId31" Type="http://schemas.openxmlformats.org/officeDocument/2006/relationships/oleObject" Target="../embeddings/oleObject106.bin"/><Relationship Id="rId4" Type="http://schemas.openxmlformats.org/officeDocument/2006/relationships/oleObject" Target="../embeddings/oleObject90.bin"/><Relationship Id="rId9" Type="http://schemas.openxmlformats.org/officeDocument/2006/relationships/image" Target="../media/image4.wmf"/><Relationship Id="rId14" Type="http://schemas.openxmlformats.org/officeDocument/2006/relationships/oleObject" Target="../embeddings/oleObject95.bin"/><Relationship Id="rId22" Type="http://schemas.openxmlformats.org/officeDocument/2006/relationships/oleObject" Target="../embeddings/oleObject100.bin"/><Relationship Id="rId27" Type="http://schemas.openxmlformats.org/officeDocument/2006/relationships/oleObject" Target="../embeddings/oleObject103.bin"/><Relationship Id="rId30" Type="http://schemas.openxmlformats.org/officeDocument/2006/relationships/image" Target="../media/image84.wmf"/><Relationship Id="rId8" Type="http://schemas.openxmlformats.org/officeDocument/2006/relationships/oleObject" Target="../embeddings/oleObject92.bin"/></Relationships>
</file>

<file path=ppt/slides/_rels/slide11.xml.rels><?xml version="1.0" encoding="UTF-8" standalone="yes"?>
<Relationships xmlns="http://schemas.openxmlformats.org/package/2006/relationships"><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oleObject" Target="../embeddings/oleObject108.bin"/><Relationship Id="rId1" Type="http://schemas.openxmlformats.org/officeDocument/2006/relationships/slideLayout" Target="../slideLayouts/slideLayout7.xml"/><Relationship Id="rId6" Type="http://schemas.openxmlformats.org/officeDocument/2006/relationships/oleObject" Target="../embeddings/oleObject110.bin"/><Relationship Id="rId5" Type="http://schemas.openxmlformats.org/officeDocument/2006/relationships/image" Target="../media/image87.wmf"/><Relationship Id="rId4" Type="http://schemas.openxmlformats.org/officeDocument/2006/relationships/oleObject" Target="../embeddings/oleObject109.bin"/></Relationships>
</file>

<file path=ppt/slides/_rels/slide1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9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14.bin"/><Relationship Id="rId13" Type="http://schemas.openxmlformats.org/officeDocument/2006/relationships/image" Target="../media/image97.wmf"/><Relationship Id="rId18" Type="http://schemas.openxmlformats.org/officeDocument/2006/relationships/oleObject" Target="../embeddings/oleObject119.bin"/><Relationship Id="rId26" Type="http://schemas.openxmlformats.org/officeDocument/2006/relationships/oleObject" Target="../embeddings/oleObject124.bin"/><Relationship Id="rId3" Type="http://schemas.openxmlformats.org/officeDocument/2006/relationships/image" Target="../media/image92.wmf"/><Relationship Id="rId21" Type="http://schemas.openxmlformats.org/officeDocument/2006/relationships/image" Target="../media/image100.wmf"/><Relationship Id="rId7" Type="http://schemas.openxmlformats.org/officeDocument/2006/relationships/image" Target="../media/image94.wmf"/><Relationship Id="rId12" Type="http://schemas.openxmlformats.org/officeDocument/2006/relationships/oleObject" Target="../embeddings/oleObject116.bin"/><Relationship Id="rId17" Type="http://schemas.openxmlformats.org/officeDocument/2006/relationships/image" Target="../media/image99.wmf"/><Relationship Id="rId25" Type="http://schemas.openxmlformats.org/officeDocument/2006/relationships/image" Target="../media/image102.wmf"/><Relationship Id="rId2" Type="http://schemas.openxmlformats.org/officeDocument/2006/relationships/oleObject" Target="../embeddings/oleObject111.bin"/><Relationship Id="rId16" Type="http://schemas.openxmlformats.org/officeDocument/2006/relationships/oleObject" Target="../embeddings/oleObject118.bin"/><Relationship Id="rId20" Type="http://schemas.openxmlformats.org/officeDocument/2006/relationships/oleObject" Target="../embeddings/oleObject121.bin"/><Relationship Id="rId1" Type="http://schemas.openxmlformats.org/officeDocument/2006/relationships/slideLayout" Target="../slideLayouts/slideLayout12.xml"/><Relationship Id="rId6" Type="http://schemas.openxmlformats.org/officeDocument/2006/relationships/oleObject" Target="../embeddings/oleObject113.bin"/><Relationship Id="rId11" Type="http://schemas.openxmlformats.org/officeDocument/2006/relationships/image" Target="../media/image96.wmf"/><Relationship Id="rId24" Type="http://schemas.openxmlformats.org/officeDocument/2006/relationships/oleObject" Target="../embeddings/oleObject123.bin"/><Relationship Id="rId5" Type="http://schemas.openxmlformats.org/officeDocument/2006/relationships/image" Target="../media/image93.wmf"/><Relationship Id="rId15" Type="http://schemas.openxmlformats.org/officeDocument/2006/relationships/image" Target="../media/image98.wmf"/><Relationship Id="rId23" Type="http://schemas.openxmlformats.org/officeDocument/2006/relationships/image" Target="../media/image101.wmf"/><Relationship Id="rId28" Type="http://schemas.openxmlformats.org/officeDocument/2006/relationships/oleObject" Target="../embeddings/oleObject125.bin"/><Relationship Id="rId10" Type="http://schemas.openxmlformats.org/officeDocument/2006/relationships/oleObject" Target="../embeddings/oleObject115.bin"/><Relationship Id="rId19" Type="http://schemas.openxmlformats.org/officeDocument/2006/relationships/oleObject" Target="../embeddings/oleObject120.bin"/><Relationship Id="rId4" Type="http://schemas.openxmlformats.org/officeDocument/2006/relationships/oleObject" Target="../embeddings/oleObject112.bin"/><Relationship Id="rId9" Type="http://schemas.openxmlformats.org/officeDocument/2006/relationships/image" Target="../media/image95.wmf"/><Relationship Id="rId14" Type="http://schemas.openxmlformats.org/officeDocument/2006/relationships/oleObject" Target="../embeddings/oleObject117.bin"/><Relationship Id="rId22" Type="http://schemas.openxmlformats.org/officeDocument/2006/relationships/oleObject" Target="../embeddings/oleObject122.bin"/><Relationship Id="rId27" Type="http://schemas.openxmlformats.org/officeDocument/2006/relationships/image" Target="../media/image103.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29.bin"/><Relationship Id="rId13" Type="http://schemas.openxmlformats.org/officeDocument/2006/relationships/image" Target="../media/image109.wmf"/><Relationship Id="rId18" Type="http://schemas.openxmlformats.org/officeDocument/2006/relationships/oleObject" Target="../embeddings/oleObject119.bin"/><Relationship Id="rId26" Type="http://schemas.openxmlformats.org/officeDocument/2006/relationships/oleObject" Target="../embeddings/oleObject133.bin"/><Relationship Id="rId3" Type="http://schemas.openxmlformats.org/officeDocument/2006/relationships/image" Target="../media/image104.wmf"/><Relationship Id="rId21" Type="http://schemas.openxmlformats.org/officeDocument/2006/relationships/image" Target="../media/image100.wmf"/><Relationship Id="rId7" Type="http://schemas.openxmlformats.org/officeDocument/2006/relationships/image" Target="../media/image106.wmf"/><Relationship Id="rId12" Type="http://schemas.openxmlformats.org/officeDocument/2006/relationships/oleObject" Target="../embeddings/oleObject131.bin"/><Relationship Id="rId17" Type="http://schemas.openxmlformats.org/officeDocument/2006/relationships/image" Target="../media/image99.wmf"/><Relationship Id="rId25" Type="http://schemas.openxmlformats.org/officeDocument/2006/relationships/image" Target="../media/image102.wmf"/><Relationship Id="rId2" Type="http://schemas.openxmlformats.org/officeDocument/2006/relationships/oleObject" Target="../embeddings/oleObject126.bin"/><Relationship Id="rId16" Type="http://schemas.openxmlformats.org/officeDocument/2006/relationships/oleObject" Target="../embeddings/oleObject118.bin"/><Relationship Id="rId20" Type="http://schemas.openxmlformats.org/officeDocument/2006/relationships/oleObject" Target="../embeddings/oleObject121.bin"/><Relationship Id="rId1" Type="http://schemas.openxmlformats.org/officeDocument/2006/relationships/slideLayout" Target="../slideLayouts/slideLayout12.xml"/><Relationship Id="rId6" Type="http://schemas.openxmlformats.org/officeDocument/2006/relationships/oleObject" Target="../embeddings/oleObject128.bin"/><Relationship Id="rId11" Type="http://schemas.openxmlformats.org/officeDocument/2006/relationships/image" Target="../media/image108.emf"/><Relationship Id="rId24" Type="http://schemas.openxmlformats.org/officeDocument/2006/relationships/oleObject" Target="../embeddings/oleObject123.bin"/><Relationship Id="rId5" Type="http://schemas.openxmlformats.org/officeDocument/2006/relationships/image" Target="../media/image105.wmf"/><Relationship Id="rId15" Type="http://schemas.openxmlformats.org/officeDocument/2006/relationships/image" Target="../media/image110.wmf"/><Relationship Id="rId23" Type="http://schemas.openxmlformats.org/officeDocument/2006/relationships/image" Target="../media/image101.wmf"/><Relationship Id="rId28" Type="http://schemas.openxmlformats.org/officeDocument/2006/relationships/oleObject" Target="../embeddings/oleObject134.bin"/><Relationship Id="rId10" Type="http://schemas.openxmlformats.org/officeDocument/2006/relationships/oleObject" Target="../embeddings/oleObject130.bin"/><Relationship Id="rId19" Type="http://schemas.openxmlformats.org/officeDocument/2006/relationships/oleObject" Target="../embeddings/oleObject120.bin"/><Relationship Id="rId4" Type="http://schemas.openxmlformats.org/officeDocument/2006/relationships/oleObject" Target="../embeddings/oleObject127.bin"/><Relationship Id="rId9" Type="http://schemas.openxmlformats.org/officeDocument/2006/relationships/image" Target="../media/image107.wmf"/><Relationship Id="rId14" Type="http://schemas.openxmlformats.org/officeDocument/2006/relationships/oleObject" Target="../embeddings/oleObject132.bin"/><Relationship Id="rId22" Type="http://schemas.openxmlformats.org/officeDocument/2006/relationships/oleObject" Target="../embeddings/oleObject122.bin"/><Relationship Id="rId27" Type="http://schemas.openxmlformats.org/officeDocument/2006/relationships/image" Target="../media/image103.emf"/></Relationships>
</file>

<file path=ppt/slides/_rels/slide16.x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oleObject" Target="../embeddings/oleObject135.bin"/><Relationship Id="rId1" Type="http://schemas.openxmlformats.org/officeDocument/2006/relationships/slideLayout" Target="../slideLayouts/slideLayout13.xml"/><Relationship Id="rId4" Type="http://schemas.openxmlformats.org/officeDocument/2006/relationships/oleObject" Target="../embeddings/oleObject136.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2.bin"/><Relationship Id="rId13" Type="http://schemas.openxmlformats.org/officeDocument/2006/relationships/image" Target="../media/image103.emf"/><Relationship Id="rId18" Type="http://schemas.openxmlformats.org/officeDocument/2006/relationships/image" Target="../media/image112.wmf"/><Relationship Id="rId26" Type="http://schemas.openxmlformats.org/officeDocument/2006/relationships/image" Target="../media/image116.wmf"/><Relationship Id="rId3" Type="http://schemas.openxmlformats.org/officeDocument/2006/relationships/image" Target="../media/image99.wmf"/><Relationship Id="rId21" Type="http://schemas.openxmlformats.org/officeDocument/2006/relationships/image" Target="../media/image114.wmf"/><Relationship Id="rId7" Type="http://schemas.openxmlformats.org/officeDocument/2006/relationships/image" Target="../media/image100.wmf"/><Relationship Id="rId12" Type="http://schemas.openxmlformats.org/officeDocument/2006/relationships/oleObject" Target="../embeddings/oleObject137.bin"/><Relationship Id="rId17" Type="http://schemas.openxmlformats.org/officeDocument/2006/relationships/oleObject" Target="../embeddings/oleObject141.bin"/><Relationship Id="rId25" Type="http://schemas.openxmlformats.org/officeDocument/2006/relationships/oleObject" Target="../embeddings/oleObject145.bin"/><Relationship Id="rId2" Type="http://schemas.openxmlformats.org/officeDocument/2006/relationships/oleObject" Target="../embeddings/oleObject118.bin"/><Relationship Id="rId16" Type="http://schemas.openxmlformats.org/officeDocument/2006/relationships/oleObject" Target="../embeddings/oleObject140.bin"/><Relationship Id="rId20" Type="http://schemas.openxmlformats.org/officeDocument/2006/relationships/oleObject" Target="../embeddings/oleObject142.bin"/><Relationship Id="rId29" Type="http://schemas.openxmlformats.org/officeDocument/2006/relationships/oleObject" Target="../embeddings/oleObject147.bin"/><Relationship Id="rId1" Type="http://schemas.openxmlformats.org/officeDocument/2006/relationships/slideLayout" Target="../slideLayouts/slideLayout13.xml"/><Relationship Id="rId6" Type="http://schemas.openxmlformats.org/officeDocument/2006/relationships/oleObject" Target="../embeddings/oleObject121.bin"/><Relationship Id="rId11" Type="http://schemas.openxmlformats.org/officeDocument/2006/relationships/image" Target="../media/image102.wmf"/><Relationship Id="rId24" Type="http://schemas.openxmlformats.org/officeDocument/2006/relationships/image" Target="../media/image115.wmf"/><Relationship Id="rId5" Type="http://schemas.openxmlformats.org/officeDocument/2006/relationships/oleObject" Target="../embeddings/oleObject120.bin"/><Relationship Id="rId15" Type="http://schemas.openxmlformats.org/officeDocument/2006/relationships/oleObject" Target="../embeddings/oleObject139.bin"/><Relationship Id="rId23" Type="http://schemas.openxmlformats.org/officeDocument/2006/relationships/oleObject" Target="../embeddings/oleObject144.bin"/><Relationship Id="rId28" Type="http://schemas.openxmlformats.org/officeDocument/2006/relationships/image" Target="../media/image117.wmf"/><Relationship Id="rId10" Type="http://schemas.openxmlformats.org/officeDocument/2006/relationships/oleObject" Target="../embeddings/oleObject123.bin"/><Relationship Id="rId19" Type="http://schemas.openxmlformats.org/officeDocument/2006/relationships/image" Target="../media/image113.png"/><Relationship Id="rId4" Type="http://schemas.openxmlformats.org/officeDocument/2006/relationships/oleObject" Target="../embeddings/oleObject119.bin"/><Relationship Id="rId9" Type="http://schemas.openxmlformats.org/officeDocument/2006/relationships/image" Target="../media/image101.wmf"/><Relationship Id="rId14" Type="http://schemas.openxmlformats.org/officeDocument/2006/relationships/oleObject" Target="../embeddings/oleObject138.bin"/><Relationship Id="rId22" Type="http://schemas.openxmlformats.org/officeDocument/2006/relationships/oleObject" Target="../embeddings/oleObject143.bin"/><Relationship Id="rId27" Type="http://schemas.openxmlformats.org/officeDocument/2006/relationships/oleObject" Target="../embeddings/oleObject146.bin"/></Relationships>
</file>

<file path=ppt/slides/_rels/slide18.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image" Target="../media/image116.wmf"/><Relationship Id="rId18" Type="http://schemas.openxmlformats.org/officeDocument/2006/relationships/image" Target="../media/image119.wmf"/><Relationship Id="rId3" Type="http://schemas.openxmlformats.org/officeDocument/2006/relationships/image" Target="../media/image112.wmf"/><Relationship Id="rId21" Type="http://schemas.openxmlformats.org/officeDocument/2006/relationships/oleObject" Target="../embeddings/oleObject151.bin"/><Relationship Id="rId7" Type="http://schemas.openxmlformats.org/officeDocument/2006/relationships/oleObject" Target="../embeddings/oleObject142.bin"/><Relationship Id="rId12" Type="http://schemas.openxmlformats.org/officeDocument/2006/relationships/oleObject" Target="../embeddings/oleObject145.bin"/><Relationship Id="rId17" Type="http://schemas.openxmlformats.org/officeDocument/2006/relationships/oleObject" Target="../embeddings/oleObject149.bin"/><Relationship Id="rId2" Type="http://schemas.openxmlformats.org/officeDocument/2006/relationships/oleObject" Target="../embeddings/oleObject141.bin"/><Relationship Id="rId16" Type="http://schemas.openxmlformats.org/officeDocument/2006/relationships/oleObject" Target="../embeddings/oleObject147.bin"/><Relationship Id="rId20" Type="http://schemas.openxmlformats.org/officeDocument/2006/relationships/image" Target="../media/image120.wmf"/><Relationship Id="rId1" Type="http://schemas.openxmlformats.org/officeDocument/2006/relationships/slideLayout" Target="../slideLayouts/slideLayout12.xml"/><Relationship Id="rId6" Type="http://schemas.openxmlformats.org/officeDocument/2006/relationships/image" Target="../media/image113.png"/><Relationship Id="rId11" Type="http://schemas.openxmlformats.org/officeDocument/2006/relationships/image" Target="../media/image115.wmf"/><Relationship Id="rId24" Type="http://schemas.openxmlformats.org/officeDocument/2006/relationships/image" Target="../media/image122.wmf"/><Relationship Id="rId5" Type="http://schemas.openxmlformats.org/officeDocument/2006/relationships/image" Target="../media/image118.wmf"/><Relationship Id="rId15" Type="http://schemas.openxmlformats.org/officeDocument/2006/relationships/image" Target="../media/image117.wmf"/><Relationship Id="rId23" Type="http://schemas.openxmlformats.org/officeDocument/2006/relationships/oleObject" Target="../embeddings/oleObject152.bin"/><Relationship Id="rId10" Type="http://schemas.openxmlformats.org/officeDocument/2006/relationships/oleObject" Target="../embeddings/oleObject144.bin"/><Relationship Id="rId19" Type="http://schemas.openxmlformats.org/officeDocument/2006/relationships/oleObject" Target="../embeddings/oleObject150.bin"/><Relationship Id="rId4" Type="http://schemas.openxmlformats.org/officeDocument/2006/relationships/oleObject" Target="../embeddings/oleObject148.bin"/><Relationship Id="rId9" Type="http://schemas.openxmlformats.org/officeDocument/2006/relationships/oleObject" Target="../embeddings/oleObject143.bin"/><Relationship Id="rId14" Type="http://schemas.openxmlformats.org/officeDocument/2006/relationships/oleObject" Target="../embeddings/oleObject146.bin"/><Relationship Id="rId22" Type="http://schemas.openxmlformats.org/officeDocument/2006/relationships/image" Target="../media/image121.wmf"/></Relationships>
</file>

<file path=ppt/slides/_rels/slide19.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image" Target="../media/image123.wmf"/><Relationship Id="rId7" Type="http://schemas.openxmlformats.org/officeDocument/2006/relationships/oleObject" Target="../embeddings/oleObject155.bin"/><Relationship Id="rId12" Type="http://schemas.openxmlformats.org/officeDocument/2006/relationships/image" Target="../media/image128.wmf"/><Relationship Id="rId2" Type="http://schemas.openxmlformats.org/officeDocument/2006/relationships/oleObject" Target="../embeddings/oleObject153.bin"/><Relationship Id="rId1" Type="http://schemas.openxmlformats.org/officeDocument/2006/relationships/slideLayout" Target="../slideLayouts/slideLayout12.xml"/><Relationship Id="rId6" Type="http://schemas.openxmlformats.org/officeDocument/2006/relationships/image" Target="../media/image125.png"/><Relationship Id="rId11" Type="http://schemas.openxmlformats.org/officeDocument/2006/relationships/oleObject" Target="../embeddings/oleObject157.bin"/><Relationship Id="rId5" Type="http://schemas.openxmlformats.org/officeDocument/2006/relationships/image" Target="../media/image124.wmf"/><Relationship Id="rId10" Type="http://schemas.openxmlformats.org/officeDocument/2006/relationships/image" Target="../media/image127.wmf"/><Relationship Id="rId4" Type="http://schemas.openxmlformats.org/officeDocument/2006/relationships/oleObject" Target="../embeddings/oleObject154.bin"/><Relationship Id="rId9" Type="http://schemas.openxmlformats.org/officeDocument/2006/relationships/oleObject" Target="../embeddings/oleObject156.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image" Target="../media/image1.wmf"/><Relationship Id="rId21" Type="http://schemas.openxmlformats.org/officeDocument/2006/relationships/image" Target="../media/image10.wmf"/><Relationship Id="rId7" Type="http://schemas.openxmlformats.org/officeDocument/2006/relationships/image" Target="../media/image3.wmf"/><Relationship Id="rId12" Type="http://schemas.openxmlformats.org/officeDocument/2006/relationships/oleObject" Target="../embeddings/oleObject6.bin"/><Relationship Id="rId17" Type="http://schemas.openxmlformats.org/officeDocument/2006/relationships/image" Target="../media/image8.wmf"/><Relationship Id="rId25" Type="http://schemas.openxmlformats.org/officeDocument/2006/relationships/image" Target="../media/image12.wmf"/><Relationship Id="rId2" Type="http://schemas.openxmlformats.org/officeDocument/2006/relationships/oleObject" Target="../embeddings/oleObject1.bin"/><Relationship Id="rId16" Type="http://schemas.openxmlformats.org/officeDocument/2006/relationships/oleObject" Target="../embeddings/oleObject8.bin"/><Relationship Id="rId20" Type="http://schemas.openxmlformats.org/officeDocument/2006/relationships/oleObject" Target="../embeddings/oleObject10.bin"/><Relationship Id="rId29" Type="http://schemas.openxmlformats.org/officeDocument/2006/relationships/image" Target="../media/image14.wmf"/><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image" Target="../media/image5.wmf"/><Relationship Id="rId24" Type="http://schemas.openxmlformats.org/officeDocument/2006/relationships/oleObject" Target="../embeddings/oleObject12.bin"/><Relationship Id="rId5" Type="http://schemas.openxmlformats.org/officeDocument/2006/relationships/image" Target="../media/image2.wmf"/><Relationship Id="rId15" Type="http://schemas.openxmlformats.org/officeDocument/2006/relationships/image" Target="../media/image7.wmf"/><Relationship Id="rId23" Type="http://schemas.openxmlformats.org/officeDocument/2006/relationships/image" Target="../media/image11.wmf"/><Relationship Id="rId28" Type="http://schemas.openxmlformats.org/officeDocument/2006/relationships/oleObject" Target="../embeddings/oleObject14.bin"/><Relationship Id="rId10" Type="http://schemas.openxmlformats.org/officeDocument/2006/relationships/oleObject" Target="../embeddings/oleObject5.bin"/><Relationship Id="rId19" Type="http://schemas.openxmlformats.org/officeDocument/2006/relationships/image" Target="../media/image9.wmf"/><Relationship Id="rId4" Type="http://schemas.openxmlformats.org/officeDocument/2006/relationships/oleObject" Target="../embeddings/oleObject2.bin"/><Relationship Id="rId9" Type="http://schemas.openxmlformats.org/officeDocument/2006/relationships/image" Target="../media/image4.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13.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61.bin"/><Relationship Id="rId13" Type="http://schemas.openxmlformats.org/officeDocument/2006/relationships/image" Target="../media/image134.wmf"/><Relationship Id="rId18" Type="http://schemas.openxmlformats.org/officeDocument/2006/relationships/oleObject" Target="../embeddings/oleObject166.bin"/><Relationship Id="rId3" Type="http://schemas.openxmlformats.org/officeDocument/2006/relationships/image" Target="../media/image129.wmf"/><Relationship Id="rId21" Type="http://schemas.openxmlformats.org/officeDocument/2006/relationships/image" Target="../media/image138.wmf"/><Relationship Id="rId7" Type="http://schemas.openxmlformats.org/officeDocument/2006/relationships/image" Target="../media/image131.wmf"/><Relationship Id="rId12" Type="http://schemas.openxmlformats.org/officeDocument/2006/relationships/oleObject" Target="../embeddings/oleObject163.bin"/><Relationship Id="rId17" Type="http://schemas.openxmlformats.org/officeDocument/2006/relationships/image" Target="../media/image136.wmf"/><Relationship Id="rId2" Type="http://schemas.openxmlformats.org/officeDocument/2006/relationships/oleObject" Target="../embeddings/oleObject158.bin"/><Relationship Id="rId16" Type="http://schemas.openxmlformats.org/officeDocument/2006/relationships/oleObject" Target="../embeddings/oleObject165.bin"/><Relationship Id="rId20" Type="http://schemas.openxmlformats.org/officeDocument/2006/relationships/oleObject" Target="../embeddings/oleObject167.bin"/><Relationship Id="rId1" Type="http://schemas.openxmlformats.org/officeDocument/2006/relationships/slideLayout" Target="../slideLayouts/slideLayout12.xml"/><Relationship Id="rId6" Type="http://schemas.openxmlformats.org/officeDocument/2006/relationships/oleObject" Target="../embeddings/oleObject160.bin"/><Relationship Id="rId11" Type="http://schemas.openxmlformats.org/officeDocument/2006/relationships/image" Target="../media/image133.wmf"/><Relationship Id="rId5" Type="http://schemas.openxmlformats.org/officeDocument/2006/relationships/image" Target="../media/image130.wmf"/><Relationship Id="rId15" Type="http://schemas.openxmlformats.org/officeDocument/2006/relationships/image" Target="../media/image135.wmf"/><Relationship Id="rId23" Type="http://schemas.openxmlformats.org/officeDocument/2006/relationships/image" Target="../media/image139.wmf"/><Relationship Id="rId10" Type="http://schemas.openxmlformats.org/officeDocument/2006/relationships/oleObject" Target="../embeddings/oleObject162.bin"/><Relationship Id="rId19" Type="http://schemas.openxmlformats.org/officeDocument/2006/relationships/image" Target="../media/image137.wmf"/><Relationship Id="rId4" Type="http://schemas.openxmlformats.org/officeDocument/2006/relationships/oleObject" Target="../embeddings/oleObject159.bin"/><Relationship Id="rId9" Type="http://schemas.openxmlformats.org/officeDocument/2006/relationships/image" Target="../media/image132.wmf"/><Relationship Id="rId14" Type="http://schemas.openxmlformats.org/officeDocument/2006/relationships/oleObject" Target="../embeddings/oleObject164.bin"/><Relationship Id="rId22" Type="http://schemas.openxmlformats.org/officeDocument/2006/relationships/oleObject" Target="../embeddings/oleObject168.bin"/></Relationships>
</file>

<file path=ppt/slides/_rels/slide21.xml.rels><?xml version="1.0" encoding="UTF-8" standalone="yes"?>
<Relationships xmlns="http://schemas.openxmlformats.org/package/2006/relationships"><Relationship Id="rId13" Type="http://schemas.openxmlformats.org/officeDocument/2006/relationships/image" Target="../media/image145.wmf"/><Relationship Id="rId18" Type="http://schemas.openxmlformats.org/officeDocument/2006/relationships/oleObject" Target="../embeddings/oleObject177.bin"/><Relationship Id="rId26" Type="http://schemas.openxmlformats.org/officeDocument/2006/relationships/oleObject" Target="../embeddings/oleObject181.bin"/><Relationship Id="rId39" Type="http://schemas.openxmlformats.org/officeDocument/2006/relationships/image" Target="../media/image132.wmf"/><Relationship Id="rId21" Type="http://schemas.openxmlformats.org/officeDocument/2006/relationships/image" Target="../media/image149.wmf"/><Relationship Id="rId34" Type="http://schemas.openxmlformats.org/officeDocument/2006/relationships/image" Target="../media/image155.wmf"/><Relationship Id="rId42" Type="http://schemas.openxmlformats.org/officeDocument/2006/relationships/oleObject" Target="../embeddings/oleObject190.bin"/><Relationship Id="rId47" Type="http://schemas.openxmlformats.org/officeDocument/2006/relationships/image" Target="../media/image136.wmf"/><Relationship Id="rId50" Type="http://schemas.openxmlformats.org/officeDocument/2006/relationships/oleObject" Target="../embeddings/oleObject194.bin"/><Relationship Id="rId7" Type="http://schemas.openxmlformats.org/officeDocument/2006/relationships/image" Target="../media/image142.wmf"/><Relationship Id="rId2" Type="http://schemas.openxmlformats.org/officeDocument/2006/relationships/oleObject" Target="../embeddings/oleObject169.bin"/><Relationship Id="rId16" Type="http://schemas.openxmlformats.org/officeDocument/2006/relationships/oleObject" Target="../embeddings/oleObject176.bin"/><Relationship Id="rId29" Type="http://schemas.openxmlformats.org/officeDocument/2006/relationships/image" Target="../media/image153.wmf"/><Relationship Id="rId11" Type="http://schemas.openxmlformats.org/officeDocument/2006/relationships/image" Target="../media/image144.wmf"/><Relationship Id="rId24" Type="http://schemas.openxmlformats.org/officeDocument/2006/relationships/oleObject" Target="../embeddings/oleObject180.bin"/><Relationship Id="rId32" Type="http://schemas.openxmlformats.org/officeDocument/2006/relationships/image" Target="../media/image154.wmf"/><Relationship Id="rId37" Type="http://schemas.openxmlformats.org/officeDocument/2006/relationships/image" Target="../media/image156.wmf"/><Relationship Id="rId40" Type="http://schemas.openxmlformats.org/officeDocument/2006/relationships/oleObject" Target="../embeddings/oleObject189.bin"/><Relationship Id="rId45" Type="http://schemas.openxmlformats.org/officeDocument/2006/relationships/image" Target="../media/image135.wmf"/><Relationship Id="rId53" Type="http://schemas.openxmlformats.org/officeDocument/2006/relationships/oleObject" Target="../embeddings/oleObject196.bin"/><Relationship Id="rId5" Type="http://schemas.openxmlformats.org/officeDocument/2006/relationships/image" Target="../media/image141.wmf"/><Relationship Id="rId10" Type="http://schemas.openxmlformats.org/officeDocument/2006/relationships/oleObject" Target="../embeddings/oleObject173.bin"/><Relationship Id="rId19" Type="http://schemas.openxmlformats.org/officeDocument/2006/relationships/image" Target="../media/image148.wmf"/><Relationship Id="rId31" Type="http://schemas.openxmlformats.org/officeDocument/2006/relationships/oleObject" Target="../embeddings/oleObject184.bin"/><Relationship Id="rId44" Type="http://schemas.openxmlformats.org/officeDocument/2006/relationships/oleObject" Target="../embeddings/oleObject191.bin"/><Relationship Id="rId52" Type="http://schemas.openxmlformats.org/officeDocument/2006/relationships/oleObject" Target="../embeddings/oleObject195.bin"/><Relationship Id="rId4" Type="http://schemas.openxmlformats.org/officeDocument/2006/relationships/oleObject" Target="../embeddings/oleObject170.bin"/><Relationship Id="rId9" Type="http://schemas.openxmlformats.org/officeDocument/2006/relationships/image" Target="../media/image143.wmf"/><Relationship Id="rId14" Type="http://schemas.openxmlformats.org/officeDocument/2006/relationships/oleObject" Target="../embeddings/oleObject175.bin"/><Relationship Id="rId22" Type="http://schemas.openxmlformats.org/officeDocument/2006/relationships/oleObject" Target="../embeddings/oleObject179.bin"/><Relationship Id="rId27" Type="http://schemas.openxmlformats.org/officeDocument/2006/relationships/image" Target="../media/image152.wmf"/><Relationship Id="rId30" Type="http://schemas.openxmlformats.org/officeDocument/2006/relationships/oleObject" Target="../embeddings/oleObject183.bin"/><Relationship Id="rId35" Type="http://schemas.openxmlformats.org/officeDocument/2006/relationships/oleObject" Target="../embeddings/oleObject186.bin"/><Relationship Id="rId43" Type="http://schemas.openxmlformats.org/officeDocument/2006/relationships/image" Target="../media/image134.wmf"/><Relationship Id="rId48" Type="http://schemas.openxmlformats.org/officeDocument/2006/relationships/oleObject" Target="../embeddings/oleObject193.bin"/><Relationship Id="rId8" Type="http://schemas.openxmlformats.org/officeDocument/2006/relationships/oleObject" Target="../embeddings/oleObject172.bin"/><Relationship Id="rId51" Type="http://schemas.openxmlformats.org/officeDocument/2006/relationships/image" Target="../media/image158.wmf"/><Relationship Id="rId3" Type="http://schemas.openxmlformats.org/officeDocument/2006/relationships/image" Target="../media/image140.wmf"/><Relationship Id="rId12" Type="http://schemas.openxmlformats.org/officeDocument/2006/relationships/oleObject" Target="../embeddings/oleObject174.bin"/><Relationship Id="rId17" Type="http://schemas.openxmlformats.org/officeDocument/2006/relationships/image" Target="../media/image147.wmf"/><Relationship Id="rId25" Type="http://schemas.openxmlformats.org/officeDocument/2006/relationships/image" Target="../media/image151.wmf"/><Relationship Id="rId33" Type="http://schemas.openxmlformats.org/officeDocument/2006/relationships/oleObject" Target="../embeddings/oleObject185.bin"/><Relationship Id="rId38" Type="http://schemas.openxmlformats.org/officeDocument/2006/relationships/oleObject" Target="../embeddings/oleObject188.bin"/><Relationship Id="rId46" Type="http://schemas.openxmlformats.org/officeDocument/2006/relationships/oleObject" Target="../embeddings/oleObject192.bin"/><Relationship Id="rId20" Type="http://schemas.openxmlformats.org/officeDocument/2006/relationships/oleObject" Target="../embeddings/oleObject178.bin"/><Relationship Id="rId41" Type="http://schemas.openxmlformats.org/officeDocument/2006/relationships/image" Target="../media/image133.wmf"/><Relationship Id="rId54" Type="http://schemas.openxmlformats.org/officeDocument/2006/relationships/image" Target="../media/image159.wmf"/><Relationship Id="rId1" Type="http://schemas.openxmlformats.org/officeDocument/2006/relationships/slideLayout" Target="../slideLayouts/slideLayout12.xml"/><Relationship Id="rId6" Type="http://schemas.openxmlformats.org/officeDocument/2006/relationships/oleObject" Target="../embeddings/oleObject171.bin"/><Relationship Id="rId15" Type="http://schemas.openxmlformats.org/officeDocument/2006/relationships/image" Target="../media/image146.wmf"/><Relationship Id="rId23" Type="http://schemas.openxmlformats.org/officeDocument/2006/relationships/image" Target="../media/image150.wmf"/><Relationship Id="rId28" Type="http://schemas.openxmlformats.org/officeDocument/2006/relationships/oleObject" Target="../embeddings/oleObject182.bin"/><Relationship Id="rId36" Type="http://schemas.openxmlformats.org/officeDocument/2006/relationships/oleObject" Target="../embeddings/oleObject187.bin"/><Relationship Id="rId49" Type="http://schemas.openxmlformats.org/officeDocument/2006/relationships/image" Target="../media/image157.wmf"/></Relationships>
</file>

<file path=ppt/slides/_rels/slide22.xml.rels><?xml version="1.0" encoding="UTF-8" standalone="yes"?>
<Relationships xmlns="http://schemas.openxmlformats.org/package/2006/relationships"><Relationship Id="rId8" Type="http://schemas.openxmlformats.org/officeDocument/2006/relationships/image" Target="../media/image163.wmf"/><Relationship Id="rId13" Type="http://schemas.openxmlformats.org/officeDocument/2006/relationships/oleObject" Target="../embeddings/oleObject202.bin"/><Relationship Id="rId18" Type="http://schemas.openxmlformats.org/officeDocument/2006/relationships/oleObject" Target="../embeddings/oleObject205.bin"/><Relationship Id="rId3" Type="http://schemas.openxmlformats.org/officeDocument/2006/relationships/image" Target="../media/image160.wmf"/><Relationship Id="rId7" Type="http://schemas.openxmlformats.org/officeDocument/2006/relationships/oleObject" Target="../embeddings/oleObject199.bin"/><Relationship Id="rId12" Type="http://schemas.openxmlformats.org/officeDocument/2006/relationships/image" Target="../media/image165.wmf"/><Relationship Id="rId17" Type="http://schemas.openxmlformats.org/officeDocument/2006/relationships/image" Target="../media/image167.wmf"/><Relationship Id="rId2" Type="http://schemas.openxmlformats.org/officeDocument/2006/relationships/oleObject" Target="../embeddings/oleObject197.bin"/><Relationship Id="rId16" Type="http://schemas.openxmlformats.org/officeDocument/2006/relationships/oleObject" Target="../embeddings/oleObject204.bin"/><Relationship Id="rId1" Type="http://schemas.openxmlformats.org/officeDocument/2006/relationships/slideLayout" Target="../slideLayouts/slideLayout12.xml"/><Relationship Id="rId6" Type="http://schemas.openxmlformats.org/officeDocument/2006/relationships/image" Target="../media/image162.png"/><Relationship Id="rId11" Type="http://schemas.openxmlformats.org/officeDocument/2006/relationships/oleObject" Target="../embeddings/oleObject201.bin"/><Relationship Id="rId5" Type="http://schemas.openxmlformats.org/officeDocument/2006/relationships/image" Target="../media/image161.wmf"/><Relationship Id="rId15" Type="http://schemas.openxmlformats.org/officeDocument/2006/relationships/oleObject" Target="../embeddings/oleObject203.bin"/><Relationship Id="rId10" Type="http://schemas.openxmlformats.org/officeDocument/2006/relationships/image" Target="../media/image164.wmf"/><Relationship Id="rId19" Type="http://schemas.openxmlformats.org/officeDocument/2006/relationships/image" Target="../media/image168.wmf"/><Relationship Id="rId4" Type="http://schemas.openxmlformats.org/officeDocument/2006/relationships/oleObject" Target="../embeddings/oleObject198.bin"/><Relationship Id="rId9" Type="http://schemas.openxmlformats.org/officeDocument/2006/relationships/oleObject" Target="../embeddings/oleObject200.bin"/><Relationship Id="rId14" Type="http://schemas.openxmlformats.org/officeDocument/2006/relationships/image" Target="../media/image166.wmf"/></Relationships>
</file>

<file path=ppt/slides/_rels/slide23.xml.rels><?xml version="1.0" encoding="UTF-8" standalone="yes"?>
<Relationships xmlns="http://schemas.openxmlformats.org/package/2006/relationships"><Relationship Id="rId13" Type="http://schemas.openxmlformats.org/officeDocument/2006/relationships/oleObject" Target="../embeddings/oleObject202.bin"/><Relationship Id="rId18" Type="http://schemas.openxmlformats.org/officeDocument/2006/relationships/oleObject" Target="../embeddings/oleObject172.bin"/><Relationship Id="rId26" Type="http://schemas.openxmlformats.org/officeDocument/2006/relationships/oleObject" Target="../embeddings/oleObject176.bin"/><Relationship Id="rId3" Type="http://schemas.openxmlformats.org/officeDocument/2006/relationships/image" Target="../media/image160.wmf"/><Relationship Id="rId21" Type="http://schemas.openxmlformats.org/officeDocument/2006/relationships/image" Target="../media/image144.wmf"/><Relationship Id="rId34" Type="http://schemas.openxmlformats.org/officeDocument/2006/relationships/oleObject" Target="../embeddings/oleObject180.bin"/><Relationship Id="rId7" Type="http://schemas.openxmlformats.org/officeDocument/2006/relationships/oleObject" Target="../embeddings/oleObject199.bin"/><Relationship Id="rId12" Type="http://schemas.openxmlformats.org/officeDocument/2006/relationships/image" Target="../media/image165.wmf"/><Relationship Id="rId17" Type="http://schemas.openxmlformats.org/officeDocument/2006/relationships/image" Target="../media/image142.wmf"/><Relationship Id="rId25" Type="http://schemas.openxmlformats.org/officeDocument/2006/relationships/image" Target="../media/image146.wmf"/><Relationship Id="rId33" Type="http://schemas.openxmlformats.org/officeDocument/2006/relationships/image" Target="../media/image150.wmf"/><Relationship Id="rId2" Type="http://schemas.openxmlformats.org/officeDocument/2006/relationships/oleObject" Target="../embeddings/oleObject197.bin"/><Relationship Id="rId16" Type="http://schemas.openxmlformats.org/officeDocument/2006/relationships/oleObject" Target="../embeddings/oleObject171.bin"/><Relationship Id="rId20" Type="http://schemas.openxmlformats.org/officeDocument/2006/relationships/oleObject" Target="../embeddings/oleObject173.bin"/><Relationship Id="rId29" Type="http://schemas.openxmlformats.org/officeDocument/2006/relationships/image" Target="../media/image148.wmf"/><Relationship Id="rId1" Type="http://schemas.openxmlformats.org/officeDocument/2006/relationships/slideLayout" Target="../slideLayouts/slideLayout13.xml"/><Relationship Id="rId6" Type="http://schemas.openxmlformats.org/officeDocument/2006/relationships/image" Target="../media/image162.png"/><Relationship Id="rId11" Type="http://schemas.openxmlformats.org/officeDocument/2006/relationships/oleObject" Target="../embeddings/oleObject201.bin"/><Relationship Id="rId24" Type="http://schemas.openxmlformats.org/officeDocument/2006/relationships/oleObject" Target="../embeddings/oleObject175.bin"/><Relationship Id="rId32" Type="http://schemas.openxmlformats.org/officeDocument/2006/relationships/oleObject" Target="../embeddings/oleObject179.bin"/><Relationship Id="rId5" Type="http://schemas.openxmlformats.org/officeDocument/2006/relationships/image" Target="../media/image161.wmf"/><Relationship Id="rId15" Type="http://schemas.openxmlformats.org/officeDocument/2006/relationships/oleObject" Target="../embeddings/oleObject203.bin"/><Relationship Id="rId23" Type="http://schemas.openxmlformats.org/officeDocument/2006/relationships/image" Target="../media/image145.wmf"/><Relationship Id="rId28" Type="http://schemas.openxmlformats.org/officeDocument/2006/relationships/oleObject" Target="../embeddings/oleObject177.bin"/><Relationship Id="rId10" Type="http://schemas.openxmlformats.org/officeDocument/2006/relationships/image" Target="../media/image164.wmf"/><Relationship Id="rId19" Type="http://schemas.openxmlformats.org/officeDocument/2006/relationships/image" Target="../media/image143.wmf"/><Relationship Id="rId31" Type="http://schemas.openxmlformats.org/officeDocument/2006/relationships/image" Target="../media/image149.wmf"/><Relationship Id="rId4" Type="http://schemas.openxmlformats.org/officeDocument/2006/relationships/oleObject" Target="../embeddings/oleObject198.bin"/><Relationship Id="rId9" Type="http://schemas.openxmlformats.org/officeDocument/2006/relationships/oleObject" Target="../embeddings/oleObject200.bin"/><Relationship Id="rId14" Type="http://schemas.openxmlformats.org/officeDocument/2006/relationships/image" Target="../media/image166.wmf"/><Relationship Id="rId22" Type="http://schemas.openxmlformats.org/officeDocument/2006/relationships/oleObject" Target="../embeddings/oleObject174.bin"/><Relationship Id="rId27" Type="http://schemas.openxmlformats.org/officeDocument/2006/relationships/image" Target="../media/image147.wmf"/><Relationship Id="rId30" Type="http://schemas.openxmlformats.org/officeDocument/2006/relationships/oleObject" Target="../embeddings/oleObject178.bin"/><Relationship Id="rId35" Type="http://schemas.openxmlformats.org/officeDocument/2006/relationships/image" Target="../media/image151.wmf"/><Relationship Id="rId8" Type="http://schemas.openxmlformats.org/officeDocument/2006/relationships/image" Target="../media/image163.wmf"/></Relationships>
</file>

<file path=ppt/slides/_rels/slide24.xml.rels><?xml version="1.0" encoding="UTF-8" standalone="yes"?>
<Relationships xmlns="http://schemas.openxmlformats.org/package/2006/relationships"><Relationship Id="rId13" Type="http://schemas.openxmlformats.org/officeDocument/2006/relationships/oleObject" Target="../embeddings/oleObject212.bin"/><Relationship Id="rId18" Type="http://schemas.openxmlformats.org/officeDocument/2006/relationships/image" Target="../media/image142.wmf"/><Relationship Id="rId26" Type="http://schemas.openxmlformats.org/officeDocument/2006/relationships/image" Target="../media/image165.wmf"/><Relationship Id="rId39" Type="http://schemas.openxmlformats.org/officeDocument/2006/relationships/oleObject" Target="../embeddings/oleObject226.bin"/><Relationship Id="rId21" Type="http://schemas.openxmlformats.org/officeDocument/2006/relationships/oleObject" Target="../embeddings/oleObject217.bin"/><Relationship Id="rId34" Type="http://schemas.openxmlformats.org/officeDocument/2006/relationships/image" Target="../media/image181.wmf"/><Relationship Id="rId42" Type="http://schemas.openxmlformats.org/officeDocument/2006/relationships/image" Target="../media/image185.wmf"/><Relationship Id="rId47" Type="http://schemas.openxmlformats.org/officeDocument/2006/relationships/image" Target="../media/image163.wmf"/><Relationship Id="rId50" Type="http://schemas.openxmlformats.org/officeDocument/2006/relationships/oleObject" Target="../embeddings/oleObject231.bin"/><Relationship Id="rId55" Type="http://schemas.openxmlformats.org/officeDocument/2006/relationships/image" Target="../media/image187.emf"/><Relationship Id="rId7" Type="http://schemas.openxmlformats.org/officeDocument/2006/relationships/image" Target="../media/image171.wmf"/><Relationship Id="rId2" Type="http://schemas.openxmlformats.org/officeDocument/2006/relationships/oleObject" Target="../embeddings/oleObject206.bin"/><Relationship Id="rId16" Type="http://schemas.openxmlformats.org/officeDocument/2006/relationships/oleObject" Target="../embeddings/oleObject214.bin"/><Relationship Id="rId29" Type="http://schemas.openxmlformats.org/officeDocument/2006/relationships/oleObject" Target="../embeddings/oleObject221.bin"/><Relationship Id="rId11" Type="http://schemas.openxmlformats.org/officeDocument/2006/relationships/image" Target="../media/image173.wmf"/><Relationship Id="rId24" Type="http://schemas.openxmlformats.org/officeDocument/2006/relationships/image" Target="../media/image177.wmf"/><Relationship Id="rId32" Type="http://schemas.openxmlformats.org/officeDocument/2006/relationships/image" Target="../media/image180.wmf"/><Relationship Id="rId37" Type="http://schemas.openxmlformats.org/officeDocument/2006/relationships/oleObject" Target="../embeddings/oleObject225.bin"/><Relationship Id="rId40" Type="http://schemas.openxmlformats.org/officeDocument/2006/relationships/image" Target="../media/image184.wmf"/><Relationship Id="rId45" Type="http://schemas.openxmlformats.org/officeDocument/2006/relationships/image" Target="../media/image162.png"/><Relationship Id="rId53" Type="http://schemas.openxmlformats.org/officeDocument/2006/relationships/oleObject" Target="../embeddings/oleObject233.bin"/><Relationship Id="rId5" Type="http://schemas.openxmlformats.org/officeDocument/2006/relationships/image" Target="../media/image170.wmf"/><Relationship Id="rId10" Type="http://schemas.openxmlformats.org/officeDocument/2006/relationships/oleObject" Target="../embeddings/oleObject210.bin"/><Relationship Id="rId19" Type="http://schemas.openxmlformats.org/officeDocument/2006/relationships/oleObject" Target="../embeddings/oleObject216.bin"/><Relationship Id="rId31" Type="http://schemas.openxmlformats.org/officeDocument/2006/relationships/oleObject" Target="../embeddings/oleObject222.bin"/><Relationship Id="rId44" Type="http://schemas.openxmlformats.org/officeDocument/2006/relationships/image" Target="../media/image186.wmf"/><Relationship Id="rId52" Type="http://schemas.openxmlformats.org/officeDocument/2006/relationships/image" Target="../media/image166.wmf"/><Relationship Id="rId4" Type="http://schemas.openxmlformats.org/officeDocument/2006/relationships/oleObject" Target="../embeddings/oleObject207.bin"/><Relationship Id="rId9" Type="http://schemas.openxmlformats.org/officeDocument/2006/relationships/image" Target="../media/image172.wmf"/><Relationship Id="rId14" Type="http://schemas.openxmlformats.org/officeDocument/2006/relationships/image" Target="../media/image174.wmf"/><Relationship Id="rId22" Type="http://schemas.openxmlformats.org/officeDocument/2006/relationships/image" Target="../media/image176.wmf"/><Relationship Id="rId27" Type="http://schemas.openxmlformats.org/officeDocument/2006/relationships/oleObject" Target="../embeddings/oleObject220.bin"/><Relationship Id="rId30" Type="http://schemas.openxmlformats.org/officeDocument/2006/relationships/image" Target="../media/image179.wmf"/><Relationship Id="rId35" Type="http://schemas.openxmlformats.org/officeDocument/2006/relationships/oleObject" Target="../embeddings/oleObject224.bin"/><Relationship Id="rId43" Type="http://schemas.openxmlformats.org/officeDocument/2006/relationships/oleObject" Target="../embeddings/oleObject228.bin"/><Relationship Id="rId48" Type="http://schemas.openxmlformats.org/officeDocument/2006/relationships/oleObject" Target="../embeddings/oleObject230.bin"/><Relationship Id="rId8" Type="http://schemas.openxmlformats.org/officeDocument/2006/relationships/oleObject" Target="../embeddings/oleObject209.bin"/><Relationship Id="rId51" Type="http://schemas.openxmlformats.org/officeDocument/2006/relationships/oleObject" Target="../embeddings/oleObject232.bin"/><Relationship Id="rId3" Type="http://schemas.openxmlformats.org/officeDocument/2006/relationships/image" Target="../media/image169.wmf"/><Relationship Id="rId12" Type="http://schemas.openxmlformats.org/officeDocument/2006/relationships/oleObject" Target="../embeddings/oleObject211.bin"/><Relationship Id="rId17" Type="http://schemas.openxmlformats.org/officeDocument/2006/relationships/oleObject" Target="../embeddings/oleObject215.bin"/><Relationship Id="rId25" Type="http://schemas.openxmlformats.org/officeDocument/2006/relationships/oleObject" Target="../embeddings/oleObject219.bin"/><Relationship Id="rId33" Type="http://schemas.openxmlformats.org/officeDocument/2006/relationships/oleObject" Target="../embeddings/oleObject223.bin"/><Relationship Id="rId38" Type="http://schemas.openxmlformats.org/officeDocument/2006/relationships/image" Target="../media/image183.wmf"/><Relationship Id="rId46" Type="http://schemas.openxmlformats.org/officeDocument/2006/relationships/oleObject" Target="../embeddings/oleObject229.bin"/><Relationship Id="rId20" Type="http://schemas.openxmlformats.org/officeDocument/2006/relationships/image" Target="../media/image175.wmf"/><Relationship Id="rId41" Type="http://schemas.openxmlformats.org/officeDocument/2006/relationships/oleObject" Target="../embeddings/oleObject227.bin"/><Relationship Id="rId54" Type="http://schemas.openxmlformats.org/officeDocument/2006/relationships/oleObject" Target="../embeddings/oleObject234.bin"/><Relationship Id="rId1" Type="http://schemas.openxmlformats.org/officeDocument/2006/relationships/slideLayout" Target="../slideLayouts/slideLayout12.xml"/><Relationship Id="rId6" Type="http://schemas.openxmlformats.org/officeDocument/2006/relationships/oleObject" Target="../embeddings/oleObject208.bin"/><Relationship Id="rId15" Type="http://schemas.openxmlformats.org/officeDocument/2006/relationships/oleObject" Target="../embeddings/oleObject213.bin"/><Relationship Id="rId23" Type="http://schemas.openxmlformats.org/officeDocument/2006/relationships/oleObject" Target="../embeddings/oleObject218.bin"/><Relationship Id="rId28" Type="http://schemas.openxmlformats.org/officeDocument/2006/relationships/image" Target="../media/image178.wmf"/><Relationship Id="rId36" Type="http://schemas.openxmlformats.org/officeDocument/2006/relationships/image" Target="../media/image182.wmf"/><Relationship Id="rId49" Type="http://schemas.openxmlformats.org/officeDocument/2006/relationships/image" Target="../media/image164.wmf"/></Relationships>
</file>

<file path=ppt/slides/_rels/slide25.xml.rels><?xml version="1.0" encoding="UTF-8" standalone="yes"?>
<Relationships xmlns="http://schemas.openxmlformats.org/package/2006/relationships"><Relationship Id="rId13" Type="http://schemas.openxmlformats.org/officeDocument/2006/relationships/image" Target="../media/image177.wmf"/><Relationship Id="rId18" Type="http://schemas.openxmlformats.org/officeDocument/2006/relationships/oleObject" Target="../embeddings/oleObject221.bin"/><Relationship Id="rId26" Type="http://schemas.openxmlformats.org/officeDocument/2006/relationships/oleObject" Target="../embeddings/oleObject225.bin"/><Relationship Id="rId39" Type="http://schemas.openxmlformats.org/officeDocument/2006/relationships/image" Target="../media/image190.wmf"/><Relationship Id="rId21" Type="http://schemas.openxmlformats.org/officeDocument/2006/relationships/image" Target="../media/image180.wmf"/><Relationship Id="rId34" Type="http://schemas.openxmlformats.org/officeDocument/2006/relationships/oleObject" Target="../embeddings/oleObject237.bin"/><Relationship Id="rId42" Type="http://schemas.openxmlformats.org/officeDocument/2006/relationships/oleObject" Target="../embeddings/oleObject241.bin"/><Relationship Id="rId47" Type="http://schemas.openxmlformats.org/officeDocument/2006/relationships/image" Target="../media/image194.wmf"/><Relationship Id="rId7" Type="http://schemas.openxmlformats.org/officeDocument/2006/relationships/image" Target="../media/image142.wmf"/><Relationship Id="rId2" Type="http://schemas.openxmlformats.org/officeDocument/2006/relationships/oleObject" Target="../embeddings/oleObject212.bin"/><Relationship Id="rId16" Type="http://schemas.openxmlformats.org/officeDocument/2006/relationships/oleObject" Target="../embeddings/oleObject220.bin"/><Relationship Id="rId29" Type="http://schemas.openxmlformats.org/officeDocument/2006/relationships/image" Target="../media/image184.wmf"/><Relationship Id="rId11" Type="http://schemas.openxmlformats.org/officeDocument/2006/relationships/image" Target="../media/image176.wmf"/><Relationship Id="rId24" Type="http://schemas.openxmlformats.org/officeDocument/2006/relationships/oleObject" Target="../embeddings/oleObject236.bin"/><Relationship Id="rId32" Type="http://schemas.openxmlformats.org/officeDocument/2006/relationships/oleObject" Target="../embeddings/oleObject228.bin"/><Relationship Id="rId37" Type="http://schemas.openxmlformats.org/officeDocument/2006/relationships/image" Target="../media/image189.wmf"/><Relationship Id="rId40" Type="http://schemas.openxmlformats.org/officeDocument/2006/relationships/oleObject" Target="../embeddings/oleObject240.bin"/><Relationship Id="rId45" Type="http://schemas.openxmlformats.org/officeDocument/2006/relationships/image" Target="../media/image193.wmf"/><Relationship Id="rId5" Type="http://schemas.openxmlformats.org/officeDocument/2006/relationships/oleObject" Target="../embeddings/oleObject214.bin"/><Relationship Id="rId15" Type="http://schemas.openxmlformats.org/officeDocument/2006/relationships/image" Target="../media/image165.wmf"/><Relationship Id="rId23" Type="http://schemas.openxmlformats.org/officeDocument/2006/relationships/image" Target="../media/image181.wmf"/><Relationship Id="rId28" Type="http://schemas.openxmlformats.org/officeDocument/2006/relationships/oleObject" Target="../embeddings/oleObject226.bin"/><Relationship Id="rId36" Type="http://schemas.openxmlformats.org/officeDocument/2006/relationships/oleObject" Target="../embeddings/oleObject238.bin"/><Relationship Id="rId49" Type="http://schemas.openxmlformats.org/officeDocument/2006/relationships/image" Target="../media/image195.wmf"/><Relationship Id="rId10" Type="http://schemas.openxmlformats.org/officeDocument/2006/relationships/oleObject" Target="../embeddings/oleObject235.bin"/><Relationship Id="rId19" Type="http://schemas.openxmlformats.org/officeDocument/2006/relationships/image" Target="../media/image179.wmf"/><Relationship Id="rId31" Type="http://schemas.openxmlformats.org/officeDocument/2006/relationships/image" Target="../media/image185.wmf"/><Relationship Id="rId44" Type="http://schemas.openxmlformats.org/officeDocument/2006/relationships/oleObject" Target="../embeddings/oleObject242.bin"/><Relationship Id="rId4" Type="http://schemas.openxmlformats.org/officeDocument/2006/relationships/oleObject" Target="../embeddings/oleObject213.bin"/><Relationship Id="rId9" Type="http://schemas.openxmlformats.org/officeDocument/2006/relationships/image" Target="../media/image175.wmf"/><Relationship Id="rId14" Type="http://schemas.openxmlformats.org/officeDocument/2006/relationships/oleObject" Target="../embeddings/oleObject219.bin"/><Relationship Id="rId22" Type="http://schemas.openxmlformats.org/officeDocument/2006/relationships/oleObject" Target="../embeddings/oleObject223.bin"/><Relationship Id="rId27" Type="http://schemas.openxmlformats.org/officeDocument/2006/relationships/image" Target="../media/image183.wmf"/><Relationship Id="rId30" Type="http://schemas.openxmlformats.org/officeDocument/2006/relationships/oleObject" Target="../embeddings/oleObject227.bin"/><Relationship Id="rId35" Type="http://schemas.openxmlformats.org/officeDocument/2006/relationships/image" Target="../media/image188.wmf"/><Relationship Id="rId43" Type="http://schemas.openxmlformats.org/officeDocument/2006/relationships/image" Target="../media/image192.wmf"/><Relationship Id="rId48" Type="http://schemas.openxmlformats.org/officeDocument/2006/relationships/oleObject" Target="../embeddings/oleObject244.bin"/><Relationship Id="rId8" Type="http://schemas.openxmlformats.org/officeDocument/2006/relationships/oleObject" Target="../embeddings/oleObject216.bin"/><Relationship Id="rId3" Type="http://schemas.openxmlformats.org/officeDocument/2006/relationships/image" Target="../media/image174.wmf"/><Relationship Id="rId12" Type="http://schemas.openxmlformats.org/officeDocument/2006/relationships/oleObject" Target="../embeddings/oleObject218.bin"/><Relationship Id="rId17" Type="http://schemas.openxmlformats.org/officeDocument/2006/relationships/image" Target="../media/image178.wmf"/><Relationship Id="rId25" Type="http://schemas.openxmlformats.org/officeDocument/2006/relationships/image" Target="../media/image182.wmf"/><Relationship Id="rId33" Type="http://schemas.openxmlformats.org/officeDocument/2006/relationships/image" Target="../media/image186.wmf"/><Relationship Id="rId38" Type="http://schemas.openxmlformats.org/officeDocument/2006/relationships/oleObject" Target="../embeddings/oleObject239.bin"/><Relationship Id="rId46" Type="http://schemas.openxmlformats.org/officeDocument/2006/relationships/oleObject" Target="../embeddings/oleObject243.bin"/><Relationship Id="rId20" Type="http://schemas.openxmlformats.org/officeDocument/2006/relationships/oleObject" Target="../embeddings/oleObject222.bin"/><Relationship Id="rId41" Type="http://schemas.openxmlformats.org/officeDocument/2006/relationships/image" Target="../media/image191.wmf"/><Relationship Id="rId1" Type="http://schemas.openxmlformats.org/officeDocument/2006/relationships/slideLayout" Target="../slideLayouts/slideLayout13.xml"/><Relationship Id="rId6" Type="http://schemas.openxmlformats.org/officeDocument/2006/relationships/oleObject" Target="../embeddings/oleObject215.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48.bin"/><Relationship Id="rId13" Type="http://schemas.openxmlformats.org/officeDocument/2006/relationships/image" Target="../media/image201.wmf"/><Relationship Id="rId18" Type="http://schemas.openxmlformats.org/officeDocument/2006/relationships/image" Target="../media/image162.png"/><Relationship Id="rId26" Type="http://schemas.openxmlformats.org/officeDocument/2006/relationships/image" Target="../media/image166.wmf"/><Relationship Id="rId3" Type="http://schemas.openxmlformats.org/officeDocument/2006/relationships/image" Target="../media/image196.wmf"/><Relationship Id="rId21" Type="http://schemas.openxmlformats.org/officeDocument/2006/relationships/oleObject" Target="../embeddings/oleObject200.bin"/><Relationship Id="rId7" Type="http://schemas.openxmlformats.org/officeDocument/2006/relationships/image" Target="../media/image198.wmf"/><Relationship Id="rId12" Type="http://schemas.openxmlformats.org/officeDocument/2006/relationships/oleObject" Target="../embeddings/oleObject250.bin"/><Relationship Id="rId17" Type="http://schemas.openxmlformats.org/officeDocument/2006/relationships/image" Target="../media/image203.wmf"/><Relationship Id="rId25" Type="http://schemas.openxmlformats.org/officeDocument/2006/relationships/oleObject" Target="../embeddings/oleObject202.bin"/><Relationship Id="rId2" Type="http://schemas.openxmlformats.org/officeDocument/2006/relationships/oleObject" Target="../embeddings/oleObject245.bin"/><Relationship Id="rId16" Type="http://schemas.openxmlformats.org/officeDocument/2006/relationships/oleObject" Target="../embeddings/oleObject252.bin"/><Relationship Id="rId20" Type="http://schemas.openxmlformats.org/officeDocument/2006/relationships/image" Target="../media/image163.wmf"/><Relationship Id="rId1" Type="http://schemas.openxmlformats.org/officeDocument/2006/relationships/slideLayout" Target="../slideLayouts/slideLayout12.xml"/><Relationship Id="rId6" Type="http://schemas.openxmlformats.org/officeDocument/2006/relationships/oleObject" Target="../embeddings/oleObject247.bin"/><Relationship Id="rId11" Type="http://schemas.openxmlformats.org/officeDocument/2006/relationships/image" Target="../media/image200.wmf"/><Relationship Id="rId24" Type="http://schemas.openxmlformats.org/officeDocument/2006/relationships/image" Target="../media/image165.wmf"/><Relationship Id="rId5" Type="http://schemas.openxmlformats.org/officeDocument/2006/relationships/image" Target="../media/image197.wmf"/><Relationship Id="rId15" Type="http://schemas.openxmlformats.org/officeDocument/2006/relationships/image" Target="../media/image202.wmf"/><Relationship Id="rId23" Type="http://schemas.openxmlformats.org/officeDocument/2006/relationships/oleObject" Target="../embeddings/oleObject201.bin"/><Relationship Id="rId10" Type="http://schemas.openxmlformats.org/officeDocument/2006/relationships/oleObject" Target="../embeddings/oleObject249.bin"/><Relationship Id="rId19" Type="http://schemas.openxmlformats.org/officeDocument/2006/relationships/oleObject" Target="../embeddings/oleObject199.bin"/><Relationship Id="rId4" Type="http://schemas.openxmlformats.org/officeDocument/2006/relationships/oleObject" Target="../embeddings/oleObject246.bin"/><Relationship Id="rId9" Type="http://schemas.openxmlformats.org/officeDocument/2006/relationships/image" Target="../media/image199.wmf"/><Relationship Id="rId14" Type="http://schemas.openxmlformats.org/officeDocument/2006/relationships/oleObject" Target="../embeddings/oleObject251.bin"/><Relationship Id="rId22" Type="http://schemas.openxmlformats.org/officeDocument/2006/relationships/image" Target="../media/image164.wmf"/><Relationship Id="rId27" Type="http://schemas.openxmlformats.org/officeDocument/2006/relationships/oleObject" Target="../embeddings/oleObject20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56.bin"/><Relationship Id="rId13" Type="http://schemas.openxmlformats.org/officeDocument/2006/relationships/image" Target="../media/image209.wmf"/><Relationship Id="rId18" Type="http://schemas.openxmlformats.org/officeDocument/2006/relationships/oleObject" Target="../embeddings/oleObject261.bin"/><Relationship Id="rId3" Type="http://schemas.openxmlformats.org/officeDocument/2006/relationships/image" Target="../media/image204.wmf"/><Relationship Id="rId21" Type="http://schemas.openxmlformats.org/officeDocument/2006/relationships/image" Target="../media/image213.wmf"/><Relationship Id="rId7" Type="http://schemas.openxmlformats.org/officeDocument/2006/relationships/image" Target="../media/image206.wmf"/><Relationship Id="rId12" Type="http://schemas.openxmlformats.org/officeDocument/2006/relationships/oleObject" Target="../embeddings/oleObject258.bin"/><Relationship Id="rId17" Type="http://schemas.openxmlformats.org/officeDocument/2006/relationships/image" Target="../media/image211.wmf"/><Relationship Id="rId2" Type="http://schemas.openxmlformats.org/officeDocument/2006/relationships/oleObject" Target="../embeddings/oleObject253.bin"/><Relationship Id="rId16" Type="http://schemas.openxmlformats.org/officeDocument/2006/relationships/oleObject" Target="../embeddings/oleObject260.bin"/><Relationship Id="rId20" Type="http://schemas.openxmlformats.org/officeDocument/2006/relationships/oleObject" Target="../embeddings/oleObject262.bin"/><Relationship Id="rId1" Type="http://schemas.openxmlformats.org/officeDocument/2006/relationships/slideLayout" Target="../slideLayouts/slideLayout13.xml"/><Relationship Id="rId6" Type="http://schemas.openxmlformats.org/officeDocument/2006/relationships/oleObject" Target="../embeddings/oleObject255.bin"/><Relationship Id="rId11" Type="http://schemas.openxmlformats.org/officeDocument/2006/relationships/image" Target="../media/image208.wmf"/><Relationship Id="rId5" Type="http://schemas.openxmlformats.org/officeDocument/2006/relationships/image" Target="../media/image205.wmf"/><Relationship Id="rId15" Type="http://schemas.openxmlformats.org/officeDocument/2006/relationships/image" Target="../media/image210.wmf"/><Relationship Id="rId23" Type="http://schemas.openxmlformats.org/officeDocument/2006/relationships/image" Target="../media/image214.wmf"/><Relationship Id="rId10" Type="http://schemas.openxmlformats.org/officeDocument/2006/relationships/oleObject" Target="../embeddings/oleObject257.bin"/><Relationship Id="rId19" Type="http://schemas.openxmlformats.org/officeDocument/2006/relationships/image" Target="../media/image212.wmf"/><Relationship Id="rId4" Type="http://schemas.openxmlformats.org/officeDocument/2006/relationships/oleObject" Target="../embeddings/oleObject254.bin"/><Relationship Id="rId9" Type="http://schemas.openxmlformats.org/officeDocument/2006/relationships/image" Target="../media/image207.wmf"/><Relationship Id="rId14" Type="http://schemas.openxmlformats.org/officeDocument/2006/relationships/oleObject" Target="../embeddings/oleObject259.bin"/><Relationship Id="rId22" Type="http://schemas.openxmlformats.org/officeDocument/2006/relationships/oleObject" Target="../embeddings/oleObject263.bin"/></Relationships>
</file>

<file path=ppt/slides/_rels/slide28.xml.rels><?xml version="1.0" encoding="UTF-8" standalone="yes"?>
<Relationships xmlns="http://schemas.openxmlformats.org/package/2006/relationships"><Relationship Id="rId8" Type="http://schemas.openxmlformats.org/officeDocument/2006/relationships/image" Target="../media/image218.wmf"/><Relationship Id="rId3" Type="http://schemas.openxmlformats.org/officeDocument/2006/relationships/oleObject" Target="../embeddings/oleObject264.bin"/><Relationship Id="rId7" Type="http://schemas.openxmlformats.org/officeDocument/2006/relationships/oleObject" Target="../embeddings/oleObject266.bin"/><Relationship Id="rId12" Type="http://schemas.openxmlformats.org/officeDocument/2006/relationships/image" Target="../media/image212.wmf"/><Relationship Id="rId2" Type="http://schemas.openxmlformats.org/officeDocument/2006/relationships/image" Target="../media/image215.png"/><Relationship Id="rId1" Type="http://schemas.openxmlformats.org/officeDocument/2006/relationships/slideLayout" Target="../slideLayouts/slideLayout14.xml"/><Relationship Id="rId6" Type="http://schemas.openxmlformats.org/officeDocument/2006/relationships/image" Target="../media/image217.wmf"/><Relationship Id="rId11" Type="http://schemas.openxmlformats.org/officeDocument/2006/relationships/oleObject" Target="../embeddings/oleObject268.bin"/><Relationship Id="rId5" Type="http://schemas.openxmlformats.org/officeDocument/2006/relationships/oleObject" Target="../embeddings/oleObject265.bin"/><Relationship Id="rId10" Type="http://schemas.openxmlformats.org/officeDocument/2006/relationships/image" Target="../media/image214.wmf"/><Relationship Id="rId4" Type="http://schemas.openxmlformats.org/officeDocument/2006/relationships/image" Target="../media/image216.wmf"/><Relationship Id="rId9" Type="http://schemas.openxmlformats.org/officeDocument/2006/relationships/oleObject" Target="../embeddings/oleObject267.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72.bin"/><Relationship Id="rId3" Type="http://schemas.openxmlformats.org/officeDocument/2006/relationships/image" Target="../media/image219.wmf"/><Relationship Id="rId7" Type="http://schemas.openxmlformats.org/officeDocument/2006/relationships/image" Target="../media/image221.wmf"/><Relationship Id="rId2" Type="http://schemas.openxmlformats.org/officeDocument/2006/relationships/oleObject" Target="../embeddings/oleObject269.bin"/><Relationship Id="rId1" Type="http://schemas.openxmlformats.org/officeDocument/2006/relationships/slideLayout" Target="../slideLayouts/slideLayout15.xml"/><Relationship Id="rId6" Type="http://schemas.openxmlformats.org/officeDocument/2006/relationships/oleObject" Target="../embeddings/oleObject271.bin"/><Relationship Id="rId11" Type="http://schemas.openxmlformats.org/officeDocument/2006/relationships/image" Target="../media/image223.wmf"/><Relationship Id="rId5" Type="http://schemas.openxmlformats.org/officeDocument/2006/relationships/image" Target="../media/image220.wmf"/><Relationship Id="rId10" Type="http://schemas.openxmlformats.org/officeDocument/2006/relationships/oleObject" Target="../embeddings/oleObject273.bin"/><Relationship Id="rId4" Type="http://schemas.openxmlformats.org/officeDocument/2006/relationships/oleObject" Target="../embeddings/oleObject270.bin"/><Relationship Id="rId9" Type="http://schemas.openxmlformats.org/officeDocument/2006/relationships/image" Target="../media/image222.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19.wmf"/><Relationship Id="rId3" Type="http://schemas.openxmlformats.org/officeDocument/2006/relationships/image" Target="../media/image15.wmf"/><Relationship Id="rId7" Type="http://schemas.openxmlformats.org/officeDocument/2006/relationships/image" Target="../media/image6.wmf"/><Relationship Id="rId12" Type="http://schemas.openxmlformats.org/officeDocument/2006/relationships/oleObject" Target="../embeddings/oleObject20.bin"/><Relationship Id="rId2" Type="http://schemas.openxmlformats.org/officeDocument/2006/relationships/oleObject" Target="../embeddings/oleObject15.bin"/><Relationship Id="rId1" Type="http://schemas.openxmlformats.org/officeDocument/2006/relationships/slideLayout" Target="../slideLayouts/slideLayout7.xml"/><Relationship Id="rId6" Type="http://schemas.openxmlformats.org/officeDocument/2006/relationships/oleObject" Target="../embeddings/oleObject17.bin"/><Relationship Id="rId11" Type="http://schemas.openxmlformats.org/officeDocument/2006/relationships/image" Target="../media/image18.wmf"/><Relationship Id="rId5" Type="http://schemas.openxmlformats.org/officeDocument/2006/relationships/image" Target="../media/image16.wmf"/><Relationship Id="rId15" Type="http://schemas.openxmlformats.org/officeDocument/2006/relationships/image" Target="../media/image20.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7.wmf"/><Relationship Id="rId14" Type="http://schemas.openxmlformats.org/officeDocument/2006/relationships/oleObject" Target="../embeddings/oleObject21.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77.bin"/><Relationship Id="rId13" Type="http://schemas.openxmlformats.org/officeDocument/2006/relationships/image" Target="../media/image219.wmf"/><Relationship Id="rId3" Type="http://schemas.openxmlformats.org/officeDocument/2006/relationships/image" Target="../media/image224.wmf"/><Relationship Id="rId7" Type="http://schemas.openxmlformats.org/officeDocument/2006/relationships/image" Target="../media/image226.png"/><Relationship Id="rId12" Type="http://schemas.openxmlformats.org/officeDocument/2006/relationships/oleObject" Target="../embeddings/oleObject279.bin"/><Relationship Id="rId2" Type="http://schemas.openxmlformats.org/officeDocument/2006/relationships/oleObject" Target="../embeddings/oleObject274.bin"/><Relationship Id="rId1" Type="http://schemas.openxmlformats.org/officeDocument/2006/relationships/slideLayout" Target="../slideLayouts/slideLayout15.xml"/><Relationship Id="rId6" Type="http://schemas.openxmlformats.org/officeDocument/2006/relationships/oleObject" Target="../embeddings/oleObject276.bin"/><Relationship Id="rId11" Type="http://schemas.openxmlformats.org/officeDocument/2006/relationships/image" Target="../media/image228.wmf"/><Relationship Id="rId5" Type="http://schemas.openxmlformats.org/officeDocument/2006/relationships/image" Target="../media/image225.wmf"/><Relationship Id="rId10" Type="http://schemas.openxmlformats.org/officeDocument/2006/relationships/oleObject" Target="../embeddings/oleObject278.bin"/><Relationship Id="rId4" Type="http://schemas.openxmlformats.org/officeDocument/2006/relationships/oleObject" Target="../embeddings/oleObject275.bin"/><Relationship Id="rId9" Type="http://schemas.openxmlformats.org/officeDocument/2006/relationships/image" Target="../media/image227.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83.bin"/><Relationship Id="rId13" Type="http://schemas.openxmlformats.org/officeDocument/2006/relationships/image" Target="../media/image234.wmf"/><Relationship Id="rId18" Type="http://schemas.openxmlformats.org/officeDocument/2006/relationships/oleObject" Target="../embeddings/oleObject288.bin"/><Relationship Id="rId3" Type="http://schemas.openxmlformats.org/officeDocument/2006/relationships/image" Target="../media/image229.wmf"/><Relationship Id="rId21" Type="http://schemas.openxmlformats.org/officeDocument/2006/relationships/image" Target="../media/image238.wmf"/><Relationship Id="rId7" Type="http://schemas.openxmlformats.org/officeDocument/2006/relationships/image" Target="../media/image231.wmf"/><Relationship Id="rId12" Type="http://schemas.openxmlformats.org/officeDocument/2006/relationships/oleObject" Target="../embeddings/oleObject285.bin"/><Relationship Id="rId17" Type="http://schemas.openxmlformats.org/officeDocument/2006/relationships/image" Target="../media/image236.wmf"/><Relationship Id="rId2" Type="http://schemas.openxmlformats.org/officeDocument/2006/relationships/oleObject" Target="../embeddings/oleObject280.bin"/><Relationship Id="rId16" Type="http://schemas.openxmlformats.org/officeDocument/2006/relationships/oleObject" Target="../embeddings/oleObject287.bin"/><Relationship Id="rId20" Type="http://schemas.openxmlformats.org/officeDocument/2006/relationships/oleObject" Target="../embeddings/oleObject289.bin"/><Relationship Id="rId1" Type="http://schemas.openxmlformats.org/officeDocument/2006/relationships/slideLayout" Target="../slideLayouts/slideLayout13.xml"/><Relationship Id="rId6" Type="http://schemas.openxmlformats.org/officeDocument/2006/relationships/oleObject" Target="../embeddings/oleObject282.bin"/><Relationship Id="rId11" Type="http://schemas.openxmlformats.org/officeDocument/2006/relationships/image" Target="../media/image233.wmf"/><Relationship Id="rId5" Type="http://schemas.openxmlformats.org/officeDocument/2006/relationships/image" Target="../media/image230.wmf"/><Relationship Id="rId15" Type="http://schemas.openxmlformats.org/officeDocument/2006/relationships/image" Target="../media/image235.wmf"/><Relationship Id="rId10" Type="http://schemas.openxmlformats.org/officeDocument/2006/relationships/oleObject" Target="../embeddings/oleObject284.bin"/><Relationship Id="rId19" Type="http://schemas.openxmlformats.org/officeDocument/2006/relationships/image" Target="../media/image237.wmf"/><Relationship Id="rId4" Type="http://schemas.openxmlformats.org/officeDocument/2006/relationships/oleObject" Target="../embeddings/oleObject281.bin"/><Relationship Id="rId9" Type="http://schemas.openxmlformats.org/officeDocument/2006/relationships/image" Target="../media/image232.wmf"/><Relationship Id="rId14" Type="http://schemas.openxmlformats.org/officeDocument/2006/relationships/oleObject" Target="../embeddings/oleObject286.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93.bin"/><Relationship Id="rId13" Type="http://schemas.openxmlformats.org/officeDocument/2006/relationships/image" Target="../media/image244.wmf"/><Relationship Id="rId3" Type="http://schemas.openxmlformats.org/officeDocument/2006/relationships/image" Target="../media/image239.wmf"/><Relationship Id="rId7" Type="http://schemas.openxmlformats.org/officeDocument/2006/relationships/image" Target="../media/image241.wmf"/><Relationship Id="rId12" Type="http://schemas.openxmlformats.org/officeDocument/2006/relationships/oleObject" Target="../embeddings/oleObject295.bin"/><Relationship Id="rId2" Type="http://schemas.openxmlformats.org/officeDocument/2006/relationships/oleObject" Target="../embeddings/oleObject290.bin"/><Relationship Id="rId1" Type="http://schemas.openxmlformats.org/officeDocument/2006/relationships/slideLayout" Target="../slideLayouts/slideLayout13.xml"/><Relationship Id="rId6" Type="http://schemas.openxmlformats.org/officeDocument/2006/relationships/oleObject" Target="../embeddings/oleObject292.bin"/><Relationship Id="rId11" Type="http://schemas.openxmlformats.org/officeDocument/2006/relationships/image" Target="../media/image243.wmf"/><Relationship Id="rId5" Type="http://schemas.openxmlformats.org/officeDocument/2006/relationships/image" Target="../media/image240.wmf"/><Relationship Id="rId10" Type="http://schemas.openxmlformats.org/officeDocument/2006/relationships/oleObject" Target="../embeddings/oleObject294.bin"/><Relationship Id="rId4" Type="http://schemas.openxmlformats.org/officeDocument/2006/relationships/oleObject" Target="../embeddings/oleObject291.bin"/><Relationship Id="rId9" Type="http://schemas.openxmlformats.org/officeDocument/2006/relationships/image" Target="../media/image242.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99.bin"/><Relationship Id="rId13" Type="http://schemas.openxmlformats.org/officeDocument/2006/relationships/image" Target="../media/image250.wmf"/><Relationship Id="rId18" Type="http://schemas.openxmlformats.org/officeDocument/2006/relationships/oleObject" Target="../embeddings/oleObject304.bin"/><Relationship Id="rId3" Type="http://schemas.openxmlformats.org/officeDocument/2006/relationships/image" Target="../media/image245.wmf"/><Relationship Id="rId7" Type="http://schemas.openxmlformats.org/officeDocument/2006/relationships/image" Target="../media/image247.wmf"/><Relationship Id="rId12" Type="http://schemas.openxmlformats.org/officeDocument/2006/relationships/oleObject" Target="../embeddings/oleObject301.bin"/><Relationship Id="rId17" Type="http://schemas.openxmlformats.org/officeDocument/2006/relationships/image" Target="../media/image252.wmf"/><Relationship Id="rId2" Type="http://schemas.openxmlformats.org/officeDocument/2006/relationships/oleObject" Target="../embeddings/oleObject296.bin"/><Relationship Id="rId16" Type="http://schemas.openxmlformats.org/officeDocument/2006/relationships/oleObject" Target="../embeddings/oleObject303.bin"/><Relationship Id="rId1" Type="http://schemas.openxmlformats.org/officeDocument/2006/relationships/slideLayout" Target="../slideLayouts/slideLayout13.xml"/><Relationship Id="rId6" Type="http://schemas.openxmlformats.org/officeDocument/2006/relationships/oleObject" Target="../embeddings/oleObject298.bin"/><Relationship Id="rId11" Type="http://schemas.openxmlformats.org/officeDocument/2006/relationships/image" Target="../media/image249.wmf"/><Relationship Id="rId5" Type="http://schemas.openxmlformats.org/officeDocument/2006/relationships/image" Target="../media/image246.wmf"/><Relationship Id="rId15" Type="http://schemas.openxmlformats.org/officeDocument/2006/relationships/image" Target="../media/image251.wmf"/><Relationship Id="rId10" Type="http://schemas.openxmlformats.org/officeDocument/2006/relationships/oleObject" Target="../embeddings/oleObject300.bin"/><Relationship Id="rId19" Type="http://schemas.openxmlformats.org/officeDocument/2006/relationships/image" Target="../media/image253.wmf"/><Relationship Id="rId4" Type="http://schemas.openxmlformats.org/officeDocument/2006/relationships/oleObject" Target="../embeddings/oleObject297.bin"/><Relationship Id="rId9" Type="http://schemas.openxmlformats.org/officeDocument/2006/relationships/image" Target="../media/image248.wmf"/><Relationship Id="rId14" Type="http://schemas.openxmlformats.org/officeDocument/2006/relationships/oleObject" Target="../embeddings/oleObject302.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308.bin"/><Relationship Id="rId13" Type="http://schemas.openxmlformats.org/officeDocument/2006/relationships/image" Target="../media/image259.wmf"/><Relationship Id="rId3" Type="http://schemas.openxmlformats.org/officeDocument/2006/relationships/image" Target="../media/image254.wmf"/><Relationship Id="rId7" Type="http://schemas.openxmlformats.org/officeDocument/2006/relationships/image" Target="../media/image256.wmf"/><Relationship Id="rId12" Type="http://schemas.openxmlformats.org/officeDocument/2006/relationships/oleObject" Target="../embeddings/oleObject310.bin"/><Relationship Id="rId17" Type="http://schemas.openxmlformats.org/officeDocument/2006/relationships/image" Target="../media/image261.wmf"/><Relationship Id="rId2" Type="http://schemas.openxmlformats.org/officeDocument/2006/relationships/oleObject" Target="../embeddings/oleObject305.bin"/><Relationship Id="rId16" Type="http://schemas.openxmlformats.org/officeDocument/2006/relationships/oleObject" Target="../embeddings/oleObject312.bin"/><Relationship Id="rId1" Type="http://schemas.openxmlformats.org/officeDocument/2006/relationships/slideLayout" Target="../slideLayouts/slideLayout13.xml"/><Relationship Id="rId6" Type="http://schemas.openxmlformats.org/officeDocument/2006/relationships/oleObject" Target="../embeddings/oleObject307.bin"/><Relationship Id="rId11" Type="http://schemas.openxmlformats.org/officeDocument/2006/relationships/image" Target="../media/image258.wmf"/><Relationship Id="rId5" Type="http://schemas.openxmlformats.org/officeDocument/2006/relationships/image" Target="../media/image255.wmf"/><Relationship Id="rId15" Type="http://schemas.openxmlformats.org/officeDocument/2006/relationships/image" Target="../media/image260.wmf"/><Relationship Id="rId10" Type="http://schemas.openxmlformats.org/officeDocument/2006/relationships/oleObject" Target="../embeddings/oleObject309.bin"/><Relationship Id="rId4" Type="http://schemas.openxmlformats.org/officeDocument/2006/relationships/oleObject" Target="../embeddings/oleObject306.bin"/><Relationship Id="rId9" Type="http://schemas.openxmlformats.org/officeDocument/2006/relationships/image" Target="../media/image257.wmf"/><Relationship Id="rId14" Type="http://schemas.openxmlformats.org/officeDocument/2006/relationships/oleObject" Target="../embeddings/oleObject311.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16.bin"/><Relationship Id="rId13" Type="http://schemas.openxmlformats.org/officeDocument/2006/relationships/image" Target="../media/image267.wmf"/><Relationship Id="rId18" Type="http://schemas.openxmlformats.org/officeDocument/2006/relationships/oleObject" Target="../embeddings/oleObject321.bin"/><Relationship Id="rId3" Type="http://schemas.openxmlformats.org/officeDocument/2006/relationships/oleObject" Target="../embeddings/oleObject313.bin"/><Relationship Id="rId21" Type="http://schemas.openxmlformats.org/officeDocument/2006/relationships/image" Target="../media/image271.wmf"/><Relationship Id="rId7" Type="http://schemas.openxmlformats.org/officeDocument/2006/relationships/oleObject" Target="../embeddings/oleObject315.bin"/><Relationship Id="rId12" Type="http://schemas.openxmlformats.org/officeDocument/2006/relationships/oleObject" Target="../embeddings/oleObject318.bin"/><Relationship Id="rId17" Type="http://schemas.openxmlformats.org/officeDocument/2006/relationships/image" Target="../media/image269.wmf"/><Relationship Id="rId2" Type="http://schemas.openxmlformats.org/officeDocument/2006/relationships/image" Target="../media/image262.emf"/><Relationship Id="rId16" Type="http://schemas.openxmlformats.org/officeDocument/2006/relationships/oleObject" Target="../embeddings/oleObject320.bin"/><Relationship Id="rId20" Type="http://schemas.openxmlformats.org/officeDocument/2006/relationships/oleObject" Target="../embeddings/oleObject322.bin"/><Relationship Id="rId1" Type="http://schemas.openxmlformats.org/officeDocument/2006/relationships/slideLayout" Target="../slideLayouts/slideLayout13.xml"/><Relationship Id="rId6" Type="http://schemas.openxmlformats.org/officeDocument/2006/relationships/image" Target="../media/image264.wmf"/><Relationship Id="rId11" Type="http://schemas.openxmlformats.org/officeDocument/2006/relationships/image" Target="../media/image266.wmf"/><Relationship Id="rId5" Type="http://schemas.openxmlformats.org/officeDocument/2006/relationships/oleObject" Target="../embeddings/oleObject314.bin"/><Relationship Id="rId15" Type="http://schemas.openxmlformats.org/officeDocument/2006/relationships/image" Target="../media/image268.wmf"/><Relationship Id="rId10" Type="http://schemas.openxmlformats.org/officeDocument/2006/relationships/oleObject" Target="../embeddings/oleObject317.bin"/><Relationship Id="rId19" Type="http://schemas.openxmlformats.org/officeDocument/2006/relationships/image" Target="../media/image270.wmf"/><Relationship Id="rId4" Type="http://schemas.openxmlformats.org/officeDocument/2006/relationships/image" Target="../media/image263.wmf"/><Relationship Id="rId9" Type="http://schemas.openxmlformats.org/officeDocument/2006/relationships/image" Target="../media/image265.wmf"/><Relationship Id="rId14" Type="http://schemas.openxmlformats.org/officeDocument/2006/relationships/oleObject" Target="../embeddings/oleObject319.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26.bin"/><Relationship Id="rId13" Type="http://schemas.openxmlformats.org/officeDocument/2006/relationships/image" Target="../media/image277.wmf"/><Relationship Id="rId3" Type="http://schemas.openxmlformats.org/officeDocument/2006/relationships/image" Target="../media/image272.wmf"/><Relationship Id="rId7" Type="http://schemas.openxmlformats.org/officeDocument/2006/relationships/image" Target="../media/image274.wmf"/><Relationship Id="rId12" Type="http://schemas.openxmlformats.org/officeDocument/2006/relationships/oleObject" Target="../embeddings/oleObject328.bin"/><Relationship Id="rId2" Type="http://schemas.openxmlformats.org/officeDocument/2006/relationships/oleObject" Target="../embeddings/oleObject323.bin"/><Relationship Id="rId1" Type="http://schemas.openxmlformats.org/officeDocument/2006/relationships/slideLayout" Target="../slideLayouts/slideLayout13.xml"/><Relationship Id="rId6" Type="http://schemas.openxmlformats.org/officeDocument/2006/relationships/oleObject" Target="../embeddings/oleObject325.bin"/><Relationship Id="rId11" Type="http://schemas.openxmlformats.org/officeDocument/2006/relationships/image" Target="../media/image276.wmf"/><Relationship Id="rId5" Type="http://schemas.openxmlformats.org/officeDocument/2006/relationships/image" Target="../media/image273.wmf"/><Relationship Id="rId10" Type="http://schemas.openxmlformats.org/officeDocument/2006/relationships/oleObject" Target="../embeddings/oleObject327.bin"/><Relationship Id="rId4" Type="http://schemas.openxmlformats.org/officeDocument/2006/relationships/oleObject" Target="../embeddings/oleObject324.bin"/><Relationship Id="rId9" Type="http://schemas.openxmlformats.org/officeDocument/2006/relationships/image" Target="../media/image275.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31.bin"/><Relationship Id="rId3" Type="http://schemas.openxmlformats.org/officeDocument/2006/relationships/image" Target="../media/image279.jpeg"/><Relationship Id="rId7" Type="http://schemas.openxmlformats.org/officeDocument/2006/relationships/image" Target="../media/image281.wmf"/><Relationship Id="rId2" Type="http://schemas.openxmlformats.org/officeDocument/2006/relationships/image" Target="../media/image278.wmf"/><Relationship Id="rId1" Type="http://schemas.openxmlformats.org/officeDocument/2006/relationships/slideLayout" Target="../slideLayouts/slideLayout13.xml"/><Relationship Id="rId6" Type="http://schemas.openxmlformats.org/officeDocument/2006/relationships/oleObject" Target="../embeddings/oleObject330.bin"/><Relationship Id="rId5" Type="http://schemas.openxmlformats.org/officeDocument/2006/relationships/image" Target="../media/image280.wmf"/><Relationship Id="rId4" Type="http://schemas.openxmlformats.org/officeDocument/2006/relationships/oleObject" Target="../embeddings/oleObject329.bin"/><Relationship Id="rId9" Type="http://schemas.openxmlformats.org/officeDocument/2006/relationships/image" Target="../media/image282.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335.bin"/><Relationship Id="rId13" Type="http://schemas.openxmlformats.org/officeDocument/2006/relationships/image" Target="../media/image288.wmf"/><Relationship Id="rId18" Type="http://schemas.openxmlformats.org/officeDocument/2006/relationships/oleObject" Target="../embeddings/oleObject340.bin"/><Relationship Id="rId3" Type="http://schemas.openxmlformats.org/officeDocument/2006/relationships/image" Target="../media/image283.wmf"/><Relationship Id="rId21" Type="http://schemas.openxmlformats.org/officeDocument/2006/relationships/image" Target="../media/image292.wmf"/><Relationship Id="rId7" Type="http://schemas.openxmlformats.org/officeDocument/2006/relationships/image" Target="../media/image285.wmf"/><Relationship Id="rId12" Type="http://schemas.openxmlformats.org/officeDocument/2006/relationships/oleObject" Target="../embeddings/oleObject337.bin"/><Relationship Id="rId17" Type="http://schemas.openxmlformats.org/officeDocument/2006/relationships/image" Target="../media/image290.wmf"/><Relationship Id="rId2" Type="http://schemas.openxmlformats.org/officeDocument/2006/relationships/oleObject" Target="../embeddings/oleObject332.bin"/><Relationship Id="rId16" Type="http://schemas.openxmlformats.org/officeDocument/2006/relationships/oleObject" Target="../embeddings/oleObject339.bin"/><Relationship Id="rId20" Type="http://schemas.openxmlformats.org/officeDocument/2006/relationships/oleObject" Target="../embeddings/oleObject341.bin"/><Relationship Id="rId1" Type="http://schemas.openxmlformats.org/officeDocument/2006/relationships/slideLayout" Target="../slideLayouts/slideLayout13.xml"/><Relationship Id="rId6" Type="http://schemas.openxmlformats.org/officeDocument/2006/relationships/oleObject" Target="../embeddings/oleObject334.bin"/><Relationship Id="rId11" Type="http://schemas.openxmlformats.org/officeDocument/2006/relationships/image" Target="../media/image287.wmf"/><Relationship Id="rId5" Type="http://schemas.openxmlformats.org/officeDocument/2006/relationships/image" Target="../media/image284.wmf"/><Relationship Id="rId15" Type="http://schemas.openxmlformats.org/officeDocument/2006/relationships/image" Target="../media/image289.wmf"/><Relationship Id="rId10" Type="http://schemas.openxmlformats.org/officeDocument/2006/relationships/oleObject" Target="../embeddings/oleObject336.bin"/><Relationship Id="rId19" Type="http://schemas.openxmlformats.org/officeDocument/2006/relationships/image" Target="../media/image291.wmf"/><Relationship Id="rId4" Type="http://schemas.openxmlformats.org/officeDocument/2006/relationships/oleObject" Target="../embeddings/oleObject333.bin"/><Relationship Id="rId9" Type="http://schemas.openxmlformats.org/officeDocument/2006/relationships/image" Target="../media/image286.wmf"/><Relationship Id="rId14" Type="http://schemas.openxmlformats.org/officeDocument/2006/relationships/oleObject" Target="../embeddings/oleObject338.bin"/></Relationships>
</file>

<file path=ppt/slides/_rels/slide39.xml.rels><?xml version="1.0" encoding="UTF-8" standalone="yes"?>
<Relationships xmlns="http://schemas.openxmlformats.org/package/2006/relationships"><Relationship Id="rId3" Type="http://schemas.openxmlformats.org/officeDocument/2006/relationships/image" Target="../media/image293.wmf"/><Relationship Id="rId7" Type="http://schemas.openxmlformats.org/officeDocument/2006/relationships/image" Target="../media/image295.wmf"/><Relationship Id="rId2" Type="http://schemas.openxmlformats.org/officeDocument/2006/relationships/oleObject" Target="../embeddings/oleObject342.bin"/><Relationship Id="rId1" Type="http://schemas.openxmlformats.org/officeDocument/2006/relationships/slideLayout" Target="../slideLayouts/slideLayout12.xml"/><Relationship Id="rId6" Type="http://schemas.openxmlformats.org/officeDocument/2006/relationships/oleObject" Target="../embeddings/oleObject344.bin"/><Relationship Id="rId5" Type="http://schemas.openxmlformats.org/officeDocument/2006/relationships/image" Target="../media/image294.wmf"/><Relationship Id="rId4" Type="http://schemas.openxmlformats.org/officeDocument/2006/relationships/oleObject" Target="../embeddings/oleObject343.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26.wmf"/><Relationship Id="rId18" Type="http://schemas.openxmlformats.org/officeDocument/2006/relationships/oleObject" Target="../embeddings/oleObject30.bin"/><Relationship Id="rId3" Type="http://schemas.openxmlformats.org/officeDocument/2006/relationships/image" Target="../media/image21.wmf"/><Relationship Id="rId21" Type="http://schemas.openxmlformats.org/officeDocument/2006/relationships/image" Target="../media/image30.wmf"/><Relationship Id="rId7" Type="http://schemas.openxmlformats.org/officeDocument/2006/relationships/image" Target="../media/image23.wmf"/><Relationship Id="rId12" Type="http://schemas.openxmlformats.org/officeDocument/2006/relationships/oleObject" Target="../embeddings/oleObject27.bin"/><Relationship Id="rId17" Type="http://schemas.openxmlformats.org/officeDocument/2006/relationships/image" Target="../media/image28.wmf"/><Relationship Id="rId2" Type="http://schemas.openxmlformats.org/officeDocument/2006/relationships/oleObject" Target="../embeddings/oleObject22.bin"/><Relationship Id="rId16" Type="http://schemas.openxmlformats.org/officeDocument/2006/relationships/oleObject" Target="../embeddings/oleObject29.bin"/><Relationship Id="rId20" Type="http://schemas.openxmlformats.org/officeDocument/2006/relationships/oleObject" Target="../embeddings/oleObject31.bin"/><Relationship Id="rId1" Type="http://schemas.openxmlformats.org/officeDocument/2006/relationships/slideLayout" Target="../slideLayouts/slideLayout7.xml"/><Relationship Id="rId6" Type="http://schemas.openxmlformats.org/officeDocument/2006/relationships/oleObject" Target="../embeddings/oleObject24.bin"/><Relationship Id="rId11" Type="http://schemas.openxmlformats.org/officeDocument/2006/relationships/image" Target="../media/image25.wmf"/><Relationship Id="rId24" Type="http://schemas.openxmlformats.org/officeDocument/2006/relationships/image" Target="../media/image32.wmf"/><Relationship Id="rId5" Type="http://schemas.openxmlformats.org/officeDocument/2006/relationships/image" Target="../media/image22.wmf"/><Relationship Id="rId15" Type="http://schemas.openxmlformats.org/officeDocument/2006/relationships/image" Target="../media/image27.wmf"/><Relationship Id="rId23" Type="http://schemas.openxmlformats.org/officeDocument/2006/relationships/oleObject" Target="../embeddings/oleObject32.bin"/><Relationship Id="rId10" Type="http://schemas.openxmlformats.org/officeDocument/2006/relationships/oleObject" Target="../embeddings/oleObject26.bin"/><Relationship Id="rId19" Type="http://schemas.openxmlformats.org/officeDocument/2006/relationships/image" Target="../media/image29.wmf"/><Relationship Id="rId4" Type="http://schemas.openxmlformats.org/officeDocument/2006/relationships/oleObject" Target="../embeddings/oleObject23.bin"/><Relationship Id="rId9" Type="http://schemas.openxmlformats.org/officeDocument/2006/relationships/image" Target="../media/image24.wmf"/><Relationship Id="rId14" Type="http://schemas.openxmlformats.org/officeDocument/2006/relationships/oleObject" Target="../embeddings/oleObject28.bin"/><Relationship Id="rId22" Type="http://schemas.openxmlformats.org/officeDocument/2006/relationships/image" Target="../media/image31.png"/></Relationships>
</file>

<file path=ppt/slides/_rels/slide40.xml.rels><?xml version="1.0" encoding="UTF-8" standalone="yes"?>
<Relationships xmlns="http://schemas.openxmlformats.org/package/2006/relationships"><Relationship Id="rId3" Type="http://schemas.openxmlformats.org/officeDocument/2006/relationships/image" Target="../media/image296.wmf"/><Relationship Id="rId2" Type="http://schemas.openxmlformats.org/officeDocument/2006/relationships/oleObject" Target="../embeddings/oleObject345.bin"/><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49.bin"/><Relationship Id="rId13" Type="http://schemas.openxmlformats.org/officeDocument/2006/relationships/image" Target="../media/image302.wmf"/><Relationship Id="rId3" Type="http://schemas.openxmlformats.org/officeDocument/2006/relationships/image" Target="../media/image297.wmf"/><Relationship Id="rId7" Type="http://schemas.openxmlformats.org/officeDocument/2006/relationships/image" Target="../media/image299.wmf"/><Relationship Id="rId12" Type="http://schemas.openxmlformats.org/officeDocument/2006/relationships/oleObject" Target="../embeddings/oleObject351.bin"/><Relationship Id="rId2" Type="http://schemas.openxmlformats.org/officeDocument/2006/relationships/oleObject" Target="../embeddings/oleObject346.bin"/><Relationship Id="rId1" Type="http://schemas.openxmlformats.org/officeDocument/2006/relationships/slideLayout" Target="../slideLayouts/slideLayout12.xml"/><Relationship Id="rId6" Type="http://schemas.openxmlformats.org/officeDocument/2006/relationships/oleObject" Target="../embeddings/oleObject348.bin"/><Relationship Id="rId11" Type="http://schemas.openxmlformats.org/officeDocument/2006/relationships/image" Target="../media/image301.wmf"/><Relationship Id="rId5" Type="http://schemas.openxmlformats.org/officeDocument/2006/relationships/image" Target="../media/image298.wmf"/><Relationship Id="rId10" Type="http://schemas.openxmlformats.org/officeDocument/2006/relationships/oleObject" Target="../embeddings/oleObject350.bin"/><Relationship Id="rId4" Type="http://schemas.openxmlformats.org/officeDocument/2006/relationships/oleObject" Target="../embeddings/oleObject347.bin"/><Relationship Id="rId9" Type="http://schemas.openxmlformats.org/officeDocument/2006/relationships/image" Target="../media/image300.wmf"/><Relationship Id="rId14" Type="http://schemas.openxmlformats.org/officeDocument/2006/relationships/image" Target="../media/image303.png"/></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55.bin"/><Relationship Id="rId13" Type="http://schemas.openxmlformats.org/officeDocument/2006/relationships/image" Target="../media/image309.wmf"/><Relationship Id="rId18" Type="http://schemas.openxmlformats.org/officeDocument/2006/relationships/oleObject" Target="../embeddings/oleObject360.bin"/><Relationship Id="rId3" Type="http://schemas.openxmlformats.org/officeDocument/2006/relationships/image" Target="../media/image304.wmf"/><Relationship Id="rId21" Type="http://schemas.openxmlformats.org/officeDocument/2006/relationships/image" Target="../media/image313.png"/><Relationship Id="rId7" Type="http://schemas.openxmlformats.org/officeDocument/2006/relationships/image" Target="../media/image306.wmf"/><Relationship Id="rId12" Type="http://schemas.openxmlformats.org/officeDocument/2006/relationships/oleObject" Target="../embeddings/oleObject357.bin"/><Relationship Id="rId17" Type="http://schemas.openxmlformats.org/officeDocument/2006/relationships/image" Target="../media/image311.wmf"/><Relationship Id="rId2" Type="http://schemas.openxmlformats.org/officeDocument/2006/relationships/oleObject" Target="../embeddings/oleObject352.bin"/><Relationship Id="rId16" Type="http://schemas.openxmlformats.org/officeDocument/2006/relationships/oleObject" Target="../embeddings/oleObject359.bin"/><Relationship Id="rId20" Type="http://schemas.openxmlformats.org/officeDocument/2006/relationships/image" Target="../media/image312.wmf"/><Relationship Id="rId1" Type="http://schemas.openxmlformats.org/officeDocument/2006/relationships/slideLayout" Target="../slideLayouts/slideLayout12.xml"/><Relationship Id="rId6" Type="http://schemas.openxmlformats.org/officeDocument/2006/relationships/oleObject" Target="../embeddings/oleObject354.bin"/><Relationship Id="rId11" Type="http://schemas.openxmlformats.org/officeDocument/2006/relationships/image" Target="../media/image308.wmf"/><Relationship Id="rId5" Type="http://schemas.openxmlformats.org/officeDocument/2006/relationships/image" Target="../media/image305.wmf"/><Relationship Id="rId15" Type="http://schemas.openxmlformats.org/officeDocument/2006/relationships/image" Target="../media/image310.wmf"/><Relationship Id="rId10" Type="http://schemas.openxmlformats.org/officeDocument/2006/relationships/oleObject" Target="../embeddings/oleObject356.bin"/><Relationship Id="rId19" Type="http://schemas.openxmlformats.org/officeDocument/2006/relationships/oleObject" Target="../embeddings/oleObject361.bin"/><Relationship Id="rId4" Type="http://schemas.openxmlformats.org/officeDocument/2006/relationships/oleObject" Target="../embeddings/oleObject353.bin"/><Relationship Id="rId9" Type="http://schemas.openxmlformats.org/officeDocument/2006/relationships/image" Target="../media/image307.wmf"/><Relationship Id="rId14" Type="http://schemas.openxmlformats.org/officeDocument/2006/relationships/oleObject" Target="../embeddings/oleObject358.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65.bin"/><Relationship Id="rId13" Type="http://schemas.openxmlformats.org/officeDocument/2006/relationships/image" Target="../media/image319.wmf"/><Relationship Id="rId18" Type="http://schemas.openxmlformats.org/officeDocument/2006/relationships/oleObject" Target="../embeddings/oleObject370.bin"/><Relationship Id="rId26" Type="http://schemas.openxmlformats.org/officeDocument/2006/relationships/image" Target="../media/image325.emf"/><Relationship Id="rId3" Type="http://schemas.openxmlformats.org/officeDocument/2006/relationships/image" Target="../media/image314.wmf"/><Relationship Id="rId21" Type="http://schemas.openxmlformats.org/officeDocument/2006/relationships/image" Target="../media/image323.wmf"/><Relationship Id="rId7" Type="http://schemas.openxmlformats.org/officeDocument/2006/relationships/image" Target="../media/image316.wmf"/><Relationship Id="rId12" Type="http://schemas.openxmlformats.org/officeDocument/2006/relationships/oleObject" Target="../embeddings/oleObject367.bin"/><Relationship Id="rId17" Type="http://schemas.openxmlformats.org/officeDocument/2006/relationships/image" Target="../media/image321.wmf"/><Relationship Id="rId25" Type="http://schemas.openxmlformats.org/officeDocument/2006/relationships/image" Target="../media/image324.wmf"/><Relationship Id="rId2" Type="http://schemas.openxmlformats.org/officeDocument/2006/relationships/oleObject" Target="../embeddings/oleObject362.bin"/><Relationship Id="rId16" Type="http://schemas.openxmlformats.org/officeDocument/2006/relationships/oleObject" Target="../embeddings/oleObject369.bin"/><Relationship Id="rId20" Type="http://schemas.openxmlformats.org/officeDocument/2006/relationships/oleObject" Target="../embeddings/oleObject371.bin"/><Relationship Id="rId29" Type="http://schemas.openxmlformats.org/officeDocument/2006/relationships/oleObject" Target="../embeddings/oleObject376.bin"/><Relationship Id="rId1" Type="http://schemas.openxmlformats.org/officeDocument/2006/relationships/slideLayout" Target="../slideLayouts/slideLayout12.xml"/><Relationship Id="rId6" Type="http://schemas.openxmlformats.org/officeDocument/2006/relationships/oleObject" Target="../embeddings/oleObject364.bin"/><Relationship Id="rId11" Type="http://schemas.openxmlformats.org/officeDocument/2006/relationships/image" Target="../media/image318.wmf"/><Relationship Id="rId24" Type="http://schemas.openxmlformats.org/officeDocument/2006/relationships/oleObject" Target="../embeddings/oleObject374.bin"/><Relationship Id="rId32" Type="http://schemas.openxmlformats.org/officeDocument/2006/relationships/image" Target="../media/image328.wmf"/><Relationship Id="rId5" Type="http://schemas.openxmlformats.org/officeDocument/2006/relationships/image" Target="../media/image315.wmf"/><Relationship Id="rId15" Type="http://schemas.openxmlformats.org/officeDocument/2006/relationships/image" Target="../media/image320.wmf"/><Relationship Id="rId23" Type="http://schemas.openxmlformats.org/officeDocument/2006/relationships/oleObject" Target="../embeddings/oleObject373.bin"/><Relationship Id="rId28" Type="http://schemas.openxmlformats.org/officeDocument/2006/relationships/image" Target="../media/image326.wmf"/><Relationship Id="rId10" Type="http://schemas.openxmlformats.org/officeDocument/2006/relationships/oleObject" Target="../embeddings/oleObject366.bin"/><Relationship Id="rId19" Type="http://schemas.openxmlformats.org/officeDocument/2006/relationships/image" Target="../media/image322.wmf"/><Relationship Id="rId31" Type="http://schemas.openxmlformats.org/officeDocument/2006/relationships/oleObject" Target="../embeddings/oleObject377.bin"/><Relationship Id="rId4" Type="http://schemas.openxmlformats.org/officeDocument/2006/relationships/oleObject" Target="../embeddings/oleObject363.bin"/><Relationship Id="rId9" Type="http://schemas.openxmlformats.org/officeDocument/2006/relationships/image" Target="../media/image317.wmf"/><Relationship Id="rId14" Type="http://schemas.openxmlformats.org/officeDocument/2006/relationships/oleObject" Target="../embeddings/oleObject368.bin"/><Relationship Id="rId22" Type="http://schemas.openxmlformats.org/officeDocument/2006/relationships/oleObject" Target="../embeddings/oleObject372.bin"/><Relationship Id="rId27" Type="http://schemas.openxmlformats.org/officeDocument/2006/relationships/oleObject" Target="../embeddings/oleObject375.bin"/><Relationship Id="rId30" Type="http://schemas.openxmlformats.org/officeDocument/2006/relationships/image" Target="../media/image327.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81.bin"/><Relationship Id="rId13" Type="http://schemas.openxmlformats.org/officeDocument/2006/relationships/image" Target="../media/image334.wmf"/><Relationship Id="rId3" Type="http://schemas.openxmlformats.org/officeDocument/2006/relationships/image" Target="../media/image329.wmf"/><Relationship Id="rId7" Type="http://schemas.openxmlformats.org/officeDocument/2006/relationships/image" Target="../media/image331.wmf"/><Relationship Id="rId12" Type="http://schemas.openxmlformats.org/officeDocument/2006/relationships/oleObject" Target="../embeddings/oleObject383.bin"/><Relationship Id="rId2" Type="http://schemas.openxmlformats.org/officeDocument/2006/relationships/oleObject" Target="../embeddings/oleObject378.bin"/><Relationship Id="rId1" Type="http://schemas.openxmlformats.org/officeDocument/2006/relationships/slideLayout" Target="../slideLayouts/slideLayout12.xml"/><Relationship Id="rId6" Type="http://schemas.openxmlformats.org/officeDocument/2006/relationships/oleObject" Target="../embeddings/oleObject380.bin"/><Relationship Id="rId11" Type="http://schemas.openxmlformats.org/officeDocument/2006/relationships/image" Target="../media/image333.wmf"/><Relationship Id="rId5" Type="http://schemas.openxmlformats.org/officeDocument/2006/relationships/image" Target="../media/image330.wmf"/><Relationship Id="rId10" Type="http://schemas.openxmlformats.org/officeDocument/2006/relationships/oleObject" Target="../embeddings/oleObject382.bin"/><Relationship Id="rId4" Type="http://schemas.openxmlformats.org/officeDocument/2006/relationships/oleObject" Target="../embeddings/oleObject379.bin"/><Relationship Id="rId9" Type="http://schemas.openxmlformats.org/officeDocument/2006/relationships/image" Target="../media/image332.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387.bin"/><Relationship Id="rId13" Type="http://schemas.openxmlformats.org/officeDocument/2006/relationships/image" Target="../media/image339.wmf"/><Relationship Id="rId3" Type="http://schemas.openxmlformats.org/officeDocument/2006/relationships/image" Target="../media/image332.wmf"/><Relationship Id="rId7" Type="http://schemas.openxmlformats.org/officeDocument/2006/relationships/image" Target="../media/image336.wmf"/><Relationship Id="rId12" Type="http://schemas.openxmlformats.org/officeDocument/2006/relationships/oleObject" Target="../embeddings/oleObject389.bin"/><Relationship Id="rId2" Type="http://schemas.openxmlformats.org/officeDocument/2006/relationships/oleObject" Target="../embeddings/oleObject384.bin"/><Relationship Id="rId1" Type="http://schemas.openxmlformats.org/officeDocument/2006/relationships/slideLayout" Target="../slideLayouts/slideLayout12.xml"/><Relationship Id="rId6" Type="http://schemas.openxmlformats.org/officeDocument/2006/relationships/oleObject" Target="../embeddings/oleObject386.bin"/><Relationship Id="rId11" Type="http://schemas.openxmlformats.org/officeDocument/2006/relationships/image" Target="../media/image338.wmf"/><Relationship Id="rId5" Type="http://schemas.openxmlformats.org/officeDocument/2006/relationships/image" Target="../media/image335.wmf"/><Relationship Id="rId10" Type="http://schemas.openxmlformats.org/officeDocument/2006/relationships/oleObject" Target="../embeddings/oleObject388.bin"/><Relationship Id="rId4" Type="http://schemas.openxmlformats.org/officeDocument/2006/relationships/oleObject" Target="../embeddings/oleObject385.bin"/><Relationship Id="rId9" Type="http://schemas.openxmlformats.org/officeDocument/2006/relationships/image" Target="../media/image337.wmf"/></Relationships>
</file>

<file path=ppt/slides/_rels/slide5.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38.bin"/><Relationship Id="rId18" Type="http://schemas.openxmlformats.org/officeDocument/2006/relationships/oleObject" Target="../embeddings/oleObject41.bin"/><Relationship Id="rId26" Type="http://schemas.openxmlformats.org/officeDocument/2006/relationships/image" Target="../media/image43.wmf"/><Relationship Id="rId3" Type="http://schemas.openxmlformats.org/officeDocument/2006/relationships/oleObject" Target="../embeddings/oleObject33.bin"/><Relationship Id="rId21" Type="http://schemas.openxmlformats.org/officeDocument/2006/relationships/image" Target="../media/image40.emf"/><Relationship Id="rId7" Type="http://schemas.openxmlformats.org/officeDocument/2006/relationships/oleObject" Target="../embeddings/oleObject35.bin"/><Relationship Id="rId12" Type="http://schemas.openxmlformats.org/officeDocument/2006/relationships/image" Target="../media/image23.wmf"/><Relationship Id="rId17" Type="http://schemas.openxmlformats.org/officeDocument/2006/relationships/oleObject" Target="../embeddings/oleObject40.bin"/><Relationship Id="rId25" Type="http://schemas.openxmlformats.org/officeDocument/2006/relationships/oleObject" Target="../embeddings/oleObject44.bin"/><Relationship Id="rId2" Type="http://schemas.openxmlformats.org/officeDocument/2006/relationships/notesSlide" Target="../notesSlides/notesSlide1.xml"/><Relationship Id="rId16" Type="http://schemas.openxmlformats.org/officeDocument/2006/relationships/image" Target="../media/image38.wmf"/><Relationship Id="rId20" Type="http://schemas.openxmlformats.org/officeDocument/2006/relationships/oleObject" Target="../embeddings/oleObject42.bin"/><Relationship Id="rId1" Type="http://schemas.openxmlformats.org/officeDocument/2006/relationships/slideLayout" Target="../slideLayouts/slideLayout7.xml"/><Relationship Id="rId6" Type="http://schemas.openxmlformats.org/officeDocument/2006/relationships/image" Target="../media/image34.wmf"/><Relationship Id="rId11" Type="http://schemas.openxmlformats.org/officeDocument/2006/relationships/oleObject" Target="../embeddings/oleObject37.bin"/><Relationship Id="rId24" Type="http://schemas.openxmlformats.org/officeDocument/2006/relationships/image" Target="../media/image42.png"/><Relationship Id="rId5" Type="http://schemas.openxmlformats.org/officeDocument/2006/relationships/oleObject" Target="../embeddings/oleObject34.bin"/><Relationship Id="rId15" Type="http://schemas.openxmlformats.org/officeDocument/2006/relationships/oleObject" Target="../embeddings/oleObject39.bin"/><Relationship Id="rId23" Type="http://schemas.openxmlformats.org/officeDocument/2006/relationships/image" Target="../media/image41.wmf"/><Relationship Id="rId10" Type="http://schemas.openxmlformats.org/officeDocument/2006/relationships/image" Target="../media/image36.wmf"/><Relationship Id="rId19" Type="http://schemas.openxmlformats.org/officeDocument/2006/relationships/image" Target="../media/image39.wmf"/><Relationship Id="rId4" Type="http://schemas.openxmlformats.org/officeDocument/2006/relationships/image" Target="../media/image33.wmf"/><Relationship Id="rId9" Type="http://schemas.openxmlformats.org/officeDocument/2006/relationships/oleObject" Target="../embeddings/oleObject36.bin"/><Relationship Id="rId14" Type="http://schemas.openxmlformats.org/officeDocument/2006/relationships/image" Target="../media/image37.wmf"/><Relationship Id="rId22" Type="http://schemas.openxmlformats.org/officeDocument/2006/relationships/oleObject" Target="../embeddings/oleObject43.bin"/></Relationships>
</file>

<file path=ppt/slides/_rels/slide6.xml.rels><?xml version="1.0" encoding="UTF-8" standalone="yes"?>
<Relationships xmlns="http://schemas.openxmlformats.org/package/2006/relationships"><Relationship Id="rId13" Type="http://schemas.openxmlformats.org/officeDocument/2006/relationships/image" Target="../media/image9.wmf"/><Relationship Id="rId18" Type="http://schemas.openxmlformats.org/officeDocument/2006/relationships/oleObject" Target="../embeddings/oleObject53.bin"/><Relationship Id="rId26" Type="http://schemas.openxmlformats.org/officeDocument/2006/relationships/oleObject" Target="../embeddings/oleObject57.bin"/><Relationship Id="rId21" Type="http://schemas.openxmlformats.org/officeDocument/2006/relationships/image" Target="../media/image8.wmf"/><Relationship Id="rId34" Type="http://schemas.openxmlformats.org/officeDocument/2006/relationships/image" Target="../media/image54.wmf"/><Relationship Id="rId7" Type="http://schemas.openxmlformats.org/officeDocument/2006/relationships/image" Target="../media/image23.wmf"/><Relationship Id="rId12" Type="http://schemas.openxmlformats.org/officeDocument/2006/relationships/oleObject" Target="../embeddings/oleObject50.bin"/><Relationship Id="rId17" Type="http://schemas.openxmlformats.org/officeDocument/2006/relationships/image" Target="../media/image47.emf"/><Relationship Id="rId25" Type="http://schemas.openxmlformats.org/officeDocument/2006/relationships/image" Target="../media/image50.wmf"/><Relationship Id="rId33" Type="http://schemas.openxmlformats.org/officeDocument/2006/relationships/oleObject" Target="../embeddings/oleObject61.bin"/><Relationship Id="rId38" Type="http://schemas.openxmlformats.org/officeDocument/2006/relationships/image" Target="../media/image56.emf"/><Relationship Id="rId2" Type="http://schemas.openxmlformats.org/officeDocument/2006/relationships/oleObject" Target="../embeddings/oleObject45.bin"/><Relationship Id="rId16" Type="http://schemas.openxmlformats.org/officeDocument/2006/relationships/oleObject" Target="../embeddings/oleObject52.bin"/><Relationship Id="rId20" Type="http://schemas.openxmlformats.org/officeDocument/2006/relationships/oleObject" Target="../embeddings/oleObject54.bin"/><Relationship Id="rId29" Type="http://schemas.openxmlformats.org/officeDocument/2006/relationships/oleObject" Target="../embeddings/oleObject59.bin"/><Relationship Id="rId1" Type="http://schemas.openxmlformats.org/officeDocument/2006/relationships/slideLayout" Target="../slideLayouts/slideLayout7.xml"/><Relationship Id="rId6" Type="http://schemas.openxmlformats.org/officeDocument/2006/relationships/oleObject" Target="../embeddings/oleObject47.bin"/><Relationship Id="rId11" Type="http://schemas.openxmlformats.org/officeDocument/2006/relationships/image" Target="../media/image6.wmf"/><Relationship Id="rId24" Type="http://schemas.openxmlformats.org/officeDocument/2006/relationships/oleObject" Target="../embeddings/oleObject56.bin"/><Relationship Id="rId32" Type="http://schemas.openxmlformats.org/officeDocument/2006/relationships/image" Target="../media/image53.emf"/><Relationship Id="rId37" Type="http://schemas.openxmlformats.org/officeDocument/2006/relationships/oleObject" Target="../embeddings/oleObject63.bin"/><Relationship Id="rId5" Type="http://schemas.openxmlformats.org/officeDocument/2006/relationships/image" Target="../media/image45.wmf"/><Relationship Id="rId15" Type="http://schemas.openxmlformats.org/officeDocument/2006/relationships/image" Target="../media/image46.emf"/><Relationship Id="rId23" Type="http://schemas.openxmlformats.org/officeDocument/2006/relationships/image" Target="../media/image49.wmf"/><Relationship Id="rId28" Type="http://schemas.openxmlformats.org/officeDocument/2006/relationships/image" Target="../media/image51.emf"/><Relationship Id="rId36" Type="http://schemas.openxmlformats.org/officeDocument/2006/relationships/image" Target="../media/image55.emf"/><Relationship Id="rId10" Type="http://schemas.openxmlformats.org/officeDocument/2006/relationships/oleObject" Target="../embeddings/oleObject49.bin"/><Relationship Id="rId19" Type="http://schemas.openxmlformats.org/officeDocument/2006/relationships/image" Target="../media/image48.emf"/><Relationship Id="rId31" Type="http://schemas.openxmlformats.org/officeDocument/2006/relationships/oleObject" Target="../embeddings/oleObject60.bin"/><Relationship Id="rId4" Type="http://schemas.openxmlformats.org/officeDocument/2006/relationships/oleObject" Target="../embeddings/oleObject46.bin"/><Relationship Id="rId9" Type="http://schemas.openxmlformats.org/officeDocument/2006/relationships/image" Target="../media/image7.wmf"/><Relationship Id="rId14" Type="http://schemas.openxmlformats.org/officeDocument/2006/relationships/oleObject" Target="../embeddings/oleObject51.bin"/><Relationship Id="rId22" Type="http://schemas.openxmlformats.org/officeDocument/2006/relationships/oleObject" Target="../embeddings/oleObject55.bin"/><Relationship Id="rId27" Type="http://schemas.openxmlformats.org/officeDocument/2006/relationships/oleObject" Target="../embeddings/oleObject58.bin"/><Relationship Id="rId30" Type="http://schemas.openxmlformats.org/officeDocument/2006/relationships/image" Target="../media/image52.emf"/><Relationship Id="rId35" Type="http://schemas.openxmlformats.org/officeDocument/2006/relationships/oleObject" Target="../embeddings/oleObject62.bin"/><Relationship Id="rId8" Type="http://schemas.openxmlformats.org/officeDocument/2006/relationships/oleObject" Target="../embeddings/oleObject48.bin"/><Relationship Id="rId3" Type="http://schemas.openxmlformats.org/officeDocument/2006/relationships/image" Target="../media/image44.wmf"/></Relationships>
</file>

<file path=ppt/slides/_rels/slide7.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69.bin"/><Relationship Id="rId18" Type="http://schemas.openxmlformats.org/officeDocument/2006/relationships/image" Target="../media/image64.w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61.wmf"/><Relationship Id="rId17" Type="http://schemas.openxmlformats.org/officeDocument/2006/relationships/oleObject" Target="../embeddings/oleObject71.bin"/><Relationship Id="rId2" Type="http://schemas.openxmlformats.org/officeDocument/2006/relationships/image" Target="../media/image42.png"/><Relationship Id="rId16" Type="http://schemas.openxmlformats.org/officeDocument/2006/relationships/image" Target="../media/image63.wmf"/><Relationship Id="rId1" Type="http://schemas.openxmlformats.org/officeDocument/2006/relationships/slideLayout" Target="../slideLayouts/slideLayout7.xml"/><Relationship Id="rId6" Type="http://schemas.openxmlformats.org/officeDocument/2006/relationships/image" Target="../media/image58.wmf"/><Relationship Id="rId11" Type="http://schemas.openxmlformats.org/officeDocument/2006/relationships/oleObject" Target="../embeddings/oleObject68.bin"/><Relationship Id="rId5" Type="http://schemas.openxmlformats.org/officeDocument/2006/relationships/oleObject" Target="../embeddings/oleObject65.bin"/><Relationship Id="rId15" Type="http://schemas.openxmlformats.org/officeDocument/2006/relationships/oleObject" Target="../embeddings/oleObject70.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67.bin"/><Relationship Id="rId14" Type="http://schemas.openxmlformats.org/officeDocument/2006/relationships/image" Target="../media/image62.wmf"/></Relationships>
</file>

<file path=ppt/slides/_rels/slide8.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72.bin"/><Relationship Id="rId1" Type="http://schemas.openxmlformats.org/officeDocument/2006/relationships/slideLayout" Target="../slideLayouts/slideLayout7.xml"/><Relationship Id="rId5" Type="http://schemas.openxmlformats.org/officeDocument/2006/relationships/image" Target="../media/image66.wmf"/><Relationship Id="rId4" Type="http://schemas.openxmlformats.org/officeDocument/2006/relationships/oleObject" Target="../embeddings/oleObject73.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3.wmf"/><Relationship Id="rId18" Type="http://schemas.openxmlformats.org/officeDocument/2006/relationships/oleObject" Target="../embeddings/oleObject82.bin"/><Relationship Id="rId26" Type="http://schemas.openxmlformats.org/officeDocument/2006/relationships/oleObject" Target="../embeddings/oleObject86.bin"/><Relationship Id="rId3" Type="http://schemas.openxmlformats.org/officeDocument/2006/relationships/image" Target="../media/image67.wmf"/><Relationship Id="rId21" Type="http://schemas.openxmlformats.org/officeDocument/2006/relationships/image" Target="../media/image73.wmf"/><Relationship Id="rId7" Type="http://schemas.openxmlformats.org/officeDocument/2006/relationships/image" Target="../media/image69.wmf"/><Relationship Id="rId12" Type="http://schemas.openxmlformats.org/officeDocument/2006/relationships/oleObject" Target="../embeddings/oleObject79.bin"/><Relationship Id="rId17" Type="http://schemas.openxmlformats.org/officeDocument/2006/relationships/image" Target="../media/image5.wmf"/><Relationship Id="rId25" Type="http://schemas.openxmlformats.org/officeDocument/2006/relationships/image" Target="../media/image75.wmf"/><Relationship Id="rId2" Type="http://schemas.openxmlformats.org/officeDocument/2006/relationships/oleObject" Target="../embeddings/oleObject74.bin"/><Relationship Id="rId16" Type="http://schemas.openxmlformats.org/officeDocument/2006/relationships/oleObject" Target="../embeddings/oleObject81.bin"/><Relationship Id="rId20" Type="http://schemas.openxmlformats.org/officeDocument/2006/relationships/oleObject" Target="../embeddings/oleObject83.bin"/><Relationship Id="rId29" Type="http://schemas.openxmlformats.org/officeDocument/2006/relationships/image" Target="../media/image77.wmf"/><Relationship Id="rId1" Type="http://schemas.openxmlformats.org/officeDocument/2006/relationships/slideLayout" Target="../slideLayouts/slideLayout7.xml"/><Relationship Id="rId6" Type="http://schemas.openxmlformats.org/officeDocument/2006/relationships/oleObject" Target="../embeddings/oleObject76.bin"/><Relationship Id="rId11" Type="http://schemas.openxmlformats.org/officeDocument/2006/relationships/image" Target="../media/image71.wmf"/><Relationship Id="rId24" Type="http://schemas.openxmlformats.org/officeDocument/2006/relationships/oleObject" Target="../embeddings/oleObject85.bin"/><Relationship Id="rId5" Type="http://schemas.openxmlformats.org/officeDocument/2006/relationships/image" Target="../media/image68.wmf"/><Relationship Id="rId15" Type="http://schemas.openxmlformats.org/officeDocument/2006/relationships/image" Target="../media/image4.wmf"/><Relationship Id="rId23" Type="http://schemas.openxmlformats.org/officeDocument/2006/relationships/image" Target="../media/image74.wmf"/><Relationship Id="rId28" Type="http://schemas.openxmlformats.org/officeDocument/2006/relationships/oleObject" Target="../embeddings/oleObject87.bin"/><Relationship Id="rId10" Type="http://schemas.openxmlformats.org/officeDocument/2006/relationships/oleObject" Target="../embeddings/oleObject78.bin"/><Relationship Id="rId19" Type="http://schemas.openxmlformats.org/officeDocument/2006/relationships/image" Target="../media/image72.wmf"/><Relationship Id="rId31" Type="http://schemas.openxmlformats.org/officeDocument/2006/relationships/image" Target="../media/image78.wmf"/><Relationship Id="rId4" Type="http://schemas.openxmlformats.org/officeDocument/2006/relationships/oleObject" Target="../embeddings/oleObject75.bin"/><Relationship Id="rId9" Type="http://schemas.openxmlformats.org/officeDocument/2006/relationships/image" Target="../media/image70.wmf"/><Relationship Id="rId14" Type="http://schemas.openxmlformats.org/officeDocument/2006/relationships/oleObject" Target="../embeddings/oleObject80.bin"/><Relationship Id="rId22" Type="http://schemas.openxmlformats.org/officeDocument/2006/relationships/oleObject" Target="../embeddings/oleObject84.bin"/><Relationship Id="rId27" Type="http://schemas.openxmlformats.org/officeDocument/2006/relationships/image" Target="../media/image76.wmf"/><Relationship Id="rId30" Type="http://schemas.openxmlformats.org/officeDocument/2006/relationships/oleObject" Target="../embeddings/oleObject8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51DF7F-EA6B-4A5C-3E2F-D5CB2BD41A7A}"/>
              </a:ext>
            </a:extLst>
          </p:cNvPr>
          <p:cNvSpPr>
            <a:spLocks noGrp="1"/>
          </p:cNvSpPr>
          <p:nvPr>
            <p:ph type="ctrTitle"/>
          </p:nvPr>
        </p:nvSpPr>
        <p:spPr/>
        <p:txBody>
          <a:bodyPr/>
          <a:lstStyle/>
          <a:p>
            <a:r>
              <a:rPr lang="zh-CN" altLang="en-US" b="1" dirty="0">
                <a:effectLst>
                  <a:outerShdw blurRad="38100" dist="38100" dir="2700000" algn="tl">
                    <a:srgbClr val="000000">
                      <a:alpha val="43137"/>
                    </a:srgbClr>
                  </a:outerShdw>
                </a:effectLst>
              </a:rPr>
              <a:t>上课讲过或没来得及讲的重点内容</a:t>
            </a:r>
          </a:p>
        </p:txBody>
      </p:sp>
    </p:spTree>
    <p:extLst>
      <p:ext uri="{BB962C8B-B14F-4D97-AF65-F5344CB8AC3E}">
        <p14:creationId xmlns:p14="http://schemas.microsoft.com/office/powerpoint/2010/main" val="180869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日期占位符 1">
            <a:extLst>
              <a:ext uri="{FF2B5EF4-FFF2-40B4-BE49-F238E27FC236}">
                <a16:creationId xmlns:a16="http://schemas.microsoft.com/office/drawing/2014/main" id="{10252A45-D9D2-1B5A-54FA-5DBD48B49B6B}"/>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696D3BC-E746-485F-9C85-F2EC198B5C57}"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59" name="页脚占位符 2">
            <a:extLst>
              <a:ext uri="{FF2B5EF4-FFF2-40B4-BE49-F238E27FC236}">
                <a16:creationId xmlns:a16="http://schemas.microsoft.com/office/drawing/2014/main" id="{C1634186-68F2-F274-8D8A-64865E78B8B0}"/>
              </a:ext>
            </a:extLst>
          </p:cNvPr>
          <p:cNvSpPr>
            <a:spLocks noGrp="1"/>
          </p:cNvSpPr>
          <p:nvPr>
            <p:ph type="ftr" sz="quarter" idx="11"/>
          </p:nvPr>
        </p:nvSpPr>
        <p:spPr/>
        <p: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时域分析法--稳态误差分析(Steady error analyse)</a:t>
            </a:r>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62820" name="灯片编号占位符 3">
            <a:extLst>
              <a:ext uri="{FF2B5EF4-FFF2-40B4-BE49-F238E27FC236}">
                <a16:creationId xmlns:a16="http://schemas.microsoft.com/office/drawing/2014/main" id="{15DFDD6A-4227-1856-5BCF-16CC13DBC96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36770E2-6622-42D7-85B4-8FAE56EBE85C}" type="slidenum">
              <a:rPr kumimoji="0" lang="zh-CN" altLang="en-US"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25602" name="Text Box 2">
            <a:extLst>
              <a:ext uri="{FF2B5EF4-FFF2-40B4-BE49-F238E27FC236}">
                <a16:creationId xmlns:a16="http://schemas.microsoft.com/office/drawing/2014/main" id="{28E3FCE3-D0ED-275C-8DE5-93AA5472C519}"/>
              </a:ext>
            </a:extLst>
          </p:cNvPr>
          <p:cNvSpPr txBox="1">
            <a:spLocks noChangeArrowheads="1"/>
          </p:cNvSpPr>
          <p:nvPr/>
        </p:nvSpPr>
        <p:spPr bwMode="auto">
          <a:xfrm>
            <a:off x="457200" y="685800"/>
            <a:ext cx="3962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若想使稳态误差为零，则要求</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G</a:t>
            </a:r>
            <a:r>
              <a:rPr kumimoji="1"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华文中宋" panose="02010600040101010101" pitchFamily="2" charset="-122"/>
                <a:cs typeface="+mn-cs"/>
              </a:rPr>
              <a:t>1</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中有积分环节，令</a:t>
            </a:r>
          </a:p>
        </p:txBody>
      </p:sp>
      <p:graphicFrame>
        <p:nvGraphicFramePr>
          <p:cNvPr id="25603" name="Object 3">
            <a:extLst>
              <a:ext uri="{FF2B5EF4-FFF2-40B4-BE49-F238E27FC236}">
                <a16:creationId xmlns:a16="http://schemas.microsoft.com/office/drawing/2014/main" id="{6A9787BE-736B-069D-6AB9-3E16DA9E3D1F}"/>
              </a:ext>
            </a:extLst>
          </p:cNvPr>
          <p:cNvGraphicFramePr>
            <a:graphicFrameLocks noChangeAspect="1"/>
          </p:cNvGraphicFramePr>
          <p:nvPr/>
        </p:nvGraphicFramePr>
        <p:xfrm>
          <a:off x="2220913" y="1479550"/>
          <a:ext cx="1131887" cy="814388"/>
        </p:xfrm>
        <a:graphic>
          <a:graphicData uri="http://schemas.openxmlformats.org/presentationml/2006/ole">
            <mc:AlternateContent xmlns:mc="http://schemas.openxmlformats.org/markup-compatibility/2006">
              <mc:Choice xmlns:v="urn:schemas-microsoft-com:vml" Requires="v">
                <p:oleObj name="Equation" r:id="rId2" imgW="545863" imgH="393529" progId="Equation.3">
                  <p:embed/>
                </p:oleObj>
              </mc:Choice>
              <mc:Fallback>
                <p:oleObj name="Equation" r:id="rId2" imgW="545863" imgH="393529" progId="Equation.3">
                  <p:embed/>
                  <p:pic>
                    <p:nvPicPr>
                      <p:cNvPr id="25603" name="Object 3">
                        <a:extLst>
                          <a:ext uri="{FF2B5EF4-FFF2-40B4-BE49-F238E27FC236}">
                            <a16:creationId xmlns:a16="http://schemas.microsoft.com/office/drawing/2014/main" id="{6A9787BE-736B-069D-6AB9-3E16DA9E3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913" y="1479550"/>
                        <a:ext cx="1131887"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23" name="Comment 4">
            <a:extLst>
              <a:ext uri="{FF2B5EF4-FFF2-40B4-BE49-F238E27FC236}">
                <a16:creationId xmlns:a16="http://schemas.microsoft.com/office/drawing/2014/main" id="{B11D0402-10D6-76CC-8287-1E9DD10CBB10}"/>
              </a:ext>
            </a:extLst>
          </p:cNvPr>
          <p:cNvSpPr>
            <a:spLocks noChangeArrowheads="1"/>
          </p:cNvSpPr>
          <p:nvPr/>
        </p:nvSpPr>
        <p:spPr bwMode="auto">
          <a:xfrm flipH="1">
            <a:off x="6400800" y="0"/>
            <a:ext cx="27432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1600" b="0" i="0" u="none" strike="noStrike" kern="1200" cap="none" spc="0" normalizeH="0" baseline="0" noProof="0">
                <a:ln>
                  <a:noFill/>
                </a:ln>
                <a:solidFill>
                  <a:srgbClr val="000000"/>
                </a:solidFill>
                <a:effectLst/>
                <a:uLnTx/>
                <a:uFillTx/>
                <a:latin typeface="Arial" panose="020B0604020202020204" pitchFamily="34" charset="0"/>
                <a:ea typeface="华文中宋" panose="02010600040101010101" pitchFamily="2" charset="-122"/>
                <a:cs typeface="+mn-cs"/>
              </a:rPr>
              <a:t>扰动误差与积分环节的关系</a:t>
            </a:r>
          </a:p>
        </p:txBody>
      </p:sp>
      <p:grpSp>
        <p:nvGrpSpPr>
          <p:cNvPr id="2" name="Group 5">
            <a:extLst>
              <a:ext uri="{FF2B5EF4-FFF2-40B4-BE49-F238E27FC236}">
                <a16:creationId xmlns:a16="http://schemas.microsoft.com/office/drawing/2014/main" id="{9BD29161-63F4-9837-3A3E-EB7F8F646D07}"/>
              </a:ext>
            </a:extLst>
          </p:cNvPr>
          <p:cNvGrpSpPr>
            <a:grpSpLocks/>
          </p:cNvGrpSpPr>
          <p:nvPr/>
        </p:nvGrpSpPr>
        <p:grpSpPr bwMode="auto">
          <a:xfrm>
            <a:off x="533400" y="2286000"/>
            <a:ext cx="8610600" cy="893763"/>
            <a:chOff x="336" y="1440"/>
            <a:chExt cx="5424" cy="563"/>
          </a:xfrm>
        </p:grpSpPr>
        <p:sp>
          <p:nvSpPr>
            <p:cNvPr id="162875" name="Text Box 6">
              <a:extLst>
                <a:ext uri="{FF2B5EF4-FFF2-40B4-BE49-F238E27FC236}">
                  <a16:creationId xmlns:a16="http://schemas.microsoft.com/office/drawing/2014/main" id="{7D01EDD5-3FBF-CB1B-F82D-09A1FC4B6FFF}"/>
                </a:ext>
              </a:extLst>
            </p:cNvPr>
            <p:cNvSpPr txBox="1">
              <a:spLocks noChangeArrowheads="1"/>
            </p:cNvSpPr>
            <p:nvPr/>
          </p:nvSpPr>
          <p:spPr bwMode="auto">
            <a:xfrm>
              <a:off x="336" y="1536"/>
              <a:ext cx="54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此时</a:t>
              </a:r>
            </a:p>
          </p:txBody>
        </p:sp>
        <p:graphicFrame>
          <p:nvGraphicFramePr>
            <p:cNvPr id="162876" name="Object 7">
              <a:extLst>
                <a:ext uri="{FF2B5EF4-FFF2-40B4-BE49-F238E27FC236}">
                  <a16:creationId xmlns:a16="http://schemas.microsoft.com/office/drawing/2014/main" id="{7583431B-CB6D-7904-BB55-4B5F784DCEA5}"/>
                </a:ext>
              </a:extLst>
            </p:cNvPr>
            <p:cNvGraphicFramePr>
              <a:graphicFrameLocks noChangeAspect="1"/>
            </p:cNvGraphicFramePr>
            <p:nvPr/>
          </p:nvGraphicFramePr>
          <p:xfrm>
            <a:off x="960" y="1440"/>
            <a:ext cx="3051" cy="563"/>
          </p:xfrm>
          <a:graphic>
            <a:graphicData uri="http://schemas.openxmlformats.org/presentationml/2006/ole">
              <mc:AlternateContent xmlns:mc="http://schemas.openxmlformats.org/markup-compatibility/2006">
                <mc:Choice xmlns:v="urn:schemas-microsoft-com:vml" Requires="v">
                  <p:oleObj name="Equation" r:id="rId4" imgW="2336800" imgH="431800" progId="Equation.3">
                    <p:embed/>
                  </p:oleObj>
                </mc:Choice>
                <mc:Fallback>
                  <p:oleObj name="Equation" r:id="rId4" imgW="2336800" imgH="431800" progId="Equation.3">
                    <p:embed/>
                    <p:pic>
                      <p:nvPicPr>
                        <p:cNvPr id="162876" name="Object 7">
                          <a:extLst>
                            <a:ext uri="{FF2B5EF4-FFF2-40B4-BE49-F238E27FC236}">
                              <a16:creationId xmlns:a16="http://schemas.microsoft.com/office/drawing/2014/main" id="{7583431B-CB6D-7904-BB55-4B5F784DCE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1440"/>
                          <a:ext cx="3051" cy="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a:extLst>
              <a:ext uri="{FF2B5EF4-FFF2-40B4-BE49-F238E27FC236}">
                <a16:creationId xmlns:a16="http://schemas.microsoft.com/office/drawing/2014/main" id="{89B04C55-4292-E6EB-638B-40A38E270FC7}"/>
              </a:ext>
            </a:extLst>
          </p:cNvPr>
          <p:cNvGrpSpPr>
            <a:grpSpLocks/>
          </p:cNvGrpSpPr>
          <p:nvPr/>
        </p:nvGrpSpPr>
        <p:grpSpPr bwMode="auto">
          <a:xfrm>
            <a:off x="4527550" y="836613"/>
            <a:ext cx="4616450" cy="1312862"/>
            <a:chOff x="2852" y="1680"/>
            <a:chExt cx="2908" cy="827"/>
          </a:xfrm>
        </p:grpSpPr>
        <p:sp>
          <p:nvSpPr>
            <p:cNvPr id="162853" name="Line 9">
              <a:extLst>
                <a:ext uri="{FF2B5EF4-FFF2-40B4-BE49-F238E27FC236}">
                  <a16:creationId xmlns:a16="http://schemas.microsoft.com/office/drawing/2014/main" id="{E25F42F0-C686-9725-84BE-D8A871B55AED}"/>
                </a:ext>
              </a:extLst>
            </p:cNvPr>
            <p:cNvSpPr>
              <a:spLocks noChangeShapeType="1"/>
            </p:cNvSpPr>
            <p:nvPr/>
          </p:nvSpPr>
          <p:spPr bwMode="auto">
            <a:xfrm>
              <a:off x="2898" y="2093"/>
              <a:ext cx="273"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54" name="AutoShape 10">
              <a:extLst>
                <a:ext uri="{FF2B5EF4-FFF2-40B4-BE49-F238E27FC236}">
                  <a16:creationId xmlns:a16="http://schemas.microsoft.com/office/drawing/2014/main" id="{40C8B812-5B60-80AE-7C53-2B82AE4B73D1}"/>
                </a:ext>
              </a:extLst>
            </p:cNvPr>
            <p:cNvSpPr>
              <a:spLocks noChangeArrowheads="1"/>
            </p:cNvSpPr>
            <p:nvPr/>
          </p:nvSpPr>
          <p:spPr bwMode="auto">
            <a:xfrm>
              <a:off x="3171" y="2011"/>
              <a:ext cx="182" cy="165"/>
            </a:xfrm>
            <a:prstGeom prst="flowChartSummingJunct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55" name="AutoShape 11">
              <a:extLst>
                <a:ext uri="{FF2B5EF4-FFF2-40B4-BE49-F238E27FC236}">
                  <a16:creationId xmlns:a16="http://schemas.microsoft.com/office/drawing/2014/main" id="{3D4639CA-EF60-CDAD-4566-CD8313C9D1C9}"/>
                </a:ext>
              </a:extLst>
            </p:cNvPr>
            <p:cNvSpPr>
              <a:spLocks noChangeArrowheads="1"/>
            </p:cNvSpPr>
            <p:nvPr/>
          </p:nvSpPr>
          <p:spPr bwMode="auto">
            <a:xfrm>
              <a:off x="4402" y="2011"/>
              <a:ext cx="182" cy="165"/>
            </a:xfrm>
            <a:prstGeom prst="flowChartSummingJunct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56" name="Rectangle 12">
              <a:extLst>
                <a:ext uri="{FF2B5EF4-FFF2-40B4-BE49-F238E27FC236}">
                  <a16:creationId xmlns:a16="http://schemas.microsoft.com/office/drawing/2014/main" id="{8A724291-7D14-1299-02B0-4C43942F9FEB}"/>
                </a:ext>
              </a:extLst>
            </p:cNvPr>
            <p:cNvSpPr>
              <a:spLocks noChangeArrowheads="1"/>
            </p:cNvSpPr>
            <p:nvPr/>
          </p:nvSpPr>
          <p:spPr bwMode="auto">
            <a:xfrm>
              <a:off x="3593" y="1887"/>
              <a:ext cx="576" cy="41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57" name="Rectangle 13">
              <a:extLst>
                <a:ext uri="{FF2B5EF4-FFF2-40B4-BE49-F238E27FC236}">
                  <a16:creationId xmlns:a16="http://schemas.microsoft.com/office/drawing/2014/main" id="{951D0D68-7D58-3A22-6125-4B73FF3A0C90}"/>
                </a:ext>
              </a:extLst>
            </p:cNvPr>
            <p:cNvSpPr>
              <a:spLocks noChangeArrowheads="1"/>
            </p:cNvSpPr>
            <p:nvPr/>
          </p:nvSpPr>
          <p:spPr bwMode="auto">
            <a:xfrm>
              <a:off x="4793" y="1887"/>
              <a:ext cx="513" cy="41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58" name="Line 14">
              <a:extLst>
                <a:ext uri="{FF2B5EF4-FFF2-40B4-BE49-F238E27FC236}">
                  <a16:creationId xmlns:a16="http://schemas.microsoft.com/office/drawing/2014/main" id="{311F74C4-D3AE-6497-B7AD-B0274CF57C8F}"/>
                </a:ext>
              </a:extLst>
            </p:cNvPr>
            <p:cNvSpPr>
              <a:spLocks noChangeShapeType="1"/>
            </p:cNvSpPr>
            <p:nvPr/>
          </p:nvSpPr>
          <p:spPr bwMode="auto">
            <a:xfrm>
              <a:off x="3351" y="2094"/>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59" name="Line 15">
              <a:extLst>
                <a:ext uri="{FF2B5EF4-FFF2-40B4-BE49-F238E27FC236}">
                  <a16:creationId xmlns:a16="http://schemas.microsoft.com/office/drawing/2014/main" id="{EDAD336D-7E01-ADD0-A847-98EAA4D87D01}"/>
                </a:ext>
              </a:extLst>
            </p:cNvPr>
            <p:cNvSpPr>
              <a:spLocks noChangeShapeType="1"/>
            </p:cNvSpPr>
            <p:nvPr/>
          </p:nvSpPr>
          <p:spPr bwMode="auto">
            <a:xfrm flipV="1">
              <a:off x="4169" y="2094"/>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60" name="Line 16">
              <a:extLst>
                <a:ext uri="{FF2B5EF4-FFF2-40B4-BE49-F238E27FC236}">
                  <a16:creationId xmlns:a16="http://schemas.microsoft.com/office/drawing/2014/main" id="{7837A651-0301-3943-EB06-83F81F29A297}"/>
                </a:ext>
              </a:extLst>
            </p:cNvPr>
            <p:cNvSpPr>
              <a:spLocks noChangeShapeType="1"/>
            </p:cNvSpPr>
            <p:nvPr/>
          </p:nvSpPr>
          <p:spPr bwMode="auto">
            <a:xfrm>
              <a:off x="4583" y="2094"/>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61" name="Line 17">
              <a:extLst>
                <a:ext uri="{FF2B5EF4-FFF2-40B4-BE49-F238E27FC236}">
                  <a16:creationId xmlns:a16="http://schemas.microsoft.com/office/drawing/2014/main" id="{7E2ED113-754F-8FA3-A027-B572D9484F01}"/>
                </a:ext>
              </a:extLst>
            </p:cNvPr>
            <p:cNvSpPr>
              <a:spLocks noChangeShapeType="1"/>
            </p:cNvSpPr>
            <p:nvPr/>
          </p:nvSpPr>
          <p:spPr bwMode="auto">
            <a:xfrm flipV="1">
              <a:off x="5304" y="2094"/>
              <a:ext cx="43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62" name="Line 18">
              <a:extLst>
                <a:ext uri="{FF2B5EF4-FFF2-40B4-BE49-F238E27FC236}">
                  <a16:creationId xmlns:a16="http://schemas.microsoft.com/office/drawing/2014/main" id="{86366D41-F136-E67F-5EAF-E533B83A68C9}"/>
                </a:ext>
              </a:extLst>
            </p:cNvPr>
            <p:cNvSpPr>
              <a:spLocks noChangeShapeType="1"/>
            </p:cNvSpPr>
            <p:nvPr/>
          </p:nvSpPr>
          <p:spPr bwMode="auto">
            <a:xfrm>
              <a:off x="5532" y="2093"/>
              <a:ext cx="0" cy="41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63" name="Line 19">
              <a:extLst>
                <a:ext uri="{FF2B5EF4-FFF2-40B4-BE49-F238E27FC236}">
                  <a16:creationId xmlns:a16="http://schemas.microsoft.com/office/drawing/2014/main" id="{1DA33521-13B3-A90A-5988-64FE6E3298D4}"/>
                </a:ext>
              </a:extLst>
            </p:cNvPr>
            <p:cNvSpPr>
              <a:spLocks noChangeShapeType="1"/>
            </p:cNvSpPr>
            <p:nvPr/>
          </p:nvSpPr>
          <p:spPr bwMode="auto">
            <a:xfrm flipV="1">
              <a:off x="3262" y="2176"/>
              <a:ext cx="0" cy="33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64" name="Line 20">
              <a:extLst>
                <a:ext uri="{FF2B5EF4-FFF2-40B4-BE49-F238E27FC236}">
                  <a16:creationId xmlns:a16="http://schemas.microsoft.com/office/drawing/2014/main" id="{CD4C17D7-5936-F560-8131-6AD5CA3AE723}"/>
                </a:ext>
              </a:extLst>
            </p:cNvPr>
            <p:cNvSpPr>
              <a:spLocks noChangeShapeType="1"/>
            </p:cNvSpPr>
            <p:nvPr/>
          </p:nvSpPr>
          <p:spPr bwMode="auto">
            <a:xfrm>
              <a:off x="4493" y="1763"/>
              <a:ext cx="0" cy="24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65" name="Text Box 21">
              <a:extLst>
                <a:ext uri="{FF2B5EF4-FFF2-40B4-BE49-F238E27FC236}">
                  <a16:creationId xmlns:a16="http://schemas.microsoft.com/office/drawing/2014/main" id="{5E0B1FDD-635D-44A4-4930-7DAC343F552F}"/>
                </a:ext>
              </a:extLst>
            </p:cNvPr>
            <p:cNvSpPr txBox="1">
              <a:spLocks noChangeArrowheads="1"/>
            </p:cNvSpPr>
            <p:nvPr/>
          </p:nvSpPr>
          <p:spPr bwMode="auto">
            <a:xfrm>
              <a:off x="3262" y="2093"/>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graphicFrame>
          <p:nvGraphicFramePr>
            <p:cNvPr id="162866" name="Object 22">
              <a:extLst>
                <a:ext uri="{FF2B5EF4-FFF2-40B4-BE49-F238E27FC236}">
                  <a16:creationId xmlns:a16="http://schemas.microsoft.com/office/drawing/2014/main" id="{967C0059-3EBD-0E5B-772C-C8736C373788}"/>
                </a:ext>
              </a:extLst>
            </p:cNvPr>
            <p:cNvGraphicFramePr>
              <a:graphicFrameLocks noChangeAspect="1"/>
            </p:cNvGraphicFramePr>
            <p:nvPr/>
          </p:nvGraphicFramePr>
          <p:xfrm>
            <a:off x="2852" y="1908"/>
            <a:ext cx="319" cy="185"/>
          </p:xfrm>
          <a:graphic>
            <a:graphicData uri="http://schemas.openxmlformats.org/presentationml/2006/ole">
              <mc:AlternateContent xmlns:mc="http://schemas.openxmlformats.org/markup-compatibility/2006">
                <mc:Choice xmlns:v="urn:schemas-microsoft-com:vml" Requires="v">
                  <p:oleObj name="Equation" r:id="rId6" imgW="317225" imgH="203024" progId="Equation.3">
                    <p:embed/>
                  </p:oleObj>
                </mc:Choice>
                <mc:Fallback>
                  <p:oleObj name="Equation" r:id="rId6" imgW="317225" imgH="203024" progId="Equation.3">
                    <p:embed/>
                    <p:pic>
                      <p:nvPicPr>
                        <p:cNvPr id="162866" name="Object 22">
                          <a:extLst>
                            <a:ext uri="{FF2B5EF4-FFF2-40B4-BE49-F238E27FC236}">
                              <a16:creationId xmlns:a16="http://schemas.microsoft.com/office/drawing/2014/main" id="{967C0059-3EBD-0E5B-772C-C8736C3737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2" y="1908"/>
                          <a:ext cx="319"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67" name="Object 23">
              <a:extLst>
                <a:ext uri="{FF2B5EF4-FFF2-40B4-BE49-F238E27FC236}">
                  <a16:creationId xmlns:a16="http://schemas.microsoft.com/office/drawing/2014/main" id="{AC808826-CE38-7236-1D74-8707E615D58F}"/>
                </a:ext>
              </a:extLst>
            </p:cNvPr>
            <p:cNvGraphicFramePr>
              <a:graphicFrameLocks noChangeAspect="1"/>
            </p:cNvGraphicFramePr>
            <p:nvPr/>
          </p:nvGraphicFramePr>
          <p:xfrm>
            <a:off x="4493" y="1680"/>
            <a:ext cx="343" cy="185"/>
          </p:xfrm>
          <a:graphic>
            <a:graphicData uri="http://schemas.openxmlformats.org/presentationml/2006/ole">
              <mc:AlternateContent xmlns:mc="http://schemas.openxmlformats.org/markup-compatibility/2006">
                <mc:Choice xmlns:v="urn:schemas-microsoft-com:vml" Requires="v">
                  <p:oleObj name="Equation" r:id="rId8" imgW="342751" imgH="203112" progId="Equation.3">
                    <p:embed/>
                  </p:oleObj>
                </mc:Choice>
                <mc:Fallback>
                  <p:oleObj name="Equation" r:id="rId8" imgW="342751" imgH="203112" progId="Equation.3">
                    <p:embed/>
                    <p:pic>
                      <p:nvPicPr>
                        <p:cNvPr id="162867" name="Object 23">
                          <a:extLst>
                            <a:ext uri="{FF2B5EF4-FFF2-40B4-BE49-F238E27FC236}">
                              <a16:creationId xmlns:a16="http://schemas.microsoft.com/office/drawing/2014/main" id="{AC808826-CE38-7236-1D74-8707E615D5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3" y="1680"/>
                          <a:ext cx="343"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68" name="Object 24">
              <a:extLst>
                <a:ext uri="{FF2B5EF4-FFF2-40B4-BE49-F238E27FC236}">
                  <a16:creationId xmlns:a16="http://schemas.microsoft.com/office/drawing/2014/main" id="{703656ED-418D-05DC-6E29-097CBE270BA2}"/>
                </a:ext>
              </a:extLst>
            </p:cNvPr>
            <p:cNvGraphicFramePr>
              <a:graphicFrameLocks noChangeAspect="1"/>
            </p:cNvGraphicFramePr>
            <p:nvPr/>
          </p:nvGraphicFramePr>
          <p:xfrm>
            <a:off x="5429" y="1928"/>
            <a:ext cx="331" cy="185"/>
          </p:xfrm>
          <a:graphic>
            <a:graphicData uri="http://schemas.openxmlformats.org/presentationml/2006/ole">
              <mc:AlternateContent xmlns:mc="http://schemas.openxmlformats.org/markup-compatibility/2006">
                <mc:Choice xmlns:v="urn:schemas-microsoft-com:vml" Requires="v">
                  <p:oleObj name="Equation" r:id="rId10" imgW="330057" imgH="203112" progId="Equation.3">
                    <p:embed/>
                  </p:oleObj>
                </mc:Choice>
                <mc:Fallback>
                  <p:oleObj name="Equation" r:id="rId10" imgW="330057" imgH="203112" progId="Equation.3">
                    <p:embed/>
                    <p:pic>
                      <p:nvPicPr>
                        <p:cNvPr id="162868" name="Object 24">
                          <a:extLst>
                            <a:ext uri="{FF2B5EF4-FFF2-40B4-BE49-F238E27FC236}">
                              <a16:creationId xmlns:a16="http://schemas.microsoft.com/office/drawing/2014/main" id="{703656ED-418D-05DC-6E29-097CBE270BA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29" y="1928"/>
                          <a:ext cx="331"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69" name="Text Box 25">
              <a:extLst>
                <a:ext uri="{FF2B5EF4-FFF2-40B4-BE49-F238E27FC236}">
                  <a16:creationId xmlns:a16="http://schemas.microsoft.com/office/drawing/2014/main" id="{8937BE27-99D5-FD96-FC14-64FD09F5FD55}"/>
                </a:ext>
              </a:extLst>
            </p:cNvPr>
            <p:cNvSpPr txBox="1">
              <a:spLocks noChangeArrowheads="1"/>
            </p:cNvSpPr>
            <p:nvPr/>
          </p:nvSpPr>
          <p:spPr bwMode="auto">
            <a:xfrm>
              <a:off x="4493" y="184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graphicFrame>
          <p:nvGraphicFramePr>
            <p:cNvPr id="162870" name="Object 26">
              <a:extLst>
                <a:ext uri="{FF2B5EF4-FFF2-40B4-BE49-F238E27FC236}">
                  <a16:creationId xmlns:a16="http://schemas.microsoft.com/office/drawing/2014/main" id="{AB09ECF6-6F08-9EAB-3613-F7AFFE68721E}"/>
                </a:ext>
              </a:extLst>
            </p:cNvPr>
            <p:cNvGraphicFramePr>
              <a:graphicFrameLocks noChangeAspect="1"/>
            </p:cNvGraphicFramePr>
            <p:nvPr/>
          </p:nvGraphicFramePr>
          <p:xfrm>
            <a:off x="3623" y="1881"/>
            <a:ext cx="516" cy="437"/>
          </p:xfrm>
          <a:graphic>
            <a:graphicData uri="http://schemas.openxmlformats.org/presentationml/2006/ole">
              <mc:AlternateContent xmlns:mc="http://schemas.openxmlformats.org/markup-compatibility/2006">
                <mc:Choice xmlns:v="urn:schemas-microsoft-com:vml" Requires="v">
                  <p:oleObj name="Equation" r:id="rId12" imgW="545863" imgH="393529" progId="Equation.3">
                    <p:embed/>
                  </p:oleObj>
                </mc:Choice>
                <mc:Fallback>
                  <p:oleObj name="Equation" r:id="rId12" imgW="545863" imgH="393529" progId="Equation.3">
                    <p:embed/>
                    <p:pic>
                      <p:nvPicPr>
                        <p:cNvPr id="162870" name="Object 26">
                          <a:extLst>
                            <a:ext uri="{FF2B5EF4-FFF2-40B4-BE49-F238E27FC236}">
                              <a16:creationId xmlns:a16="http://schemas.microsoft.com/office/drawing/2014/main" id="{AB09ECF6-6F08-9EAB-3613-F7AFFE68721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23" y="1881"/>
                          <a:ext cx="516" cy="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71" name="Object 27">
              <a:extLst>
                <a:ext uri="{FF2B5EF4-FFF2-40B4-BE49-F238E27FC236}">
                  <a16:creationId xmlns:a16="http://schemas.microsoft.com/office/drawing/2014/main" id="{894815F9-5C8F-2834-EAB8-32F02C4B0C1E}"/>
                </a:ext>
              </a:extLst>
            </p:cNvPr>
            <p:cNvGraphicFramePr>
              <a:graphicFrameLocks noChangeAspect="1"/>
            </p:cNvGraphicFramePr>
            <p:nvPr/>
          </p:nvGraphicFramePr>
          <p:xfrm>
            <a:off x="4805" y="1899"/>
            <a:ext cx="480" cy="380"/>
          </p:xfrm>
          <a:graphic>
            <a:graphicData uri="http://schemas.openxmlformats.org/presentationml/2006/ole">
              <mc:AlternateContent xmlns:mc="http://schemas.openxmlformats.org/markup-compatibility/2006">
                <mc:Choice xmlns:v="urn:schemas-microsoft-com:vml" Requires="v">
                  <p:oleObj name="Equation" r:id="rId14" imgW="583947" imgH="393529" progId="Equation.3">
                    <p:embed/>
                  </p:oleObj>
                </mc:Choice>
                <mc:Fallback>
                  <p:oleObj name="Equation" r:id="rId14" imgW="583947" imgH="393529" progId="Equation.3">
                    <p:embed/>
                    <p:pic>
                      <p:nvPicPr>
                        <p:cNvPr id="162871" name="Object 27">
                          <a:extLst>
                            <a:ext uri="{FF2B5EF4-FFF2-40B4-BE49-F238E27FC236}">
                              <a16:creationId xmlns:a16="http://schemas.microsoft.com/office/drawing/2014/main" id="{894815F9-5C8F-2834-EAB8-32F02C4B0C1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05" y="1899"/>
                          <a:ext cx="48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72" name="Object 28">
              <a:extLst>
                <a:ext uri="{FF2B5EF4-FFF2-40B4-BE49-F238E27FC236}">
                  <a16:creationId xmlns:a16="http://schemas.microsoft.com/office/drawing/2014/main" id="{004F0B71-06E5-8824-447B-A6878748A0BB}"/>
                </a:ext>
              </a:extLst>
            </p:cNvPr>
            <p:cNvGraphicFramePr>
              <a:graphicFrameLocks noChangeAspect="1"/>
            </p:cNvGraphicFramePr>
            <p:nvPr/>
          </p:nvGraphicFramePr>
          <p:xfrm>
            <a:off x="5680" y="2324"/>
            <a:ext cx="69" cy="117"/>
          </p:xfrm>
          <a:graphic>
            <a:graphicData uri="http://schemas.openxmlformats.org/presentationml/2006/ole">
              <mc:AlternateContent xmlns:mc="http://schemas.openxmlformats.org/markup-compatibility/2006">
                <mc:Choice xmlns:v="urn:schemas-microsoft-com:vml" Requires="v">
                  <p:oleObj name="Equation" r:id="rId16" imgW="114151" imgH="215619" progId="Equation.3">
                    <p:embed/>
                  </p:oleObj>
                </mc:Choice>
                <mc:Fallback>
                  <p:oleObj name="Equation" r:id="rId16" imgW="114151" imgH="215619" progId="Equation.3">
                    <p:embed/>
                    <p:pic>
                      <p:nvPicPr>
                        <p:cNvPr id="162872" name="Object 28">
                          <a:extLst>
                            <a:ext uri="{FF2B5EF4-FFF2-40B4-BE49-F238E27FC236}">
                              <a16:creationId xmlns:a16="http://schemas.microsoft.com/office/drawing/2014/main" id="{004F0B71-06E5-8824-447B-A6878748A0B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80" y="2324"/>
                          <a:ext cx="69" cy="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73" name="Line 29">
              <a:extLst>
                <a:ext uri="{FF2B5EF4-FFF2-40B4-BE49-F238E27FC236}">
                  <a16:creationId xmlns:a16="http://schemas.microsoft.com/office/drawing/2014/main" id="{F9A162EE-0164-36AB-043E-97F78F850FBF}"/>
                </a:ext>
              </a:extLst>
            </p:cNvPr>
            <p:cNvSpPr>
              <a:spLocks noChangeShapeType="1"/>
            </p:cNvSpPr>
            <p:nvPr/>
          </p:nvSpPr>
          <p:spPr bwMode="auto">
            <a:xfrm flipH="1">
              <a:off x="3263" y="2507"/>
              <a:ext cx="22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62874" name="Object 30">
              <a:extLst>
                <a:ext uri="{FF2B5EF4-FFF2-40B4-BE49-F238E27FC236}">
                  <a16:creationId xmlns:a16="http://schemas.microsoft.com/office/drawing/2014/main" id="{BC0B9F16-5CDB-76B2-4D93-1D262E970A86}"/>
                </a:ext>
              </a:extLst>
            </p:cNvPr>
            <p:cNvGraphicFramePr>
              <a:graphicFrameLocks noChangeAspect="1"/>
            </p:cNvGraphicFramePr>
            <p:nvPr/>
          </p:nvGraphicFramePr>
          <p:xfrm>
            <a:off x="3285" y="1872"/>
            <a:ext cx="332" cy="185"/>
          </p:xfrm>
          <a:graphic>
            <a:graphicData uri="http://schemas.openxmlformats.org/presentationml/2006/ole">
              <mc:AlternateContent xmlns:mc="http://schemas.openxmlformats.org/markup-compatibility/2006">
                <mc:Choice xmlns:v="urn:schemas-microsoft-com:vml" Requires="v">
                  <p:oleObj name="Equation" r:id="rId18" imgW="330057" imgH="203112" progId="Equation.3">
                    <p:embed/>
                  </p:oleObj>
                </mc:Choice>
                <mc:Fallback>
                  <p:oleObj name="Equation" r:id="rId18" imgW="330057" imgH="203112" progId="Equation.3">
                    <p:embed/>
                    <p:pic>
                      <p:nvPicPr>
                        <p:cNvPr id="162874" name="Object 30">
                          <a:extLst>
                            <a:ext uri="{FF2B5EF4-FFF2-40B4-BE49-F238E27FC236}">
                              <a16:creationId xmlns:a16="http://schemas.microsoft.com/office/drawing/2014/main" id="{BC0B9F16-5CDB-76B2-4D93-1D262E970A8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85" y="1872"/>
                          <a:ext cx="332"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31" name="Text Box 31">
            <a:extLst>
              <a:ext uri="{FF2B5EF4-FFF2-40B4-BE49-F238E27FC236}">
                <a16:creationId xmlns:a16="http://schemas.microsoft.com/office/drawing/2014/main" id="{9BE1A34E-D6B4-B0D4-785D-ED4F2B8B558F}"/>
              </a:ext>
            </a:extLst>
          </p:cNvPr>
          <p:cNvSpPr txBox="1">
            <a:spLocks noChangeArrowheads="1"/>
          </p:cNvSpPr>
          <p:nvPr/>
        </p:nvSpPr>
        <p:spPr bwMode="auto">
          <a:xfrm>
            <a:off x="457200" y="3124200"/>
            <a:ext cx="86868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但此时系统的稳定性遭到破坏，成为结构不稳定系统 。若要使系统稳定，还必须在原</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G</a:t>
            </a:r>
            <a:r>
              <a:rPr kumimoji="1"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华文中宋" panose="02010600040101010101" pitchFamily="2" charset="-122"/>
                <a:cs typeface="+mn-cs"/>
              </a:rPr>
              <a:t>1</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中</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引入比例</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微分环节</a:t>
            </a:r>
          </a:p>
        </p:txBody>
      </p:sp>
      <p:grpSp>
        <p:nvGrpSpPr>
          <p:cNvPr id="4" name="Group 32">
            <a:extLst>
              <a:ext uri="{FF2B5EF4-FFF2-40B4-BE49-F238E27FC236}">
                <a16:creationId xmlns:a16="http://schemas.microsoft.com/office/drawing/2014/main" id="{F587B933-0F3B-906D-7A83-FABAA081E620}"/>
              </a:ext>
            </a:extLst>
          </p:cNvPr>
          <p:cNvGrpSpPr>
            <a:grpSpLocks/>
          </p:cNvGrpSpPr>
          <p:nvPr/>
        </p:nvGrpSpPr>
        <p:grpSpPr bwMode="auto">
          <a:xfrm>
            <a:off x="4527550" y="3792538"/>
            <a:ext cx="4616450" cy="1312862"/>
            <a:chOff x="2852" y="2389"/>
            <a:chExt cx="2908" cy="827"/>
          </a:xfrm>
        </p:grpSpPr>
        <p:sp>
          <p:nvSpPr>
            <p:cNvPr id="162831" name="Line 33">
              <a:extLst>
                <a:ext uri="{FF2B5EF4-FFF2-40B4-BE49-F238E27FC236}">
                  <a16:creationId xmlns:a16="http://schemas.microsoft.com/office/drawing/2014/main" id="{79044F07-DEF3-8FEA-2300-47B04C68BDED}"/>
                </a:ext>
              </a:extLst>
            </p:cNvPr>
            <p:cNvSpPr>
              <a:spLocks noChangeShapeType="1"/>
            </p:cNvSpPr>
            <p:nvPr/>
          </p:nvSpPr>
          <p:spPr bwMode="auto">
            <a:xfrm>
              <a:off x="2898" y="2802"/>
              <a:ext cx="273"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32" name="AutoShape 34">
              <a:extLst>
                <a:ext uri="{FF2B5EF4-FFF2-40B4-BE49-F238E27FC236}">
                  <a16:creationId xmlns:a16="http://schemas.microsoft.com/office/drawing/2014/main" id="{61AAFD09-7B27-D611-5DC3-20CD14C05239}"/>
                </a:ext>
              </a:extLst>
            </p:cNvPr>
            <p:cNvSpPr>
              <a:spLocks noChangeArrowheads="1"/>
            </p:cNvSpPr>
            <p:nvPr/>
          </p:nvSpPr>
          <p:spPr bwMode="auto">
            <a:xfrm>
              <a:off x="3171" y="2720"/>
              <a:ext cx="182" cy="165"/>
            </a:xfrm>
            <a:prstGeom prst="flowChartSummingJunct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33" name="AutoShape 35">
              <a:extLst>
                <a:ext uri="{FF2B5EF4-FFF2-40B4-BE49-F238E27FC236}">
                  <a16:creationId xmlns:a16="http://schemas.microsoft.com/office/drawing/2014/main" id="{C9D2C470-1B18-D412-4361-5FC0B7D47337}"/>
                </a:ext>
              </a:extLst>
            </p:cNvPr>
            <p:cNvSpPr>
              <a:spLocks noChangeArrowheads="1"/>
            </p:cNvSpPr>
            <p:nvPr/>
          </p:nvSpPr>
          <p:spPr bwMode="auto">
            <a:xfrm>
              <a:off x="4402" y="2720"/>
              <a:ext cx="182" cy="165"/>
            </a:xfrm>
            <a:prstGeom prst="flowChartSummingJunct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34" name="Rectangle 36">
              <a:extLst>
                <a:ext uri="{FF2B5EF4-FFF2-40B4-BE49-F238E27FC236}">
                  <a16:creationId xmlns:a16="http://schemas.microsoft.com/office/drawing/2014/main" id="{32F13935-4819-15AC-5A13-DE39BE5A4EF1}"/>
                </a:ext>
              </a:extLst>
            </p:cNvPr>
            <p:cNvSpPr>
              <a:spLocks noChangeArrowheads="1"/>
            </p:cNvSpPr>
            <p:nvPr/>
          </p:nvSpPr>
          <p:spPr bwMode="auto">
            <a:xfrm>
              <a:off x="3593" y="2596"/>
              <a:ext cx="576" cy="41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35" name="Rectangle 37">
              <a:extLst>
                <a:ext uri="{FF2B5EF4-FFF2-40B4-BE49-F238E27FC236}">
                  <a16:creationId xmlns:a16="http://schemas.microsoft.com/office/drawing/2014/main" id="{AF6323BA-78BB-91BB-3FCD-B518FEBB4898}"/>
                </a:ext>
              </a:extLst>
            </p:cNvPr>
            <p:cNvSpPr>
              <a:spLocks noChangeArrowheads="1"/>
            </p:cNvSpPr>
            <p:nvPr/>
          </p:nvSpPr>
          <p:spPr bwMode="auto">
            <a:xfrm>
              <a:off x="4793" y="2596"/>
              <a:ext cx="513" cy="41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36" name="Line 38">
              <a:extLst>
                <a:ext uri="{FF2B5EF4-FFF2-40B4-BE49-F238E27FC236}">
                  <a16:creationId xmlns:a16="http://schemas.microsoft.com/office/drawing/2014/main" id="{7ECEADA5-FB8F-F950-D3B9-0FB903879327}"/>
                </a:ext>
              </a:extLst>
            </p:cNvPr>
            <p:cNvSpPr>
              <a:spLocks noChangeShapeType="1"/>
            </p:cNvSpPr>
            <p:nvPr/>
          </p:nvSpPr>
          <p:spPr bwMode="auto">
            <a:xfrm>
              <a:off x="3351" y="2803"/>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37" name="Line 39">
              <a:extLst>
                <a:ext uri="{FF2B5EF4-FFF2-40B4-BE49-F238E27FC236}">
                  <a16:creationId xmlns:a16="http://schemas.microsoft.com/office/drawing/2014/main" id="{839F49FA-600A-9B2B-4F99-F523EDCE4BBC}"/>
                </a:ext>
              </a:extLst>
            </p:cNvPr>
            <p:cNvSpPr>
              <a:spLocks noChangeShapeType="1"/>
            </p:cNvSpPr>
            <p:nvPr/>
          </p:nvSpPr>
          <p:spPr bwMode="auto">
            <a:xfrm flipV="1">
              <a:off x="4169" y="2803"/>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38" name="Line 40">
              <a:extLst>
                <a:ext uri="{FF2B5EF4-FFF2-40B4-BE49-F238E27FC236}">
                  <a16:creationId xmlns:a16="http://schemas.microsoft.com/office/drawing/2014/main" id="{C5DA7605-CB30-48F2-7BD2-858E7F86688E}"/>
                </a:ext>
              </a:extLst>
            </p:cNvPr>
            <p:cNvSpPr>
              <a:spLocks noChangeShapeType="1"/>
            </p:cNvSpPr>
            <p:nvPr/>
          </p:nvSpPr>
          <p:spPr bwMode="auto">
            <a:xfrm>
              <a:off x="4583" y="2803"/>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39" name="Line 41">
              <a:extLst>
                <a:ext uri="{FF2B5EF4-FFF2-40B4-BE49-F238E27FC236}">
                  <a16:creationId xmlns:a16="http://schemas.microsoft.com/office/drawing/2014/main" id="{78DF7A84-1648-CE26-5C03-3EC9623B29A7}"/>
                </a:ext>
              </a:extLst>
            </p:cNvPr>
            <p:cNvSpPr>
              <a:spLocks noChangeShapeType="1"/>
            </p:cNvSpPr>
            <p:nvPr/>
          </p:nvSpPr>
          <p:spPr bwMode="auto">
            <a:xfrm flipV="1">
              <a:off x="5304" y="2803"/>
              <a:ext cx="43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40" name="Line 42">
              <a:extLst>
                <a:ext uri="{FF2B5EF4-FFF2-40B4-BE49-F238E27FC236}">
                  <a16:creationId xmlns:a16="http://schemas.microsoft.com/office/drawing/2014/main" id="{9D4B3D70-7760-ECF7-C258-22A103E6ED7E}"/>
                </a:ext>
              </a:extLst>
            </p:cNvPr>
            <p:cNvSpPr>
              <a:spLocks noChangeShapeType="1"/>
            </p:cNvSpPr>
            <p:nvPr/>
          </p:nvSpPr>
          <p:spPr bwMode="auto">
            <a:xfrm>
              <a:off x="5532" y="2802"/>
              <a:ext cx="0" cy="41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41" name="Line 43">
              <a:extLst>
                <a:ext uri="{FF2B5EF4-FFF2-40B4-BE49-F238E27FC236}">
                  <a16:creationId xmlns:a16="http://schemas.microsoft.com/office/drawing/2014/main" id="{47DAD79B-FF10-9112-ED7D-A4B5412A41B1}"/>
                </a:ext>
              </a:extLst>
            </p:cNvPr>
            <p:cNvSpPr>
              <a:spLocks noChangeShapeType="1"/>
            </p:cNvSpPr>
            <p:nvPr/>
          </p:nvSpPr>
          <p:spPr bwMode="auto">
            <a:xfrm flipV="1">
              <a:off x="3262" y="2885"/>
              <a:ext cx="0" cy="33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42" name="Line 44">
              <a:extLst>
                <a:ext uri="{FF2B5EF4-FFF2-40B4-BE49-F238E27FC236}">
                  <a16:creationId xmlns:a16="http://schemas.microsoft.com/office/drawing/2014/main" id="{BDB0815A-BAF8-7FEF-AD6A-168724874FB2}"/>
                </a:ext>
              </a:extLst>
            </p:cNvPr>
            <p:cNvSpPr>
              <a:spLocks noChangeShapeType="1"/>
            </p:cNvSpPr>
            <p:nvPr/>
          </p:nvSpPr>
          <p:spPr bwMode="auto">
            <a:xfrm>
              <a:off x="4493" y="2472"/>
              <a:ext cx="0" cy="24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2843" name="Text Box 45">
              <a:extLst>
                <a:ext uri="{FF2B5EF4-FFF2-40B4-BE49-F238E27FC236}">
                  <a16:creationId xmlns:a16="http://schemas.microsoft.com/office/drawing/2014/main" id="{DB9E4ED1-758B-BABE-1C77-42E4E5FF058D}"/>
                </a:ext>
              </a:extLst>
            </p:cNvPr>
            <p:cNvSpPr txBox="1">
              <a:spLocks noChangeArrowheads="1"/>
            </p:cNvSpPr>
            <p:nvPr/>
          </p:nvSpPr>
          <p:spPr bwMode="auto">
            <a:xfrm>
              <a:off x="3262" y="2802"/>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graphicFrame>
          <p:nvGraphicFramePr>
            <p:cNvPr id="162844" name="Object 46">
              <a:extLst>
                <a:ext uri="{FF2B5EF4-FFF2-40B4-BE49-F238E27FC236}">
                  <a16:creationId xmlns:a16="http://schemas.microsoft.com/office/drawing/2014/main" id="{19031798-F46A-2C71-BD30-47FCB7CF978D}"/>
                </a:ext>
              </a:extLst>
            </p:cNvPr>
            <p:cNvGraphicFramePr>
              <a:graphicFrameLocks noChangeAspect="1"/>
            </p:cNvGraphicFramePr>
            <p:nvPr/>
          </p:nvGraphicFramePr>
          <p:xfrm>
            <a:off x="2852" y="2617"/>
            <a:ext cx="319" cy="185"/>
          </p:xfrm>
          <a:graphic>
            <a:graphicData uri="http://schemas.openxmlformats.org/presentationml/2006/ole">
              <mc:AlternateContent xmlns:mc="http://schemas.openxmlformats.org/markup-compatibility/2006">
                <mc:Choice xmlns:v="urn:schemas-microsoft-com:vml" Requires="v">
                  <p:oleObj name="Equation" r:id="rId20" imgW="317225" imgH="203024" progId="Equation.3">
                    <p:embed/>
                  </p:oleObj>
                </mc:Choice>
                <mc:Fallback>
                  <p:oleObj name="Equation" r:id="rId20" imgW="317225" imgH="203024" progId="Equation.3">
                    <p:embed/>
                    <p:pic>
                      <p:nvPicPr>
                        <p:cNvPr id="162844" name="Object 46">
                          <a:extLst>
                            <a:ext uri="{FF2B5EF4-FFF2-40B4-BE49-F238E27FC236}">
                              <a16:creationId xmlns:a16="http://schemas.microsoft.com/office/drawing/2014/main" id="{19031798-F46A-2C71-BD30-47FCB7CF97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2" y="2617"/>
                          <a:ext cx="319"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45" name="Object 47">
              <a:extLst>
                <a:ext uri="{FF2B5EF4-FFF2-40B4-BE49-F238E27FC236}">
                  <a16:creationId xmlns:a16="http://schemas.microsoft.com/office/drawing/2014/main" id="{F5C40D1E-9551-BB12-1C8D-DE20D21B20A7}"/>
                </a:ext>
              </a:extLst>
            </p:cNvPr>
            <p:cNvGraphicFramePr>
              <a:graphicFrameLocks noChangeAspect="1"/>
            </p:cNvGraphicFramePr>
            <p:nvPr/>
          </p:nvGraphicFramePr>
          <p:xfrm>
            <a:off x="4493" y="2389"/>
            <a:ext cx="343" cy="185"/>
          </p:xfrm>
          <a:graphic>
            <a:graphicData uri="http://schemas.openxmlformats.org/presentationml/2006/ole">
              <mc:AlternateContent xmlns:mc="http://schemas.openxmlformats.org/markup-compatibility/2006">
                <mc:Choice xmlns:v="urn:schemas-microsoft-com:vml" Requires="v">
                  <p:oleObj name="Equation" r:id="rId21" imgW="342751" imgH="203112" progId="Equation.3">
                    <p:embed/>
                  </p:oleObj>
                </mc:Choice>
                <mc:Fallback>
                  <p:oleObj name="Equation" r:id="rId21" imgW="342751" imgH="203112" progId="Equation.3">
                    <p:embed/>
                    <p:pic>
                      <p:nvPicPr>
                        <p:cNvPr id="162845" name="Object 47">
                          <a:extLst>
                            <a:ext uri="{FF2B5EF4-FFF2-40B4-BE49-F238E27FC236}">
                              <a16:creationId xmlns:a16="http://schemas.microsoft.com/office/drawing/2014/main" id="{F5C40D1E-9551-BB12-1C8D-DE20D21B20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3" y="2389"/>
                          <a:ext cx="343"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46" name="Object 48">
              <a:extLst>
                <a:ext uri="{FF2B5EF4-FFF2-40B4-BE49-F238E27FC236}">
                  <a16:creationId xmlns:a16="http://schemas.microsoft.com/office/drawing/2014/main" id="{2554B383-0BFD-78D8-F1CA-49099806ED60}"/>
                </a:ext>
              </a:extLst>
            </p:cNvPr>
            <p:cNvGraphicFramePr>
              <a:graphicFrameLocks noChangeAspect="1"/>
            </p:cNvGraphicFramePr>
            <p:nvPr/>
          </p:nvGraphicFramePr>
          <p:xfrm>
            <a:off x="5429" y="2637"/>
            <a:ext cx="331" cy="185"/>
          </p:xfrm>
          <a:graphic>
            <a:graphicData uri="http://schemas.openxmlformats.org/presentationml/2006/ole">
              <mc:AlternateContent xmlns:mc="http://schemas.openxmlformats.org/markup-compatibility/2006">
                <mc:Choice xmlns:v="urn:schemas-microsoft-com:vml" Requires="v">
                  <p:oleObj name="Equation" r:id="rId22" imgW="330057" imgH="203112" progId="Equation.3">
                    <p:embed/>
                  </p:oleObj>
                </mc:Choice>
                <mc:Fallback>
                  <p:oleObj name="Equation" r:id="rId22" imgW="330057" imgH="203112" progId="Equation.3">
                    <p:embed/>
                    <p:pic>
                      <p:nvPicPr>
                        <p:cNvPr id="162846" name="Object 48">
                          <a:extLst>
                            <a:ext uri="{FF2B5EF4-FFF2-40B4-BE49-F238E27FC236}">
                              <a16:creationId xmlns:a16="http://schemas.microsoft.com/office/drawing/2014/main" id="{2554B383-0BFD-78D8-F1CA-49099806ED6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29" y="2637"/>
                          <a:ext cx="331"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47" name="Text Box 49">
              <a:extLst>
                <a:ext uri="{FF2B5EF4-FFF2-40B4-BE49-F238E27FC236}">
                  <a16:creationId xmlns:a16="http://schemas.microsoft.com/office/drawing/2014/main" id="{E9E400A3-9078-5E54-C801-C24757CF0D3A}"/>
                </a:ext>
              </a:extLst>
            </p:cNvPr>
            <p:cNvSpPr txBox="1">
              <a:spLocks noChangeArrowheads="1"/>
            </p:cNvSpPr>
            <p:nvPr/>
          </p:nvSpPr>
          <p:spPr bwMode="auto">
            <a:xfrm>
              <a:off x="4493" y="2554"/>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graphicFrame>
          <p:nvGraphicFramePr>
            <p:cNvPr id="162848" name="Object 50">
              <a:extLst>
                <a:ext uri="{FF2B5EF4-FFF2-40B4-BE49-F238E27FC236}">
                  <a16:creationId xmlns:a16="http://schemas.microsoft.com/office/drawing/2014/main" id="{423D9DC4-125D-20D1-3A9A-714892F7EBF6}"/>
                </a:ext>
              </a:extLst>
            </p:cNvPr>
            <p:cNvGraphicFramePr>
              <a:graphicFrameLocks noChangeAspect="1"/>
            </p:cNvGraphicFramePr>
            <p:nvPr/>
          </p:nvGraphicFramePr>
          <p:xfrm>
            <a:off x="3575" y="2590"/>
            <a:ext cx="612" cy="437"/>
          </p:xfrm>
          <a:graphic>
            <a:graphicData uri="http://schemas.openxmlformats.org/presentationml/2006/ole">
              <mc:AlternateContent xmlns:mc="http://schemas.openxmlformats.org/markup-compatibility/2006">
                <mc:Choice xmlns:v="urn:schemas-microsoft-com:vml" Requires="v">
                  <p:oleObj name="Equation" r:id="rId23" imgW="647419" imgH="393529" progId="Equation.3">
                    <p:embed/>
                  </p:oleObj>
                </mc:Choice>
                <mc:Fallback>
                  <p:oleObj name="Equation" r:id="rId23" imgW="647419" imgH="393529" progId="Equation.3">
                    <p:embed/>
                    <p:pic>
                      <p:nvPicPr>
                        <p:cNvPr id="162848" name="Object 50">
                          <a:extLst>
                            <a:ext uri="{FF2B5EF4-FFF2-40B4-BE49-F238E27FC236}">
                              <a16:creationId xmlns:a16="http://schemas.microsoft.com/office/drawing/2014/main" id="{423D9DC4-125D-20D1-3A9A-714892F7EBF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75" y="2590"/>
                          <a:ext cx="612" cy="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49" name="Object 51">
              <a:extLst>
                <a:ext uri="{FF2B5EF4-FFF2-40B4-BE49-F238E27FC236}">
                  <a16:creationId xmlns:a16="http://schemas.microsoft.com/office/drawing/2014/main" id="{DEE9D248-CB6E-9751-47B8-C30A777B15C2}"/>
                </a:ext>
              </a:extLst>
            </p:cNvPr>
            <p:cNvGraphicFramePr>
              <a:graphicFrameLocks noChangeAspect="1"/>
            </p:cNvGraphicFramePr>
            <p:nvPr/>
          </p:nvGraphicFramePr>
          <p:xfrm>
            <a:off x="4940" y="2608"/>
            <a:ext cx="209" cy="380"/>
          </p:xfrm>
          <a:graphic>
            <a:graphicData uri="http://schemas.openxmlformats.org/presentationml/2006/ole">
              <mc:AlternateContent xmlns:mc="http://schemas.openxmlformats.org/markup-compatibility/2006">
                <mc:Choice xmlns:v="urn:schemas-microsoft-com:vml" Requires="v">
                  <p:oleObj name="Equation" r:id="rId25" imgW="253890" imgH="393529" progId="Equation.3">
                    <p:embed/>
                  </p:oleObj>
                </mc:Choice>
                <mc:Fallback>
                  <p:oleObj name="Equation" r:id="rId25" imgW="253890" imgH="393529" progId="Equation.3">
                    <p:embed/>
                    <p:pic>
                      <p:nvPicPr>
                        <p:cNvPr id="162849" name="Object 51">
                          <a:extLst>
                            <a:ext uri="{FF2B5EF4-FFF2-40B4-BE49-F238E27FC236}">
                              <a16:creationId xmlns:a16="http://schemas.microsoft.com/office/drawing/2014/main" id="{DEE9D248-CB6E-9751-47B8-C30A777B15C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40" y="2608"/>
                          <a:ext cx="209"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50" name="Object 52">
              <a:extLst>
                <a:ext uri="{FF2B5EF4-FFF2-40B4-BE49-F238E27FC236}">
                  <a16:creationId xmlns:a16="http://schemas.microsoft.com/office/drawing/2014/main" id="{47E44F4A-76BA-2D65-7629-B0C0842FA869}"/>
                </a:ext>
              </a:extLst>
            </p:cNvPr>
            <p:cNvGraphicFramePr>
              <a:graphicFrameLocks noChangeAspect="1"/>
            </p:cNvGraphicFramePr>
            <p:nvPr/>
          </p:nvGraphicFramePr>
          <p:xfrm>
            <a:off x="5680" y="3033"/>
            <a:ext cx="69" cy="117"/>
          </p:xfrm>
          <a:graphic>
            <a:graphicData uri="http://schemas.openxmlformats.org/presentationml/2006/ole">
              <mc:AlternateContent xmlns:mc="http://schemas.openxmlformats.org/markup-compatibility/2006">
                <mc:Choice xmlns:v="urn:schemas-microsoft-com:vml" Requires="v">
                  <p:oleObj name="Equation" r:id="rId27" imgW="114151" imgH="215619" progId="Equation.3">
                    <p:embed/>
                  </p:oleObj>
                </mc:Choice>
                <mc:Fallback>
                  <p:oleObj name="Equation" r:id="rId27" imgW="114151" imgH="215619" progId="Equation.3">
                    <p:embed/>
                    <p:pic>
                      <p:nvPicPr>
                        <p:cNvPr id="162850" name="Object 52">
                          <a:extLst>
                            <a:ext uri="{FF2B5EF4-FFF2-40B4-BE49-F238E27FC236}">
                              <a16:creationId xmlns:a16="http://schemas.microsoft.com/office/drawing/2014/main" id="{47E44F4A-76BA-2D65-7629-B0C0842FA86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80" y="3033"/>
                          <a:ext cx="69" cy="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51" name="Line 53">
              <a:extLst>
                <a:ext uri="{FF2B5EF4-FFF2-40B4-BE49-F238E27FC236}">
                  <a16:creationId xmlns:a16="http://schemas.microsoft.com/office/drawing/2014/main" id="{5B735322-613A-0C10-20AB-41FF2026D071}"/>
                </a:ext>
              </a:extLst>
            </p:cNvPr>
            <p:cNvSpPr>
              <a:spLocks noChangeShapeType="1"/>
            </p:cNvSpPr>
            <p:nvPr/>
          </p:nvSpPr>
          <p:spPr bwMode="auto">
            <a:xfrm flipH="1">
              <a:off x="3263" y="3216"/>
              <a:ext cx="22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62852" name="Object 54">
              <a:extLst>
                <a:ext uri="{FF2B5EF4-FFF2-40B4-BE49-F238E27FC236}">
                  <a16:creationId xmlns:a16="http://schemas.microsoft.com/office/drawing/2014/main" id="{B9F7BEEE-06A2-B5D2-9FF4-9A8E87C8A527}"/>
                </a:ext>
              </a:extLst>
            </p:cNvPr>
            <p:cNvGraphicFramePr>
              <a:graphicFrameLocks noChangeAspect="1"/>
            </p:cNvGraphicFramePr>
            <p:nvPr/>
          </p:nvGraphicFramePr>
          <p:xfrm>
            <a:off x="3285" y="2581"/>
            <a:ext cx="332" cy="185"/>
          </p:xfrm>
          <a:graphic>
            <a:graphicData uri="http://schemas.openxmlformats.org/presentationml/2006/ole">
              <mc:AlternateContent xmlns:mc="http://schemas.openxmlformats.org/markup-compatibility/2006">
                <mc:Choice xmlns:v="urn:schemas-microsoft-com:vml" Requires="v">
                  <p:oleObj name="Equation" r:id="rId28" imgW="330057" imgH="203112" progId="Equation.3">
                    <p:embed/>
                  </p:oleObj>
                </mc:Choice>
                <mc:Fallback>
                  <p:oleObj name="Equation" r:id="rId28" imgW="330057" imgH="203112" progId="Equation.3">
                    <p:embed/>
                    <p:pic>
                      <p:nvPicPr>
                        <p:cNvPr id="162852" name="Object 54">
                          <a:extLst>
                            <a:ext uri="{FF2B5EF4-FFF2-40B4-BE49-F238E27FC236}">
                              <a16:creationId xmlns:a16="http://schemas.microsoft.com/office/drawing/2014/main" id="{B9F7BEEE-06A2-B5D2-9FF4-9A8E87C8A52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85" y="2581"/>
                          <a:ext cx="332"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655" name="Object 55">
            <a:extLst>
              <a:ext uri="{FF2B5EF4-FFF2-40B4-BE49-F238E27FC236}">
                <a16:creationId xmlns:a16="http://schemas.microsoft.com/office/drawing/2014/main" id="{75EC3FAE-AC99-60BB-700B-2E63145F7D13}"/>
              </a:ext>
            </a:extLst>
          </p:cNvPr>
          <p:cNvGraphicFramePr>
            <a:graphicFrameLocks noChangeAspect="1"/>
          </p:cNvGraphicFramePr>
          <p:nvPr/>
        </p:nvGraphicFramePr>
        <p:xfrm>
          <a:off x="1331913" y="4419600"/>
          <a:ext cx="1973262" cy="814388"/>
        </p:xfrm>
        <a:graphic>
          <a:graphicData uri="http://schemas.openxmlformats.org/presentationml/2006/ole">
            <mc:AlternateContent xmlns:mc="http://schemas.openxmlformats.org/markup-compatibility/2006">
              <mc:Choice xmlns:v="urn:schemas-microsoft-com:vml" Requires="v">
                <p:oleObj name="Equation" r:id="rId29" imgW="952087" imgH="393529" progId="Equation.3">
                  <p:embed/>
                </p:oleObj>
              </mc:Choice>
              <mc:Fallback>
                <p:oleObj name="Equation" r:id="rId29" imgW="952087" imgH="393529" progId="Equation.3">
                  <p:embed/>
                  <p:pic>
                    <p:nvPicPr>
                      <p:cNvPr id="25655" name="Object 55">
                        <a:extLst>
                          <a:ext uri="{FF2B5EF4-FFF2-40B4-BE49-F238E27FC236}">
                            <a16:creationId xmlns:a16="http://schemas.microsoft.com/office/drawing/2014/main" id="{75EC3FAE-AC99-60BB-700B-2E63145F7D13}"/>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331913" y="4419600"/>
                        <a:ext cx="1973262"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56" name="Object 56">
            <a:extLst>
              <a:ext uri="{FF2B5EF4-FFF2-40B4-BE49-F238E27FC236}">
                <a16:creationId xmlns:a16="http://schemas.microsoft.com/office/drawing/2014/main" id="{5CF0D42E-DBA2-6E35-DBA6-3FA270B0887F}"/>
              </a:ext>
            </a:extLst>
          </p:cNvPr>
          <p:cNvGraphicFramePr>
            <a:graphicFrameLocks noChangeAspect="1"/>
          </p:cNvGraphicFramePr>
          <p:nvPr/>
        </p:nvGraphicFramePr>
        <p:xfrm>
          <a:off x="900113" y="5373688"/>
          <a:ext cx="3816350" cy="935037"/>
        </p:xfrm>
        <a:graphic>
          <a:graphicData uri="http://schemas.openxmlformats.org/presentationml/2006/ole">
            <mc:AlternateContent xmlns:mc="http://schemas.openxmlformats.org/markup-compatibility/2006">
              <mc:Choice xmlns:v="urn:schemas-microsoft-com:vml" Requires="v">
                <p:oleObj name="公式" r:id="rId31" imgW="3048000" imgH="825500" progId="Equation.3">
                  <p:embed/>
                </p:oleObj>
              </mc:Choice>
              <mc:Fallback>
                <p:oleObj name="公式" r:id="rId31" imgW="3048000" imgH="825500" progId="Equation.3">
                  <p:embed/>
                  <p:pic>
                    <p:nvPicPr>
                      <p:cNvPr id="25656" name="Object 56">
                        <a:extLst>
                          <a:ext uri="{FF2B5EF4-FFF2-40B4-BE49-F238E27FC236}">
                            <a16:creationId xmlns:a16="http://schemas.microsoft.com/office/drawing/2014/main" id="{5CF0D42E-DBA2-6E35-DBA6-3FA270B0887F}"/>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900113" y="5373688"/>
                        <a:ext cx="3816350"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57" name="Text Box 57">
            <a:extLst>
              <a:ext uri="{FF2B5EF4-FFF2-40B4-BE49-F238E27FC236}">
                <a16:creationId xmlns:a16="http://schemas.microsoft.com/office/drawing/2014/main" id="{88CF1629-B077-6850-916D-FF9107B03B6A}"/>
              </a:ext>
            </a:extLst>
          </p:cNvPr>
          <p:cNvSpPr txBox="1">
            <a:spLocks noChangeArrowheads="1"/>
          </p:cNvSpPr>
          <p:nvPr/>
        </p:nvSpPr>
        <p:spPr bwMode="auto">
          <a:xfrm>
            <a:off x="5638800" y="5410200"/>
            <a:ext cx="320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当</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K1&gt;0</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K2&gt;0</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τ&gt;0</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时系统稳定</a:t>
            </a:r>
          </a:p>
        </p:txBody>
      </p:sp>
      <p:graphicFrame>
        <p:nvGraphicFramePr>
          <p:cNvPr id="5" name="对象 4">
            <a:extLst>
              <a:ext uri="{FF2B5EF4-FFF2-40B4-BE49-F238E27FC236}">
                <a16:creationId xmlns:a16="http://schemas.microsoft.com/office/drawing/2014/main" id="{BCE83878-667C-C734-D831-FA67C8772F8E}"/>
              </a:ext>
            </a:extLst>
          </p:cNvPr>
          <p:cNvGraphicFramePr>
            <a:graphicFrameLocks noChangeAspect="1"/>
          </p:cNvGraphicFramePr>
          <p:nvPr/>
        </p:nvGraphicFramePr>
        <p:xfrm>
          <a:off x="3522663" y="11907"/>
          <a:ext cx="2638425" cy="781050"/>
        </p:xfrm>
        <a:graphic>
          <a:graphicData uri="http://schemas.openxmlformats.org/presentationml/2006/ole">
            <mc:AlternateContent xmlns:mc="http://schemas.openxmlformats.org/markup-compatibility/2006">
              <mc:Choice xmlns:v="urn:schemas-microsoft-com:vml" Requires="v">
                <p:oleObj name="Equation" r:id="rId33" imgW="2638277" imgH="780508" progId="Equation.DSMT4">
                  <p:embed/>
                </p:oleObj>
              </mc:Choice>
              <mc:Fallback>
                <p:oleObj name="Equation" r:id="rId33" imgW="2638277" imgH="780508" progId="Equation.DSMT4">
                  <p:embed/>
                  <p:pic>
                    <p:nvPicPr>
                      <p:cNvPr id="5" name="对象 4">
                        <a:extLst>
                          <a:ext uri="{FF2B5EF4-FFF2-40B4-BE49-F238E27FC236}">
                            <a16:creationId xmlns:a16="http://schemas.microsoft.com/office/drawing/2014/main" id="{BCE83878-667C-C734-D831-FA67C8772F8E}"/>
                          </a:ext>
                        </a:extLst>
                      </p:cNvPr>
                      <p:cNvPicPr/>
                      <p:nvPr/>
                    </p:nvPicPr>
                    <p:blipFill>
                      <a:blip r:embed="rId34"/>
                      <a:stretch>
                        <a:fillRect/>
                      </a:stretch>
                    </p:blipFill>
                    <p:spPr>
                      <a:xfrm>
                        <a:off x="3522663" y="11907"/>
                        <a:ext cx="2638425" cy="78105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wipe(left)">
                                      <p:cBhvr>
                                        <p:cTn id="7" dur="500"/>
                                        <p:tgtEl>
                                          <p:spTgt spid="256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25603"/>
                                        </p:tgtEl>
                                        <p:attrNameLst>
                                          <p:attrName>style.visibility</p:attrName>
                                        </p:attrNameLst>
                                      </p:cBhvr>
                                      <p:to>
                                        <p:strVal val="visible"/>
                                      </p:to>
                                    </p:set>
                                    <p:anim calcmode="lin" valueType="num">
                                      <p:cBhvr additive="base">
                                        <p:cTn id="18" dur="500" fill="hold"/>
                                        <p:tgtEl>
                                          <p:spTgt spid="25603"/>
                                        </p:tgtEl>
                                        <p:attrNameLst>
                                          <p:attrName>ppt_x</p:attrName>
                                        </p:attrNameLst>
                                      </p:cBhvr>
                                      <p:tavLst>
                                        <p:tav tm="0">
                                          <p:val>
                                            <p:strVal val="0-#ppt_w/2"/>
                                          </p:val>
                                        </p:tav>
                                        <p:tav tm="100000">
                                          <p:val>
                                            <p:strVal val="#ppt_x"/>
                                          </p:val>
                                        </p:tav>
                                      </p:tavLst>
                                    </p:anim>
                                    <p:anim calcmode="lin" valueType="num">
                                      <p:cBhvr additive="base">
                                        <p:cTn id="19"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5631">
                                            <p:txEl>
                                              <p:pRg st="0" end="0"/>
                                            </p:txEl>
                                          </p:spTgt>
                                        </p:tgtEl>
                                        <p:attrNameLst>
                                          <p:attrName>style.visibility</p:attrName>
                                        </p:attrNameLst>
                                      </p:cBhvr>
                                      <p:to>
                                        <p:strVal val="visible"/>
                                      </p:to>
                                    </p:set>
                                    <p:animEffect transition="in" filter="wipe(left)">
                                      <p:cBhvr>
                                        <p:cTn id="30" dur="500"/>
                                        <p:tgtEl>
                                          <p:spTgt spid="25631">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5631">
                                            <p:txEl>
                                              <p:pRg st="1" end="1"/>
                                            </p:txEl>
                                          </p:spTgt>
                                        </p:tgtEl>
                                        <p:attrNameLst>
                                          <p:attrName>style.visibility</p:attrName>
                                        </p:attrNameLst>
                                      </p:cBhvr>
                                      <p:to>
                                        <p:strVal val="visible"/>
                                      </p:to>
                                    </p:set>
                                    <p:animEffect transition="in" filter="wipe(left)">
                                      <p:cBhvr>
                                        <p:cTn id="35" dur="500"/>
                                        <p:tgtEl>
                                          <p:spTgt spid="25631">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0-#ppt_w/2"/>
                                          </p:val>
                                        </p:tav>
                                        <p:tav tm="100000">
                                          <p:val>
                                            <p:strVal val="#ppt_x"/>
                                          </p:val>
                                        </p:tav>
                                      </p:tavLst>
                                    </p:anim>
                                    <p:anim calcmode="lin" valueType="num">
                                      <p:cBhvr additive="base">
                                        <p:cTn id="4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nodeType="clickEffect">
                                  <p:stCondLst>
                                    <p:cond delay="0"/>
                                  </p:stCondLst>
                                  <p:childTnLst>
                                    <p:set>
                                      <p:cBhvr>
                                        <p:cTn id="45" dur="1" fill="hold">
                                          <p:stCondLst>
                                            <p:cond delay="0"/>
                                          </p:stCondLst>
                                        </p:cTn>
                                        <p:tgtEl>
                                          <p:spTgt spid="25655"/>
                                        </p:tgtEl>
                                        <p:attrNameLst>
                                          <p:attrName>style.visibility</p:attrName>
                                        </p:attrNameLst>
                                      </p:cBhvr>
                                      <p:to>
                                        <p:strVal val="visible"/>
                                      </p:to>
                                    </p:set>
                                    <p:anim calcmode="lin" valueType="num">
                                      <p:cBhvr additive="base">
                                        <p:cTn id="46" dur="500" fill="hold"/>
                                        <p:tgtEl>
                                          <p:spTgt spid="25655"/>
                                        </p:tgtEl>
                                        <p:attrNameLst>
                                          <p:attrName>ppt_x</p:attrName>
                                        </p:attrNameLst>
                                      </p:cBhvr>
                                      <p:tavLst>
                                        <p:tav tm="0">
                                          <p:val>
                                            <p:strVal val="0-#ppt_w/2"/>
                                          </p:val>
                                        </p:tav>
                                        <p:tav tm="100000">
                                          <p:val>
                                            <p:strVal val="#ppt_x"/>
                                          </p:val>
                                        </p:tav>
                                      </p:tavLst>
                                    </p:anim>
                                    <p:anim calcmode="lin" valueType="num">
                                      <p:cBhvr additive="base">
                                        <p:cTn id="47" dur="500" fill="hold"/>
                                        <p:tgtEl>
                                          <p:spTgt spid="25655"/>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nodeType="clickEffect">
                                  <p:stCondLst>
                                    <p:cond delay="0"/>
                                  </p:stCondLst>
                                  <p:childTnLst>
                                    <p:set>
                                      <p:cBhvr>
                                        <p:cTn id="51" dur="1" fill="hold">
                                          <p:stCondLst>
                                            <p:cond delay="0"/>
                                          </p:stCondLst>
                                        </p:cTn>
                                        <p:tgtEl>
                                          <p:spTgt spid="25656"/>
                                        </p:tgtEl>
                                        <p:attrNameLst>
                                          <p:attrName>style.visibility</p:attrName>
                                        </p:attrNameLst>
                                      </p:cBhvr>
                                      <p:to>
                                        <p:strVal val="visible"/>
                                      </p:to>
                                    </p:set>
                                    <p:anim calcmode="lin" valueType="num">
                                      <p:cBhvr additive="base">
                                        <p:cTn id="52" dur="500" fill="hold"/>
                                        <p:tgtEl>
                                          <p:spTgt spid="25656"/>
                                        </p:tgtEl>
                                        <p:attrNameLst>
                                          <p:attrName>ppt_x</p:attrName>
                                        </p:attrNameLst>
                                      </p:cBhvr>
                                      <p:tavLst>
                                        <p:tav tm="0">
                                          <p:val>
                                            <p:strVal val="0-#ppt_w/2"/>
                                          </p:val>
                                        </p:tav>
                                        <p:tav tm="100000">
                                          <p:val>
                                            <p:strVal val="#ppt_x"/>
                                          </p:val>
                                        </p:tav>
                                      </p:tavLst>
                                    </p:anim>
                                    <p:anim calcmode="lin" valueType="num">
                                      <p:cBhvr additive="base">
                                        <p:cTn id="53" dur="500" fill="hold"/>
                                        <p:tgtEl>
                                          <p:spTgt spid="25656"/>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5657">
                                            <p:txEl>
                                              <p:pRg st="0" end="0"/>
                                            </p:txEl>
                                          </p:spTgt>
                                        </p:tgtEl>
                                        <p:attrNameLst>
                                          <p:attrName>style.visibility</p:attrName>
                                        </p:attrNameLst>
                                      </p:cBhvr>
                                      <p:to>
                                        <p:strVal val="visible"/>
                                      </p:to>
                                    </p:set>
                                    <p:animEffect transition="in" filter="wipe(left)">
                                      <p:cBhvr>
                                        <p:cTn id="58" dur="500"/>
                                        <p:tgtEl>
                                          <p:spTgt spid="256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autoUpdateAnimBg="0"/>
      <p:bldP spid="25631" grpId="0" build="p" autoUpdateAnimBg="0"/>
      <p:bldP spid="2565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
            <a:extLst>
              <a:ext uri="{FF2B5EF4-FFF2-40B4-BE49-F238E27FC236}">
                <a16:creationId xmlns:a16="http://schemas.microsoft.com/office/drawing/2014/main" id="{6EF11305-59FB-5CB0-5650-7BBA0BBF78F2}"/>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AD34500-985A-42D3-AF4D-1B5D7DAAA3FC}"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2" name="页脚占位符 2">
            <a:extLst>
              <a:ext uri="{FF2B5EF4-FFF2-40B4-BE49-F238E27FC236}">
                <a16:creationId xmlns:a16="http://schemas.microsoft.com/office/drawing/2014/main" id="{12298D7E-5820-E110-76DB-90EAF9ACF6A9}"/>
              </a:ext>
            </a:extLst>
          </p:cNvPr>
          <p:cNvSpPr>
            <a:spLocks noGrp="1"/>
          </p:cNvSpPr>
          <p:nvPr>
            <p:ph type="ftr" sz="quarter" idx="11"/>
          </p:nvPr>
        </p:nvSpPr>
        <p:spPr/>
        <p: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时域分析法--稳态误差分析(Steady error analyse)</a:t>
            </a:r>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63844" name="灯片编号占位符 3">
            <a:extLst>
              <a:ext uri="{FF2B5EF4-FFF2-40B4-BE49-F238E27FC236}">
                <a16:creationId xmlns:a16="http://schemas.microsoft.com/office/drawing/2014/main" id="{D2558AC2-EA93-6FB8-7BBB-ECBEF03146F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CB97DA4-4862-4B93-B846-137D8695C817}" type="slidenum">
              <a:rPr kumimoji="0" lang="zh-CN" altLang="en-US"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163845" name="Comment 2">
            <a:extLst>
              <a:ext uri="{FF2B5EF4-FFF2-40B4-BE49-F238E27FC236}">
                <a16:creationId xmlns:a16="http://schemas.microsoft.com/office/drawing/2014/main" id="{EA4F0F34-4FA8-2E4F-E14D-8265D9FB59A0}"/>
              </a:ext>
            </a:extLst>
          </p:cNvPr>
          <p:cNvSpPr>
            <a:spLocks noChangeArrowheads="1"/>
          </p:cNvSpPr>
          <p:nvPr/>
        </p:nvSpPr>
        <p:spPr bwMode="auto">
          <a:xfrm flipH="1">
            <a:off x="6400800" y="0"/>
            <a:ext cx="27432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1600" b="0" i="0" u="none" strike="noStrike" kern="1200" cap="none" spc="0" normalizeH="0" baseline="0" noProof="0">
                <a:ln>
                  <a:noFill/>
                </a:ln>
                <a:solidFill>
                  <a:srgbClr val="000000"/>
                </a:solidFill>
                <a:effectLst/>
                <a:uLnTx/>
                <a:uFillTx/>
                <a:latin typeface="Arial" panose="020B0604020202020204" pitchFamily="34" charset="0"/>
                <a:ea typeface="华文中宋" panose="02010600040101010101" pitchFamily="2" charset="-122"/>
                <a:cs typeface="+mn-cs"/>
              </a:rPr>
              <a:t>扰动误差与积分环节的关系</a:t>
            </a:r>
          </a:p>
        </p:txBody>
      </p:sp>
      <p:grpSp>
        <p:nvGrpSpPr>
          <p:cNvPr id="163846" name="Group 3">
            <a:extLst>
              <a:ext uri="{FF2B5EF4-FFF2-40B4-BE49-F238E27FC236}">
                <a16:creationId xmlns:a16="http://schemas.microsoft.com/office/drawing/2014/main" id="{5AB3A9B3-EA8C-A8E7-D684-2B5AFF84D61A}"/>
              </a:ext>
            </a:extLst>
          </p:cNvPr>
          <p:cNvGrpSpPr>
            <a:grpSpLocks/>
          </p:cNvGrpSpPr>
          <p:nvPr/>
        </p:nvGrpSpPr>
        <p:grpSpPr bwMode="auto">
          <a:xfrm>
            <a:off x="457200" y="333375"/>
            <a:ext cx="8686800" cy="1169988"/>
            <a:chOff x="288" y="447"/>
            <a:chExt cx="5472" cy="737"/>
          </a:xfrm>
        </p:grpSpPr>
        <p:sp>
          <p:nvSpPr>
            <p:cNvPr id="163852" name="Text Box 4">
              <a:extLst>
                <a:ext uri="{FF2B5EF4-FFF2-40B4-BE49-F238E27FC236}">
                  <a16:creationId xmlns:a16="http://schemas.microsoft.com/office/drawing/2014/main" id="{5392EA02-ED1A-6337-2D2E-0075502E9353}"/>
                </a:ext>
              </a:extLst>
            </p:cNvPr>
            <p:cNvSpPr txBox="1">
              <a:spLocks noChangeArrowheads="1"/>
            </p:cNvSpPr>
            <p:nvPr/>
          </p:nvSpPr>
          <p:spPr bwMode="auto">
            <a:xfrm>
              <a:off x="288" y="528"/>
              <a:ext cx="5472"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由此可见当用                             时，才能在保证稳定的前提下使系统在阶跃扰动作用下的稳态误差为零。</a:t>
              </a:r>
            </a:p>
          </p:txBody>
        </p:sp>
        <p:graphicFrame>
          <p:nvGraphicFramePr>
            <p:cNvPr id="163853" name="Object 5">
              <a:extLst>
                <a:ext uri="{FF2B5EF4-FFF2-40B4-BE49-F238E27FC236}">
                  <a16:creationId xmlns:a16="http://schemas.microsoft.com/office/drawing/2014/main" id="{8800D653-3812-EF69-94C1-A53D0F7BC48D}"/>
                </a:ext>
              </a:extLst>
            </p:cNvPr>
            <p:cNvGraphicFramePr>
              <a:graphicFrameLocks noChangeAspect="1"/>
            </p:cNvGraphicFramePr>
            <p:nvPr/>
          </p:nvGraphicFramePr>
          <p:xfrm>
            <a:off x="1584" y="447"/>
            <a:ext cx="1243" cy="513"/>
          </p:xfrm>
          <a:graphic>
            <a:graphicData uri="http://schemas.openxmlformats.org/presentationml/2006/ole">
              <mc:AlternateContent xmlns:mc="http://schemas.openxmlformats.org/markup-compatibility/2006">
                <mc:Choice xmlns:v="urn:schemas-microsoft-com:vml" Requires="v">
                  <p:oleObj name="Equation" r:id="rId2" imgW="952087" imgH="393529" progId="Equation.3">
                    <p:embed/>
                  </p:oleObj>
                </mc:Choice>
                <mc:Fallback>
                  <p:oleObj name="Equation" r:id="rId2" imgW="952087" imgH="393529" progId="Equation.3">
                    <p:embed/>
                    <p:pic>
                      <p:nvPicPr>
                        <p:cNvPr id="163853" name="Object 5">
                          <a:extLst>
                            <a:ext uri="{FF2B5EF4-FFF2-40B4-BE49-F238E27FC236}">
                              <a16:creationId xmlns:a16="http://schemas.microsoft.com/office/drawing/2014/main" id="{8800D653-3812-EF69-94C1-A53D0F7BC4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 y="447"/>
                          <a:ext cx="1243" cy="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6630" name="Object 6">
            <a:extLst>
              <a:ext uri="{FF2B5EF4-FFF2-40B4-BE49-F238E27FC236}">
                <a16:creationId xmlns:a16="http://schemas.microsoft.com/office/drawing/2014/main" id="{22AC5801-1E9E-BDE3-0E65-62A8F777D8E9}"/>
              </a:ext>
            </a:extLst>
          </p:cNvPr>
          <p:cNvGraphicFramePr>
            <a:graphicFrameLocks noChangeAspect="1"/>
          </p:cNvGraphicFramePr>
          <p:nvPr/>
        </p:nvGraphicFramePr>
        <p:xfrm>
          <a:off x="2166938" y="1557338"/>
          <a:ext cx="4919662" cy="814387"/>
        </p:xfrm>
        <a:graphic>
          <a:graphicData uri="http://schemas.openxmlformats.org/presentationml/2006/ole">
            <mc:AlternateContent xmlns:mc="http://schemas.openxmlformats.org/markup-compatibility/2006">
              <mc:Choice xmlns:v="urn:schemas-microsoft-com:vml" Requires="v">
                <p:oleObj name="Equation" r:id="rId4" imgW="2374900" imgH="393700" progId="Equation.3">
                  <p:embed/>
                </p:oleObj>
              </mc:Choice>
              <mc:Fallback>
                <p:oleObj name="Equation" r:id="rId4" imgW="2374900" imgH="393700" progId="Equation.3">
                  <p:embed/>
                  <p:pic>
                    <p:nvPicPr>
                      <p:cNvPr id="26630" name="Object 6">
                        <a:extLst>
                          <a:ext uri="{FF2B5EF4-FFF2-40B4-BE49-F238E27FC236}">
                            <a16:creationId xmlns:a16="http://schemas.microsoft.com/office/drawing/2014/main" id="{22AC5801-1E9E-BDE3-0E65-62A8F777D8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6938" y="1557338"/>
                        <a:ext cx="4919662"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1" name="Text Box 7">
            <a:extLst>
              <a:ext uri="{FF2B5EF4-FFF2-40B4-BE49-F238E27FC236}">
                <a16:creationId xmlns:a16="http://schemas.microsoft.com/office/drawing/2014/main" id="{8AC79746-16F2-6669-A8E7-FDD7A8C8B67E}"/>
              </a:ext>
            </a:extLst>
          </p:cNvPr>
          <p:cNvSpPr txBox="1">
            <a:spLocks noChangeArrowheads="1"/>
          </p:cNvSpPr>
          <p:nvPr/>
        </p:nvSpPr>
        <p:spPr bwMode="auto">
          <a:xfrm>
            <a:off x="457200" y="2205038"/>
            <a:ext cx="8686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这个环节称为比例</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积分环节或比例</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积分控制器（</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PI</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控制器）。</a:t>
            </a:r>
          </a:p>
        </p:txBody>
      </p:sp>
      <p:graphicFrame>
        <p:nvGraphicFramePr>
          <p:cNvPr id="26632" name="Object 8">
            <a:extLst>
              <a:ext uri="{FF2B5EF4-FFF2-40B4-BE49-F238E27FC236}">
                <a16:creationId xmlns:a16="http://schemas.microsoft.com/office/drawing/2014/main" id="{18C20755-EDA1-C3EB-18BB-FD9F25B996D0}"/>
              </a:ext>
            </a:extLst>
          </p:cNvPr>
          <p:cNvGraphicFramePr>
            <a:graphicFrameLocks noChangeAspect="1"/>
          </p:cNvGraphicFramePr>
          <p:nvPr/>
        </p:nvGraphicFramePr>
        <p:xfrm>
          <a:off x="828675" y="2924175"/>
          <a:ext cx="7629525" cy="893763"/>
        </p:xfrm>
        <a:graphic>
          <a:graphicData uri="http://schemas.openxmlformats.org/presentationml/2006/ole">
            <mc:AlternateContent xmlns:mc="http://schemas.openxmlformats.org/markup-compatibility/2006">
              <mc:Choice xmlns:v="urn:schemas-microsoft-com:vml" Requires="v">
                <p:oleObj name="Equation" r:id="rId6" imgW="3683000" imgH="431800" progId="Equation.3">
                  <p:embed/>
                </p:oleObj>
              </mc:Choice>
              <mc:Fallback>
                <p:oleObj name="Equation" r:id="rId6" imgW="3683000" imgH="431800" progId="Equation.3">
                  <p:embed/>
                  <p:pic>
                    <p:nvPicPr>
                      <p:cNvPr id="26632" name="Object 8">
                        <a:extLst>
                          <a:ext uri="{FF2B5EF4-FFF2-40B4-BE49-F238E27FC236}">
                            <a16:creationId xmlns:a16="http://schemas.microsoft.com/office/drawing/2014/main" id="{18C20755-EDA1-C3EB-18BB-FD9F25B996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675" y="2924175"/>
                        <a:ext cx="7629525"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3" name="Text Box 9">
            <a:extLst>
              <a:ext uri="{FF2B5EF4-FFF2-40B4-BE49-F238E27FC236}">
                <a16:creationId xmlns:a16="http://schemas.microsoft.com/office/drawing/2014/main" id="{2B851975-8EAD-074E-9E6B-92843B15A026}"/>
              </a:ext>
            </a:extLst>
          </p:cNvPr>
          <p:cNvSpPr txBox="1">
            <a:spLocks noChangeArrowheads="1"/>
          </p:cNvSpPr>
          <p:nvPr/>
        </p:nvSpPr>
        <p:spPr bwMode="auto">
          <a:xfrm>
            <a:off x="457200" y="3789363"/>
            <a:ext cx="8686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这个环节称为比例</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积分</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微分环节或比例</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积分</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微分控制器（</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PID</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控制器）。</a:t>
            </a:r>
          </a:p>
        </p:txBody>
      </p:sp>
      <p:sp>
        <p:nvSpPr>
          <p:cNvPr id="163851" name="Text Box 10">
            <a:extLst>
              <a:ext uri="{FF2B5EF4-FFF2-40B4-BE49-F238E27FC236}">
                <a16:creationId xmlns:a16="http://schemas.microsoft.com/office/drawing/2014/main" id="{58AA6482-5BDB-8C99-59B7-EA01D39F3232}"/>
              </a:ext>
            </a:extLst>
          </p:cNvPr>
          <p:cNvSpPr txBox="1">
            <a:spLocks noChangeArrowheads="1"/>
          </p:cNvSpPr>
          <p:nvPr/>
        </p:nvSpPr>
        <p:spPr bwMode="auto">
          <a:xfrm>
            <a:off x="250825" y="4941888"/>
            <a:ext cx="87137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CC3300"/>
                </a:solidFill>
                <a:effectLst/>
                <a:uLnTx/>
                <a:uFillTx/>
                <a:latin typeface="华文中宋" panose="02010600040101010101" pitchFamily="2" charset="-122"/>
                <a:ea typeface="华文中宋" panose="02010600040101010101" pitchFamily="2" charset="-122"/>
                <a:cs typeface="+mn-cs"/>
              </a:rPr>
              <a:t>★★</a:t>
            </a:r>
            <a:r>
              <a:rPr kumimoji="0" lang="zh-CN" altLang="en-US" sz="2400" b="0" i="0" u="none" strike="noStrike" kern="1200" cap="none" spc="0" normalizeH="0" baseline="0" noProof="0">
                <a:ln>
                  <a:noFill/>
                </a:ln>
                <a:solidFill>
                  <a:srgbClr val="CC3300"/>
                </a:solidFill>
                <a:effectLst/>
                <a:uLnTx/>
                <a:uFillTx/>
                <a:latin typeface="华文中宋" panose="02010600040101010101" pitchFamily="2" charset="-122"/>
                <a:ea typeface="华文中宋" panose="02010600040101010101" pitchFamily="2" charset="-122"/>
                <a:cs typeface="+mn-cs"/>
              </a:rPr>
              <a:t>：</a:t>
            </a:r>
            <a:r>
              <a:rPr kumimoji="0" lang="en-US" altLang="zh-CN" sz="2400" b="0" i="0" u="none" strike="noStrike" kern="1200" cap="none" spc="0" normalizeH="0" baseline="0" noProof="0">
                <a:ln>
                  <a:noFill/>
                </a:ln>
                <a:solidFill>
                  <a:srgbClr val="CC3300"/>
                </a:solidFill>
                <a:effectLst/>
                <a:uLnTx/>
                <a:uFillTx/>
                <a:latin typeface="华文中宋" panose="02010600040101010101" pitchFamily="2" charset="-122"/>
                <a:ea typeface="华文中宋" panose="02010600040101010101" pitchFamily="2" charset="-122"/>
                <a:cs typeface="+mn-cs"/>
              </a:rPr>
              <a:t>P</a:t>
            </a:r>
            <a:r>
              <a:rPr kumimoji="0" lang="zh-CN" altLang="en-US" sz="2400" b="0" i="0" u="none" strike="noStrike" kern="1200" cap="none" spc="0" normalizeH="0" baseline="0" noProof="0">
                <a:ln>
                  <a:noFill/>
                </a:ln>
                <a:solidFill>
                  <a:srgbClr val="CC3300"/>
                </a:solidFill>
                <a:effectLst/>
                <a:uLnTx/>
                <a:uFillTx/>
                <a:latin typeface="华文中宋" panose="02010600040101010101" pitchFamily="2" charset="-122"/>
                <a:ea typeface="华文中宋" panose="02010600040101010101" pitchFamily="2" charset="-122"/>
                <a:cs typeface="+mn-cs"/>
              </a:rPr>
              <a:t>代表当前的信息，起校正偏差的作用，使过程反应迅速；</a:t>
            </a:r>
            <a:r>
              <a:rPr kumimoji="0" lang="en-US" altLang="zh-CN" sz="2400" b="0" i="0" u="none" strike="noStrike" kern="1200" cap="none" spc="0" normalizeH="0" baseline="0" noProof="0">
                <a:ln>
                  <a:noFill/>
                </a:ln>
                <a:solidFill>
                  <a:srgbClr val="CC3300"/>
                </a:solidFill>
                <a:effectLst/>
                <a:uLnTx/>
                <a:uFillTx/>
                <a:latin typeface="华文中宋" panose="02010600040101010101" pitchFamily="2" charset="-122"/>
                <a:ea typeface="华文中宋" panose="02010600040101010101" pitchFamily="2" charset="-122"/>
                <a:cs typeface="+mn-cs"/>
              </a:rPr>
              <a:t>I</a:t>
            </a:r>
            <a:r>
              <a:rPr kumimoji="0" lang="zh-CN" altLang="en-US" sz="2400" b="0" i="0" u="none" strike="noStrike" kern="1200" cap="none" spc="0" normalizeH="0" baseline="0" noProof="0">
                <a:ln>
                  <a:noFill/>
                </a:ln>
                <a:solidFill>
                  <a:srgbClr val="CC3300"/>
                </a:solidFill>
                <a:effectLst/>
                <a:uLnTx/>
                <a:uFillTx/>
                <a:latin typeface="华文中宋" panose="02010600040101010101" pitchFamily="2" charset="-122"/>
                <a:ea typeface="华文中宋" panose="02010600040101010101" pitchFamily="2" charset="-122"/>
                <a:cs typeface="+mn-cs"/>
              </a:rPr>
              <a:t>代表了过去积累的信息，它能消除静差，改善系统的静态特性；</a:t>
            </a:r>
            <a:r>
              <a:rPr kumimoji="0" lang="en-US" altLang="zh-CN" sz="2400" b="0" i="0" u="none" strike="noStrike" kern="1200" cap="none" spc="0" normalizeH="0" baseline="0" noProof="0">
                <a:ln>
                  <a:noFill/>
                </a:ln>
                <a:solidFill>
                  <a:srgbClr val="CC3300"/>
                </a:solidFill>
                <a:effectLst/>
                <a:uLnTx/>
                <a:uFillTx/>
                <a:latin typeface="华文中宋" panose="02010600040101010101" pitchFamily="2" charset="-122"/>
                <a:ea typeface="华文中宋" panose="02010600040101010101" pitchFamily="2" charset="-122"/>
                <a:cs typeface="+mn-cs"/>
              </a:rPr>
              <a:t>D</a:t>
            </a:r>
            <a:r>
              <a:rPr kumimoji="0" lang="zh-CN" altLang="en-US" sz="2400" b="0" i="0" u="none" strike="noStrike" kern="1200" cap="none" spc="0" normalizeH="0" baseline="0" noProof="0">
                <a:ln>
                  <a:noFill/>
                </a:ln>
                <a:solidFill>
                  <a:srgbClr val="CC3300"/>
                </a:solidFill>
                <a:effectLst/>
                <a:uLnTx/>
                <a:uFillTx/>
                <a:latin typeface="华文中宋" panose="02010600040101010101" pitchFamily="2" charset="-122"/>
                <a:ea typeface="华文中宋" panose="02010600040101010101" pitchFamily="2" charset="-122"/>
                <a:cs typeface="+mn-cs"/>
              </a:rPr>
              <a:t>在信号变化时有超前控制作用，代表了将来的信息。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630"/>
                                        </p:tgtEl>
                                        <p:attrNameLst>
                                          <p:attrName>style.visibility</p:attrName>
                                        </p:attrNameLst>
                                      </p:cBhvr>
                                      <p:to>
                                        <p:strVal val="visible"/>
                                      </p:to>
                                    </p:set>
                                    <p:anim calcmode="lin" valueType="num">
                                      <p:cBhvr additive="base">
                                        <p:cTn id="7" dur="500" fill="hold"/>
                                        <p:tgtEl>
                                          <p:spTgt spid="26630"/>
                                        </p:tgtEl>
                                        <p:attrNameLst>
                                          <p:attrName>ppt_x</p:attrName>
                                        </p:attrNameLst>
                                      </p:cBhvr>
                                      <p:tavLst>
                                        <p:tav tm="0">
                                          <p:val>
                                            <p:strVal val="0-#ppt_w/2"/>
                                          </p:val>
                                        </p:tav>
                                        <p:tav tm="100000">
                                          <p:val>
                                            <p:strVal val="#ppt_x"/>
                                          </p:val>
                                        </p:tav>
                                      </p:tavLst>
                                    </p:anim>
                                    <p:anim calcmode="lin" valueType="num">
                                      <p:cBhvr additive="base">
                                        <p:cTn id="8" dur="500" fill="hold"/>
                                        <p:tgtEl>
                                          <p:spTgt spid="266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6631">
                                            <p:txEl>
                                              <p:pRg st="0" end="0"/>
                                            </p:txEl>
                                          </p:spTgt>
                                        </p:tgtEl>
                                        <p:attrNameLst>
                                          <p:attrName>style.visibility</p:attrName>
                                        </p:attrNameLst>
                                      </p:cBhvr>
                                      <p:to>
                                        <p:strVal val="visible"/>
                                      </p:to>
                                    </p:set>
                                    <p:animEffect transition="in" filter="wipe(left)">
                                      <p:cBhvr>
                                        <p:cTn id="13" dur="500"/>
                                        <p:tgtEl>
                                          <p:spTgt spid="2663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26632"/>
                                        </p:tgtEl>
                                        <p:attrNameLst>
                                          <p:attrName>style.visibility</p:attrName>
                                        </p:attrNameLst>
                                      </p:cBhvr>
                                      <p:to>
                                        <p:strVal val="visible"/>
                                      </p:to>
                                    </p:set>
                                    <p:anim calcmode="lin" valueType="num">
                                      <p:cBhvr additive="base">
                                        <p:cTn id="18" dur="500" fill="hold"/>
                                        <p:tgtEl>
                                          <p:spTgt spid="26632"/>
                                        </p:tgtEl>
                                        <p:attrNameLst>
                                          <p:attrName>ppt_x</p:attrName>
                                        </p:attrNameLst>
                                      </p:cBhvr>
                                      <p:tavLst>
                                        <p:tav tm="0">
                                          <p:val>
                                            <p:strVal val="0-#ppt_w/2"/>
                                          </p:val>
                                        </p:tav>
                                        <p:tav tm="100000">
                                          <p:val>
                                            <p:strVal val="#ppt_x"/>
                                          </p:val>
                                        </p:tav>
                                      </p:tavLst>
                                    </p:anim>
                                    <p:anim calcmode="lin" valueType="num">
                                      <p:cBhvr additive="base">
                                        <p:cTn id="19" dur="500" fill="hold"/>
                                        <p:tgtEl>
                                          <p:spTgt spid="2663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6633">
                                            <p:txEl>
                                              <p:pRg st="0" end="0"/>
                                            </p:txEl>
                                          </p:spTgt>
                                        </p:tgtEl>
                                        <p:attrNameLst>
                                          <p:attrName>style.visibility</p:attrName>
                                        </p:attrNameLst>
                                      </p:cBhvr>
                                      <p:to>
                                        <p:strVal val="visible"/>
                                      </p:to>
                                    </p:set>
                                    <p:animEffect transition="in" filter="wipe(left)">
                                      <p:cBhvr>
                                        <p:cTn id="24" dur="500"/>
                                        <p:tgtEl>
                                          <p:spTgt spid="266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build="p" autoUpdateAnimBg="0"/>
      <p:bldP spid="2663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AC8586AD-F50C-0307-4553-9E62AFB7E1BB}"/>
              </a:ext>
            </a:extLst>
          </p:cNvPr>
          <p:cNvSpPr txBox="1"/>
          <p:nvPr/>
        </p:nvSpPr>
        <p:spPr>
          <a:xfrm>
            <a:off x="267659" y="1089608"/>
            <a:ext cx="3907631" cy="300082"/>
          </a:xfrm>
          <a:prstGeom prst="rect">
            <a:avLst/>
          </a:prstGeom>
          <a:noFill/>
        </p:spPr>
        <p:txBody>
          <a:bodyPr wrap="square" rtlCol="0">
            <a:spAutoFit/>
          </a:bodyPr>
          <a:lstStyle/>
          <a:p>
            <a:r>
              <a:rPr lang="zh-CN" altLang="en-US" sz="1350" b="1" dirty="0">
                <a:solidFill>
                  <a:srgbClr val="002060"/>
                </a:solidFill>
                <a:effectLst>
                  <a:outerShdw blurRad="38100" dist="38100" dir="2700000" algn="tl">
                    <a:srgbClr val="000000">
                      <a:alpha val="43137"/>
                    </a:srgbClr>
                  </a:outerShdw>
                </a:effectLst>
              </a:rPr>
              <a:t>第三题</a:t>
            </a:r>
            <a:endParaRPr lang="en-US" altLang="zh-CN" sz="1350" b="1" dirty="0">
              <a:solidFill>
                <a:srgbClr val="002060"/>
              </a:solidFill>
              <a:effectLst>
                <a:outerShdw blurRad="38100" dist="38100" dir="2700000" algn="tl">
                  <a:srgbClr val="000000">
                    <a:alpha val="43137"/>
                  </a:srgbClr>
                </a:outerShdw>
              </a:effectLst>
            </a:endParaRPr>
          </a:p>
        </p:txBody>
      </p:sp>
      <p:grpSp>
        <p:nvGrpSpPr>
          <p:cNvPr id="8" name="组合 7">
            <a:extLst>
              <a:ext uri="{FF2B5EF4-FFF2-40B4-BE49-F238E27FC236}">
                <a16:creationId xmlns:a16="http://schemas.microsoft.com/office/drawing/2014/main" id="{CD529C2B-17EC-16ED-DC50-23545A2ADD30}"/>
              </a:ext>
            </a:extLst>
          </p:cNvPr>
          <p:cNvGrpSpPr/>
          <p:nvPr/>
        </p:nvGrpSpPr>
        <p:grpSpPr>
          <a:xfrm>
            <a:off x="1080908" y="2407845"/>
            <a:ext cx="5926437" cy="1245945"/>
            <a:chOff x="1441211" y="2067460"/>
            <a:chExt cx="7901916" cy="1661260"/>
          </a:xfrm>
        </p:grpSpPr>
        <p:pic>
          <p:nvPicPr>
            <p:cNvPr id="6" name="图片 5">
              <a:extLst>
                <a:ext uri="{FF2B5EF4-FFF2-40B4-BE49-F238E27FC236}">
                  <a16:creationId xmlns:a16="http://schemas.microsoft.com/office/drawing/2014/main" id="{986CB426-AB28-7166-9091-24E66963BA64}"/>
                </a:ext>
              </a:extLst>
            </p:cNvPr>
            <p:cNvPicPr>
              <a:picLocks noChangeAspect="1"/>
            </p:cNvPicPr>
            <p:nvPr/>
          </p:nvPicPr>
          <p:blipFill>
            <a:blip r:embed="rId2"/>
            <a:stretch>
              <a:fillRect/>
            </a:stretch>
          </p:blipFill>
          <p:spPr>
            <a:xfrm>
              <a:off x="1441211" y="2067460"/>
              <a:ext cx="7901916" cy="1661260"/>
            </a:xfrm>
            <a:prstGeom prst="rect">
              <a:avLst/>
            </a:prstGeom>
          </p:spPr>
        </p:pic>
        <p:pic>
          <p:nvPicPr>
            <p:cNvPr id="4" name="图片 3">
              <a:extLst>
                <a:ext uri="{FF2B5EF4-FFF2-40B4-BE49-F238E27FC236}">
                  <a16:creationId xmlns:a16="http://schemas.microsoft.com/office/drawing/2014/main" id="{8EC57E5C-88DE-1CB0-76B2-90361AFBD276}"/>
                </a:ext>
              </a:extLst>
            </p:cNvPr>
            <p:cNvPicPr>
              <a:picLocks noChangeAspect="1"/>
            </p:cNvPicPr>
            <p:nvPr/>
          </p:nvPicPr>
          <p:blipFill rotWithShape="1">
            <a:blip r:embed="rId3"/>
            <a:srcRect l="78955" r="12702" b="74366"/>
            <a:stretch/>
          </p:blipFill>
          <p:spPr>
            <a:xfrm>
              <a:off x="1731050" y="2067460"/>
              <a:ext cx="719460" cy="352315"/>
            </a:xfrm>
            <a:prstGeom prst="rect">
              <a:avLst/>
            </a:prstGeom>
          </p:spPr>
        </p:pic>
      </p:grpSp>
    </p:spTree>
    <p:extLst>
      <p:ext uri="{BB962C8B-B14F-4D97-AF65-F5344CB8AC3E}">
        <p14:creationId xmlns:p14="http://schemas.microsoft.com/office/powerpoint/2010/main" val="3897454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AC8586AD-F50C-0307-4553-9E62AFB7E1BB}"/>
              </a:ext>
            </a:extLst>
          </p:cNvPr>
          <p:cNvSpPr txBox="1"/>
          <p:nvPr/>
        </p:nvSpPr>
        <p:spPr>
          <a:xfrm>
            <a:off x="267659" y="1089608"/>
            <a:ext cx="3907631" cy="300082"/>
          </a:xfrm>
          <a:prstGeom prst="rect">
            <a:avLst/>
          </a:prstGeom>
          <a:noFill/>
        </p:spPr>
        <p:txBody>
          <a:bodyPr wrap="square" rtlCol="0">
            <a:spAutoFit/>
          </a:bodyPr>
          <a:lstStyle/>
          <a:p>
            <a:r>
              <a:rPr lang="zh-CN" altLang="en-US" sz="1350" b="1" dirty="0">
                <a:solidFill>
                  <a:srgbClr val="002060"/>
                </a:solidFill>
                <a:effectLst>
                  <a:outerShdw blurRad="38100" dist="38100" dir="2700000" algn="tl">
                    <a:srgbClr val="000000">
                      <a:alpha val="43137"/>
                    </a:srgbClr>
                  </a:outerShdw>
                </a:effectLst>
              </a:rPr>
              <a:t>第四题</a:t>
            </a:r>
            <a:endParaRPr lang="en-US" altLang="zh-CN" sz="1350" b="1" dirty="0">
              <a:solidFill>
                <a:srgbClr val="002060"/>
              </a:solidFill>
              <a:effectLst>
                <a:outerShdw blurRad="38100" dist="38100" dir="2700000" algn="tl">
                  <a:srgbClr val="000000">
                    <a:alpha val="43137"/>
                  </a:srgbClr>
                </a:outerShdw>
              </a:effectLst>
            </a:endParaRPr>
          </a:p>
        </p:txBody>
      </p:sp>
      <p:grpSp>
        <p:nvGrpSpPr>
          <p:cNvPr id="8" name="组合 7">
            <a:extLst>
              <a:ext uri="{FF2B5EF4-FFF2-40B4-BE49-F238E27FC236}">
                <a16:creationId xmlns:a16="http://schemas.microsoft.com/office/drawing/2014/main" id="{3A950CD0-3851-7615-7F9D-DF4BC433334C}"/>
              </a:ext>
            </a:extLst>
          </p:cNvPr>
          <p:cNvGrpSpPr/>
          <p:nvPr/>
        </p:nvGrpSpPr>
        <p:grpSpPr>
          <a:xfrm>
            <a:off x="741828" y="2577792"/>
            <a:ext cx="7660345" cy="1092106"/>
            <a:chOff x="989103" y="2294055"/>
            <a:chExt cx="10213793" cy="1456141"/>
          </a:xfrm>
        </p:grpSpPr>
        <p:pic>
          <p:nvPicPr>
            <p:cNvPr id="5" name="图片 4">
              <a:extLst>
                <a:ext uri="{FF2B5EF4-FFF2-40B4-BE49-F238E27FC236}">
                  <a16:creationId xmlns:a16="http://schemas.microsoft.com/office/drawing/2014/main" id="{1DA31B96-0862-767A-F2D2-77C504B73397}"/>
                </a:ext>
              </a:extLst>
            </p:cNvPr>
            <p:cNvPicPr>
              <a:picLocks noChangeAspect="1"/>
            </p:cNvPicPr>
            <p:nvPr/>
          </p:nvPicPr>
          <p:blipFill>
            <a:blip r:embed="rId2"/>
            <a:stretch>
              <a:fillRect/>
            </a:stretch>
          </p:blipFill>
          <p:spPr>
            <a:xfrm>
              <a:off x="989103" y="2294055"/>
              <a:ext cx="10213793" cy="1456141"/>
            </a:xfrm>
            <a:prstGeom prst="rect">
              <a:avLst/>
            </a:prstGeom>
          </p:spPr>
        </p:pic>
        <p:pic>
          <p:nvPicPr>
            <p:cNvPr id="6" name="图片 5">
              <a:extLst>
                <a:ext uri="{FF2B5EF4-FFF2-40B4-BE49-F238E27FC236}">
                  <a16:creationId xmlns:a16="http://schemas.microsoft.com/office/drawing/2014/main" id="{526B1BC4-4FBA-909B-9300-56EAF538BCC3}"/>
                </a:ext>
              </a:extLst>
            </p:cNvPr>
            <p:cNvPicPr>
              <a:picLocks noChangeAspect="1"/>
            </p:cNvPicPr>
            <p:nvPr/>
          </p:nvPicPr>
          <p:blipFill rotWithShape="1">
            <a:blip r:embed="rId3"/>
            <a:srcRect l="78955" r="12702" b="74366"/>
            <a:stretch/>
          </p:blipFill>
          <p:spPr>
            <a:xfrm>
              <a:off x="1453258" y="2398461"/>
              <a:ext cx="719460" cy="352315"/>
            </a:xfrm>
            <a:prstGeom prst="rect">
              <a:avLst/>
            </a:prstGeom>
          </p:spPr>
        </p:pic>
      </p:grpSp>
    </p:spTree>
    <p:extLst>
      <p:ext uri="{BB962C8B-B14F-4D97-AF65-F5344CB8AC3E}">
        <p14:creationId xmlns:p14="http://schemas.microsoft.com/office/powerpoint/2010/main" val="2489917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1">
            <a:extLst>
              <a:ext uri="{FF2B5EF4-FFF2-40B4-BE49-F238E27FC236}">
                <a16:creationId xmlns:a16="http://schemas.microsoft.com/office/drawing/2014/main" id="{71BA14EE-228A-A8F4-D5A7-7FDD1D368859}"/>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AB741BA-0966-44AB-87C6-1626314190C9}"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2024/5/31</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36" name="页脚占位符 2">
            <a:extLst>
              <a:ext uri="{FF2B5EF4-FFF2-40B4-BE49-F238E27FC236}">
                <a16:creationId xmlns:a16="http://schemas.microsoft.com/office/drawing/2014/main" id="{5AA1FCE3-D2E5-0F6E-37D6-6B74CC2606CC}"/>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37" name="灯片编号占位符 3">
            <a:extLst>
              <a:ext uri="{FF2B5EF4-FFF2-40B4-BE49-F238E27FC236}">
                <a16:creationId xmlns:a16="http://schemas.microsoft.com/office/drawing/2014/main" id="{7313E1D5-D163-3F97-A8F8-5EBAC15D001B}"/>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D536852-F47F-41D4-A24E-525D022DD700}"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grpSp>
        <p:nvGrpSpPr>
          <p:cNvPr id="2" name="Group 2">
            <a:extLst>
              <a:ext uri="{FF2B5EF4-FFF2-40B4-BE49-F238E27FC236}">
                <a16:creationId xmlns:a16="http://schemas.microsoft.com/office/drawing/2014/main" id="{20DCB177-D22A-3A58-85F6-1470BD60CFC8}"/>
              </a:ext>
            </a:extLst>
          </p:cNvPr>
          <p:cNvGrpSpPr>
            <a:grpSpLocks/>
          </p:cNvGrpSpPr>
          <p:nvPr/>
        </p:nvGrpSpPr>
        <p:grpSpPr bwMode="auto">
          <a:xfrm>
            <a:off x="431800" y="684213"/>
            <a:ext cx="7924800" cy="1143000"/>
            <a:chOff x="0" y="0"/>
            <a:chExt cx="4992" cy="720"/>
          </a:xfrm>
        </p:grpSpPr>
        <p:sp>
          <p:nvSpPr>
            <p:cNvPr id="81956" name="Text Box 3">
              <a:extLst>
                <a:ext uri="{FF2B5EF4-FFF2-40B4-BE49-F238E27FC236}">
                  <a16:creationId xmlns:a16="http://schemas.microsoft.com/office/drawing/2014/main" id="{D03F9700-9C60-C8CD-A57E-D495EED1B403}"/>
                </a:ext>
              </a:extLst>
            </p:cNvPr>
            <p:cNvSpPr txBox="1">
              <a:spLocks noChangeArrowheads="1"/>
            </p:cNvSpPr>
            <p:nvPr/>
          </p:nvSpPr>
          <p:spPr bwMode="auto">
            <a:xfrm>
              <a:off x="0" y="48"/>
              <a:ext cx="3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例</a:t>
              </a: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4-10]</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设开环系统传递函数为：</a:t>
              </a:r>
            </a:p>
          </p:txBody>
        </p:sp>
        <p:graphicFrame>
          <p:nvGraphicFramePr>
            <p:cNvPr id="81933" name="Object 4">
              <a:extLst>
                <a:ext uri="{FF2B5EF4-FFF2-40B4-BE49-F238E27FC236}">
                  <a16:creationId xmlns:a16="http://schemas.microsoft.com/office/drawing/2014/main" id="{8E74128D-94EB-F3A3-151B-B718FE09EF97}"/>
                </a:ext>
              </a:extLst>
            </p:cNvPr>
            <p:cNvGraphicFramePr>
              <a:graphicFrameLocks noChangeAspect="1"/>
            </p:cNvGraphicFramePr>
            <p:nvPr/>
          </p:nvGraphicFramePr>
          <p:xfrm>
            <a:off x="2928" y="0"/>
            <a:ext cx="2064" cy="430"/>
          </p:xfrm>
          <a:graphic>
            <a:graphicData uri="http://schemas.openxmlformats.org/presentationml/2006/ole">
              <mc:AlternateContent xmlns:mc="http://schemas.openxmlformats.org/markup-compatibility/2006">
                <mc:Choice xmlns:v="urn:schemas-microsoft-com:vml" Requires="v">
                  <p:oleObj r:id="rId2" imgW="2197417" imgH="457517" progId="Equation.3">
                    <p:embed/>
                  </p:oleObj>
                </mc:Choice>
                <mc:Fallback>
                  <p:oleObj r:id="rId2" imgW="2197417" imgH="457517" progId="Equation.3">
                    <p:embed/>
                    <p:pic>
                      <p:nvPicPr>
                        <p:cNvPr id="81933" name="Object 4">
                          <a:extLst>
                            <a:ext uri="{FF2B5EF4-FFF2-40B4-BE49-F238E27FC236}">
                              <a16:creationId xmlns:a16="http://schemas.microsoft.com/office/drawing/2014/main" id="{8E74128D-94EB-F3A3-151B-B718FE09E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 y="0"/>
                          <a:ext cx="2064"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7" name="Text Box 5">
              <a:extLst>
                <a:ext uri="{FF2B5EF4-FFF2-40B4-BE49-F238E27FC236}">
                  <a16:creationId xmlns:a16="http://schemas.microsoft.com/office/drawing/2014/main" id="{8C64F48A-7AF7-B0C4-E099-B86911B0878D}"/>
                </a:ext>
              </a:extLst>
            </p:cNvPr>
            <p:cNvSpPr txBox="1">
              <a:spLocks noChangeArrowheads="1"/>
            </p:cNvSpPr>
            <p:nvPr/>
          </p:nvSpPr>
          <p:spPr bwMode="auto">
            <a:xfrm>
              <a:off x="0" y="384"/>
              <a:ext cx="49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试绘制根轨迹并讨论使闭环系统稳定时    的取值范围。</a:t>
              </a:r>
            </a:p>
          </p:txBody>
        </p:sp>
        <p:graphicFrame>
          <p:nvGraphicFramePr>
            <p:cNvPr id="81934" name="Object 6">
              <a:extLst>
                <a:ext uri="{FF2B5EF4-FFF2-40B4-BE49-F238E27FC236}">
                  <a16:creationId xmlns:a16="http://schemas.microsoft.com/office/drawing/2014/main" id="{95EFBED1-583A-D971-6F2E-5FC3B8D08438}"/>
                </a:ext>
              </a:extLst>
            </p:cNvPr>
            <p:cNvGraphicFramePr>
              <a:graphicFrameLocks noChangeAspect="1"/>
            </p:cNvGraphicFramePr>
            <p:nvPr/>
          </p:nvGraphicFramePr>
          <p:xfrm>
            <a:off x="3320" y="404"/>
            <a:ext cx="232" cy="316"/>
          </p:xfrm>
          <a:graphic>
            <a:graphicData uri="http://schemas.openxmlformats.org/presentationml/2006/ole">
              <mc:AlternateContent xmlns:mc="http://schemas.openxmlformats.org/markup-compatibility/2006">
                <mc:Choice xmlns:v="urn:schemas-microsoft-com:vml" Requires="v">
                  <p:oleObj r:id="rId4" imgW="177480" imgH="241200" progId="Equation.3">
                    <p:embed/>
                  </p:oleObj>
                </mc:Choice>
                <mc:Fallback>
                  <p:oleObj r:id="rId4" imgW="177480" imgH="241200" progId="Equation.3">
                    <p:embed/>
                    <p:pic>
                      <p:nvPicPr>
                        <p:cNvPr id="81934" name="Object 6">
                          <a:extLst>
                            <a:ext uri="{FF2B5EF4-FFF2-40B4-BE49-F238E27FC236}">
                              <a16:creationId xmlns:a16="http://schemas.microsoft.com/office/drawing/2014/main" id="{95EFBED1-583A-D971-6F2E-5FC3B8D084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0" y="404"/>
                          <a:ext cx="232"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7">
            <a:extLst>
              <a:ext uri="{FF2B5EF4-FFF2-40B4-BE49-F238E27FC236}">
                <a16:creationId xmlns:a16="http://schemas.microsoft.com/office/drawing/2014/main" id="{06D8527E-3540-9F6A-EE88-1CC176D6A132}"/>
              </a:ext>
            </a:extLst>
          </p:cNvPr>
          <p:cNvGrpSpPr>
            <a:grpSpLocks/>
          </p:cNvGrpSpPr>
          <p:nvPr/>
        </p:nvGrpSpPr>
        <p:grpSpPr bwMode="auto">
          <a:xfrm>
            <a:off x="533400" y="2708275"/>
            <a:ext cx="7577138" cy="457200"/>
            <a:chOff x="0" y="0"/>
            <a:chExt cx="4773" cy="288"/>
          </a:xfrm>
        </p:grpSpPr>
        <p:sp>
          <p:nvSpPr>
            <p:cNvPr id="81955" name="Text Box 8">
              <a:extLst>
                <a:ext uri="{FF2B5EF4-FFF2-40B4-BE49-F238E27FC236}">
                  <a16:creationId xmlns:a16="http://schemas.microsoft.com/office/drawing/2014/main" id="{6DF52B97-648F-E797-89AB-983D99785C46}"/>
                </a:ext>
              </a:extLst>
            </p:cNvPr>
            <p:cNvSpPr txBox="1">
              <a:spLocks noChangeArrowheads="1"/>
            </p:cNvSpPr>
            <p:nvPr/>
          </p:nvSpPr>
          <p:spPr bwMode="auto">
            <a:xfrm>
              <a:off x="0" y="0"/>
              <a:ext cx="4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Ø"/>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  开环极点：</a:t>
              </a:r>
              <a:r>
                <a:rPr kumimoji="0" lang="en-US"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0</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a:t>
              </a:r>
              <a:r>
                <a:rPr kumimoji="0" lang="en-US"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-4</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a:t>
              </a:r>
              <a:r>
                <a:rPr kumimoji="0" lang="en-US"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-6</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                     ，零点：</a:t>
              </a:r>
            </a:p>
          </p:txBody>
        </p:sp>
        <p:graphicFrame>
          <p:nvGraphicFramePr>
            <p:cNvPr id="81931" name="Object 9">
              <a:extLst>
                <a:ext uri="{FF2B5EF4-FFF2-40B4-BE49-F238E27FC236}">
                  <a16:creationId xmlns:a16="http://schemas.microsoft.com/office/drawing/2014/main" id="{3F02D6C4-7592-FC13-9E6E-F29ED0410E74}"/>
                </a:ext>
              </a:extLst>
            </p:cNvPr>
            <p:cNvGraphicFramePr>
              <a:graphicFrameLocks noChangeAspect="1"/>
            </p:cNvGraphicFramePr>
            <p:nvPr/>
          </p:nvGraphicFramePr>
          <p:xfrm>
            <a:off x="2175" y="29"/>
            <a:ext cx="1023" cy="256"/>
          </p:xfrm>
          <a:graphic>
            <a:graphicData uri="http://schemas.openxmlformats.org/presentationml/2006/ole">
              <mc:AlternateContent xmlns:mc="http://schemas.openxmlformats.org/markup-compatibility/2006">
                <mc:Choice xmlns:v="urn:schemas-microsoft-com:vml" Requires="v">
                  <p:oleObj name="Equation" r:id="rId6" imgW="901626" imgH="203429" progId="Equation.DSMT4">
                    <p:embed/>
                  </p:oleObj>
                </mc:Choice>
                <mc:Fallback>
                  <p:oleObj name="Equation" r:id="rId6" imgW="901626" imgH="203429" progId="Equation.DSMT4">
                    <p:embed/>
                    <p:pic>
                      <p:nvPicPr>
                        <p:cNvPr id="81931" name="Object 9">
                          <a:extLst>
                            <a:ext uri="{FF2B5EF4-FFF2-40B4-BE49-F238E27FC236}">
                              <a16:creationId xmlns:a16="http://schemas.microsoft.com/office/drawing/2014/main" id="{3F02D6C4-7592-FC13-9E6E-F29ED0410E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5" y="29"/>
                          <a:ext cx="1023" cy="256"/>
                        </a:xfrm>
                        <a:prstGeom prst="rect">
                          <a:avLst/>
                        </a:prstGeom>
                        <a:noFill/>
                        <a:ln>
                          <a:noFill/>
                        </a:ln>
                        <a:effectLst/>
                      </p:spPr>
                    </p:pic>
                  </p:oleObj>
                </mc:Fallback>
              </mc:AlternateContent>
            </a:graphicData>
          </a:graphic>
        </p:graphicFrame>
        <p:graphicFrame>
          <p:nvGraphicFramePr>
            <p:cNvPr id="81932" name="Object 10">
              <a:extLst>
                <a:ext uri="{FF2B5EF4-FFF2-40B4-BE49-F238E27FC236}">
                  <a16:creationId xmlns:a16="http://schemas.microsoft.com/office/drawing/2014/main" id="{85314960-D70A-AA7F-1CA6-00B7B82165DC}"/>
                </a:ext>
              </a:extLst>
            </p:cNvPr>
            <p:cNvGraphicFramePr>
              <a:graphicFrameLocks noChangeAspect="1"/>
            </p:cNvGraphicFramePr>
            <p:nvPr/>
          </p:nvGraphicFramePr>
          <p:xfrm>
            <a:off x="3961" y="29"/>
            <a:ext cx="812" cy="246"/>
          </p:xfrm>
          <a:graphic>
            <a:graphicData uri="http://schemas.openxmlformats.org/presentationml/2006/ole">
              <mc:AlternateContent xmlns:mc="http://schemas.openxmlformats.org/markup-compatibility/2006">
                <mc:Choice xmlns:v="urn:schemas-microsoft-com:vml" Requires="v">
                  <p:oleObj r:id="rId8" imgW="749292" imgH="203429" progId="Equation.3">
                    <p:embed/>
                  </p:oleObj>
                </mc:Choice>
                <mc:Fallback>
                  <p:oleObj r:id="rId8" imgW="749292" imgH="203429" progId="Equation.3">
                    <p:embed/>
                    <p:pic>
                      <p:nvPicPr>
                        <p:cNvPr id="81932" name="Object 10">
                          <a:extLst>
                            <a:ext uri="{FF2B5EF4-FFF2-40B4-BE49-F238E27FC236}">
                              <a16:creationId xmlns:a16="http://schemas.microsoft.com/office/drawing/2014/main" id="{85314960-D70A-AA7F-1CA6-00B7B82165D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1" y="29"/>
                          <a:ext cx="812"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1">
            <a:extLst>
              <a:ext uri="{FF2B5EF4-FFF2-40B4-BE49-F238E27FC236}">
                <a16:creationId xmlns:a16="http://schemas.microsoft.com/office/drawing/2014/main" id="{49982120-69B4-4F31-9AD4-8FCE8F9E14FD}"/>
              </a:ext>
            </a:extLst>
          </p:cNvPr>
          <p:cNvGrpSpPr>
            <a:grpSpLocks/>
          </p:cNvGrpSpPr>
          <p:nvPr/>
        </p:nvGrpSpPr>
        <p:grpSpPr bwMode="auto">
          <a:xfrm>
            <a:off x="533400" y="3357563"/>
            <a:ext cx="4978400" cy="466725"/>
            <a:chOff x="0" y="0"/>
            <a:chExt cx="3136" cy="294"/>
          </a:xfrm>
        </p:grpSpPr>
        <p:sp>
          <p:nvSpPr>
            <p:cNvPr id="81954" name="Text Box 12">
              <a:extLst>
                <a:ext uri="{FF2B5EF4-FFF2-40B4-BE49-F238E27FC236}">
                  <a16:creationId xmlns:a16="http://schemas.microsoft.com/office/drawing/2014/main" id="{4AE0F58B-2285-5C19-0851-1B23EF24D96C}"/>
                </a:ext>
              </a:extLst>
            </p:cNvPr>
            <p:cNvSpPr txBox="1">
              <a:spLocks noChangeArrowheads="1"/>
            </p:cNvSpPr>
            <p:nvPr/>
          </p:nvSpPr>
          <p:spPr bwMode="auto">
            <a:xfrm>
              <a:off x="0" y="0"/>
              <a:ext cx="2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Ø"/>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实轴上根轨迹区间</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sym typeface="Wingdings" panose="05000000000000000000" pitchFamily="2" charset="2"/>
                </a:rPr>
                <a:t>： </a:t>
              </a:r>
              <a:endPar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endParaRPr>
            </a:p>
          </p:txBody>
        </p:sp>
        <p:graphicFrame>
          <p:nvGraphicFramePr>
            <p:cNvPr id="81930" name="Object 13">
              <a:extLst>
                <a:ext uri="{FF2B5EF4-FFF2-40B4-BE49-F238E27FC236}">
                  <a16:creationId xmlns:a16="http://schemas.microsoft.com/office/drawing/2014/main" id="{DD26D8B0-EBDF-5402-59CE-F6B46B1B58B9}"/>
                </a:ext>
              </a:extLst>
            </p:cNvPr>
            <p:cNvGraphicFramePr>
              <a:graphicFrameLocks noChangeAspect="1"/>
            </p:cNvGraphicFramePr>
            <p:nvPr/>
          </p:nvGraphicFramePr>
          <p:xfrm>
            <a:off x="1968" y="48"/>
            <a:ext cx="1168" cy="246"/>
          </p:xfrm>
          <a:graphic>
            <a:graphicData uri="http://schemas.openxmlformats.org/presentationml/2006/ole">
              <mc:AlternateContent xmlns:mc="http://schemas.openxmlformats.org/markup-compatibility/2006">
                <mc:Choice xmlns:v="urn:schemas-microsoft-com:vml" Requires="v">
                  <p:oleObj r:id="rId10" imgW="965098" imgH="203429" progId="Equation.3">
                    <p:embed/>
                  </p:oleObj>
                </mc:Choice>
                <mc:Fallback>
                  <p:oleObj r:id="rId10" imgW="965098" imgH="203429" progId="Equation.3">
                    <p:embed/>
                    <p:pic>
                      <p:nvPicPr>
                        <p:cNvPr id="81930" name="Object 13">
                          <a:extLst>
                            <a:ext uri="{FF2B5EF4-FFF2-40B4-BE49-F238E27FC236}">
                              <a16:creationId xmlns:a16="http://schemas.microsoft.com/office/drawing/2014/main" id="{DD26D8B0-EBDF-5402-59CE-F6B46B1B58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8" y="48"/>
                          <a:ext cx="1168"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82" name="Text Box 14">
            <a:extLst>
              <a:ext uri="{FF2B5EF4-FFF2-40B4-BE49-F238E27FC236}">
                <a16:creationId xmlns:a16="http://schemas.microsoft.com/office/drawing/2014/main" id="{C39D5302-9DD8-0F0A-4D4A-C009E6ABC164}"/>
              </a:ext>
            </a:extLst>
          </p:cNvPr>
          <p:cNvSpPr txBox="1">
            <a:spLocks noChangeArrowheads="1"/>
          </p:cNvSpPr>
          <p:nvPr/>
        </p:nvSpPr>
        <p:spPr bwMode="auto">
          <a:xfrm>
            <a:off x="566738" y="4059238"/>
            <a:ext cx="3690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Ø"/>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渐进线与实轴的交点：</a:t>
            </a:r>
          </a:p>
        </p:txBody>
      </p:sp>
      <p:graphicFrame>
        <p:nvGraphicFramePr>
          <p:cNvPr id="7183" name="Object 15">
            <a:extLst>
              <a:ext uri="{FF2B5EF4-FFF2-40B4-BE49-F238E27FC236}">
                <a16:creationId xmlns:a16="http://schemas.microsoft.com/office/drawing/2014/main" id="{CFF999B4-D14F-470C-9A5F-A4F5FA621870}"/>
              </a:ext>
            </a:extLst>
          </p:cNvPr>
          <p:cNvGraphicFramePr>
            <a:graphicFrameLocks noChangeAspect="1"/>
          </p:cNvGraphicFramePr>
          <p:nvPr/>
        </p:nvGraphicFramePr>
        <p:xfrm>
          <a:off x="1062038" y="4643438"/>
          <a:ext cx="7110412" cy="858837"/>
        </p:xfrm>
        <a:graphic>
          <a:graphicData uri="http://schemas.openxmlformats.org/presentationml/2006/ole">
            <mc:AlternateContent xmlns:mc="http://schemas.openxmlformats.org/markup-compatibility/2006">
              <mc:Choice xmlns:v="urn:schemas-microsoft-com:vml" Requires="v">
                <p:oleObj r:id="rId12" imgW="2881966" imgH="431930" progId="Equation.3">
                  <p:embed/>
                </p:oleObj>
              </mc:Choice>
              <mc:Fallback>
                <p:oleObj r:id="rId12" imgW="2881966" imgH="431930" progId="Equation.3">
                  <p:embed/>
                  <p:pic>
                    <p:nvPicPr>
                      <p:cNvPr id="7183" name="Object 15">
                        <a:extLst>
                          <a:ext uri="{FF2B5EF4-FFF2-40B4-BE49-F238E27FC236}">
                            <a16:creationId xmlns:a16="http://schemas.microsoft.com/office/drawing/2014/main" id="{CFF999B4-D14F-470C-9A5F-A4F5FA62187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2038" y="4643438"/>
                        <a:ext cx="7110412"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6">
            <a:extLst>
              <a:ext uri="{FF2B5EF4-FFF2-40B4-BE49-F238E27FC236}">
                <a16:creationId xmlns:a16="http://schemas.microsoft.com/office/drawing/2014/main" id="{C40127A5-6B8E-A5A8-2279-417ECF2E8A35}"/>
              </a:ext>
            </a:extLst>
          </p:cNvPr>
          <p:cNvGrpSpPr>
            <a:grpSpLocks/>
          </p:cNvGrpSpPr>
          <p:nvPr/>
        </p:nvGrpSpPr>
        <p:grpSpPr bwMode="auto">
          <a:xfrm>
            <a:off x="1016000" y="5589588"/>
            <a:ext cx="4770438" cy="719137"/>
            <a:chOff x="0" y="0"/>
            <a:chExt cx="2496" cy="541"/>
          </a:xfrm>
        </p:grpSpPr>
        <p:graphicFrame>
          <p:nvGraphicFramePr>
            <p:cNvPr id="81929" name="Object 17">
              <a:extLst>
                <a:ext uri="{FF2B5EF4-FFF2-40B4-BE49-F238E27FC236}">
                  <a16:creationId xmlns:a16="http://schemas.microsoft.com/office/drawing/2014/main" id="{B1DDC13D-15E5-27E5-70EE-CA90D5520CFC}"/>
                </a:ext>
              </a:extLst>
            </p:cNvPr>
            <p:cNvGraphicFramePr>
              <a:graphicFrameLocks noChangeAspect="1"/>
            </p:cNvGraphicFramePr>
            <p:nvPr/>
          </p:nvGraphicFramePr>
          <p:xfrm>
            <a:off x="576" y="0"/>
            <a:ext cx="1920" cy="541"/>
          </p:xfrm>
          <a:graphic>
            <a:graphicData uri="http://schemas.openxmlformats.org/presentationml/2006/ole">
              <mc:AlternateContent xmlns:mc="http://schemas.openxmlformats.org/markup-compatibility/2006">
                <mc:Choice xmlns:v="urn:schemas-microsoft-com:vml" Requires="v">
                  <p:oleObj r:id="rId14" imgW="1397317" imgH="394017" progId="Equation.3">
                    <p:embed/>
                  </p:oleObj>
                </mc:Choice>
                <mc:Fallback>
                  <p:oleObj r:id="rId14" imgW="1397317" imgH="394017" progId="Equation.3">
                    <p:embed/>
                    <p:pic>
                      <p:nvPicPr>
                        <p:cNvPr id="81929" name="Object 17">
                          <a:extLst>
                            <a:ext uri="{FF2B5EF4-FFF2-40B4-BE49-F238E27FC236}">
                              <a16:creationId xmlns:a16="http://schemas.microsoft.com/office/drawing/2014/main" id="{B1DDC13D-15E5-27E5-70EE-CA90D5520CF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6" y="0"/>
                          <a:ext cx="1920"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3" name="Text Box 18">
              <a:extLst>
                <a:ext uri="{FF2B5EF4-FFF2-40B4-BE49-F238E27FC236}">
                  <a16:creationId xmlns:a16="http://schemas.microsoft.com/office/drawing/2014/main" id="{443560D7-A3FB-B71E-1889-EC5DBA5760CE}"/>
                </a:ext>
              </a:extLst>
            </p:cNvPr>
            <p:cNvSpPr txBox="1">
              <a:spLocks noChangeArrowheads="1"/>
            </p:cNvSpPr>
            <p:nvPr/>
          </p:nvSpPr>
          <p:spPr bwMode="auto">
            <a:xfrm>
              <a:off x="0" y="90"/>
              <a:ext cx="576"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倾角：</a:t>
              </a:r>
            </a:p>
          </p:txBody>
        </p:sp>
      </p:grpSp>
      <p:sp>
        <p:nvSpPr>
          <p:cNvPr id="7187" name="Text Box 19">
            <a:extLst>
              <a:ext uri="{FF2B5EF4-FFF2-40B4-BE49-F238E27FC236}">
                <a16:creationId xmlns:a16="http://schemas.microsoft.com/office/drawing/2014/main" id="{377C38BB-BB9E-BC68-065A-4501C3580EF2}"/>
              </a:ext>
            </a:extLst>
          </p:cNvPr>
          <p:cNvSpPr txBox="1">
            <a:spLocks noChangeArrowheads="1"/>
          </p:cNvSpPr>
          <p:nvPr/>
        </p:nvSpPr>
        <p:spPr bwMode="auto">
          <a:xfrm>
            <a:off x="341313" y="1989138"/>
            <a:ext cx="5580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解</a:t>
            </a: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 </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根据绘制根轨迹的步骤，可得：</a:t>
            </a:r>
          </a:p>
        </p:txBody>
      </p:sp>
      <p:sp>
        <p:nvSpPr>
          <p:cNvPr id="81951" name="Line 30">
            <a:extLst>
              <a:ext uri="{FF2B5EF4-FFF2-40B4-BE49-F238E27FC236}">
                <a16:creationId xmlns:a16="http://schemas.microsoft.com/office/drawing/2014/main" id="{F7A29F76-6AB8-AB52-E645-04BB593014DC}"/>
              </a:ext>
            </a:extLst>
          </p:cNvPr>
          <p:cNvSpPr>
            <a:spLocks noChangeShapeType="1"/>
          </p:cNvSpPr>
          <p:nvPr/>
        </p:nvSpPr>
        <p:spPr bwMode="auto">
          <a:xfrm flipH="1">
            <a:off x="5861050" y="3967163"/>
            <a:ext cx="381000" cy="0"/>
          </a:xfrm>
          <a:prstGeom prst="line">
            <a:avLst/>
          </a:prstGeom>
          <a:noFill/>
          <a:ln w="793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1952" name="Line 31">
            <a:extLst>
              <a:ext uri="{FF2B5EF4-FFF2-40B4-BE49-F238E27FC236}">
                <a16:creationId xmlns:a16="http://schemas.microsoft.com/office/drawing/2014/main" id="{EC17B243-F98E-E28A-830D-3F7BA7C698A2}"/>
              </a:ext>
            </a:extLst>
          </p:cNvPr>
          <p:cNvSpPr>
            <a:spLocks noChangeShapeType="1"/>
          </p:cNvSpPr>
          <p:nvPr/>
        </p:nvSpPr>
        <p:spPr bwMode="auto">
          <a:xfrm flipH="1">
            <a:off x="6851650" y="3967163"/>
            <a:ext cx="1295400" cy="0"/>
          </a:xfrm>
          <a:prstGeom prst="line">
            <a:avLst/>
          </a:prstGeom>
          <a:noFill/>
          <a:ln w="793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nvGrpSpPr>
          <p:cNvPr id="8" name="组合 7">
            <a:extLst>
              <a:ext uri="{FF2B5EF4-FFF2-40B4-BE49-F238E27FC236}">
                <a16:creationId xmlns:a16="http://schemas.microsoft.com/office/drawing/2014/main" id="{83F75D5D-EFE3-657B-3079-EBB582FC35D0}"/>
              </a:ext>
            </a:extLst>
          </p:cNvPr>
          <p:cNvGrpSpPr/>
          <p:nvPr/>
        </p:nvGrpSpPr>
        <p:grpSpPr>
          <a:xfrm>
            <a:off x="7080250" y="3141663"/>
            <a:ext cx="457200" cy="1600200"/>
            <a:chOff x="7080250" y="3141663"/>
            <a:chExt cx="457200" cy="1600200"/>
          </a:xfrm>
        </p:grpSpPr>
        <p:sp>
          <p:nvSpPr>
            <p:cNvPr id="81946" name="Line 32">
              <a:extLst>
                <a:ext uri="{FF2B5EF4-FFF2-40B4-BE49-F238E27FC236}">
                  <a16:creationId xmlns:a16="http://schemas.microsoft.com/office/drawing/2014/main" id="{F9DDAF4F-2A9C-7045-77B1-264334E308DD}"/>
                </a:ext>
              </a:extLst>
            </p:cNvPr>
            <p:cNvSpPr>
              <a:spLocks noChangeShapeType="1"/>
            </p:cNvSpPr>
            <p:nvPr/>
          </p:nvSpPr>
          <p:spPr bwMode="auto">
            <a:xfrm flipV="1">
              <a:off x="7080250" y="3141663"/>
              <a:ext cx="457200" cy="8382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1947" name="Line 33">
              <a:extLst>
                <a:ext uri="{FF2B5EF4-FFF2-40B4-BE49-F238E27FC236}">
                  <a16:creationId xmlns:a16="http://schemas.microsoft.com/office/drawing/2014/main" id="{2F7EB23E-FE2B-3550-CB0D-7D59D4D0135F}"/>
                </a:ext>
              </a:extLst>
            </p:cNvPr>
            <p:cNvSpPr>
              <a:spLocks noChangeShapeType="1"/>
            </p:cNvSpPr>
            <p:nvPr/>
          </p:nvSpPr>
          <p:spPr bwMode="auto">
            <a:xfrm>
              <a:off x="7080250" y="3979863"/>
              <a:ext cx="457200" cy="7620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grpSp>
        <p:nvGrpSpPr>
          <p:cNvPr id="14" name="组合 13">
            <a:extLst>
              <a:ext uri="{FF2B5EF4-FFF2-40B4-BE49-F238E27FC236}">
                <a16:creationId xmlns:a16="http://schemas.microsoft.com/office/drawing/2014/main" id="{AE492880-9581-6D1B-2228-D8603E309BFC}"/>
              </a:ext>
            </a:extLst>
          </p:cNvPr>
          <p:cNvGrpSpPr/>
          <p:nvPr/>
        </p:nvGrpSpPr>
        <p:grpSpPr>
          <a:xfrm>
            <a:off x="5784850" y="3325030"/>
            <a:ext cx="2819400" cy="1146951"/>
            <a:chOff x="5784850" y="3325030"/>
            <a:chExt cx="2819400" cy="1146951"/>
          </a:xfrm>
        </p:grpSpPr>
        <p:grpSp>
          <p:nvGrpSpPr>
            <p:cNvPr id="7" name="组合 6">
              <a:extLst>
                <a:ext uri="{FF2B5EF4-FFF2-40B4-BE49-F238E27FC236}">
                  <a16:creationId xmlns:a16="http://schemas.microsoft.com/office/drawing/2014/main" id="{96A6548A-EDB6-14A8-0C51-CDCE93B1E50E}"/>
                </a:ext>
              </a:extLst>
            </p:cNvPr>
            <p:cNvGrpSpPr/>
            <p:nvPr/>
          </p:nvGrpSpPr>
          <p:grpSpPr>
            <a:xfrm>
              <a:off x="5784850" y="3433763"/>
              <a:ext cx="2819400" cy="927100"/>
              <a:chOff x="5784850" y="3433763"/>
              <a:chExt cx="2819400" cy="927100"/>
            </a:xfrm>
          </p:grpSpPr>
          <p:sp>
            <p:nvSpPr>
              <p:cNvPr id="81949" name="Line 22">
                <a:extLst>
                  <a:ext uri="{FF2B5EF4-FFF2-40B4-BE49-F238E27FC236}">
                    <a16:creationId xmlns:a16="http://schemas.microsoft.com/office/drawing/2014/main" id="{9908A3B2-A32C-8445-BC11-7571BD05DFAB}"/>
                  </a:ext>
                </a:extLst>
              </p:cNvPr>
              <p:cNvSpPr>
                <a:spLocks noChangeShapeType="1"/>
              </p:cNvSpPr>
              <p:nvPr/>
            </p:nvSpPr>
            <p:spPr bwMode="auto">
              <a:xfrm>
                <a:off x="5784850" y="3967163"/>
                <a:ext cx="2819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1950" name="Line 23">
                <a:extLst>
                  <a:ext uri="{FF2B5EF4-FFF2-40B4-BE49-F238E27FC236}">
                    <a16:creationId xmlns:a16="http://schemas.microsoft.com/office/drawing/2014/main" id="{BAD8DD4F-7462-752F-3AB1-497245F3555A}"/>
                  </a:ext>
                </a:extLst>
              </p:cNvPr>
              <p:cNvSpPr>
                <a:spLocks noChangeShapeType="1"/>
              </p:cNvSpPr>
              <p:nvPr/>
            </p:nvSpPr>
            <p:spPr bwMode="auto">
              <a:xfrm flipV="1">
                <a:off x="8147050" y="3433763"/>
                <a:ext cx="0" cy="914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1923" name="Object 24">
                <a:extLst>
                  <a:ext uri="{FF2B5EF4-FFF2-40B4-BE49-F238E27FC236}">
                    <a16:creationId xmlns:a16="http://schemas.microsoft.com/office/drawing/2014/main" id="{5B2A778B-808B-38BC-53BC-E7ABAD9592A0}"/>
                  </a:ext>
                </a:extLst>
              </p:cNvPr>
              <p:cNvGraphicFramePr>
                <a:graphicFrameLocks noChangeAspect="1"/>
              </p:cNvGraphicFramePr>
              <p:nvPr/>
            </p:nvGraphicFramePr>
            <p:xfrm>
              <a:off x="8035925" y="3827463"/>
              <a:ext cx="263525" cy="292100"/>
            </p:xfrm>
            <a:graphic>
              <a:graphicData uri="http://schemas.openxmlformats.org/presentationml/2006/ole">
                <mc:AlternateContent xmlns:mc="http://schemas.openxmlformats.org/markup-compatibility/2006">
                  <mc:Choice xmlns:v="urn:schemas-microsoft-com:vml" Requires="v">
                    <p:oleObj r:id="rId16" imgW="114667" imgH="127372" progId="Equation.3">
                      <p:embed/>
                    </p:oleObj>
                  </mc:Choice>
                  <mc:Fallback>
                    <p:oleObj r:id="rId16" imgW="114667" imgH="127372" progId="Equation.3">
                      <p:embed/>
                      <p:pic>
                        <p:nvPicPr>
                          <p:cNvPr id="81923" name="Object 24">
                            <a:extLst>
                              <a:ext uri="{FF2B5EF4-FFF2-40B4-BE49-F238E27FC236}">
                                <a16:creationId xmlns:a16="http://schemas.microsoft.com/office/drawing/2014/main" id="{5B2A778B-808B-38BC-53BC-E7ABAD9592A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35925" y="38274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4" name="Object 25">
                <a:extLst>
                  <a:ext uri="{FF2B5EF4-FFF2-40B4-BE49-F238E27FC236}">
                    <a16:creationId xmlns:a16="http://schemas.microsoft.com/office/drawing/2014/main" id="{D4A354D8-68F0-2284-BDA0-CF891F7ADB1B}"/>
                  </a:ext>
                </a:extLst>
              </p:cNvPr>
              <p:cNvGraphicFramePr>
                <a:graphicFrameLocks noChangeAspect="1"/>
              </p:cNvGraphicFramePr>
              <p:nvPr/>
            </p:nvGraphicFramePr>
            <p:xfrm>
              <a:off x="6699250" y="3827463"/>
              <a:ext cx="263525" cy="292100"/>
            </p:xfrm>
            <a:graphic>
              <a:graphicData uri="http://schemas.openxmlformats.org/presentationml/2006/ole">
                <mc:AlternateContent xmlns:mc="http://schemas.openxmlformats.org/markup-compatibility/2006">
                  <mc:Choice xmlns:v="urn:schemas-microsoft-com:vml" Requires="v">
                    <p:oleObj r:id="rId18" imgW="114667" imgH="127372" progId="Equation.3">
                      <p:embed/>
                    </p:oleObj>
                  </mc:Choice>
                  <mc:Fallback>
                    <p:oleObj r:id="rId18" imgW="114667" imgH="127372" progId="Equation.3">
                      <p:embed/>
                      <p:pic>
                        <p:nvPicPr>
                          <p:cNvPr id="81924" name="Object 25">
                            <a:extLst>
                              <a:ext uri="{FF2B5EF4-FFF2-40B4-BE49-F238E27FC236}">
                                <a16:creationId xmlns:a16="http://schemas.microsoft.com/office/drawing/2014/main" id="{D4A354D8-68F0-2284-BDA0-CF891F7ADB1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99250" y="38274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5" name="Object 26">
                <a:extLst>
                  <a:ext uri="{FF2B5EF4-FFF2-40B4-BE49-F238E27FC236}">
                    <a16:creationId xmlns:a16="http://schemas.microsoft.com/office/drawing/2014/main" id="{9117C1DC-08BE-4200-85BE-59A26A9D93F1}"/>
                  </a:ext>
                </a:extLst>
              </p:cNvPr>
              <p:cNvGraphicFramePr>
                <a:graphicFrameLocks noChangeAspect="1"/>
              </p:cNvGraphicFramePr>
              <p:nvPr/>
            </p:nvGraphicFramePr>
            <p:xfrm>
              <a:off x="6089650" y="3814763"/>
              <a:ext cx="263525" cy="292100"/>
            </p:xfrm>
            <a:graphic>
              <a:graphicData uri="http://schemas.openxmlformats.org/presentationml/2006/ole">
                <mc:AlternateContent xmlns:mc="http://schemas.openxmlformats.org/markup-compatibility/2006">
                  <mc:Choice xmlns:v="urn:schemas-microsoft-com:vml" Requires="v">
                    <p:oleObj r:id="rId19" imgW="114667" imgH="127372" progId="Equation.3">
                      <p:embed/>
                    </p:oleObj>
                  </mc:Choice>
                  <mc:Fallback>
                    <p:oleObj r:id="rId19" imgW="114667" imgH="127372" progId="Equation.3">
                      <p:embed/>
                      <p:pic>
                        <p:nvPicPr>
                          <p:cNvPr id="81925" name="Object 26">
                            <a:extLst>
                              <a:ext uri="{FF2B5EF4-FFF2-40B4-BE49-F238E27FC236}">
                                <a16:creationId xmlns:a16="http://schemas.microsoft.com/office/drawing/2014/main" id="{9117C1DC-08BE-4200-85BE-59A26A9D93F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89650" y="38147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6" name="Object 27">
                <a:extLst>
                  <a:ext uri="{FF2B5EF4-FFF2-40B4-BE49-F238E27FC236}">
                    <a16:creationId xmlns:a16="http://schemas.microsoft.com/office/drawing/2014/main" id="{77B27346-2F79-870C-C6D6-D3DEEA3A8CCA}"/>
                  </a:ext>
                </a:extLst>
              </p:cNvPr>
              <p:cNvGraphicFramePr>
                <a:graphicFrameLocks noChangeAspect="1"/>
              </p:cNvGraphicFramePr>
              <p:nvPr/>
            </p:nvGraphicFramePr>
            <p:xfrm>
              <a:off x="8224838" y="3967163"/>
              <a:ext cx="227013" cy="317500"/>
            </p:xfrm>
            <a:graphic>
              <a:graphicData uri="http://schemas.openxmlformats.org/presentationml/2006/ole">
                <mc:AlternateContent xmlns:mc="http://schemas.openxmlformats.org/markup-compatibility/2006">
                  <mc:Choice xmlns:v="urn:schemas-microsoft-com:vml" Requires="v">
                    <p:oleObj r:id="rId20" imgW="127262" imgH="178040" progId="Equation.3">
                      <p:embed/>
                    </p:oleObj>
                  </mc:Choice>
                  <mc:Fallback>
                    <p:oleObj r:id="rId20" imgW="127262" imgH="178040" progId="Equation.3">
                      <p:embed/>
                      <p:pic>
                        <p:nvPicPr>
                          <p:cNvPr id="81926" name="Object 27">
                            <a:extLst>
                              <a:ext uri="{FF2B5EF4-FFF2-40B4-BE49-F238E27FC236}">
                                <a16:creationId xmlns:a16="http://schemas.microsoft.com/office/drawing/2014/main" id="{77B27346-2F79-870C-C6D6-D3DEEA3A8CC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224838" y="3967163"/>
                            <a:ext cx="227013"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7" name="Object 28">
                <a:extLst>
                  <a:ext uri="{FF2B5EF4-FFF2-40B4-BE49-F238E27FC236}">
                    <a16:creationId xmlns:a16="http://schemas.microsoft.com/office/drawing/2014/main" id="{EFE50C3F-9D3F-8B6A-13B8-E6B476E828F9}"/>
                  </a:ext>
                </a:extLst>
              </p:cNvPr>
              <p:cNvGraphicFramePr>
                <a:graphicFrameLocks noChangeAspect="1"/>
              </p:cNvGraphicFramePr>
              <p:nvPr/>
            </p:nvGraphicFramePr>
            <p:xfrm>
              <a:off x="6686550" y="4054476"/>
              <a:ext cx="407988" cy="293688"/>
            </p:xfrm>
            <a:graphic>
              <a:graphicData uri="http://schemas.openxmlformats.org/presentationml/2006/ole">
                <mc:AlternateContent xmlns:mc="http://schemas.openxmlformats.org/markup-compatibility/2006">
                  <mc:Choice xmlns:v="urn:schemas-microsoft-com:vml" Requires="v">
                    <p:oleObj r:id="rId22" imgW="228917" imgH="165417" progId="Equation.3">
                      <p:embed/>
                    </p:oleObj>
                  </mc:Choice>
                  <mc:Fallback>
                    <p:oleObj r:id="rId22" imgW="228917" imgH="165417" progId="Equation.3">
                      <p:embed/>
                      <p:pic>
                        <p:nvPicPr>
                          <p:cNvPr id="81927" name="Object 28">
                            <a:extLst>
                              <a:ext uri="{FF2B5EF4-FFF2-40B4-BE49-F238E27FC236}">
                                <a16:creationId xmlns:a16="http://schemas.microsoft.com/office/drawing/2014/main" id="{EFE50C3F-9D3F-8B6A-13B8-E6B476E828F9}"/>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686550" y="4054476"/>
                            <a:ext cx="407988" cy="29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8" name="Object 29">
                <a:extLst>
                  <a:ext uri="{FF2B5EF4-FFF2-40B4-BE49-F238E27FC236}">
                    <a16:creationId xmlns:a16="http://schemas.microsoft.com/office/drawing/2014/main" id="{6D4FE637-743E-B4E9-6C64-1F10C7626FE8}"/>
                  </a:ext>
                </a:extLst>
              </p:cNvPr>
              <p:cNvGraphicFramePr>
                <a:graphicFrameLocks noChangeAspect="1"/>
              </p:cNvGraphicFramePr>
              <p:nvPr/>
            </p:nvGraphicFramePr>
            <p:xfrm>
              <a:off x="6075363" y="4043363"/>
              <a:ext cx="407988" cy="317500"/>
            </p:xfrm>
            <a:graphic>
              <a:graphicData uri="http://schemas.openxmlformats.org/presentationml/2006/ole">
                <mc:AlternateContent xmlns:mc="http://schemas.openxmlformats.org/markup-compatibility/2006">
                  <mc:Choice xmlns:v="urn:schemas-microsoft-com:vml" Requires="v">
                    <p:oleObj r:id="rId24" imgW="228818" imgH="178040" progId="Equation.3">
                      <p:embed/>
                    </p:oleObj>
                  </mc:Choice>
                  <mc:Fallback>
                    <p:oleObj r:id="rId24" imgW="228818" imgH="178040" progId="Equation.3">
                      <p:embed/>
                      <p:pic>
                        <p:nvPicPr>
                          <p:cNvPr id="81928" name="Object 29">
                            <a:extLst>
                              <a:ext uri="{FF2B5EF4-FFF2-40B4-BE49-F238E27FC236}">
                                <a16:creationId xmlns:a16="http://schemas.microsoft.com/office/drawing/2014/main" id="{6D4FE637-743E-B4E9-6C64-1F10C7626FE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075363" y="4043363"/>
                            <a:ext cx="407988"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 name="对象 9">
              <a:extLst>
                <a:ext uri="{FF2B5EF4-FFF2-40B4-BE49-F238E27FC236}">
                  <a16:creationId xmlns:a16="http://schemas.microsoft.com/office/drawing/2014/main" id="{2C7A650D-F14E-CBBC-8A6C-FAAFA0A1CE45}"/>
                </a:ext>
              </a:extLst>
            </p:cNvPr>
            <p:cNvGraphicFramePr>
              <a:graphicFrameLocks noChangeAspect="1"/>
            </p:cNvGraphicFramePr>
            <p:nvPr/>
          </p:nvGraphicFramePr>
          <p:xfrm>
            <a:off x="7723187" y="4057652"/>
            <a:ext cx="263525" cy="292100"/>
          </p:xfrm>
          <a:graphic>
            <a:graphicData uri="http://schemas.openxmlformats.org/presentationml/2006/ole">
              <mc:AlternateContent xmlns:mc="http://schemas.openxmlformats.org/markup-compatibility/2006">
                <mc:Choice xmlns:v="urn:schemas-microsoft-com:vml" Requires="v">
                  <p:oleObj name="Equation" r:id="rId26" imgW="263900" imgH="292691" progId="Equation.DSMT4">
                    <p:embed/>
                  </p:oleObj>
                </mc:Choice>
                <mc:Fallback>
                  <p:oleObj name="Equation" r:id="rId26" imgW="263900" imgH="292691" progId="Equation.DSMT4">
                    <p:embed/>
                    <p:pic>
                      <p:nvPicPr>
                        <p:cNvPr id="10" name="对象 9">
                          <a:extLst>
                            <a:ext uri="{FF2B5EF4-FFF2-40B4-BE49-F238E27FC236}">
                              <a16:creationId xmlns:a16="http://schemas.microsoft.com/office/drawing/2014/main" id="{2C7A650D-F14E-CBBC-8A6C-FAAFA0A1CE45}"/>
                            </a:ext>
                          </a:extLst>
                        </p:cNvPr>
                        <p:cNvPicPr/>
                        <p:nvPr/>
                      </p:nvPicPr>
                      <p:blipFill>
                        <a:blip r:embed="rId27"/>
                        <a:stretch>
                          <a:fillRect/>
                        </a:stretch>
                      </p:blipFill>
                      <p:spPr>
                        <a:xfrm>
                          <a:off x="7723187" y="4057652"/>
                          <a:ext cx="263525" cy="292100"/>
                        </a:xfrm>
                        <a:prstGeom prst="rect">
                          <a:avLst/>
                        </a:prstGeom>
                      </p:spPr>
                    </p:pic>
                  </p:oleObj>
                </mc:Fallback>
              </mc:AlternateContent>
            </a:graphicData>
          </a:graphic>
        </p:graphicFrame>
        <p:sp>
          <p:nvSpPr>
            <p:cNvPr id="11" name="椭圆 10">
              <a:extLst>
                <a:ext uri="{FF2B5EF4-FFF2-40B4-BE49-F238E27FC236}">
                  <a16:creationId xmlns:a16="http://schemas.microsoft.com/office/drawing/2014/main" id="{A78CF8E3-5F9A-8AC7-DBE8-5359AFE3BA6E}"/>
                </a:ext>
              </a:extLst>
            </p:cNvPr>
            <p:cNvSpPr/>
            <p:nvPr/>
          </p:nvSpPr>
          <p:spPr>
            <a:xfrm>
              <a:off x="7614047" y="3325030"/>
              <a:ext cx="167481" cy="142866"/>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宋体"/>
                <a:cs typeface="+mn-cs"/>
              </a:endParaRPr>
            </a:p>
          </p:txBody>
        </p:sp>
        <p:graphicFrame>
          <p:nvGraphicFramePr>
            <p:cNvPr id="12" name="对象 11">
              <a:extLst>
                <a:ext uri="{FF2B5EF4-FFF2-40B4-BE49-F238E27FC236}">
                  <a16:creationId xmlns:a16="http://schemas.microsoft.com/office/drawing/2014/main" id="{86AA8EA6-8118-4FEA-7DD7-1B9509809A1B}"/>
                </a:ext>
              </a:extLst>
            </p:cNvPr>
            <p:cNvGraphicFramePr>
              <a:graphicFrameLocks noChangeAspect="1"/>
            </p:cNvGraphicFramePr>
            <p:nvPr/>
          </p:nvGraphicFramePr>
          <p:xfrm>
            <a:off x="7720011" y="3513140"/>
            <a:ext cx="263525" cy="292100"/>
          </p:xfrm>
          <a:graphic>
            <a:graphicData uri="http://schemas.openxmlformats.org/presentationml/2006/ole">
              <mc:AlternateContent xmlns:mc="http://schemas.openxmlformats.org/markup-compatibility/2006">
                <mc:Choice xmlns:v="urn:schemas-microsoft-com:vml" Requires="v">
                  <p:oleObj name="Equation" r:id="rId28" imgW="263900" imgH="292691" progId="Equation.DSMT4">
                    <p:embed/>
                  </p:oleObj>
                </mc:Choice>
                <mc:Fallback>
                  <p:oleObj name="Equation" r:id="rId28" imgW="263900" imgH="292691" progId="Equation.DSMT4">
                    <p:embed/>
                    <p:pic>
                      <p:nvPicPr>
                        <p:cNvPr id="12" name="对象 11">
                          <a:extLst>
                            <a:ext uri="{FF2B5EF4-FFF2-40B4-BE49-F238E27FC236}">
                              <a16:creationId xmlns:a16="http://schemas.microsoft.com/office/drawing/2014/main" id="{86AA8EA6-8118-4FEA-7DD7-1B9509809A1B}"/>
                            </a:ext>
                          </a:extLst>
                        </p:cNvPr>
                        <p:cNvPicPr/>
                        <p:nvPr/>
                      </p:nvPicPr>
                      <p:blipFill>
                        <a:blip r:embed="rId27"/>
                        <a:stretch>
                          <a:fillRect/>
                        </a:stretch>
                      </p:blipFill>
                      <p:spPr>
                        <a:xfrm>
                          <a:off x="7720011" y="3513140"/>
                          <a:ext cx="263525" cy="292100"/>
                        </a:xfrm>
                        <a:prstGeom prst="rect">
                          <a:avLst/>
                        </a:prstGeom>
                      </p:spPr>
                    </p:pic>
                  </p:oleObj>
                </mc:Fallback>
              </mc:AlternateContent>
            </a:graphicData>
          </a:graphic>
        </p:graphicFrame>
        <p:sp>
          <p:nvSpPr>
            <p:cNvPr id="13" name="椭圆 12">
              <a:extLst>
                <a:ext uri="{FF2B5EF4-FFF2-40B4-BE49-F238E27FC236}">
                  <a16:creationId xmlns:a16="http://schemas.microsoft.com/office/drawing/2014/main" id="{83739A19-F6B2-C8C5-71D3-E95B74BCDD4E}"/>
                </a:ext>
              </a:extLst>
            </p:cNvPr>
            <p:cNvSpPr/>
            <p:nvPr/>
          </p:nvSpPr>
          <p:spPr>
            <a:xfrm>
              <a:off x="7580312" y="4329115"/>
              <a:ext cx="167481" cy="142866"/>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宋体"/>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187">
                                            <p:txEl>
                                              <p:pRg st="0" end="0"/>
                                            </p:txEl>
                                          </p:spTgt>
                                        </p:tgtEl>
                                        <p:attrNameLst>
                                          <p:attrName>style.visibility</p:attrName>
                                        </p:attrNameLst>
                                      </p:cBhvr>
                                      <p:to>
                                        <p:strVal val="visible"/>
                                      </p:to>
                                    </p:set>
                                    <p:animEffect transition="in" filter="wipe(left)">
                                      <p:cBhvr>
                                        <p:cTn id="12" dur="500"/>
                                        <p:tgtEl>
                                          <p:spTgt spid="71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1952"/>
                                        </p:tgtEl>
                                        <p:attrNameLst>
                                          <p:attrName>style.visibility</p:attrName>
                                        </p:attrNameLst>
                                      </p:cBhvr>
                                      <p:to>
                                        <p:strVal val="visible"/>
                                      </p:to>
                                    </p:set>
                                    <p:animEffect transition="in" filter="wipe(left)">
                                      <p:cBhvr>
                                        <p:cTn id="24" dur="500"/>
                                        <p:tgtEl>
                                          <p:spTgt spid="81952"/>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1951"/>
                                        </p:tgtEl>
                                        <p:attrNameLst>
                                          <p:attrName>style.visibility</p:attrName>
                                        </p:attrNameLst>
                                      </p:cBhvr>
                                      <p:to>
                                        <p:strVal val="visible"/>
                                      </p:to>
                                    </p:set>
                                    <p:animEffect transition="in" filter="wipe(left)">
                                      <p:cBhvr>
                                        <p:cTn id="27" dur="500"/>
                                        <p:tgtEl>
                                          <p:spTgt spid="8195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18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18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2" grpId="0" autoUpdateAnimBg="0"/>
      <p:bldP spid="7187" grpId="0" build="p" autoUpdateAnimBg="0"/>
      <p:bldP spid="81951" grpId="0" animBg="1"/>
      <p:bldP spid="819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日期占位符 1">
            <a:extLst>
              <a:ext uri="{FF2B5EF4-FFF2-40B4-BE49-F238E27FC236}">
                <a16:creationId xmlns:a16="http://schemas.microsoft.com/office/drawing/2014/main" id="{D671575D-1CF3-4890-5B06-E534A08DC52F}"/>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E1E5C7F-3932-42AD-B3A1-38DE567EA587}"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2024/5/31</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69" name="页脚占位符 2">
            <a:extLst>
              <a:ext uri="{FF2B5EF4-FFF2-40B4-BE49-F238E27FC236}">
                <a16:creationId xmlns:a16="http://schemas.microsoft.com/office/drawing/2014/main" id="{852ADBE1-86C8-217E-3571-DAC62A9705C8}"/>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70" name="灯片编号占位符 3">
            <a:extLst>
              <a:ext uri="{FF2B5EF4-FFF2-40B4-BE49-F238E27FC236}">
                <a16:creationId xmlns:a16="http://schemas.microsoft.com/office/drawing/2014/main" id="{68549D04-B4E5-8910-8808-F773F4C96EF9}"/>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5AB4D38-3BC8-40E6-9AA7-4289CFC6F0A7}"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82962" name="Text Box 2">
            <a:extLst>
              <a:ext uri="{FF2B5EF4-FFF2-40B4-BE49-F238E27FC236}">
                <a16:creationId xmlns:a16="http://schemas.microsoft.com/office/drawing/2014/main" id="{F7F80BB3-AC30-7F93-DA60-4376625A53EF}"/>
              </a:ext>
            </a:extLst>
          </p:cNvPr>
          <p:cNvSpPr txBox="1">
            <a:spLocks noChangeArrowheads="1"/>
          </p:cNvSpPr>
          <p:nvPr/>
        </p:nvSpPr>
        <p:spPr bwMode="auto">
          <a:xfrm>
            <a:off x="476250" y="511175"/>
            <a:ext cx="184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Ø"/>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分离角：</a:t>
            </a:r>
          </a:p>
        </p:txBody>
      </p:sp>
      <p:graphicFrame>
        <p:nvGraphicFramePr>
          <p:cNvPr id="82946" name="Object 3">
            <a:extLst>
              <a:ext uri="{FF2B5EF4-FFF2-40B4-BE49-F238E27FC236}">
                <a16:creationId xmlns:a16="http://schemas.microsoft.com/office/drawing/2014/main" id="{ED756318-BF0F-00A9-A522-E481AD8C09D7}"/>
              </a:ext>
            </a:extLst>
          </p:cNvPr>
          <p:cNvGraphicFramePr>
            <a:graphicFrameLocks noChangeAspect="1"/>
          </p:cNvGraphicFramePr>
          <p:nvPr/>
        </p:nvGraphicFramePr>
        <p:xfrm>
          <a:off x="2366963" y="414338"/>
          <a:ext cx="1216025" cy="706437"/>
        </p:xfrm>
        <a:graphic>
          <a:graphicData uri="http://schemas.openxmlformats.org/presentationml/2006/ole">
            <mc:AlternateContent xmlns:mc="http://schemas.openxmlformats.org/markup-compatibility/2006">
              <mc:Choice xmlns:v="urn:schemas-microsoft-com:vml" Requires="v">
                <p:oleObj r:id="rId2" imgW="469800" imgH="393480" progId="Equation.3">
                  <p:embed/>
                </p:oleObj>
              </mc:Choice>
              <mc:Fallback>
                <p:oleObj r:id="rId2" imgW="469800" imgH="393480" progId="Equation.3">
                  <p:embed/>
                  <p:pic>
                    <p:nvPicPr>
                      <p:cNvPr id="82946" name="Object 3">
                        <a:extLst>
                          <a:ext uri="{FF2B5EF4-FFF2-40B4-BE49-F238E27FC236}">
                            <a16:creationId xmlns:a16="http://schemas.microsoft.com/office/drawing/2014/main" id="{ED756318-BF0F-00A9-A522-E481AD8C09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963" y="414338"/>
                        <a:ext cx="1216025"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4">
            <a:extLst>
              <a:ext uri="{FF2B5EF4-FFF2-40B4-BE49-F238E27FC236}">
                <a16:creationId xmlns:a16="http://schemas.microsoft.com/office/drawing/2014/main" id="{AA81C9ED-EBEA-9C31-15AA-382EF7155269}"/>
              </a:ext>
            </a:extLst>
          </p:cNvPr>
          <p:cNvGraphicFramePr>
            <a:graphicFrameLocks noChangeAspect="1"/>
          </p:cNvGraphicFramePr>
          <p:nvPr/>
        </p:nvGraphicFramePr>
        <p:xfrm>
          <a:off x="850900" y="1144588"/>
          <a:ext cx="3738563" cy="422275"/>
        </p:xfrm>
        <a:graphic>
          <a:graphicData uri="http://schemas.openxmlformats.org/presentationml/2006/ole">
            <mc:AlternateContent xmlns:mc="http://schemas.openxmlformats.org/markup-compatibility/2006">
              <mc:Choice xmlns:v="urn:schemas-microsoft-com:vml" Requires="v">
                <p:oleObj name="Equation" r:id="rId4" imgW="1917360" imgH="215640" progId="Equation.DSMT4">
                  <p:embed/>
                </p:oleObj>
              </mc:Choice>
              <mc:Fallback>
                <p:oleObj name="Equation" r:id="rId4" imgW="1917360" imgH="215640" progId="Equation.DSMT4">
                  <p:embed/>
                  <p:pic>
                    <p:nvPicPr>
                      <p:cNvPr id="8196" name="Object 4">
                        <a:extLst>
                          <a:ext uri="{FF2B5EF4-FFF2-40B4-BE49-F238E27FC236}">
                            <a16:creationId xmlns:a16="http://schemas.microsoft.com/office/drawing/2014/main" id="{AA81C9ED-EBEA-9C31-15AA-382EF7155269}"/>
                          </a:ext>
                        </a:extLst>
                      </p:cNvPr>
                      <p:cNvPicPr>
                        <a:picLocks noChangeAspect="1" noChangeArrowheads="1"/>
                      </p:cNvPicPr>
                      <p:nvPr/>
                    </p:nvPicPr>
                    <p:blipFill>
                      <a:blip r:embed="rId5"/>
                      <a:srcRect/>
                      <a:stretch>
                        <a:fillRect/>
                      </a:stretch>
                    </p:blipFill>
                    <p:spPr bwMode="auto">
                      <a:xfrm>
                        <a:off x="850900" y="1144588"/>
                        <a:ext cx="3738563"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5">
            <a:extLst>
              <a:ext uri="{FF2B5EF4-FFF2-40B4-BE49-F238E27FC236}">
                <a16:creationId xmlns:a16="http://schemas.microsoft.com/office/drawing/2014/main" id="{BF241FE0-D42F-32F6-736C-2C2A1F14D36E}"/>
              </a:ext>
            </a:extLst>
          </p:cNvPr>
          <p:cNvGraphicFramePr>
            <a:graphicFrameLocks noChangeAspect="1"/>
          </p:cNvGraphicFramePr>
          <p:nvPr/>
        </p:nvGraphicFramePr>
        <p:xfrm>
          <a:off x="611188" y="1628775"/>
          <a:ext cx="4648200" cy="434975"/>
        </p:xfrm>
        <a:graphic>
          <a:graphicData uri="http://schemas.openxmlformats.org/presentationml/2006/ole">
            <mc:AlternateContent xmlns:mc="http://schemas.openxmlformats.org/markup-compatibility/2006">
              <mc:Choice xmlns:v="urn:schemas-microsoft-com:vml" Requires="v">
                <p:oleObj r:id="rId6" imgW="2451417" imgH="228917" progId="Equation.3">
                  <p:embed/>
                </p:oleObj>
              </mc:Choice>
              <mc:Fallback>
                <p:oleObj r:id="rId6" imgW="2451417" imgH="228917" progId="Equation.3">
                  <p:embed/>
                  <p:pic>
                    <p:nvPicPr>
                      <p:cNvPr id="8197" name="Object 5">
                        <a:extLst>
                          <a:ext uri="{FF2B5EF4-FFF2-40B4-BE49-F238E27FC236}">
                            <a16:creationId xmlns:a16="http://schemas.microsoft.com/office/drawing/2014/main" id="{BF241FE0-D42F-32F6-736C-2C2A1F14D3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1628775"/>
                        <a:ext cx="464820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6">
            <a:extLst>
              <a:ext uri="{FF2B5EF4-FFF2-40B4-BE49-F238E27FC236}">
                <a16:creationId xmlns:a16="http://schemas.microsoft.com/office/drawing/2014/main" id="{5540320A-FCBD-C058-FECB-D69CB8B07973}"/>
              </a:ext>
            </a:extLst>
          </p:cNvPr>
          <p:cNvGraphicFramePr>
            <a:graphicFrameLocks noChangeAspect="1"/>
          </p:cNvGraphicFramePr>
          <p:nvPr/>
        </p:nvGraphicFramePr>
        <p:xfrm>
          <a:off x="657225" y="2124075"/>
          <a:ext cx="4953000" cy="452438"/>
        </p:xfrm>
        <a:graphic>
          <a:graphicData uri="http://schemas.openxmlformats.org/presentationml/2006/ole">
            <mc:AlternateContent xmlns:mc="http://schemas.openxmlformats.org/markup-compatibility/2006">
              <mc:Choice xmlns:v="urn:schemas-microsoft-com:vml" Requires="v">
                <p:oleObj r:id="rId8" imgW="2502217" imgH="228917" progId="Equation.3">
                  <p:embed/>
                </p:oleObj>
              </mc:Choice>
              <mc:Fallback>
                <p:oleObj r:id="rId8" imgW="2502217" imgH="228917" progId="Equation.3">
                  <p:embed/>
                  <p:pic>
                    <p:nvPicPr>
                      <p:cNvPr id="8198" name="Object 6">
                        <a:extLst>
                          <a:ext uri="{FF2B5EF4-FFF2-40B4-BE49-F238E27FC236}">
                            <a16:creationId xmlns:a16="http://schemas.microsoft.com/office/drawing/2014/main" id="{5540320A-FCBD-C058-FECB-D69CB8B079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225" y="2124075"/>
                        <a:ext cx="49530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对象 33">
            <a:extLst>
              <a:ext uri="{FF2B5EF4-FFF2-40B4-BE49-F238E27FC236}">
                <a16:creationId xmlns:a16="http://schemas.microsoft.com/office/drawing/2014/main" id="{952B5AE7-7F07-5020-1A53-31AE690D5822}"/>
              </a:ext>
            </a:extLst>
          </p:cNvPr>
          <p:cNvGraphicFramePr>
            <a:graphicFrameLocks noChangeAspect="1"/>
          </p:cNvGraphicFramePr>
          <p:nvPr/>
        </p:nvGraphicFramePr>
        <p:xfrm>
          <a:off x="3672741" y="50801"/>
          <a:ext cx="3276600" cy="682625"/>
        </p:xfrm>
        <a:graphic>
          <a:graphicData uri="http://schemas.openxmlformats.org/presentationml/2006/ole">
            <mc:AlternateContent xmlns:mc="http://schemas.openxmlformats.org/markup-compatibility/2006">
              <mc:Choice xmlns:v="urn:schemas-microsoft-com:vml" Requires="v">
                <p:oleObj name="Equation" r:id="rId10" imgW="3276604" imgH="682945" progId="Equation.DSMT4">
                  <p:embed/>
                </p:oleObj>
              </mc:Choice>
              <mc:Fallback>
                <p:oleObj name="Equation" r:id="rId10" imgW="3276604" imgH="682945" progId="Equation.DSMT4">
                  <p:embed/>
                  <p:pic>
                    <p:nvPicPr>
                      <p:cNvPr id="34" name="对象 33">
                        <a:extLst>
                          <a:ext uri="{FF2B5EF4-FFF2-40B4-BE49-F238E27FC236}">
                            <a16:creationId xmlns:a16="http://schemas.microsoft.com/office/drawing/2014/main" id="{952B5AE7-7F07-5020-1A53-31AE690D5822}"/>
                          </a:ext>
                        </a:extLst>
                      </p:cNvPr>
                      <p:cNvPicPr/>
                      <p:nvPr/>
                    </p:nvPicPr>
                    <p:blipFill>
                      <a:blip r:embed="rId11"/>
                      <a:stretch>
                        <a:fillRect/>
                      </a:stretch>
                    </p:blipFill>
                    <p:spPr>
                      <a:xfrm>
                        <a:off x="3672741" y="50801"/>
                        <a:ext cx="3276600" cy="682625"/>
                      </a:xfrm>
                      <a:prstGeom prst="rect">
                        <a:avLst/>
                      </a:prstGeom>
                      <a:solidFill>
                        <a:schemeClr val="tx1">
                          <a:lumMod val="20000"/>
                          <a:lumOff val="80000"/>
                        </a:schemeClr>
                      </a:solidFill>
                    </p:spPr>
                  </p:pic>
                </p:oleObj>
              </mc:Fallback>
            </mc:AlternateContent>
          </a:graphicData>
        </a:graphic>
      </p:graphicFrame>
      <p:grpSp>
        <p:nvGrpSpPr>
          <p:cNvPr id="36" name="组合 35">
            <a:extLst>
              <a:ext uri="{FF2B5EF4-FFF2-40B4-BE49-F238E27FC236}">
                <a16:creationId xmlns:a16="http://schemas.microsoft.com/office/drawing/2014/main" id="{0E1C892C-1644-7E92-2ADF-F3D7EA52E6CC}"/>
              </a:ext>
            </a:extLst>
          </p:cNvPr>
          <p:cNvGrpSpPr/>
          <p:nvPr/>
        </p:nvGrpSpPr>
        <p:grpSpPr>
          <a:xfrm>
            <a:off x="476250" y="2658877"/>
            <a:ext cx="6308017" cy="823482"/>
            <a:chOff x="522288" y="2956979"/>
            <a:chExt cx="6308017" cy="823482"/>
          </a:xfrm>
        </p:grpSpPr>
        <p:grpSp>
          <p:nvGrpSpPr>
            <p:cNvPr id="5" name="Group 48">
              <a:extLst>
                <a:ext uri="{FF2B5EF4-FFF2-40B4-BE49-F238E27FC236}">
                  <a16:creationId xmlns:a16="http://schemas.microsoft.com/office/drawing/2014/main" id="{48931DA6-D930-E440-FF2A-F47168018624}"/>
                </a:ext>
              </a:extLst>
            </p:cNvPr>
            <p:cNvGrpSpPr>
              <a:grpSpLocks/>
            </p:cNvGrpSpPr>
            <p:nvPr/>
          </p:nvGrpSpPr>
          <p:grpSpPr bwMode="auto">
            <a:xfrm>
              <a:off x="522288" y="2956979"/>
              <a:ext cx="6308017" cy="823482"/>
              <a:chOff x="0" y="288"/>
              <a:chExt cx="3496" cy="554"/>
            </a:xfrm>
          </p:grpSpPr>
          <p:sp>
            <p:nvSpPr>
              <p:cNvPr id="82976" name="Text Box 49">
                <a:extLst>
                  <a:ext uri="{FF2B5EF4-FFF2-40B4-BE49-F238E27FC236}">
                    <a16:creationId xmlns:a16="http://schemas.microsoft.com/office/drawing/2014/main" id="{CBBDC8A7-1575-CB80-D83D-8EFE7D7D0E80}"/>
                  </a:ext>
                </a:extLst>
              </p:cNvPr>
              <p:cNvSpPr txBox="1">
                <a:spLocks noChangeArrowheads="1"/>
              </p:cNvSpPr>
              <p:nvPr/>
            </p:nvSpPr>
            <p:spPr bwMode="auto">
              <a:xfrm>
                <a:off x="0" y="288"/>
                <a:ext cx="432"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A0A0E"/>
                    </a:solidFill>
                    <a:effectLst/>
                    <a:uLnTx/>
                    <a:uFillTx/>
                    <a:latin typeface="Times New Roman" panose="02020603050405020304" pitchFamily="18" charset="0"/>
                    <a:ea typeface="华文中宋" panose="02010600040101010101" pitchFamily="2" charset="-122"/>
                    <a:cs typeface="+mn-cs"/>
                  </a:rPr>
                  <a:t>由：</a:t>
                </a:r>
              </a:p>
            </p:txBody>
          </p:sp>
          <p:sp>
            <p:nvSpPr>
              <p:cNvPr id="82977" name="Text Box 51">
                <a:extLst>
                  <a:ext uri="{FF2B5EF4-FFF2-40B4-BE49-F238E27FC236}">
                    <a16:creationId xmlns:a16="http://schemas.microsoft.com/office/drawing/2014/main" id="{BC7E08FF-5A3B-5325-A52E-2BBFD04BC226}"/>
                  </a:ext>
                </a:extLst>
              </p:cNvPr>
              <p:cNvSpPr txBox="1">
                <a:spLocks noChangeArrowheads="1"/>
              </p:cNvSpPr>
              <p:nvPr/>
            </p:nvSpPr>
            <p:spPr bwMode="auto">
              <a:xfrm>
                <a:off x="1864" y="288"/>
                <a:ext cx="16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可以求得分离点。</a:t>
                </a:r>
              </a:p>
            </p:txBody>
          </p:sp>
        </p:grpSp>
        <p:graphicFrame>
          <p:nvGraphicFramePr>
            <p:cNvPr id="35" name="对象 34">
              <a:extLst>
                <a:ext uri="{FF2B5EF4-FFF2-40B4-BE49-F238E27FC236}">
                  <a16:creationId xmlns:a16="http://schemas.microsoft.com/office/drawing/2014/main" id="{6B584645-2FEA-694A-E0C2-302B5F76B046}"/>
                </a:ext>
              </a:extLst>
            </p:cNvPr>
            <p:cNvGraphicFramePr>
              <a:graphicFrameLocks noChangeAspect="1"/>
            </p:cNvGraphicFramePr>
            <p:nvPr/>
          </p:nvGraphicFramePr>
          <p:xfrm>
            <a:off x="1095201" y="2994573"/>
            <a:ext cx="2844279" cy="416834"/>
          </p:xfrm>
          <a:graphic>
            <a:graphicData uri="http://schemas.openxmlformats.org/presentationml/2006/ole">
              <mc:AlternateContent xmlns:mc="http://schemas.openxmlformats.org/markup-compatibility/2006">
                <mc:Choice xmlns:v="urn:schemas-microsoft-com:vml" Requires="v">
                  <p:oleObj name="Equation" r:id="rId12" imgW="1473120" imgH="215640" progId="Equation.DSMT4">
                    <p:embed/>
                  </p:oleObj>
                </mc:Choice>
                <mc:Fallback>
                  <p:oleObj name="Equation" r:id="rId12" imgW="1473120" imgH="215640" progId="Equation.DSMT4">
                    <p:embed/>
                    <p:pic>
                      <p:nvPicPr>
                        <p:cNvPr id="35" name="对象 34">
                          <a:extLst>
                            <a:ext uri="{FF2B5EF4-FFF2-40B4-BE49-F238E27FC236}">
                              <a16:creationId xmlns:a16="http://schemas.microsoft.com/office/drawing/2014/main" id="{6B584645-2FEA-694A-E0C2-302B5F76B046}"/>
                            </a:ext>
                          </a:extLst>
                        </p:cNvPr>
                        <p:cNvPicPr/>
                        <p:nvPr/>
                      </p:nvPicPr>
                      <p:blipFill>
                        <a:blip r:embed="rId13"/>
                        <a:stretch>
                          <a:fillRect/>
                        </a:stretch>
                      </p:blipFill>
                      <p:spPr>
                        <a:xfrm>
                          <a:off x="1095201" y="2994573"/>
                          <a:ext cx="2844279" cy="416834"/>
                        </a:xfrm>
                        <a:prstGeom prst="rect">
                          <a:avLst/>
                        </a:prstGeom>
                      </p:spPr>
                    </p:pic>
                  </p:oleObj>
                </mc:Fallback>
              </mc:AlternateContent>
            </a:graphicData>
          </a:graphic>
        </p:graphicFrame>
      </p:grpSp>
      <p:sp>
        <p:nvSpPr>
          <p:cNvPr id="38" name="文本框 37">
            <a:extLst>
              <a:ext uri="{FF2B5EF4-FFF2-40B4-BE49-F238E27FC236}">
                <a16:creationId xmlns:a16="http://schemas.microsoft.com/office/drawing/2014/main" id="{E4B123FB-5807-2FA9-1EFA-AFE0826A9E18}"/>
              </a:ext>
            </a:extLst>
          </p:cNvPr>
          <p:cNvSpPr txBox="1"/>
          <p:nvPr/>
        </p:nvSpPr>
        <p:spPr>
          <a:xfrm>
            <a:off x="387350" y="3113305"/>
            <a:ext cx="8637076" cy="1815882"/>
          </a:xfrm>
          <a:prstGeom prst="rect">
            <a:avLst/>
          </a:prstGeom>
          <a:noFill/>
        </p:spPr>
        <p:txBody>
          <a:bodyPr wrap="square">
            <a:spAutoFit/>
          </a:bodyPr>
          <a:lstStyle/>
          <a:p>
            <a:pPr marL="0" marR="0" lvl="0" indent="-45720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6699"/>
                </a:solidFill>
                <a:effectLst/>
                <a:uLnTx/>
                <a:uFillTx/>
                <a:latin typeface="Verdana"/>
                <a:ea typeface="宋体"/>
                <a:cs typeface="+mn-cs"/>
              </a:rPr>
              <a:t>&gt;&gt; syms s</a:t>
            </a:r>
          </a:p>
          <a:p>
            <a:pPr marL="0" marR="0" lvl="0" indent="-45720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6699"/>
                </a:solidFill>
                <a:effectLst/>
                <a:uLnTx/>
                <a:uFillTx/>
                <a:latin typeface="Verdana"/>
                <a:ea typeface="宋体"/>
                <a:cs typeface="+mn-cs"/>
              </a:rPr>
              <a:t>&gt;&gt; f1=(2*s+2)*(s^5+11.4*s^4+39*s^3+43.6*s^2+24*s)</a:t>
            </a:r>
            <a:r>
              <a:rPr kumimoji="0" lang="en-US" altLang="zh-CN" sz="1400" b="0" i="0" u="none" strike="noStrike" kern="1200" cap="none" spc="0" normalizeH="0" baseline="0" noProof="0" dirty="0">
                <a:ln>
                  <a:noFill/>
                </a:ln>
                <a:solidFill>
                  <a:srgbClr val="006699"/>
                </a:solidFill>
                <a:effectLst/>
                <a:uLnTx/>
                <a:uFillTx/>
                <a:latin typeface="Verdana"/>
                <a:ea typeface="宋体"/>
                <a:cs typeface="+mn-cs"/>
              </a:rPr>
              <a:t>-  	</a:t>
            </a:r>
            <a:r>
              <a:rPr kumimoji="0" lang="zh-CN" altLang="en-US" sz="1400" b="0" i="0" u="none" strike="noStrike" kern="1200" cap="none" spc="0" normalizeH="0" baseline="0" noProof="0" dirty="0">
                <a:ln>
                  <a:noFill/>
                </a:ln>
                <a:solidFill>
                  <a:srgbClr val="006699"/>
                </a:solidFill>
                <a:effectLst/>
                <a:uLnTx/>
                <a:uFillTx/>
                <a:latin typeface="Verdana"/>
                <a:ea typeface="宋体"/>
                <a:cs typeface="+mn-cs"/>
              </a:rPr>
              <a:t>(s^2+2*s+4)*(5*s^4+45.6*s^3+117*s^2+87.2*s+24)</a:t>
            </a:r>
            <a:r>
              <a:rPr kumimoji="0" lang="en-US" altLang="zh-CN" sz="1400" b="0" i="0" u="none" strike="noStrike" kern="1200" cap="none" spc="0" normalizeH="0" baseline="0" noProof="0" dirty="0">
                <a:ln>
                  <a:noFill/>
                </a:ln>
                <a:solidFill>
                  <a:srgbClr val="006699"/>
                </a:solidFill>
                <a:effectLst/>
                <a:uLnTx/>
                <a:uFillTx/>
                <a:latin typeface="Verdana"/>
                <a:ea typeface="宋体"/>
                <a:cs typeface="+mn-cs"/>
              </a:rPr>
              <a:t>;</a:t>
            </a:r>
          </a:p>
          <a:p>
            <a:pPr marL="0" marR="0" lvl="0" indent="-45720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6699"/>
                </a:solidFill>
                <a:effectLst/>
                <a:uLnTx/>
                <a:uFillTx/>
                <a:latin typeface="Verdana"/>
                <a:ea typeface="宋体"/>
                <a:cs typeface="+mn-cs"/>
              </a:rPr>
              <a:t>&gt;&gt; </a:t>
            </a:r>
            <a:r>
              <a:rPr kumimoji="0" lang="en-US" altLang="zh-CN" sz="1400" b="0" i="0" u="none" strike="noStrike" kern="1200" cap="none" spc="0" normalizeH="0" baseline="0" noProof="0" dirty="0" err="1">
                <a:ln>
                  <a:noFill/>
                </a:ln>
                <a:solidFill>
                  <a:srgbClr val="006699"/>
                </a:solidFill>
                <a:effectLst/>
                <a:uLnTx/>
                <a:uFillTx/>
                <a:latin typeface="Verdana"/>
                <a:ea typeface="宋体"/>
                <a:cs typeface="+mn-cs"/>
              </a:rPr>
              <a:t>f2</a:t>
            </a:r>
            <a:r>
              <a:rPr kumimoji="0" lang="en-US" altLang="zh-CN" sz="1400" b="0" i="0" u="none" strike="noStrike" kern="1200" cap="none" spc="0" normalizeH="0" baseline="0" noProof="0" dirty="0">
                <a:ln>
                  <a:noFill/>
                </a:ln>
                <a:solidFill>
                  <a:srgbClr val="006699"/>
                </a:solidFill>
                <a:effectLst/>
                <a:uLnTx/>
                <a:uFillTx/>
                <a:latin typeface="Verdana"/>
                <a:ea typeface="宋体"/>
                <a:cs typeface="+mn-cs"/>
              </a:rPr>
              <a:t>=collect(</a:t>
            </a:r>
            <a:r>
              <a:rPr kumimoji="0" lang="en-US" altLang="zh-CN" sz="1400" b="0" i="0" u="none" strike="noStrike" kern="1200" cap="none" spc="0" normalizeH="0" baseline="0" noProof="0" dirty="0" err="1">
                <a:ln>
                  <a:noFill/>
                </a:ln>
                <a:solidFill>
                  <a:srgbClr val="006699"/>
                </a:solidFill>
                <a:effectLst/>
                <a:uLnTx/>
                <a:uFillTx/>
                <a:latin typeface="Verdana"/>
                <a:ea typeface="宋体"/>
                <a:cs typeface="+mn-cs"/>
              </a:rPr>
              <a:t>f1,s</a:t>
            </a:r>
            <a:r>
              <a:rPr kumimoji="0" lang="en-US" altLang="zh-CN" sz="1400" b="0" i="0" u="none" strike="noStrike" kern="1200" cap="none" spc="0" normalizeH="0" baseline="0" noProof="0" dirty="0">
                <a:ln>
                  <a:noFill/>
                </a:ln>
                <a:solidFill>
                  <a:srgbClr val="006699"/>
                </a:solidFill>
                <a:effectLst/>
                <a:uLnTx/>
                <a:uFillTx/>
                <a:latin typeface="Verdana"/>
                <a:ea typeface="宋体"/>
                <a:cs typeface="+mn-cs"/>
              </a:rPr>
              <a:t>)</a:t>
            </a:r>
          </a:p>
          <a:p>
            <a:pPr marL="0" marR="0" lvl="0" indent="-45720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err="1">
                <a:ln>
                  <a:noFill/>
                </a:ln>
                <a:solidFill>
                  <a:srgbClr val="006699"/>
                </a:solidFill>
                <a:effectLst/>
                <a:uLnTx/>
                <a:uFillTx/>
                <a:latin typeface="Verdana"/>
                <a:ea typeface="宋体"/>
                <a:cs typeface="+mn-cs"/>
              </a:rPr>
              <a:t>f2</a:t>
            </a:r>
            <a:r>
              <a:rPr kumimoji="0" lang="en-US" altLang="zh-CN" sz="1400" b="0" i="0" u="none" strike="noStrike" kern="1200" cap="none" spc="0" normalizeH="0" baseline="0" noProof="0" dirty="0">
                <a:ln>
                  <a:noFill/>
                </a:ln>
                <a:solidFill>
                  <a:srgbClr val="006699"/>
                </a:solidFill>
                <a:effectLst/>
                <a:uLnTx/>
                <a:uFillTx/>
                <a:latin typeface="Verdana"/>
                <a:ea typeface="宋体"/>
                <a:cs typeface="+mn-cs"/>
              </a:rPr>
              <a:t> =- 3*</a:t>
            </a:r>
            <a:r>
              <a:rPr kumimoji="0" lang="en-US" altLang="zh-CN" sz="1400" b="0" i="0" u="none" strike="noStrike" kern="1200" cap="none" spc="0" normalizeH="0" baseline="0" noProof="0" dirty="0" err="1">
                <a:ln>
                  <a:noFill/>
                </a:ln>
                <a:solidFill>
                  <a:srgbClr val="006699"/>
                </a:solidFill>
                <a:effectLst/>
                <a:uLnTx/>
                <a:uFillTx/>
                <a:latin typeface="Verdana"/>
                <a:ea typeface="宋体"/>
                <a:cs typeface="+mn-cs"/>
              </a:rPr>
              <a:t>s^6</a:t>
            </a:r>
            <a:r>
              <a:rPr kumimoji="0" lang="en-US" altLang="zh-CN" sz="1400" b="0" i="0" u="none" strike="noStrike" kern="1200" cap="none" spc="0" normalizeH="0" baseline="0" noProof="0" dirty="0">
                <a:ln>
                  <a:noFill/>
                </a:ln>
                <a:solidFill>
                  <a:srgbClr val="006699"/>
                </a:solidFill>
                <a:effectLst/>
                <a:uLnTx/>
                <a:uFillTx/>
                <a:latin typeface="Verdana"/>
                <a:ea typeface="宋体"/>
                <a:cs typeface="+mn-cs"/>
              </a:rPr>
              <a:t> - (154*</a:t>
            </a:r>
            <a:r>
              <a:rPr kumimoji="0" lang="en-US" altLang="zh-CN" sz="1400" b="0" i="0" u="none" strike="noStrike" kern="1200" cap="none" spc="0" normalizeH="0" baseline="0" noProof="0" dirty="0" err="1">
                <a:ln>
                  <a:noFill/>
                </a:ln>
                <a:solidFill>
                  <a:srgbClr val="006699"/>
                </a:solidFill>
                <a:effectLst/>
                <a:uLnTx/>
                <a:uFillTx/>
                <a:latin typeface="Verdana"/>
                <a:ea typeface="宋体"/>
                <a:cs typeface="+mn-cs"/>
              </a:rPr>
              <a:t>s^5</a:t>
            </a:r>
            <a:r>
              <a:rPr kumimoji="0" lang="en-US" altLang="zh-CN" sz="1400" b="0" i="0" u="none" strike="noStrike" kern="1200" cap="none" spc="0" normalizeH="0" baseline="0" noProof="0" dirty="0">
                <a:ln>
                  <a:noFill/>
                </a:ln>
                <a:solidFill>
                  <a:srgbClr val="006699"/>
                </a:solidFill>
                <a:effectLst/>
                <a:uLnTx/>
                <a:uFillTx/>
                <a:latin typeface="Verdana"/>
                <a:ea typeface="宋体"/>
                <a:cs typeface="+mn-cs"/>
              </a:rPr>
              <a:t>)/5 - (637*</a:t>
            </a:r>
            <a:r>
              <a:rPr kumimoji="0" lang="en-US" altLang="zh-CN" sz="1400" b="0" i="0" u="none" strike="noStrike" kern="1200" cap="none" spc="0" normalizeH="0" baseline="0" noProof="0" dirty="0" err="1">
                <a:ln>
                  <a:noFill/>
                </a:ln>
                <a:solidFill>
                  <a:srgbClr val="006699"/>
                </a:solidFill>
                <a:effectLst/>
                <a:uLnTx/>
                <a:uFillTx/>
                <a:latin typeface="Verdana"/>
                <a:ea typeface="宋体"/>
                <a:cs typeface="+mn-cs"/>
              </a:rPr>
              <a:t>s^4</a:t>
            </a:r>
            <a:r>
              <a:rPr kumimoji="0" lang="en-US" altLang="zh-CN" sz="1400" b="0" i="0" u="none" strike="noStrike" kern="1200" cap="none" spc="0" normalizeH="0" baseline="0" noProof="0" dirty="0">
                <a:ln>
                  <a:noFill/>
                </a:ln>
                <a:solidFill>
                  <a:srgbClr val="006699"/>
                </a:solidFill>
                <a:effectLst/>
                <a:uLnTx/>
                <a:uFillTx/>
                <a:latin typeface="Verdana"/>
                <a:ea typeface="宋体"/>
                <a:cs typeface="+mn-cs"/>
              </a:rPr>
              <a:t>)/5 - (1692*</a:t>
            </a:r>
            <a:r>
              <a:rPr kumimoji="0" lang="en-US" altLang="zh-CN" sz="1400" b="0" i="0" u="none" strike="noStrike" kern="1200" cap="none" spc="0" normalizeH="0" baseline="0" noProof="0" dirty="0" err="1">
                <a:ln>
                  <a:noFill/>
                </a:ln>
                <a:solidFill>
                  <a:srgbClr val="006699"/>
                </a:solidFill>
                <a:effectLst/>
                <a:uLnTx/>
                <a:uFillTx/>
                <a:latin typeface="Verdana"/>
                <a:ea typeface="宋体"/>
                <a:cs typeface="+mn-cs"/>
              </a:rPr>
              <a:t>s^3</a:t>
            </a:r>
            <a:r>
              <a:rPr kumimoji="0" lang="en-US" altLang="zh-CN" sz="1400" b="0" i="0" u="none" strike="noStrike" kern="1200" cap="none" spc="0" normalizeH="0" baseline="0" noProof="0" dirty="0">
                <a:ln>
                  <a:noFill/>
                </a:ln>
                <a:solidFill>
                  <a:srgbClr val="006699"/>
                </a:solidFill>
                <a:effectLst/>
                <a:uLnTx/>
                <a:uFillTx/>
                <a:latin typeface="Verdana"/>
                <a:ea typeface="宋体"/>
                <a:cs typeface="+mn-cs"/>
              </a:rPr>
              <a:t>)/5 - (2656*</a:t>
            </a:r>
            <a:r>
              <a:rPr kumimoji="0" lang="en-US" altLang="zh-CN" sz="1400" b="0" i="0" u="none" strike="noStrike" kern="1200" cap="none" spc="0" normalizeH="0" baseline="0" noProof="0" dirty="0" err="1">
                <a:ln>
                  <a:noFill/>
                </a:ln>
                <a:solidFill>
                  <a:srgbClr val="006699"/>
                </a:solidFill>
                <a:effectLst/>
                <a:uLnTx/>
                <a:uFillTx/>
                <a:latin typeface="Verdana"/>
                <a:ea typeface="宋体"/>
                <a:cs typeface="+mn-cs"/>
              </a:rPr>
              <a:t>s^2</a:t>
            </a:r>
            <a:r>
              <a:rPr kumimoji="0" lang="en-US" altLang="zh-CN" sz="1400" b="0" i="0" u="none" strike="noStrike" kern="1200" cap="none" spc="0" normalizeH="0" baseline="0" noProof="0" dirty="0">
                <a:ln>
                  <a:noFill/>
                </a:ln>
                <a:solidFill>
                  <a:srgbClr val="006699"/>
                </a:solidFill>
                <a:effectLst/>
                <a:uLnTx/>
                <a:uFillTx/>
                <a:latin typeface="Verdana"/>
                <a:ea typeface="宋体"/>
                <a:cs typeface="+mn-cs"/>
              </a:rPr>
              <a:t>)/5 - (1744*s)/5 – 96</a:t>
            </a:r>
          </a:p>
          <a:p>
            <a:pPr marL="0" marR="0" lvl="0" indent="-45720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6699"/>
                </a:solidFill>
                <a:effectLst/>
                <a:uLnTx/>
                <a:uFillTx/>
                <a:latin typeface="Verdana"/>
                <a:ea typeface="宋体"/>
                <a:cs typeface="+mn-cs"/>
              </a:rPr>
              <a:t>&gt;&gt; </a:t>
            </a:r>
            <a:r>
              <a:rPr kumimoji="0" lang="en-US" altLang="zh-CN" sz="1400" b="0" i="0" u="none" strike="noStrike" kern="1200" cap="none" spc="0" normalizeH="0" baseline="0" noProof="0" dirty="0" err="1">
                <a:ln>
                  <a:noFill/>
                </a:ln>
                <a:solidFill>
                  <a:srgbClr val="006699"/>
                </a:solidFill>
                <a:effectLst/>
                <a:uLnTx/>
                <a:uFillTx/>
                <a:latin typeface="Verdana"/>
                <a:ea typeface="宋体"/>
                <a:cs typeface="+mn-cs"/>
              </a:rPr>
              <a:t>vpa</a:t>
            </a:r>
            <a:r>
              <a:rPr kumimoji="0" lang="en-US" altLang="zh-CN" sz="1400" b="0" i="0" u="none" strike="noStrike" kern="1200" cap="none" spc="0" normalizeH="0" baseline="0" noProof="0" dirty="0">
                <a:ln>
                  <a:noFill/>
                </a:ln>
                <a:solidFill>
                  <a:srgbClr val="006699"/>
                </a:solidFill>
                <a:effectLst/>
                <a:uLnTx/>
                <a:uFillTx/>
                <a:latin typeface="Verdana"/>
                <a:ea typeface="宋体"/>
                <a:cs typeface="+mn-cs"/>
              </a:rPr>
              <a:t>(</a:t>
            </a:r>
            <a:r>
              <a:rPr kumimoji="0" lang="en-US" altLang="zh-CN" sz="1400" b="0" i="0" u="none" strike="noStrike" kern="1200" cap="none" spc="0" normalizeH="0" baseline="0" noProof="0" dirty="0" err="1">
                <a:ln>
                  <a:noFill/>
                </a:ln>
                <a:solidFill>
                  <a:srgbClr val="006699"/>
                </a:solidFill>
                <a:effectLst/>
                <a:uLnTx/>
                <a:uFillTx/>
                <a:latin typeface="Verdana"/>
                <a:ea typeface="宋体"/>
                <a:cs typeface="+mn-cs"/>
              </a:rPr>
              <a:t>f2,5</a:t>
            </a:r>
            <a:r>
              <a:rPr kumimoji="0" lang="en-US" altLang="zh-CN" sz="1400" b="0" i="0" u="none" strike="noStrike" kern="1200" cap="none" spc="0" normalizeH="0" baseline="0" noProof="0" dirty="0">
                <a:ln>
                  <a:noFill/>
                </a:ln>
                <a:solidFill>
                  <a:srgbClr val="006699"/>
                </a:solidFill>
                <a:effectLst/>
                <a:uLnTx/>
                <a:uFillTx/>
                <a:latin typeface="Verdana"/>
                <a:ea typeface="宋体"/>
                <a:cs typeface="+mn-cs"/>
              </a:rPr>
              <a:t>)</a:t>
            </a:r>
          </a:p>
          <a:p>
            <a:pPr marL="0" marR="0" lvl="0" indent="-45720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err="1">
                <a:ln>
                  <a:noFill/>
                </a:ln>
                <a:solidFill>
                  <a:srgbClr val="006699"/>
                </a:solidFill>
                <a:effectLst/>
                <a:uLnTx/>
                <a:uFillTx/>
                <a:latin typeface="Verdana"/>
                <a:ea typeface="宋体"/>
                <a:cs typeface="+mn-cs"/>
              </a:rPr>
              <a:t>ans</a:t>
            </a:r>
            <a:r>
              <a:rPr kumimoji="0" lang="en-US" altLang="zh-CN" sz="1400" b="0" i="0" u="none" strike="noStrike" kern="1200" cap="none" spc="0" normalizeH="0" baseline="0" noProof="0" dirty="0">
                <a:ln>
                  <a:noFill/>
                </a:ln>
                <a:solidFill>
                  <a:srgbClr val="006699"/>
                </a:solidFill>
                <a:effectLst/>
                <a:uLnTx/>
                <a:uFillTx/>
                <a:latin typeface="Verdana"/>
                <a:ea typeface="宋体"/>
                <a:cs typeface="+mn-cs"/>
              </a:rPr>
              <a:t> =- 3.0*</a:t>
            </a:r>
            <a:r>
              <a:rPr kumimoji="0" lang="en-US" altLang="zh-CN" sz="1400" b="0" i="0" u="none" strike="noStrike" kern="1200" cap="none" spc="0" normalizeH="0" baseline="0" noProof="0" dirty="0" err="1">
                <a:ln>
                  <a:noFill/>
                </a:ln>
                <a:solidFill>
                  <a:srgbClr val="006699"/>
                </a:solidFill>
                <a:effectLst/>
                <a:uLnTx/>
                <a:uFillTx/>
                <a:latin typeface="Verdana"/>
                <a:ea typeface="宋体"/>
                <a:cs typeface="+mn-cs"/>
              </a:rPr>
              <a:t>s^6</a:t>
            </a:r>
            <a:r>
              <a:rPr kumimoji="0" lang="en-US" altLang="zh-CN" sz="1400" b="0" i="0" u="none" strike="noStrike" kern="1200" cap="none" spc="0" normalizeH="0" baseline="0" noProof="0" dirty="0">
                <a:ln>
                  <a:noFill/>
                </a:ln>
                <a:solidFill>
                  <a:srgbClr val="006699"/>
                </a:solidFill>
                <a:effectLst/>
                <a:uLnTx/>
                <a:uFillTx/>
                <a:latin typeface="Verdana"/>
                <a:ea typeface="宋体"/>
                <a:cs typeface="+mn-cs"/>
              </a:rPr>
              <a:t> - 30.8*</a:t>
            </a:r>
            <a:r>
              <a:rPr kumimoji="0" lang="en-US" altLang="zh-CN" sz="1400" b="0" i="0" u="none" strike="noStrike" kern="1200" cap="none" spc="0" normalizeH="0" baseline="0" noProof="0" dirty="0" err="1">
                <a:ln>
                  <a:noFill/>
                </a:ln>
                <a:solidFill>
                  <a:srgbClr val="006699"/>
                </a:solidFill>
                <a:effectLst/>
                <a:uLnTx/>
                <a:uFillTx/>
                <a:latin typeface="Verdana"/>
                <a:ea typeface="宋体"/>
                <a:cs typeface="+mn-cs"/>
              </a:rPr>
              <a:t>s^5</a:t>
            </a:r>
            <a:r>
              <a:rPr kumimoji="0" lang="en-US" altLang="zh-CN" sz="1400" b="0" i="0" u="none" strike="noStrike" kern="1200" cap="none" spc="0" normalizeH="0" baseline="0" noProof="0" dirty="0">
                <a:ln>
                  <a:noFill/>
                </a:ln>
                <a:solidFill>
                  <a:srgbClr val="006699"/>
                </a:solidFill>
                <a:effectLst/>
                <a:uLnTx/>
                <a:uFillTx/>
                <a:latin typeface="Verdana"/>
                <a:ea typeface="宋体"/>
                <a:cs typeface="+mn-cs"/>
              </a:rPr>
              <a:t> - 127.4*</a:t>
            </a:r>
            <a:r>
              <a:rPr kumimoji="0" lang="en-US" altLang="zh-CN" sz="1400" b="0" i="0" u="none" strike="noStrike" kern="1200" cap="none" spc="0" normalizeH="0" baseline="0" noProof="0" dirty="0" err="1">
                <a:ln>
                  <a:noFill/>
                </a:ln>
                <a:solidFill>
                  <a:srgbClr val="006699"/>
                </a:solidFill>
                <a:effectLst/>
                <a:uLnTx/>
                <a:uFillTx/>
                <a:latin typeface="Verdana"/>
                <a:ea typeface="宋体"/>
                <a:cs typeface="+mn-cs"/>
              </a:rPr>
              <a:t>s^4</a:t>
            </a:r>
            <a:r>
              <a:rPr kumimoji="0" lang="en-US" altLang="zh-CN" sz="1400" b="0" i="0" u="none" strike="noStrike" kern="1200" cap="none" spc="0" normalizeH="0" baseline="0" noProof="0" dirty="0">
                <a:ln>
                  <a:noFill/>
                </a:ln>
                <a:solidFill>
                  <a:srgbClr val="006699"/>
                </a:solidFill>
                <a:effectLst/>
                <a:uLnTx/>
                <a:uFillTx/>
                <a:latin typeface="Verdana"/>
                <a:ea typeface="宋体"/>
                <a:cs typeface="+mn-cs"/>
              </a:rPr>
              <a:t> - 338.4*</a:t>
            </a:r>
            <a:r>
              <a:rPr kumimoji="0" lang="en-US" altLang="zh-CN" sz="1400" b="0" i="0" u="none" strike="noStrike" kern="1200" cap="none" spc="0" normalizeH="0" baseline="0" noProof="0" dirty="0" err="1">
                <a:ln>
                  <a:noFill/>
                </a:ln>
                <a:solidFill>
                  <a:srgbClr val="006699"/>
                </a:solidFill>
                <a:effectLst/>
                <a:uLnTx/>
                <a:uFillTx/>
                <a:latin typeface="Verdana"/>
                <a:ea typeface="宋体"/>
                <a:cs typeface="+mn-cs"/>
              </a:rPr>
              <a:t>s^3</a:t>
            </a:r>
            <a:r>
              <a:rPr kumimoji="0" lang="en-US" altLang="zh-CN" sz="1400" b="0" i="0" u="none" strike="noStrike" kern="1200" cap="none" spc="0" normalizeH="0" baseline="0" noProof="0" dirty="0">
                <a:ln>
                  <a:noFill/>
                </a:ln>
                <a:solidFill>
                  <a:srgbClr val="006699"/>
                </a:solidFill>
                <a:effectLst/>
                <a:uLnTx/>
                <a:uFillTx/>
                <a:latin typeface="Verdana"/>
                <a:ea typeface="宋体"/>
                <a:cs typeface="+mn-cs"/>
              </a:rPr>
              <a:t> - 531.2*</a:t>
            </a:r>
            <a:r>
              <a:rPr kumimoji="0" lang="en-US" altLang="zh-CN" sz="1400" b="0" i="0" u="none" strike="noStrike" kern="1200" cap="none" spc="0" normalizeH="0" baseline="0" noProof="0" dirty="0" err="1">
                <a:ln>
                  <a:noFill/>
                </a:ln>
                <a:solidFill>
                  <a:srgbClr val="006699"/>
                </a:solidFill>
                <a:effectLst/>
                <a:uLnTx/>
                <a:uFillTx/>
                <a:latin typeface="Verdana"/>
                <a:ea typeface="宋体"/>
                <a:cs typeface="+mn-cs"/>
              </a:rPr>
              <a:t>s^2</a:t>
            </a:r>
            <a:r>
              <a:rPr kumimoji="0" lang="en-US" altLang="zh-CN" sz="1400" b="0" i="0" u="none" strike="noStrike" kern="1200" cap="none" spc="0" normalizeH="0" baseline="0" noProof="0" dirty="0">
                <a:ln>
                  <a:noFill/>
                </a:ln>
                <a:solidFill>
                  <a:srgbClr val="006699"/>
                </a:solidFill>
                <a:effectLst/>
                <a:uLnTx/>
                <a:uFillTx/>
                <a:latin typeface="Verdana"/>
                <a:ea typeface="宋体"/>
                <a:cs typeface="+mn-cs"/>
              </a:rPr>
              <a:t> - 348.8*s - 96.0</a:t>
            </a:r>
          </a:p>
          <a:p>
            <a:pPr marL="0" marR="0" lvl="0" indent="-457200" algn="l" defTabSz="457200" rtl="0" eaLnBrk="1" fontAlgn="auto" latinLnBrk="0" hangingPunct="1">
              <a:lnSpc>
                <a:spcPct val="100000"/>
              </a:lnSpc>
              <a:spcBef>
                <a:spcPts val="0"/>
              </a:spcBef>
              <a:spcAft>
                <a:spcPts val="0"/>
              </a:spcAft>
              <a:buClrTx/>
              <a:buSzTx/>
              <a:buFontTx/>
              <a:buNone/>
              <a:tabLst/>
              <a:defRPr/>
            </a:pPr>
            <a:r>
              <a:rPr kumimoji="0" lang="nl-NL" altLang="zh-CN" sz="1400" b="0" i="0" u="none" strike="noStrike" kern="1200" cap="none" spc="0" normalizeH="0" baseline="0" noProof="0" dirty="0">
                <a:ln>
                  <a:noFill/>
                </a:ln>
                <a:solidFill>
                  <a:srgbClr val="006699"/>
                </a:solidFill>
                <a:effectLst/>
                <a:uLnTx/>
                <a:uFillTx/>
                <a:latin typeface="Verdana"/>
                <a:ea typeface="宋体"/>
                <a:cs typeface="+mn-cs"/>
              </a:rPr>
              <a:t>roots([-3 -30.8 -127.4 -338.4 -531.2 -348.8 -96])</a:t>
            </a:r>
            <a:endParaRPr kumimoji="0" lang="zh-CN" altLang="en-US" sz="1400" b="0" i="0" u="none" strike="noStrike" kern="1200" cap="none" spc="0" normalizeH="0" baseline="0" noProof="0" dirty="0">
              <a:ln>
                <a:noFill/>
              </a:ln>
              <a:solidFill>
                <a:srgbClr val="006699"/>
              </a:solidFill>
              <a:effectLst/>
              <a:uLnTx/>
              <a:uFillTx/>
              <a:latin typeface="Verdana"/>
              <a:ea typeface="宋体"/>
              <a:cs typeface="+mn-cs"/>
            </a:endParaRPr>
          </a:p>
        </p:txBody>
      </p:sp>
      <p:sp>
        <p:nvSpPr>
          <p:cNvPr id="40" name="文本框 39">
            <a:extLst>
              <a:ext uri="{FF2B5EF4-FFF2-40B4-BE49-F238E27FC236}">
                <a16:creationId xmlns:a16="http://schemas.microsoft.com/office/drawing/2014/main" id="{EBFA50DB-F19D-3794-D57A-FB2E5C19E097}"/>
              </a:ext>
            </a:extLst>
          </p:cNvPr>
          <p:cNvSpPr txBox="1"/>
          <p:nvPr/>
        </p:nvSpPr>
        <p:spPr>
          <a:xfrm>
            <a:off x="1221021" y="4982730"/>
            <a:ext cx="2606289" cy="160043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6699"/>
                </a:solidFill>
                <a:effectLst/>
                <a:uLnTx/>
                <a:uFillTx/>
                <a:latin typeface="Verdana"/>
                <a:ea typeface="宋体"/>
                <a:cs typeface="+mn-cs"/>
              </a:rPr>
              <a:t>ans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6699"/>
                </a:solidFill>
                <a:effectLst/>
                <a:uLnTx/>
                <a:uFillTx/>
                <a:latin typeface="Verdana"/>
                <a:ea typeface="宋体"/>
                <a:cs typeface="+mn-cs"/>
              </a:rPr>
              <a:t>  -5.1108 + 0.0000i</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6699"/>
                </a:solidFill>
                <a:effectLst/>
                <a:uLnTx/>
                <a:uFillTx/>
                <a:latin typeface="Verdana"/>
                <a:ea typeface="宋体"/>
                <a:cs typeface="+mn-cs"/>
              </a:rPr>
              <a:t>  -0.9001 + 2.5589i</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6699"/>
                </a:solidFill>
                <a:effectLst/>
                <a:uLnTx/>
                <a:uFillTx/>
                <a:latin typeface="Verdana"/>
                <a:ea typeface="宋体"/>
                <a:cs typeface="+mn-cs"/>
              </a:rPr>
              <a:t>  -0.9001 - 2.5589i</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6699"/>
                </a:solidFill>
                <a:effectLst/>
                <a:uLnTx/>
                <a:uFillTx/>
                <a:latin typeface="Verdana"/>
                <a:ea typeface="宋体"/>
                <a:cs typeface="+mn-cs"/>
              </a:rPr>
              <a:t>  -2.3557 + 0.0000i</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6699"/>
                </a:solidFill>
                <a:effectLst/>
                <a:uLnTx/>
                <a:uFillTx/>
                <a:latin typeface="Verdana"/>
                <a:ea typeface="宋体"/>
                <a:cs typeface="+mn-cs"/>
              </a:rPr>
              <a:t>  -0.5000 + 0.3335i</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6699"/>
                </a:solidFill>
                <a:effectLst/>
                <a:uLnTx/>
                <a:uFillTx/>
                <a:latin typeface="Verdana"/>
                <a:ea typeface="宋体"/>
                <a:cs typeface="+mn-cs"/>
              </a:rPr>
              <a:t>  -0.5000 - 0.3335i</a:t>
            </a:r>
          </a:p>
        </p:txBody>
      </p:sp>
      <p:graphicFrame>
        <p:nvGraphicFramePr>
          <p:cNvPr id="41" name="对象 40">
            <a:extLst>
              <a:ext uri="{FF2B5EF4-FFF2-40B4-BE49-F238E27FC236}">
                <a16:creationId xmlns:a16="http://schemas.microsoft.com/office/drawing/2014/main" id="{DB55D423-D985-FF5E-DBBE-3690962AE89E}"/>
              </a:ext>
            </a:extLst>
          </p:cNvPr>
          <p:cNvGraphicFramePr>
            <a:graphicFrameLocks noChangeAspect="1"/>
          </p:cNvGraphicFramePr>
          <p:nvPr/>
        </p:nvGraphicFramePr>
        <p:xfrm>
          <a:off x="4252744" y="5552771"/>
          <a:ext cx="3064211" cy="662532"/>
        </p:xfrm>
        <a:graphic>
          <a:graphicData uri="http://schemas.openxmlformats.org/presentationml/2006/ole">
            <mc:AlternateContent xmlns:mc="http://schemas.openxmlformats.org/markup-compatibility/2006">
              <mc:Choice xmlns:v="urn:schemas-microsoft-com:vml" Requires="v">
                <p:oleObj name="Equation" r:id="rId14" imgW="1879560" imgH="406080" progId="Equation.DSMT4">
                  <p:embed/>
                </p:oleObj>
              </mc:Choice>
              <mc:Fallback>
                <p:oleObj name="Equation" r:id="rId14" imgW="1879560" imgH="406080" progId="Equation.DSMT4">
                  <p:embed/>
                  <p:pic>
                    <p:nvPicPr>
                      <p:cNvPr id="41" name="对象 40">
                        <a:extLst>
                          <a:ext uri="{FF2B5EF4-FFF2-40B4-BE49-F238E27FC236}">
                            <a16:creationId xmlns:a16="http://schemas.microsoft.com/office/drawing/2014/main" id="{DB55D423-D985-FF5E-DBBE-3690962AE89E}"/>
                          </a:ext>
                        </a:extLst>
                      </p:cNvPr>
                      <p:cNvPicPr/>
                      <p:nvPr/>
                    </p:nvPicPr>
                    <p:blipFill>
                      <a:blip r:embed="rId15"/>
                      <a:stretch>
                        <a:fillRect/>
                      </a:stretch>
                    </p:blipFill>
                    <p:spPr>
                      <a:xfrm>
                        <a:off x="4252744" y="5552771"/>
                        <a:ext cx="3064211" cy="662532"/>
                      </a:xfrm>
                      <a:prstGeom prst="rect">
                        <a:avLst/>
                      </a:prstGeom>
                      <a:solidFill>
                        <a:schemeClr val="tx1">
                          <a:lumMod val="20000"/>
                          <a:lumOff val="80000"/>
                        </a:schemeClr>
                      </a:solidFill>
                    </p:spPr>
                  </p:pic>
                </p:oleObj>
              </mc:Fallback>
            </mc:AlternateContent>
          </a:graphicData>
        </a:graphic>
      </p:graphicFrame>
      <p:sp>
        <p:nvSpPr>
          <p:cNvPr id="42" name="箭头: 右 41">
            <a:extLst>
              <a:ext uri="{FF2B5EF4-FFF2-40B4-BE49-F238E27FC236}">
                <a16:creationId xmlns:a16="http://schemas.microsoft.com/office/drawing/2014/main" id="{A613664E-9334-EE43-6BF6-ECDB6203E217}"/>
              </a:ext>
            </a:extLst>
          </p:cNvPr>
          <p:cNvSpPr/>
          <p:nvPr/>
        </p:nvSpPr>
        <p:spPr>
          <a:xfrm>
            <a:off x="3527108" y="5613945"/>
            <a:ext cx="545129" cy="4406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宋体"/>
              <a:cs typeface="+mn-cs"/>
            </a:endParaRPr>
          </a:p>
        </p:txBody>
      </p:sp>
      <p:sp>
        <p:nvSpPr>
          <p:cNvPr id="43" name="文本框 42">
            <a:extLst>
              <a:ext uri="{FF2B5EF4-FFF2-40B4-BE49-F238E27FC236}">
                <a16:creationId xmlns:a16="http://schemas.microsoft.com/office/drawing/2014/main" id="{9786ED8B-AD5D-1499-6711-630DFEFF1C93}"/>
              </a:ext>
            </a:extLst>
          </p:cNvPr>
          <p:cNvSpPr txBox="1"/>
          <p:nvPr/>
        </p:nvSpPr>
        <p:spPr>
          <a:xfrm>
            <a:off x="3187190" y="5093273"/>
            <a:ext cx="362935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6699"/>
                </a:solidFill>
                <a:effectLst/>
                <a:uLnTx/>
                <a:uFillTx/>
                <a:latin typeface="Verdana"/>
                <a:ea typeface="宋体"/>
                <a:cs typeface="+mn-cs"/>
              </a:rPr>
              <a:t>带入</a:t>
            </a:r>
            <a:r>
              <a:rPr kumimoji="0" lang="en-US" altLang="zh-CN" sz="1800" b="0" i="0" u="none" strike="noStrike" kern="1200" cap="none" spc="0" normalizeH="0" baseline="0" noProof="0" dirty="0">
                <a:ln>
                  <a:noFill/>
                </a:ln>
                <a:solidFill>
                  <a:srgbClr val="006699"/>
                </a:solidFill>
                <a:effectLst/>
                <a:uLnTx/>
                <a:uFillTx/>
                <a:latin typeface="Verdana"/>
                <a:ea typeface="宋体"/>
                <a:cs typeface="+mn-cs"/>
              </a:rPr>
              <a:t>s</a:t>
            </a:r>
            <a:r>
              <a:rPr kumimoji="0" lang="zh-CN" altLang="en-US" sz="1800" b="0" i="0" u="none" strike="noStrike" kern="1200" cap="none" spc="0" normalizeH="0" baseline="0" noProof="0" dirty="0">
                <a:ln>
                  <a:noFill/>
                </a:ln>
                <a:solidFill>
                  <a:srgbClr val="006699"/>
                </a:solidFill>
                <a:effectLst/>
                <a:uLnTx/>
                <a:uFillTx/>
                <a:latin typeface="Verdana"/>
                <a:ea typeface="宋体"/>
                <a:cs typeface="+mn-cs"/>
              </a:rPr>
              <a:t>验算</a:t>
            </a:r>
            <a:r>
              <a:rPr kumimoji="0" lang="en-US" altLang="zh-CN" sz="1800" b="0" i="0" u="none" strike="noStrike" kern="1200" cap="none" spc="0" normalizeH="0" baseline="0" noProof="0" dirty="0">
                <a:ln>
                  <a:noFill/>
                </a:ln>
                <a:solidFill>
                  <a:srgbClr val="006699"/>
                </a:solidFill>
                <a:effectLst/>
                <a:uLnTx/>
                <a:uFillTx/>
                <a:latin typeface="Verdana"/>
                <a:ea typeface="宋体"/>
                <a:cs typeface="+mn-cs"/>
              </a:rPr>
              <a:t>kg</a:t>
            </a:r>
            <a:r>
              <a:rPr kumimoji="0" lang="zh-CN" altLang="en-US" sz="1800" b="0" i="0" u="none" strike="noStrike" kern="1200" cap="none" spc="0" normalizeH="0" baseline="0" noProof="0" dirty="0">
                <a:ln>
                  <a:noFill/>
                </a:ln>
                <a:solidFill>
                  <a:srgbClr val="006699"/>
                </a:solidFill>
                <a:effectLst/>
                <a:uLnTx/>
                <a:uFillTx/>
                <a:latin typeface="Verdana"/>
                <a:ea typeface="宋体"/>
                <a:cs typeface="+mn-cs"/>
              </a:rPr>
              <a:t>是否是正实数</a:t>
            </a:r>
          </a:p>
        </p:txBody>
      </p:sp>
      <p:cxnSp>
        <p:nvCxnSpPr>
          <p:cNvPr id="45" name="直接连接符 44">
            <a:extLst>
              <a:ext uri="{FF2B5EF4-FFF2-40B4-BE49-F238E27FC236}">
                <a16:creationId xmlns:a16="http://schemas.microsoft.com/office/drawing/2014/main" id="{7C7DDA4D-4958-1AEC-1D7E-F7D328B3756B}"/>
              </a:ext>
            </a:extLst>
          </p:cNvPr>
          <p:cNvCxnSpPr/>
          <p:nvPr/>
        </p:nvCxnSpPr>
        <p:spPr>
          <a:xfrm>
            <a:off x="850900" y="5447688"/>
            <a:ext cx="252996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EE5A82E3-DC2A-3D12-62EF-4DE650FB4F7C}"/>
              </a:ext>
            </a:extLst>
          </p:cNvPr>
          <p:cNvCxnSpPr/>
          <p:nvPr/>
        </p:nvCxnSpPr>
        <p:spPr>
          <a:xfrm>
            <a:off x="855676" y="6081205"/>
            <a:ext cx="252996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6" name="组合 65">
            <a:extLst>
              <a:ext uri="{FF2B5EF4-FFF2-40B4-BE49-F238E27FC236}">
                <a16:creationId xmlns:a16="http://schemas.microsoft.com/office/drawing/2014/main" id="{29B2F530-AF48-10A1-27D6-F31863D67FCB}"/>
              </a:ext>
            </a:extLst>
          </p:cNvPr>
          <p:cNvGrpSpPr/>
          <p:nvPr/>
        </p:nvGrpSpPr>
        <p:grpSpPr>
          <a:xfrm>
            <a:off x="5907255" y="733426"/>
            <a:ext cx="2819400" cy="1600200"/>
            <a:chOff x="5907255" y="733426"/>
            <a:chExt cx="2819400" cy="1600200"/>
          </a:xfrm>
        </p:grpSpPr>
        <p:sp>
          <p:nvSpPr>
            <p:cNvPr id="47" name="Line 30">
              <a:extLst>
                <a:ext uri="{FF2B5EF4-FFF2-40B4-BE49-F238E27FC236}">
                  <a16:creationId xmlns:a16="http://schemas.microsoft.com/office/drawing/2014/main" id="{D3411904-EB03-B8DE-3828-739986AA4A6D}"/>
                </a:ext>
              </a:extLst>
            </p:cNvPr>
            <p:cNvSpPr>
              <a:spLocks noChangeShapeType="1"/>
            </p:cNvSpPr>
            <p:nvPr/>
          </p:nvSpPr>
          <p:spPr bwMode="auto">
            <a:xfrm flipH="1">
              <a:off x="5983455" y="1558926"/>
              <a:ext cx="381000" cy="0"/>
            </a:xfrm>
            <a:prstGeom prst="line">
              <a:avLst/>
            </a:prstGeom>
            <a:noFill/>
            <a:ln w="793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48" name="Line 31">
              <a:extLst>
                <a:ext uri="{FF2B5EF4-FFF2-40B4-BE49-F238E27FC236}">
                  <a16:creationId xmlns:a16="http://schemas.microsoft.com/office/drawing/2014/main" id="{DF8BE40F-8395-EE91-445B-8337B45D50EC}"/>
                </a:ext>
              </a:extLst>
            </p:cNvPr>
            <p:cNvSpPr>
              <a:spLocks noChangeShapeType="1"/>
            </p:cNvSpPr>
            <p:nvPr/>
          </p:nvSpPr>
          <p:spPr bwMode="auto">
            <a:xfrm flipH="1">
              <a:off x="6974055" y="1558926"/>
              <a:ext cx="1295400" cy="0"/>
            </a:xfrm>
            <a:prstGeom prst="line">
              <a:avLst/>
            </a:prstGeom>
            <a:noFill/>
            <a:ln w="793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nvGrpSpPr>
            <p:cNvPr id="49" name="组合 48">
              <a:extLst>
                <a:ext uri="{FF2B5EF4-FFF2-40B4-BE49-F238E27FC236}">
                  <a16:creationId xmlns:a16="http://schemas.microsoft.com/office/drawing/2014/main" id="{541934D9-5071-4098-18DD-52876659958D}"/>
                </a:ext>
              </a:extLst>
            </p:cNvPr>
            <p:cNvGrpSpPr/>
            <p:nvPr/>
          </p:nvGrpSpPr>
          <p:grpSpPr>
            <a:xfrm>
              <a:off x="7202655" y="733426"/>
              <a:ext cx="457200" cy="1600200"/>
              <a:chOff x="7080250" y="3141663"/>
              <a:chExt cx="457200" cy="1600200"/>
            </a:xfrm>
          </p:grpSpPr>
          <p:sp>
            <p:nvSpPr>
              <p:cNvPr id="50" name="Line 32">
                <a:extLst>
                  <a:ext uri="{FF2B5EF4-FFF2-40B4-BE49-F238E27FC236}">
                    <a16:creationId xmlns:a16="http://schemas.microsoft.com/office/drawing/2014/main" id="{DB47ED7B-099E-64E8-E9EB-35506A8DB442}"/>
                  </a:ext>
                </a:extLst>
              </p:cNvPr>
              <p:cNvSpPr>
                <a:spLocks noChangeShapeType="1"/>
              </p:cNvSpPr>
              <p:nvPr/>
            </p:nvSpPr>
            <p:spPr bwMode="auto">
              <a:xfrm flipV="1">
                <a:off x="7080250" y="3141663"/>
                <a:ext cx="457200" cy="8382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51" name="Line 33">
                <a:extLst>
                  <a:ext uri="{FF2B5EF4-FFF2-40B4-BE49-F238E27FC236}">
                    <a16:creationId xmlns:a16="http://schemas.microsoft.com/office/drawing/2014/main" id="{C7DDE061-377F-636A-9C4A-3D44FC1AE4B1}"/>
                  </a:ext>
                </a:extLst>
              </p:cNvPr>
              <p:cNvSpPr>
                <a:spLocks noChangeShapeType="1"/>
              </p:cNvSpPr>
              <p:nvPr/>
            </p:nvSpPr>
            <p:spPr bwMode="auto">
              <a:xfrm>
                <a:off x="7080250" y="3979863"/>
                <a:ext cx="457200" cy="7620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grpSp>
          <p:nvGrpSpPr>
            <p:cNvPr id="52" name="组合 51">
              <a:extLst>
                <a:ext uri="{FF2B5EF4-FFF2-40B4-BE49-F238E27FC236}">
                  <a16:creationId xmlns:a16="http://schemas.microsoft.com/office/drawing/2014/main" id="{A0A1B72F-7278-4406-89E3-B78221B9C9EE}"/>
                </a:ext>
              </a:extLst>
            </p:cNvPr>
            <p:cNvGrpSpPr/>
            <p:nvPr/>
          </p:nvGrpSpPr>
          <p:grpSpPr>
            <a:xfrm>
              <a:off x="5907255" y="916793"/>
              <a:ext cx="2819400" cy="1146951"/>
              <a:chOff x="5784850" y="3325030"/>
              <a:chExt cx="2819400" cy="1146951"/>
            </a:xfrm>
          </p:grpSpPr>
          <p:grpSp>
            <p:nvGrpSpPr>
              <p:cNvPr id="53" name="组合 52">
                <a:extLst>
                  <a:ext uri="{FF2B5EF4-FFF2-40B4-BE49-F238E27FC236}">
                    <a16:creationId xmlns:a16="http://schemas.microsoft.com/office/drawing/2014/main" id="{DD973DEB-A599-A22B-90BD-CD9E456634D6}"/>
                  </a:ext>
                </a:extLst>
              </p:cNvPr>
              <p:cNvGrpSpPr/>
              <p:nvPr/>
            </p:nvGrpSpPr>
            <p:grpSpPr>
              <a:xfrm>
                <a:off x="5784850" y="3433763"/>
                <a:ext cx="2819400" cy="927100"/>
                <a:chOff x="5784850" y="3433763"/>
                <a:chExt cx="2819400" cy="927100"/>
              </a:xfrm>
            </p:grpSpPr>
            <p:sp>
              <p:nvSpPr>
                <p:cNvPr id="58" name="Line 22">
                  <a:extLst>
                    <a:ext uri="{FF2B5EF4-FFF2-40B4-BE49-F238E27FC236}">
                      <a16:creationId xmlns:a16="http://schemas.microsoft.com/office/drawing/2014/main" id="{F6F51B95-13BA-3AA9-5561-C7A15E49EDF0}"/>
                    </a:ext>
                  </a:extLst>
                </p:cNvPr>
                <p:cNvSpPr>
                  <a:spLocks noChangeShapeType="1"/>
                </p:cNvSpPr>
                <p:nvPr/>
              </p:nvSpPr>
              <p:spPr bwMode="auto">
                <a:xfrm>
                  <a:off x="5784850" y="3967163"/>
                  <a:ext cx="2819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59" name="Line 23">
                  <a:extLst>
                    <a:ext uri="{FF2B5EF4-FFF2-40B4-BE49-F238E27FC236}">
                      <a16:creationId xmlns:a16="http://schemas.microsoft.com/office/drawing/2014/main" id="{04BF6990-F7B3-A1C7-AB3C-0A4C92790093}"/>
                    </a:ext>
                  </a:extLst>
                </p:cNvPr>
                <p:cNvSpPr>
                  <a:spLocks noChangeShapeType="1"/>
                </p:cNvSpPr>
                <p:nvPr/>
              </p:nvSpPr>
              <p:spPr bwMode="auto">
                <a:xfrm flipV="1">
                  <a:off x="8147050" y="3433763"/>
                  <a:ext cx="0" cy="914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60" name="Object 24">
                  <a:extLst>
                    <a:ext uri="{FF2B5EF4-FFF2-40B4-BE49-F238E27FC236}">
                      <a16:creationId xmlns:a16="http://schemas.microsoft.com/office/drawing/2014/main" id="{875ED466-3436-9F9F-B597-4503AF3F6E06}"/>
                    </a:ext>
                  </a:extLst>
                </p:cNvPr>
                <p:cNvGraphicFramePr>
                  <a:graphicFrameLocks noChangeAspect="1"/>
                </p:cNvGraphicFramePr>
                <p:nvPr/>
              </p:nvGraphicFramePr>
              <p:xfrm>
                <a:off x="8035925" y="3827463"/>
                <a:ext cx="263525" cy="292100"/>
              </p:xfrm>
              <a:graphic>
                <a:graphicData uri="http://schemas.openxmlformats.org/presentationml/2006/ole">
                  <mc:AlternateContent xmlns:mc="http://schemas.openxmlformats.org/markup-compatibility/2006">
                    <mc:Choice xmlns:v="urn:schemas-microsoft-com:vml" Requires="v">
                      <p:oleObj r:id="rId16" imgW="114667" imgH="127372" progId="Equation.3">
                        <p:embed/>
                      </p:oleObj>
                    </mc:Choice>
                    <mc:Fallback>
                      <p:oleObj r:id="rId16" imgW="114667" imgH="127372" progId="Equation.3">
                        <p:embed/>
                        <p:pic>
                          <p:nvPicPr>
                            <p:cNvPr id="60" name="Object 24">
                              <a:extLst>
                                <a:ext uri="{FF2B5EF4-FFF2-40B4-BE49-F238E27FC236}">
                                  <a16:creationId xmlns:a16="http://schemas.microsoft.com/office/drawing/2014/main" id="{875ED466-3436-9F9F-B597-4503AF3F6E0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35925" y="38274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25">
                  <a:extLst>
                    <a:ext uri="{FF2B5EF4-FFF2-40B4-BE49-F238E27FC236}">
                      <a16:creationId xmlns:a16="http://schemas.microsoft.com/office/drawing/2014/main" id="{6F6F6511-7822-2802-9801-CB8AF3FC91AD}"/>
                    </a:ext>
                  </a:extLst>
                </p:cNvPr>
                <p:cNvGraphicFramePr>
                  <a:graphicFrameLocks noChangeAspect="1"/>
                </p:cNvGraphicFramePr>
                <p:nvPr/>
              </p:nvGraphicFramePr>
              <p:xfrm>
                <a:off x="6699250" y="3827463"/>
                <a:ext cx="263525" cy="292100"/>
              </p:xfrm>
              <a:graphic>
                <a:graphicData uri="http://schemas.openxmlformats.org/presentationml/2006/ole">
                  <mc:AlternateContent xmlns:mc="http://schemas.openxmlformats.org/markup-compatibility/2006">
                    <mc:Choice xmlns:v="urn:schemas-microsoft-com:vml" Requires="v">
                      <p:oleObj r:id="rId18" imgW="114667" imgH="127372" progId="Equation.3">
                        <p:embed/>
                      </p:oleObj>
                    </mc:Choice>
                    <mc:Fallback>
                      <p:oleObj r:id="rId18" imgW="114667" imgH="127372" progId="Equation.3">
                        <p:embed/>
                        <p:pic>
                          <p:nvPicPr>
                            <p:cNvPr id="61" name="Object 25">
                              <a:extLst>
                                <a:ext uri="{FF2B5EF4-FFF2-40B4-BE49-F238E27FC236}">
                                  <a16:creationId xmlns:a16="http://schemas.microsoft.com/office/drawing/2014/main" id="{6F6F6511-7822-2802-9801-CB8AF3FC91A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99250" y="38274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26">
                  <a:extLst>
                    <a:ext uri="{FF2B5EF4-FFF2-40B4-BE49-F238E27FC236}">
                      <a16:creationId xmlns:a16="http://schemas.microsoft.com/office/drawing/2014/main" id="{643B64BD-AC96-7F25-9B06-48360538F39B}"/>
                    </a:ext>
                  </a:extLst>
                </p:cNvPr>
                <p:cNvGraphicFramePr>
                  <a:graphicFrameLocks noChangeAspect="1"/>
                </p:cNvGraphicFramePr>
                <p:nvPr/>
              </p:nvGraphicFramePr>
              <p:xfrm>
                <a:off x="6089650" y="3814763"/>
                <a:ext cx="263525" cy="292100"/>
              </p:xfrm>
              <a:graphic>
                <a:graphicData uri="http://schemas.openxmlformats.org/presentationml/2006/ole">
                  <mc:AlternateContent xmlns:mc="http://schemas.openxmlformats.org/markup-compatibility/2006">
                    <mc:Choice xmlns:v="urn:schemas-microsoft-com:vml" Requires="v">
                      <p:oleObj r:id="rId19" imgW="114667" imgH="127372" progId="Equation.3">
                        <p:embed/>
                      </p:oleObj>
                    </mc:Choice>
                    <mc:Fallback>
                      <p:oleObj r:id="rId19" imgW="114667" imgH="127372" progId="Equation.3">
                        <p:embed/>
                        <p:pic>
                          <p:nvPicPr>
                            <p:cNvPr id="62" name="Object 26">
                              <a:extLst>
                                <a:ext uri="{FF2B5EF4-FFF2-40B4-BE49-F238E27FC236}">
                                  <a16:creationId xmlns:a16="http://schemas.microsoft.com/office/drawing/2014/main" id="{643B64BD-AC96-7F25-9B06-48360538F39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89650" y="38147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27">
                  <a:extLst>
                    <a:ext uri="{FF2B5EF4-FFF2-40B4-BE49-F238E27FC236}">
                      <a16:creationId xmlns:a16="http://schemas.microsoft.com/office/drawing/2014/main" id="{BA941F1D-C3D1-81C1-5C2B-E275227CE445}"/>
                    </a:ext>
                  </a:extLst>
                </p:cNvPr>
                <p:cNvGraphicFramePr>
                  <a:graphicFrameLocks noChangeAspect="1"/>
                </p:cNvGraphicFramePr>
                <p:nvPr/>
              </p:nvGraphicFramePr>
              <p:xfrm>
                <a:off x="8224838" y="3967163"/>
                <a:ext cx="227013" cy="317500"/>
              </p:xfrm>
              <a:graphic>
                <a:graphicData uri="http://schemas.openxmlformats.org/presentationml/2006/ole">
                  <mc:AlternateContent xmlns:mc="http://schemas.openxmlformats.org/markup-compatibility/2006">
                    <mc:Choice xmlns:v="urn:schemas-microsoft-com:vml" Requires="v">
                      <p:oleObj r:id="rId20" imgW="127262" imgH="178040" progId="Equation.3">
                        <p:embed/>
                      </p:oleObj>
                    </mc:Choice>
                    <mc:Fallback>
                      <p:oleObj r:id="rId20" imgW="127262" imgH="178040" progId="Equation.3">
                        <p:embed/>
                        <p:pic>
                          <p:nvPicPr>
                            <p:cNvPr id="63" name="Object 27">
                              <a:extLst>
                                <a:ext uri="{FF2B5EF4-FFF2-40B4-BE49-F238E27FC236}">
                                  <a16:creationId xmlns:a16="http://schemas.microsoft.com/office/drawing/2014/main" id="{BA941F1D-C3D1-81C1-5C2B-E275227CE44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224838" y="3967163"/>
                              <a:ext cx="227013"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28">
                  <a:extLst>
                    <a:ext uri="{FF2B5EF4-FFF2-40B4-BE49-F238E27FC236}">
                      <a16:creationId xmlns:a16="http://schemas.microsoft.com/office/drawing/2014/main" id="{8C760024-66CE-6D4A-5820-70F1004D1233}"/>
                    </a:ext>
                  </a:extLst>
                </p:cNvPr>
                <p:cNvGraphicFramePr>
                  <a:graphicFrameLocks noChangeAspect="1"/>
                </p:cNvGraphicFramePr>
                <p:nvPr/>
              </p:nvGraphicFramePr>
              <p:xfrm>
                <a:off x="6686550" y="4054476"/>
                <a:ext cx="407988" cy="293688"/>
              </p:xfrm>
              <a:graphic>
                <a:graphicData uri="http://schemas.openxmlformats.org/presentationml/2006/ole">
                  <mc:AlternateContent xmlns:mc="http://schemas.openxmlformats.org/markup-compatibility/2006">
                    <mc:Choice xmlns:v="urn:schemas-microsoft-com:vml" Requires="v">
                      <p:oleObj r:id="rId22" imgW="228917" imgH="165417" progId="Equation.3">
                        <p:embed/>
                      </p:oleObj>
                    </mc:Choice>
                    <mc:Fallback>
                      <p:oleObj r:id="rId22" imgW="228917" imgH="165417" progId="Equation.3">
                        <p:embed/>
                        <p:pic>
                          <p:nvPicPr>
                            <p:cNvPr id="64" name="Object 28">
                              <a:extLst>
                                <a:ext uri="{FF2B5EF4-FFF2-40B4-BE49-F238E27FC236}">
                                  <a16:creationId xmlns:a16="http://schemas.microsoft.com/office/drawing/2014/main" id="{8C760024-66CE-6D4A-5820-70F1004D123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686550" y="4054476"/>
                              <a:ext cx="407988" cy="29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29">
                  <a:extLst>
                    <a:ext uri="{FF2B5EF4-FFF2-40B4-BE49-F238E27FC236}">
                      <a16:creationId xmlns:a16="http://schemas.microsoft.com/office/drawing/2014/main" id="{EAC582D8-390D-12EA-BA1D-51E383DC32DF}"/>
                    </a:ext>
                  </a:extLst>
                </p:cNvPr>
                <p:cNvGraphicFramePr>
                  <a:graphicFrameLocks noChangeAspect="1"/>
                </p:cNvGraphicFramePr>
                <p:nvPr/>
              </p:nvGraphicFramePr>
              <p:xfrm>
                <a:off x="6075363" y="4043363"/>
                <a:ext cx="407988" cy="317500"/>
              </p:xfrm>
              <a:graphic>
                <a:graphicData uri="http://schemas.openxmlformats.org/presentationml/2006/ole">
                  <mc:AlternateContent xmlns:mc="http://schemas.openxmlformats.org/markup-compatibility/2006">
                    <mc:Choice xmlns:v="urn:schemas-microsoft-com:vml" Requires="v">
                      <p:oleObj r:id="rId24" imgW="228818" imgH="178040" progId="Equation.3">
                        <p:embed/>
                      </p:oleObj>
                    </mc:Choice>
                    <mc:Fallback>
                      <p:oleObj r:id="rId24" imgW="228818" imgH="178040" progId="Equation.3">
                        <p:embed/>
                        <p:pic>
                          <p:nvPicPr>
                            <p:cNvPr id="65" name="Object 29">
                              <a:extLst>
                                <a:ext uri="{FF2B5EF4-FFF2-40B4-BE49-F238E27FC236}">
                                  <a16:creationId xmlns:a16="http://schemas.microsoft.com/office/drawing/2014/main" id="{EAC582D8-390D-12EA-BA1D-51E383DC32DF}"/>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075363" y="4043363"/>
                              <a:ext cx="407988"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4" name="对象 53">
                <a:extLst>
                  <a:ext uri="{FF2B5EF4-FFF2-40B4-BE49-F238E27FC236}">
                    <a16:creationId xmlns:a16="http://schemas.microsoft.com/office/drawing/2014/main" id="{7C536643-E106-5F6D-6591-B850F7A85EFB}"/>
                  </a:ext>
                </a:extLst>
              </p:cNvPr>
              <p:cNvGraphicFramePr>
                <a:graphicFrameLocks noChangeAspect="1"/>
              </p:cNvGraphicFramePr>
              <p:nvPr/>
            </p:nvGraphicFramePr>
            <p:xfrm>
              <a:off x="7723187" y="4057652"/>
              <a:ext cx="263525" cy="292100"/>
            </p:xfrm>
            <a:graphic>
              <a:graphicData uri="http://schemas.openxmlformats.org/presentationml/2006/ole">
                <mc:AlternateContent xmlns:mc="http://schemas.openxmlformats.org/markup-compatibility/2006">
                  <mc:Choice xmlns:v="urn:schemas-microsoft-com:vml" Requires="v">
                    <p:oleObj name="Equation" r:id="rId26" imgW="263900" imgH="292691" progId="Equation.DSMT4">
                      <p:embed/>
                    </p:oleObj>
                  </mc:Choice>
                  <mc:Fallback>
                    <p:oleObj name="Equation" r:id="rId26" imgW="263900" imgH="292691" progId="Equation.DSMT4">
                      <p:embed/>
                      <p:pic>
                        <p:nvPicPr>
                          <p:cNvPr id="54" name="对象 53">
                            <a:extLst>
                              <a:ext uri="{FF2B5EF4-FFF2-40B4-BE49-F238E27FC236}">
                                <a16:creationId xmlns:a16="http://schemas.microsoft.com/office/drawing/2014/main" id="{7C536643-E106-5F6D-6591-B850F7A85EFB}"/>
                              </a:ext>
                            </a:extLst>
                          </p:cNvPr>
                          <p:cNvPicPr/>
                          <p:nvPr/>
                        </p:nvPicPr>
                        <p:blipFill>
                          <a:blip r:embed="rId27"/>
                          <a:stretch>
                            <a:fillRect/>
                          </a:stretch>
                        </p:blipFill>
                        <p:spPr>
                          <a:xfrm>
                            <a:off x="7723187" y="4057652"/>
                            <a:ext cx="263525" cy="292100"/>
                          </a:xfrm>
                          <a:prstGeom prst="rect">
                            <a:avLst/>
                          </a:prstGeom>
                        </p:spPr>
                      </p:pic>
                    </p:oleObj>
                  </mc:Fallback>
                </mc:AlternateContent>
              </a:graphicData>
            </a:graphic>
          </p:graphicFrame>
          <p:sp>
            <p:nvSpPr>
              <p:cNvPr id="55" name="椭圆 54">
                <a:extLst>
                  <a:ext uri="{FF2B5EF4-FFF2-40B4-BE49-F238E27FC236}">
                    <a16:creationId xmlns:a16="http://schemas.microsoft.com/office/drawing/2014/main" id="{699A8189-1BA6-CAD1-A57B-7B19FF0F82FE}"/>
                  </a:ext>
                </a:extLst>
              </p:cNvPr>
              <p:cNvSpPr/>
              <p:nvPr/>
            </p:nvSpPr>
            <p:spPr>
              <a:xfrm>
                <a:off x="7614047" y="3325030"/>
                <a:ext cx="167481" cy="142866"/>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宋体"/>
                  <a:cs typeface="+mn-cs"/>
                </a:endParaRPr>
              </a:p>
            </p:txBody>
          </p:sp>
          <p:graphicFrame>
            <p:nvGraphicFramePr>
              <p:cNvPr id="56" name="对象 55">
                <a:extLst>
                  <a:ext uri="{FF2B5EF4-FFF2-40B4-BE49-F238E27FC236}">
                    <a16:creationId xmlns:a16="http://schemas.microsoft.com/office/drawing/2014/main" id="{41B7DD9E-5FE6-D1C4-262E-752A8C3379DD}"/>
                  </a:ext>
                </a:extLst>
              </p:cNvPr>
              <p:cNvGraphicFramePr>
                <a:graphicFrameLocks noChangeAspect="1"/>
              </p:cNvGraphicFramePr>
              <p:nvPr/>
            </p:nvGraphicFramePr>
            <p:xfrm>
              <a:off x="7720011" y="3513140"/>
              <a:ext cx="263525" cy="292100"/>
            </p:xfrm>
            <a:graphic>
              <a:graphicData uri="http://schemas.openxmlformats.org/presentationml/2006/ole">
                <mc:AlternateContent xmlns:mc="http://schemas.openxmlformats.org/markup-compatibility/2006">
                  <mc:Choice xmlns:v="urn:schemas-microsoft-com:vml" Requires="v">
                    <p:oleObj name="Equation" r:id="rId28" imgW="263900" imgH="292691" progId="Equation.DSMT4">
                      <p:embed/>
                    </p:oleObj>
                  </mc:Choice>
                  <mc:Fallback>
                    <p:oleObj name="Equation" r:id="rId28" imgW="263900" imgH="292691" progId="Equation.DSMT4">
                      <p:embed/>
                      <p:pic>
                        <p:nvPicPr>
                          <p:cNvPr id="56" name="对象 55">
                            <a:extLst>
                              <a:ext uri="{FF2B5EF4-FFF2-40B4-BE49-F238E27FC236}">
                                <a16:creationId xmlns:a16="http://schemas.microsoft.com/office/drawing/2014/main" id="{41B7DD9E-5FE6-D1C4-262E-752A8C3379DD}"/>
                              </a:ext>
                            </a:extLst>
                          </p:cNvPr>
                          <p:cNvPicPr/>
                          <p:nvPr/>
                        </p:nvPicPr>
                        <p:blipFill>
                          <a:blip r:embed="rId27"/>
                          <a:stretch>
                            <a:fillRect/>
                          </a:stretch>
                        </p:blipFill>
                        <p:spPr>
                          <a:xfrm>
                            <a:off x="7720011" y="3513140"/>
                            <a:ext cx="263525" cy="292100"/>
                          </a:xfrm>
                          <a:prstGeom prst="rect">
                            <a:avLst/>
                          </a:prstGeom>
                        </p:spPr>
                      </p:pic>
                    </p:oleObj>
                  </mc:Fallback>
                </mc:AlternateContent>
              </a:graphicData>
            </a:graphic>
          </p:graphicFrame>
          <p:sp>
            <p:nvSpPr>
              <p:cNvPr id="57" name="椭圆 56">
                <a:extLst>
                  <a:ext uri="{FF2B5EF4-FFF2-40B4-BE49-F238E27FC236}">
                    <a16:creationId xmlns:a16="http://schemas.microsoft.com/office/drawing/2014/main" id="{A5C80221-E763-9C21-63D1-39D25C330C5F}"/>
                  </a:ext>
                </a:extLst>
              </p:cNvPr>
              <p:cNvSpPr/>
              <p:nvPr/>
            </p:nvSpPr>
            <p:spPr>
              <a:xfrm>
                <a:off x="7580312" y="4329115"/>
                <a:ext cx="167481" cy="142866"/>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宋体"/>
                  <a:cs typeface="+mn-cs"/>
                </a:endParaRPr>
              </a:p>
            </p:txBody>
          </p:sp>
        </p:grpSp>
      </p:grpSp>
      <p:sp>
        <p:nvSpPr>
          <p:cNvPr id="67" name="椭圆 66">
            <a:extLst>
              <a:ext uri="{FF2B5EF4-FFF2-40B4-BE49-F238E27FC236}">
                <a16:creationId xmlns:a16="http://schemas.microsoft.com/office/drawing/2014/main" id="{8BD2CCF6-2045-1D81-CB1E-8A6C782FE8A7}"/>
              </a:ext>
            </a:extLst>
          </p:cNvPr>
          <p:cNvSpPr/>
          <p:nvPr/>
        </p:nvSpPr>
        <p:spPr>
          <a:xfrm>
            <a:off x="7533107" y="1436453"/>
            <a:ext cx="253831" cy="244376"/>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宋体"/>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wipe(left)">
                                      <p:cBhvr>
                                        <p:cTn id="7" dur="500"/>
                                        <p:tgtEl>
                                          <p:spTgt spid="8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wipe(left)">
                                      <p:cBhvr>
                                        <p:cTn id="12" dur="500"/>
                                        <p:tgtEl>
                                          <p:spTgt spid="81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198"/>
                                        </p:tgtEl>
                                        <p:attrNameLst>
                                          <p:attrName>style.visibility</p:attrName>
                                        </p:attrNameLst>
                                      </p:cBhvr>
                                      <p:to>
                                        <p:strVal val="visible"/>
                                      </p:to>
                                    </p:set>
                                    <p:animEffect transition="in" filter="wipe(left)">
                                      <p:cBhvr>
                                        <p:cTn id="17" dur="500"/>
                                        <p:tgtEl>
                                          <p:spTgt spid="81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
                                            <p:txEl>
                                              <p:pRg st="0" end="0"/>
                                            </p:txEl>
                                          </p:spTgt>
                                        </p:tgtEl>
                                        <p:attrNameLst>
                                          <p:attrName>style.visibility</p:attrName>
                                        </p:attrNameLst>
                                      </p:cBhvr>
                                      <p:to>
                                        <p:strVal val="visible"/>
                                      </p:to>
                                    </p:set>
                                    <p:animEffect transition="in" filter="fade">
                                      <p:cBhvr>
                                        <p:cTn id="27" dur="500"/>
                                        <p:tgtEl>
                                          <p:spTgt spid="3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
                                            <p:txEl>
                                              <p:pRg st="1" end="1"/>
                                            </p:txEl>
                                          </p:spTgt>
                                        </p:tgtEl>
                                        <p:attrNameLst>
                                          <p:attrName>style.visibility</p:attrName>
                                        </p:attrNameLst>
                                      </p:cBhvr>
                                      <p:to>
                                        <p:strVal val="visible"/>
                                      </p:to>
                                    </p:set>
                                    <p:animEffect transition="in" filter="fade">
                                      <p:cBhvr>
                                        <p:cTn id="32" dur="500"/>
                                        <p:tgtEl>
                                          <p:spTgt spid="3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2" end="2"/>
                                            </p:txEl>
                                          </p:spTgt>
                                        </p:tgtEl>
                                        <p:attrNameLst>
                                          <p:attrName>style.visibility</p:attrName>
                                        </p:attrNameLst>
                                      </p:cBhvr>
                                      <p:to>
                                        <p:strVal val="visible"/>
                                      </p:to>
                                    </p:set>
                                    <p:animEffect transition="in" filter="fade">
                                      <p:cBhvr>
                                        <p:cTn id="37" dur="500"/>
                                        <p:tgtEl>
                                          <p:spTgt spid="3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8">
                                            <p:txEl>
                                              <p:pRg st="3" end="3"/>
                                            </p:txEl>
                                          </p:spTgt>
                                        </p:tgtEl>
                                        <p:attrNameLst>
                                          <p:attrName>style.visibility</p:attrName>
                                        </p:attrNameLst>
                                      </p:cBhvr>
                                      <p:to>
                                        <p:strVal val="visible"/>
                                      </p:to>
                                    </p:set>
                                    <p:animEffect transition="in" filter="fade">
                                      <p:cBhvr>
                                        <p:cTn id="42" dur="500"/>
                                        <p:tgtEl>
                                          <p:spTgt spid="38">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8">
                                            <p:txEl>
                                              <p:pRg st="4" end="4"/>
                                            </p:txEl>
                                          </p:spTgt>
                                        </p:tgtEl>
                                        <p:attrNameLst>
                                          <p:attrName>style.visibility</p:attrName>
                                        </p:attrNameLst>
                                      </p:cBhvr>
                                      <p:to>
                                        <p:strVal val="visible"/>
                                      </p:to>
                                    </p:set>
                                    <p:animEffect transition="in" filter="fade">
                                      <p:cBhvr>
                                        <p:cTn id="47" dur="500"/>
                                        <p:tgtEl>
                                          <p:spTgt spid="38">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8">
                                            <p:txEl>
                                              <p:pRg st="5" end="5"/>
                                            </p:txEl>
                                          </p:spTgt>
                                        </p:tgtEl>
                                        <p:attrNameLst>
                                          <p:attrName>style.visibility</p:attrName>
                                        </p:attrNameLst>
                                      </p:cBhvr>
                                      <p:to>
                                        <p:strVal val="visible"/>
                                      </p:to>
                                    </p:set>
                                    <p:animEffect transition="in" filter="fade">
                                      <p:cBhvr>
                                        <p:cTn id="52" dur="500"/>
                                        <p:tgtEl>
                                          <p:spTgt spid="38">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8">
                                            <p:txEl>
                                              <p:pRg st="6" end="6"/>
                                            </p:txEl>
                                          </p:spTgt>
                                        </p:tgtEl>
                                        <p:attrNameLst>
                                          <p:attrName>style.visibility</p:attrName>
                                        </p:attrNameLst>
                                      </p:cBhvr>
                                      <p:to>
                                        <p:strVal val="visible"/>
                                      </p:to>
                                    </p:set>
                                    <p:animEffect transition="in" filter="fade">
                                      <p:cBhvr>
                                        <p:cTn id="57" dur="500"/>
                                        <p:tgtEl>
                                          <p:spTgt spid="38">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wipe(left)">
                                      <p:cBhvr>
                                        <p:cTn id="80" dur="500"/>
                                        <p:tgtEl>
                                          <p:spTgt spid="45"/>
                                        </p:tgtEl>
                                      </p:cBhvr>
                                    </p:animEffect>
                                  </p:childTnLst>
                                </p:cTn>
                              </p:par>
                              <p:par>
                                <p:cTn id="81" presetID="22" presetClass="entr" presetSubtype="8" fill="hold"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wipe(left)">
                                      <p:cBhvr>
                                        <p:cTn id="83" dur="500"/>
                                        <p:tgtEl>
                                          <p:spTgt spid="46"/>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67"/>
                                        </p:tgtEl>
                                        <p:attrNameLst>
                                          <p:attrName>style.visibility</p:attrName>
                                        </p:attrNameLst>
                                      </p:cBhvr>
                                      <p:to>
                                        <p:strVal val="visible"/>
                                      </p:to>
                                    </p:set>
                                    <p:animEffect transition="in" filter="fade">
                                      <p:cBhvr>
                                        <p:cTn id="88" dur="1000"/>
                                        <p:tgtEl>
                                          <p:spTgt spid="67"/>
                                        </p:tgtEl>
                                      </p:cBhvr>
                                    </p:animEffect>
                                    <p:anim calcmode="lin" valueType="num">
                                      <p:cBhvr>
                                        <p:cTn id="89" dur="1000" fill="hold"/>
                                        <p:tgtEl>
                                          <p:spTgt spid="67"/>
                                        </p:tgtEl>
                                        <p:attrNameLst>
                                          <p:attrName>ppt_x</p:attrName>
                                        </p:attrNameLst>
                                      </p:cBhvr>
                                      <p:tavLst>
                                        <p:tav tm="0">
                                          <p:val>
                                            <p:strVal val="#ppt_x"/>
                                          </p:val>
                                        </p:tav>
                                        <p:tav tm="100000">
                                          <p:val>
                                            <p:strVal val="#ppt_x"/>
                                          </p:val>
                                        </p:tav>
                                      </p:tavLst>
                                    </p:anim>
                                    <p:anim calcmode="lin" valueType="num">
                                      <p:cBhvr>
                                        <p:cTn id="90"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animBg="1"/>
      <p:bldP spid="43" grpId="0"/>
      <p:bldP spid="67"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FE56A0C-3A82-8B9B-37F9-6759835E8CA2}"/>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F42CBD5-8615-4EC8-8E26-5C23C2DDA3CA}" type="datetime1">
              <a:rPr kumimoji="0" lang="zh-CN" altLang="en-US" sz="1400" b="0" i="0" u="none" strike="noStrike" kern="1200" cap="none" spc="0" normalizeH="0" baseline="0" noProof="0" smtClean="0">
                <a:ln>
                  <a:noFill/>
                </a:ln>
                <a:solidFill>
                  <a:srgbClr val="006699"/>
                </a:solidFill>
                <a:effectLst/>
                <a:uLnTx/>
                <a:uFillTx/>
                <a:latin typeface="Verdana"/>
                <a:ea typeface="宋体"/>
                <a:cs typeface="+mn-cs"/>
              </a:rPr>
              <a:pPr marL="0" marR="0" lvl="0" indent="0" algn="l" defTabSz="457200" rtl="0" eaLnBrk="1" fontAlgn="auto" latinLnBrk="0" hangingPunct="1">
                <a:lnSpc>
                  <a:spcPct val="100000"/>
                </a:lnSpc>
                <a:spcBef>
                  <a:spcPts val="0"/>
                </a:spcBef>
                <a:spcAft>
                  <a:spcPts val="0"/>
                </a:spcAft>
                <a:buClrTx/>
                <a:buSzTx/>
                <a:buFontTx/>
                <a:buNone/>
                <a:tabLst/>
                <a:defRPr/>
              </a:pPr>
              <a:t>2024/5/31</a:t>
            </a:fld>
            <a:endParaRPr kumimoji="0" lang="en-US" sz="1400" b="0" i="0" u="none" strike="noStrike" kern="1200" cap="none" spc="0" normalizeH="0" baseline="0" noProof="0">
              <a:ln>
                <a:noFill/>
              </a:ln>
              <a:solidFill>
                <a:srgbClr val="006699"/>
              </a:solidFill>
              <a:effectLst/>
              <a:uLnTx/>
              <a:uFillTx/>
              <a:latin typeface="Verdana"/>
              <a:ea typeface="宋体"/>
              <a:cs typeface="+mn-cs"/>
            </a:endParaRPr>
          </a:p>
        </p:txBody>
      </p:sp>
      <p:sp>
        <p:nvSpPr>
          <p:cNvPr id="5" name="页脚占位符 4">
            <a:extLst>
              <a:ext uri="{FF2B5EF4-FFF2-40B4-BE49-F238E27FC236}">
                <a16:creationId xmlns:a16="http://schemas.microsoft.com/office/drawing/2014/main" id="{24CA8F72-0B56-B63C-E55A-35D29E65A321}"/>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a:ea typeface="宋体"/>
              <a:cs typeface="+mn-cs"/>
            </a:endParaRPr>
          </a:p>
        </p:txBody>
      </p:sp>
      <p:sp>
        <p:nvSpPr>
          <p:cNvPr id="6" name="灯片编号占位符 5">
            <a:extLst>
              <a:ext uri="{FF2B5EF4-FFF2-40B4-BE49-F238E27FC236}">
                <a16:creationId xmlns:a16="http://schemas.microsoft.com/office/drawing/2014/main" id="{66733FFC-DD1B-DF77-6532-1197331359B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9AF3CB-7905-4779-AC9A-8A715C070A09}" type="slidenum">
              <a:rPr kumimoji="0" lang="en-US" altLang="zh-CN" sz="1400" b="0" i="0" u="none" strike="noStrike" kern="1200" cap="none" spc="0" normalizeH="0" baseline="0" noProof="0" smtClean="0">
                <a:ln>
                  <a:noFill/>
                </a:ln>
                <a:solidFill>
                  <a:srgbClr val="006699"/>
                </a:solidFill>
                <a:effectLst/>
                <a:uLnTx/>
                <a:uFillTx/>
                <a:latin typeface="Verdana"/>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altLang="zh-CN" sz="1400" b="0" i="0" u="none" strike="noStrike" kern="1200" cap="none" spc="0" normalizeH="0" baseline="0" noProof="0">
              <a:ln>
                <a:noFill/>
              </a:ln>
              <a:solidFill>
                <a:srgbClr val="006699"/>
              </a:solidFill>
              <a:effectLst/>
              <a:uLnTx/>
              <a:uFillTx/>
              <a:latin typeface="Verdana"/>
              <a:ea typeface="宋体" panose="02010600030101010101" pitchFamily="2" charset="-122"/>
              <a:cs typeface="+mn-cs"/>
            </a:endParaRPr>
          </a:p>
        </p:txBody>
      </p:sp>
      <p:grpSp>
        <p:nvGrpSpPr>
          <p:cNvPr id="7" name="Group 7">
            <a:extLst>
              <a:ext uri="{FF2B5EF4-FFF2-40B4-BE49-F238E27FC236}">
                <a16:creationId xmlns:a16="http://schemas.microsoft.com/office/drawing/2014/main" id="{D1FCB16C-05C9-60A6-AEF7-45B2E19ACA6C}"/>
              </a:ext>
            </a:extLst>
          </p:cNvPr>
          <p:cNvGrpSpPr>
            <a:grpSpLocks/>
          </p:cNvGrpSpPr>
          <p:nvPr/>
        </p:nvGrpSpPr>
        <p:grpSpPr bwMode="auto">
          <a:xfrm>
            <a:off x="746125" y="4508500"/>
            <a:ext cx="7772400" cy="1219200"/>
            <a:chOff x="0" y="0"/>
            <a:chExt cx="4896" cy="768"/>
          </a:xfrm>
        </p:grpSpPr>
        <p:sp>
          <p:nvSpPr>
            <p:cNvPr id="8" name="Rectangle 8">
              <a:extLst>
                <a:ext uri="{FF2B5EF4-FFF2-40B4-BE49-F238E27FC236}">
                  <a16:creationId xmlns:a16="http://schemas.microsoft.com/office/drawing/2014/main" id="{C85DD09E-0394-4044-F54F-1909FF67A024}"/>
                </a:ext>
              </a:extLst>
            </p:cNvPr>
            <p:cNvSpPr>
              <a:spLocks noChangeArrowheads="1"/>
            </p:cNvSpPr>
            <p:nvPr/>
          </p:nvSpPr>
          <p:spPr bwMode="auto">
            <a:xfrm>
              <a:off x="4407" y="384"/>
              <a:ext cx="48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0</a:t>
              </a:r>
            </a:p>
          </p:txBody>
        </p:sp>
        <p:sp>
          <p:nvSpPr>
            <p:cNvPr id="9" name="Rectangle 9">
              <a:extLst>
                <a:ext uri="{FF2B5EF4-FFF2-40B4-BE49-F238E27FC236}">
                  <a16:creationId xmlns:a16="http://schemas.microsoft.com/office/drawing/2014/main" id="{6B01B2A8-006F-0DC2-5267-47327CA78CDD}"/>
                </a:ext>
              </a:extLst>
            </p:cNvPr>
            <p:cNvSpPr>
              <a:spLocks noChangeArrowheads="1"/>
            </p:cNvSpPr>
            <p:nvPr/>
          </p:nvSpPr>
          <p:spPr bwMode="auto">
            <a:xfrm>
              <a:off x="3917" y="384"/>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3.949</a:t>
              </a:r>
            </a:p>
          </p:txBody>
        </p:sp>
        <p:sp>
          <p:nvSpPr>
            <p:cNvPr id="10" name="Rectangle 10">
              <a:extLst>
                <a:ext uri="{FF2B5EF4-FFF2-40B4-BE49-F238E27FC236}">
                  <a16:creationId xmlns:a16="http://schemas.microsoft.com/office/drawing/2014/main" id="{1B2F36A8-F6C1-4CE8-18D0-E441D46C967C}"/>
                </a:ext>
              </a:extLst>
            </p:cNvPr>
            <p:cNvSpPr>
              <a:spLocks noChangeArrowheads="1"/>
            </p:cNvSpPr>
            <p:nvPr/>
          </p:nvSpPr>
          <p:spPr bwMode="auto">
            <a:xfrm>
              <a:off x="3427" y="384"/>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7.457</a:t>
              </a:r>
            </a:p>
          </p:txBody>
        </p:sp>
        <p:sp>
          <p:nvSpPr>
            <p:cNvPr id="11" name="Rectangle 11">
              <a:extLst>
                <a:ext uri="{FF2B5EF4-FFF2-40B4-BE49-F238E27FC236}">
                  <a16:creationId xmlns:a16="http://schemas.microsoft.com/office/drawing/2014/main" id="{84ADB18F-504C-B47F-16DD-69F47605F1CE}"/>
                </a:ext>
              </a:extLst>
            </p:cNvPr>
            <p:cNvSpPr>
              <a:spLocks noChangeArrowheads="1"/>
            </p:cNvSpPr>
            <p:nvPr/>
          </p:nvSpPr>
          <p:spPr bwMode="auto">
            <a:xfrm>
              <a:off x="2937" y="384"/>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9.375</a:t>
              </a:r>
            </a:p>
          </p:txBody>
        </p:sp>
        <p:sp>
          <p:nvSpPr>
            <p:cNvPr id="12" name="Rectangle 12">
              <a:extLst>
                <a:ext uri="{FF2B5EF4-FFF2-40B4-BE49-F238E27FC236}">
                  <a16:creationId xmlns:a16="http://schemas.microsoft.com/office/drawing/2014/main" id="{FB7A659A-02BF-CD6F-B255-4EEA30A97552}"/>
                </a:ext>
              </a:extLst>
            </p:cNvPr>
            <p:cNvSpPr>
              <a:spLocks noChangeArrowheads="1"/>
            </p:cNvSpPr>
            <p:nvPr/>
          </p:nvSpPr>
          <p:spPr bwMode="auto">
            <a:xfrm>
              <a:off x="2448" y="384"/>
              <a:ext cx="48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8.80</a:t>
              </a:r>
            </a:p>
          </p:txBody>
        </p:sp>
        <p:sp>
          <p:nvSpPr>
            <p:cNvPr id="13" name="Rectangle 13">
              <a:extLst>
                <a:ext uri="{FF2B5EF4-FFF2-40B4-BE49-F238E27FC236}">
                  <a16:creationId xmlns:a16="http://schemas.microsoft.com/office/drawing/2014/main" id="{A3B72414-2111-6040-E4FC-E6D952CDDA2E}"/>
                </a:ext>
              </a:extLst>
            </p:cNvPr>
            <p:cNvSpPr>
              <a:spLocks noChangeArrowheads="1"/>
            </p:cNvSpPr>
            <p:nvPr/>
          </p:nvSpPr>
          <p:spPr bwMode="auto">
            <a:xfrm>
              <a:off x="1959" y="384"/>
              <a:ext cx="48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5.971</a:t>
              </a:r>
            </a:p>
          </p:txBody>
        </p:sp>
        <p:sp>
          <p:nvSpPr>
            <p:cNvPr id="14" name="Rectangle 14">
              <a:extLst>
                <a:ext uri="{FF2B5EF4-FFF2-40B4-BE49-F238E27FC236}">
                  <a16:creationId xmlns:a16="http://schemas.microsoft.com/office/drawing/2014/main" id="{394EA1A0-6812-91F2-51FB-31B5D9034F96}"/>
                </a:ext>
              </a:extLst>
            </p:cNvPr>
            <p:cNvSpPr>
              <a:spLocks noChangeArrowheads="1"/>
            </p:cNvSpPr>
            <p:nvPr/>
          </p:nvSpPr>
          <p:spPr bwMode="auto">
            <a:xfrm>
              <a:off x="1469" y="384"/>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3</a:t>
              </a:r>
            </a:p>
          </p:txBody>
        </p:sp>
        <p:sp>
          <p:nvSpPr>
            <p:cNvPr id="15" name="Rectangle 15">
              <a:extLst>
                <a:ext uri="{FF2B5EF4-FFF2-40B4-BE49-F238E27FC236}">
                  <a16:creationId xmlns:a16="http://schemas.microsoft.com/office/drawing/2014/main" id="{A274E690-AEAD-9599-8E45-1EA5B90BE424}"/>
                </a:ext>
              </a:extLst>
            </p:cNvPr>
            <p:cNvSpPr>
              <a:spLocks noChangeArrowheads="1"/>
            </p:cNvSpPr>
            <p:nvPr/>
          </p:nvSpPr>
          <p:spPr bwMode="auto">
            <a:xfrm>
              <a:off x="979" y="384"/>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1.628</a:t>
              </a:r>
            </a:p>
          </p:txBody>
        </p:sp>
        <p:sp>
          <p:nvSpPr>
            <p:cNvPr id="16" name="Rectangle 16">
              <a:extLst>
                <a:ext uri="{FF2B5EF4-FFF2-40B4-BE49-F238E27FC236}">
                  <a16:creationId xmlns:a16="http://schemas.microsoft.com/office/drawing/2014/main" id="{15F25977-F72C-F11E-18D2-1E2E17214CDE}"/>
                </a:ext>
              </a:extLst>
            </p:cNvPr>
            <p:cNvSpPr>
              <a:spLocks noChangeArrowheads="1"/>
            </p:cNvSpPr>
            <p:nvPr/>
          </p:nvSpPr>
          <p:spPr bwMode="auto">
            <a:xfrm>
              <a:off x="489" y="384"/>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0</a:t>
              </a:r>
            </a:p>
          </p:txBody>
        </p:sp>
        <p:sp>
          <p:nvSpPr>
            <p:cNvPr id="17" name="Rectangle 17">
              <a:extLst>
                <a:ext uri="{FF2B5EF4-FFF2-40B4-BE49-F238E27FC236}">
                  <a16:creationId xmlns:a16="http://schemas.microsoft.com/office/drawing/2014/main" id="{265DB6CB-0B2C-C8E6-7EB8-DCD4AE74CC9A}"/>
                </a:ext>
              </a:extLst>
            </p:cNvPr>
            <p:cNvSpPr>
              <a:spLocks noChangeArrowheads="1"/>
            </p:cNvSpPr>
            <p:nvPr/>
          </p:nvSpPr>
          <p:spPr bwMode="auto">
            <a:xfrm>
              <a:off x="0" y="384"/>
              <a:ext cx="48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32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endParaRPr>
            </a:p>
          </p:txBody>
        </p:sp>
        <p:sp>
          <p:nvSpPr>
            <p:cNvPr id="18" name="Rectangle 18">
              <a:extLst>
                <a:ext uri="{FF2B5EF4-FFF2-40B4-BE49-F238E27FC236}">
                  <a16:creationId xmlns:a16="http://schemas.microsoft.com/office/drawing/2014/main" id="{881FA55A-0D6E-3CD3-2090-D7041AF716C1}"/>
                </a:ext>
              </a:extLst>
            </p:cNvPr>
            <p:cNvSpPr>
              <a:spLocks noChangeArrowheads="1"/>
            </p:cNvSpPr>
            <p:nvPr/>
          </p:nvSpPr>
          <p:spPr bwMode="auto">
            <a:xfrm>
              <a:off x="4407" y="0"/>
              <a:ext cx="48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-4</a:t>
              </a:r>
            </a:p>
          </p:txBody>
        </p:sp>
        <p:sp>
          <p:nvSpPr>
            <p:cNvPr id="19" name="Rectangle 19">
              <a:extLst>
                <a:ext uri="{FF2B5EF4-FFF2-40B4-BE49-F238E27FC236}">
                  <a16:creationId xmlns:a16="http://schemas.microsoft.com/office/drawing/2014/main" id="{417413D7-D347-6B44-9857-70B3E8559B65}"/>
                </a:ext>
              </a:extLst>
            </p:cNvPr>
            <p:cNvSpPr>
              <a:spLocks noChangeArrowheads="1"/>
            </p:cNvSpPr>
            <p:nvPr/>
          </p:nvSpPr>
          <p:spPr bwMode="auto">
            <a:xfrm>
              <a:off x="3917" y="0"/>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-3.5</a:t>
              </a:r>
            </a:p>
          </p:txBody>
        </p:sp>
        <p:sp>
          <p:nvSpPr>
            <p:cNvPr id="20" name="Rectangle 20">
              <a:extLst>
                <a:ext uri="{FF2B5EF4-FFF2-40B4-BE49-F238E27FC236}">
                  <a16:creationId xmlns:a16="http://schemas.microsoft.com/office/drawing/2014/main" id="{F3A8B216-95DF-BEB6-EDA3-0BCF452E1512}"/>
                </a:ext>
              </a:extLst>
            </p:cNvPr>
            <p:cNvSpPr>
              <a:spLocks noChangeArrowheads="1"/>
            </p:cNvSpPr>
            <p:nvPr/>
          </p:nvSpPr>
          <p:spPr bwMode="auto">
            <a:xfrm>
              <a:off x="3427" y="0"/>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-3</a:t>
              </a:r>
            </a:p>
          </p:txBody>
        </p:sp>
        <p:sp>
          <p:nvSpPr>
            <p:cNvPr id="21" name="Rectangle 21">
              <a:extLst>
                <a:ext uri="{FF2B5EF4-FFF2-40B4-BE49-F238E27FC236}">
                  <a16:creationId xmlns:a16="http://schemas.microsoft.com/office/drawing/2014/main" id="{CC8E078A-0222-D67B-BC78-39DD24567231}"/>
                </a:ext>
              </a:extLst>
            </p:cNvPr>
            <p:cNvSpPr>
              <a:spLocks noChangeArrowheads="1"/>
            </p:cNvSpPr>
            <p:nvPr/>
          </p:nvSpPr>
          <p:spPr bwMode="auto">
            <a:xfrm>
              <a:off x="2937" y="0"/>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-2.5</a:t>
              </a:r>
            </a:p>
          </p:txBody>
        </p:sp>
        <p:sp>
          <p:nvSpPr>
            <p:cNvPr id="22" name="Rectangle 22">
              <a:extLst>
                <a:ext uri="{FF2B5EF4-FFF2-40B4-BE49-F238E27FC236}">
                  <a16:creationId xmlns:a16="http://schemas.microsoft.com/office/drawing/2014/main" id="{3F50B028-6B98-C96A-DC61-F00288702452}"/>
                </a:ext>
              </a:extLst>
            </p:cNvPr>
            <p:cNvSpPr>
              <a:spLocks noChangeArrowheads="1"/>
            </p:cNvSpPr>
            <p:nvPr/>
          </p:nvSpPr>
          <p:spPr bwMode="auto">
            <a:xfrm>
              <a:off x="2448" y="0"/>
              <a:ext cx="48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-2.0</a:t>
              </a:r>
            </a:p>
          </p:txBody>
        </p:sp>
        <p:sp>
          <p:nvSpPr>
            <p:cNvPr id="23" name="Rectangle 23">
              <a:extLst>
                <a:ext uri="{FF2B5EF4-FFF2-40B4-BE49-F238E27FC236}">
                  <a16:creationId xmlns:a16="http://schemas.microsoft.com/office/drawing/2014/main" id="{C0758D74-0106-46DB-74DB-A299C9B5B062}"/>
                </a:ext>
              </a:extLst>
            </p:cNvPr>
            <p:cNvSpPr>
              <a:spLocks noChangeArrowheads="1"/>
            </p:cNvSpPr>
            <p:nvPr/>
          </p:nvSpPr>
          <p:spPr bwMode="auto">
            <a:xfrm>
              <a:off x="1959" y="0"/>
              <a:ext cx="48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-1.5</a:t>
              </a:r>
            </a:p>
          </p:txBody>
        </p:sp>
        <p:sp>
          <p:nvSpPr>
            <p:cNvPr id="24" name="Rectangle 24">
              <a:extLst>
                <a:ext uri="{FF2B5EF4-FFF2-40B4-BE49-F238E27FC236}">
                  <a16:creationId xmlns:a16="http://schemas.microsoft.com/office/drawing/2014/main" id="{1ACF40D5-E1A0-0ED6-0A8C-478879E22871}"/>
                </a:ext>
              </a:extLst>
            </p:cNvPr>
            <p:cNvSpPr>
              <a:spLocks noChangeArrowheads="1"/>
            </p:cNvSpPr>
            <p:nvPr/>
          </p:nvSpPr>
          <p:spPr bwMode="auto">
            <a:xfrm>
              <a:off x="1469" y="0"/>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-1</a:t>
              </a:r>
            </a:p>
          </p:txBody>
        </p:sp>
        <p:sp>
          <p:nvSpPr>
            <p:cNvPr id="25" name="Rectangle 25">
              <a:extLst>
                <a:ext uri="{FF2B5EF4-FFF2-40B4-BE49-F238E27FC236}">
                  <a16:creationId xmlns:a16="http://schemas.microsoft.com/office/drawing/2014/main" id="{FE182EF2-1925-3DB0-C72F-C809ACD6D5CD}"/>
                </a:ext>
              </a:extLst>
            </p:cNvPr>
            <p:cNvSpPr>
              <a:spLocks noChangeArrowheads="1"/>
            </p:cNvSpPr>
            <p:nvPr/>
          </p:nvSpPr>
          <p:spPr bwMode="auto">
            <a:xfrm>
              <a:off x="979" y="0"/>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-0.5</a:t>
              </a:r>
            </a:p>
          </p:txBody>
        </p:sp>
        <p:sp>
          <p:nvSpPr>
            <p:cNvPr id="26" name="Rectangle 26">
              <a:extLst>
                <a:ext uri="{FF2B5EF4-FFF2-40B4-BE49-F238E27FC236}">
                  <a16:creationId xmlns:a16="http://schemas.microsoft.com/office/drawing/2014/main" id="{88CABA33-BEBD-153D-3480-12B96674ADD1}"/>
                </a:ext>
              </a:extLst>
            </p:cNvPr>
            <p:cNvSpPr>
              <a:spLocks noChangeArrowheads="1"/>
            </p:cNvSpPr>
            <p:nvPr/>
          </p:nvSpPr>
          <p:spPr bwMode="auto">
            <a:xfrm>
              <a:off x="489" y="0"/>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0</a:t>
              </a:r>
            </a:p>
          </p:txBody>
        </p:sp>
        <p:sp>
          <p:nvSpPr>
            <p:cNvPr id="27" name="Rectangle 27">
              <a:extLst>
                <a:ext uri="{FF2B5EF4-FFF2-40B4-BE49-F238E27FC236}">
                  <a16:creationId xmlns:a16="http://schemas.microsoft.com/office/drawing/2014/main" id="{D0822873-0EE6-1C30-720F-04CB4302CFAA}"/>
                </a:ext>
              </a:extLst>
            </p:cNvPr>
            <p:cNvSpPr>
              <a:spLocks noChangeArrowheads="1"/>
            </p:cNvSpPr>
            <p:nvPr/>
          </p:nvSpPr>
          <p:spPr bwMode="auto">
            <a:xfrm>
              <a:off x="0" y="0"/>
              <a:ext cx="48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   </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s</a:t>
              </a:r>
            </a:p>
          </p:txBody>
        </p:sp>
        <p:sp>
          <p:nvSpPr>
            <p:cNvPr id="28" name="Line 28">
              <a:extLst>
                <a:ext uri="{FF2B5EF4-FFF2-40B4-BE49-F238E27FC236}">
                  <a16:creationId xmlns:a16="http://schemas.microsoft.com/office/drawing/2014/main" id="{18B1FBC6-9842-06B8-2B8E-94DBFF59946E}"/>
                </a:ext>
              </a:extLst>
            </p:cNvPr>
            <p:cNvSpPr>
              <a:spLocks noChangeShapeType="1"/>
            </p:cNvSpPr>
            <p:nvPr/>
          </p:nvSpPr>
          <p:spPr bwMode="auto">
            <a:xfrm>
              <a:off x="0" y="0"/>
              <a:ext cx="489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29" name="Line 29">
              <a:extLst>
                <a:ext uri="{FF2B5EF4-FFF2-40B4-BE49-F238E27FC236}">
                  <a16:creationId xmlns:a16="http://schemas.microsoft.com/office/drawing/2014/main" id="{C592D48B-7FC2-A046-B2C4-8CB576B6DE2A}"/>
                </a:ext>
              </a:extLst>
            </p:cNvPr>
            <p:cNvSpPr>
              <a:spLocks noChangeShapeType="1"/>
            </p:cNvSpPr>
            <p:nvPr/>
          </p:nvSpPr>
          <p:spPr bwMode="auto">
            <a:xfrm>
              <a:off x="0" y="384"/>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0" name="Line 30">
              <a:extLst>
                <a:ext uri="{FF2B5EF4-FFF2-40B4-BE49-F238E27FC236}">
                  <a16:creationId xmlns:a16="http://schemas.microsoft.com/office/drawing/2014/main" id="{E5E07680-EEC6-3322-71BF-B577067BDDDF}"/>
                </a:ext>
              </a:extLst>
            </p:cNvPr>
            <p:cNvSpPr>
              <a:spLocks noChangeShapeType="1"/>
            </p:cNvSpPr>
            <p:nvPr/>
          </p:nvSpPr>
          <p:spPr bwMode="auto">
            <a:xfrm>
              <a:off x="0" y="768"/>
              <a:ext cx="489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1" name="Line 31">
              <a:extLst>
                <a:ext uri="{FF2B5EF4-FFF2-40B4-BE49-F238E27FC236}">
                  <a16:creationId xmlns:a16="http://schemas.microsoft.com/office/drawing/2014/main" id="{BDCB08E4-D626-A752-A74C-1685F8570D80}"/>
                </a:ext>
              </a:extLst>
            </p:cNvPr>
            <p:cNvSpPr>
              <a:spLocks noChangeShapeType="1"/>
            </p:cNvSpPr>
            <p:nvPr/>
          </p:nvSpPr>
          <p:spPr bwMode="auto">
            <a:xfrm>
              <a:off x="0" y="0"/>
              <a:ext cx="0" cy="76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2" name="Line 32">
              <a:extLst>
                <a:ext uri="{FF2B5EF4-FFF2-40B4-BE49-F238E27FC236}">
                  <a16:creationId xmlns:a16="http://schemas.microsoft.com/office/drawing/2014/main" id="{F1F7DC78-2A8B-CFC6-4157-DB7E50E5C78D}"/>
                </a:ext>
              </a:extLst>
            </p:cNvPr>
            <p:cNvSpPr>
              <a:spLocks noChangeShapeType="1"/>
            </p:cNvSpPr>
            <p:nvPr/>
          </p:nvSpPr>
          <p:spPr bwMode="auto">
            <a:xfrm>
              <a:off x="489" y="0"/>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3" name="Line 33">
              <a:extLst>
                <a:ext uri="{FF2B5EF4-FFF2-40B4-BE49-F238E27FC236}">
                  <a16:creationId xmlns:a16="http://schemas.microsoft.com/office/drawing/2014/main" id="{1F68296F-8AFE-D6DB-2CDB-6757BE95C88A}"/>
                </a:ext>
              </a:extLst>
            </p:cNvPr>
            <p:cNvSpPr>
              <a:spLocks noChangeShapeType="1"/>
            </p:cNvSpPr>
            <p:nvPr/>
          </p:nvSpPr>
          <p:spPr bwMode="auto">
            <a:xfrm>
              <a:off x="979" y="0"/>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4" name="Line 34">
              <a:extLst>
                <a:ext uri="{FF2B5EF4-FFF2-40B4-BE49-F238E27FC236}">
                  <a16:creationId xmlns:a16="http://schemas.microsoft.com/office/drawing/2014/main" id="{6C5AA8F8-4806-6457-457D-9F855B8383C9}"/>
                </a:ext>
              </a:extLst>
            </p:cNvPr>
            <p:cNvSpPr>
              <a:spLocks noChangeShapeType="1"/>
            </p:cNvSpPr>
            <p:nvPr/>
          </p:nvSpPr>
          <p:spPr bwMode="auto">
            <a:xfrm>
              <a:off x="1469" y="0"/>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5" name="Line 35">
              <a:extLst>
                <a:ext uri="{FF2B5EF4-FFF2-40B4-BE49-F238E27FC236}">
                  <a16:creationId xmlns:a16="http://schemas.microsoft.com/office/drawing/2014/main" id="{D4DAFF04-DBA3-0C08-4AA6-B3AE3C0E7EE6}"/>
                </a:ext>
              </a:extLst>
            </p:cNvPr>
            <p:cNvSpPr>
              <a:spLocks noChangeShapeType="1"/>
            </p:cNvSpPr>
            <p:nvPr/>
          </p:nvSpPr>
          <p:spPr bwMode="auto">
            <a:xfrm>
              <a:off x="1959" y="0"/>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6" name="Line 36">
              <a:extLst>
                <a:ext uri="{FF2B5EF4-FFF2-40B4-BE49-F238E27FC236}">
                  <a16:creationId xmlns:a16="http://schemas.microsoft.com/office/drawing/2014/main" id="{FCFF55B5-88A1-8850-CC73-8569EC4D59AE}"/>
                </a:ext>
              </a:extLst>
            </p:cNvPr>
            <p:cNvSpPr>
              <a:spLocks noChangeShapeType="1"/>
            </p:cNvSpPr>
            <p:nvPr/>
          </p:nvSpPr>
          <p:spPr bwMode="auto">
            <a:xfrm>
              <a:off x="2448" y="0"/>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7" name="Line 37">
              <a:extLst>
                <a:ext uri="{FF2B5EF4-FFF2-40B4-BE49-F238E27FC236}">
                  <a16:creationId xmlns:a16="http://schemas.microsoft.com/office/drawing/2014/main" id="{D160DE75-4E2F-6918-2E5C-8CCD35869A57}"/>
                </a:ext>
              </a:extLst>
            </p:cNvPr>
            <p:cNvSpPr>
              <a:spLocks noChangeShapeType="1"/>
            </p:cNvSpPr>
            <p:nvPr/>
          </p:nvSpPr>
          <p:spPr bwMode="auto">
            <a:xfrm>
              <a:off x="2937" y="0"/>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8" name="Line 38">
              <a:extLst>
                <a:ext uri="{FF2B5EF4-FFF2-40B4-BE49-F238E27FC236}">
                  <a16:creationId xmlns:a16="http://schemas.microsoft.com/office/drawing/2014/main" id="{33506E04-0A3A-466A-27BD-A394DA31B902}"/>
                </a:ext>
              </a:extLst>
            </p:cNvPr>
            <p:cNvSpPr>
              <a:spLocks noChangeShapeType="1"/>
            </p:cNvSpPr>
            <p:nvPr/>
          </p:nvSpPr>
          <p:spPr bwMode="auto">
            <a:xfrm>
              <a:off x="3427" y="0"/>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9" name="Line 39">
              <a:extLst>
                <a:ext uri="{FF2B5EF4-FFF2-40B4-BE49-F238E27FC236}">
                  <a16:creationId xmlns:a16="http://schemas.microsoft.com/office/drawing/2014/main" id="{1E06D34A-1398-B4FA-43F3-FEB1891F4518}"/>
                </a:ext>
              </a:extLst>
            </p:cNvPr>
            <p:cNvSpPr>
              <a:spLocks noChangeShapeType="1"/>
            </p:cNvSpPr>
            <p:nvPr/>
          </p:nvSpPr>
          <p:spPr bwMode="auto">
            <a:xfrm>
              <a:off x="3917" y="0"/>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40" name="Line 40">
              <a:extLst>
                <a:ext uri="{FF2B5EF4-FFF2-40B4-BE49-F238E27FC236}">
                  <a16:creationId xmlns:a16="http://schemas.microsoft.com/office/drawing/2014/main" id="{9DBE2CE4-513D-3F2C-20FD-E545D396FCA3}"/>
                </a:ext>
              </a:extLst>
            </p:cNvPr>
            <p:cNvSpPr>
              <a:spLocks noChangeShapeType="1"/>
            </p:cNvSpPr>
            <p:nvPr/>
          </p:nvSpPr>
          <p:spPr bwMode="auto">
            <a:xfrm>
              <a:off x="4407" y="0"/>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41" name="Line 41">
              <a:extLst>
                <a:ext uri="{FF2B5EF4-FFF2-40B4-BE49-F238E27FC236}">
                  <a16:creationId xmlns:a16="http://schemas.microsoft.com/office/drawing/2014/main" id="{A2AC2FF4-F640-D26A-F7E8-A825B3FF8074}"/>
                </a:ext>
              </a:extLst>
            </p:cNvPr>
            <p:cNvSpPr>
              <a:spLocks noChangeShapeType="1"/>
            </p:cNvSpPr>
            <p:nvPr/>
          </p:nvSpPr>
          <p:spPr bwMode="auto">
            <a:xfrm>
              <a:off x="4896" y="0"/>
              <a:ext cx="0" cy="76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42" name="Object 42">
              <a:extLst>
                <a:ext uri="{FF2B5EF4-FFF2-40B4-BE49-F238E27FC236}">
                  <a16:creationId xmlns:a16="http://schemas.microsoft.com/office/drawing/2014/main" id="{FD3FBE3E-FDC3-9BFE-CB24-374C8B7D7A50}"/>
                </a:ext>
              </a:extLst>
            </p:cNvPr>
            <p:cNvGraphicFramePr>
              <a:graphicFrameLocks noChangeAspect="1"/>
            </p:cNvGraphicFramePr>
            <p:nvPr/>
          </p:nvGraphicFramePr>
          <p:xfrm>
            <a:off x="96" y="432"/>
            <a:ext cx="299" cy="316"/>
          </p:xfrm>
          <a:graphic>
            <a:graphicData uri="http://schemas.openxmlformats.org/presentationml/2006/ole">
              <mc:AlternateContent xmlns:mc="http://schemas.openxmlformats.org/markup-compatibility/2006">
                <mc:Choice xmlns:v="urn:schemas-microsoft-com:vml" Requires="v">
                  <p:oleObj r:id="rId2" imgW="229116" imgH="241827" progId="Equation.3">
                    <p:embed/>
                  </p:oleObj>
                </mc:Choice>
                <mc:Fallback>
                  <p:oleObj r:id="rId2" imgW="229116" imgH="241827" progId="Equation.3">
                    <p:embed/>
                    <p:pic>
                      <p:nvPicPr>
                        <p:cNvPr id="42" name="Object 42">
                          <a:extLst>
                            <a:ext uri="{FF2B5EF4-FFF2-40B4-BE49-F238E27FC236}">
                              <a16:creationId xmlns:a16="http://schemas.microsoft.com/office/drawing/2014/main" id="{FD3FBE3E-FDC3-9BFE-CB24-374C8B7D7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 y="432"/>
                          <a:ext cx="299"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3" name="Group 43">
            <a:extLst>
              <a:ext uri="{FF2B5EF4-FFF2-40B4-BE49-F238E27FC236}">
                <a16:creationId xmlns:a16="http://schemas.microsoft.com/office/drawing/2014/main" id="{C572926E-BF89-0A3D-1C0C-C9860EC2620A}"/>
              </a:ext>
            </a:extLst>
          </p:cNvPr>
          <p:cNvGrpSpPr>
            <a:grpSpLocks/>
          </p:cNvGrpSpPr>
          <p:nvPr/>
        </p:nvGrpSpPr>
        <p:grpSpPr bwMode="auto">
          <a:xfrm>
            <a:off x="611188" y="5815013"/>
            <a:ext cx="6931025" cy="517525"/>
            <a:chOff x="0" y="0"/>
            <a:chExt cx="4992" cy="326"/>
          </a:xfrm>
        </p:grpSpPr>
        <p:sp>
          <p:nvSpPr>
            <p:cNvPr id="44" name="Text Box 44">
              <a:extLst>
                <a:ext uri="{FF2B5EF4-FFF2-40B4-BE49-F238E27FC236}">
                  <a16:creationId xmlns:a16="http://schemas.microsoft.com/office/drawing/2014/main" id="{44A20CDC-5BC5-C50B-0B9B-C4B60C1BDE86}"/>
                </a:ext>
              </a:extLst>
            </p:cNvPr>
            <p:cNvSpPr txBox="1">
              <a:spLocks noChangeArrowheads="1"/>
            </p:cNvSpPr>
            <p:nvPr/>
          </p:nvSpPr>
          <p:spPr bwMode="auto">
            <a:xfrm>
              <a:off x="0" y="0"/>
              <a:ext cx="49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endParaRPr>
            </a:p>
          </p:txBody>
        </p:sp>
        <p:grpSp>
          <p:nvGrpSpPr>
            <p:cNvPr id="45" name="Group 45">
              <a:extLst>
                <a:ext uri="{FF2B5EF4-FFF2-40B4-BE49-F238E27FC236}">
                  <a16:creationId xmlns:a16="http://schemas.microsoft.com/office/drawing/2014/main" id="{1392A400-E0B9-60B6-980B-91001FD75C7A}"/>
                </a:ext>
              </a:extLst>
            </p:cNvPr>
            <p:cNvGrpSpPr>
              <a:grpSpLocks/>
            </p:cNvGrpSpPr>
            <p:nvPr/>
          </p:nvGrpSpPr>
          <p:grpSpPr bwMode="auto">
            <a:xfrm>
              <a:off x="0" y="5"/>
              <a:ext cx="4992" cy="321"/>
              <a:chOff x="0" y="0"/>
              <a:chExt cx="4992" cy="321"/>
            </a:xfrm>
          </p:grpSpPr>
          <p:sp>
            <p:nvSpPr>
              <p:cNvPr id="46" name="Text Box 46">
                <a:extLst>
                  <a:ext uri="{FF2B5EF4-FFF2-40B4-BE49-F238E27FC236}">
                    <a16:creationId xmlns:a16="http://schemas.microsoft.com/office/drawing/2014/main" id="{2B870D2B-B6A9-711A-12C8-A15C126A8405}"/>
                  </a:ext>
                </a:extLst>
              </p:cNvPr>
              <p:cNvSpPr txBox="1">
                <a:spLocks noChangeArrowheads="1"/>
              </p:cNvSpPr>
              <p:nvPr/>
            </p:nvSpPr>
            <p:spPr bwMode="auto">
              <a:xfrm>
                <a:off x="0" y="0"/>
                <a:ext cx="49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的最大值为</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9.375</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，这时</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s</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=-2.5</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，是近似分离点。</a:t>
                </a:r>
              </a:p>
            </p:txBody>
          </p:sp>
          <p:graphicFrame>
            <p:nvGraphicFramePr>
              <p:cNvPr id="47" name="Object 47">
                <a:extLst>
                  <a:ext uri="{FF2B5EF4-FFF2-40B4-BE49-F238E27FC236}">
                    <a16:creationId xmlns:a16="http://schemas.microsoft.com/office/drawing/2014/main" id="{22F27D5C-1DF2-486B-817C-BCA650F1F6EF}"/>
                  </a:ext>
                </a:extLst>
              </p:cNvPr>
              <p:cNvGraphicFramePr>
                <a:graphicFrameLocks noChangeAspect="1"/>
              </p:cNvGraphicFramePr>
              <p:nvPr/>
            </p:nvGraphicFramePr>
            <p:xfrm>
              <a:off x="48" y="5"/>
              <a:ext cx="299" cy="316"/>
            </p:xfrm>
            <a:graphic>
              <a:graphicData uri="http://schemas.openxmlformats.org/presentationml/2006/ole">
                <mc:AlternateContent xmlns:mc="http://schemas.openxmlformats.org/markup-compatibility/2006">
                  <mc:Choice xmlns:v="urn:schemas-microsoft-com:vml" Requires="v">
                    <p:oleObj r:id="rId4" imgW="229116" imgH="241827" progId="Equation.3">
                      <p:embed/>
                    </p:oleObj>
                  </mc:Choice>
                  <mc:Fallback>
                    <p:oleObj r:id="rId4" imgW="229116" imgH="241827" progId="Equation.3">
                      <p:embed/>
                      <p:pic>
                        <p:nvPicPr>
                          <p:cNvPr id="47" name="Object 47">
                            <a:extLst>
                              <a:ext uri="{FF2B5EF4-FFF2-40B4-BE49-F238E27FC236}">
                                <a16:creationId xmlns:a16="http://schemas.microsoft.com/office/drawing/2014/main" id="{22F27D5C-1DF2-486B-817C-BCA650F1F6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 y="5"/>
                            <a:ext cx="299"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48" name="Text Box 52">
            <a:extLst>
              <a:ext uri="{FF2B5EF4-FFF2-40B4-BE49-F238E27FC236}">
                <a16:creationId xmlns:a16="http://schemas.microsoft.com/office/drawing/2014/main" id="{CAC07917-F216-05BF-D17E-A00D77F601D7}"/>
              </a:ext>
            </a:extLst>
          </p:cNvPr>
          <p:cNvSpPr txBox="1">
            <a:spLocks noChangeArrowheads="1"/>
          </p:cNvSpPr>
          <p:nvPr/>
        </p:nvSpPr>
        <p:spPr bwMode="auto">
          <a:xfrm>
            <a:off x="685800" y="3878263"/>
            <a:ext cx="496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066FF"/>
                </a:solidFill>
                <a:effectLst/>
                <a:uLnTx/>
                <a:uFillTx/>
                <a:latin typeface="Times New Roman" panose="02020603050405020304" pitchFamily="18" charset="0"/>
                <a:ea typeface="黑体" panose="02010609060101010101" pitchFamily="49" charset="-122"/>
                <a:cs typeface="+mn-cs"/>
              </a:rPr>
              <a:t>近似求法：</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分离点在</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[-4</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0]</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之间。</a:t>
            </a:r>
          </a:p>
        </p:txBody>
      </p:sp>
    </p:spTree>
    <p:extLst>
      <p:ext uri="{BB962C8B-B14F-4D97-AF65-F5344CB8AC3E}">
        <p14:creationId xmlns:p14="http://schemas.microsoft.com/office/powerpoint/2010/main" val="191449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wipe(left)">
                                      <p:cBhvr>
                                        <p:cTn id="7" dur="500"/>
                                        <p:tgtEl>
                                          <p:spTgt spid="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left)">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33B6A73-E366-F727-1772-9EA47BBF9125}"/>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F42CBD5-8615-4EC8-8E26-5C23C2DDA3CA}" type="datetime1">
              <a:rPr kumimoji="0" lang="zh-CN" altLang="en-US" sz="1400" b="0" i="0" u="none" strike="noStrike" kern="1200" cap="none" spc="0" normalizeH="0" baseline="0" noProof="0" smtClean="0">
                <a:ln>
                  <a:noFill/>
                </a:ln>
                <a:solidFill>
                  <a:srgbClr val="006699"/>
                </a:solidFill>
                <a:effectLst/>
                <a:uLnTx/>
                <a:uFillTx/>
                <a:latin typeface="Verdana"/>
                <a:ea typeface="宋体"/>
                <a:cs typeface="+mn-cs"/>
              </a:rPr>
              <a:pPr marL="0" marR="0" lvl="0" indent="0" algn="l" defTabSz="457200" rtl="0" eaLnBrk="1" fontAlgn="auto" latinLnBrk="0" hangingPunct="1">
                <a:lnSpc>
                  <a:spcPct val="100000"/>
                </a:lnSpc>
                <a:spcBef>
                  <a:spcPts val="0"/>
                </a:spcBef>
                <a:spcAft>
                  <a:spcPts val="0"/>
                </a:spcAft>
                <a:buClrTx/>
                <a:buSzTx/>
                <a:buFontTx/>
                <a:buNone/>
                <a:tabLst/>
                <a:defRPr/>
              </a:pPr>
              <a:t>2024/5/31</a:t>
            </a:fld>
            <a:endParaRPr kumimoji="0" lang="en-US" sz="1400" b="0" i="0" u="none" strike="noStrike" kern="1200" cap="none" spc="0" normalizeH="0" baseline="0" noProof="0">
              <a:ln>
                <a:noFill/>
              </a:ln>
              <a:solidFill>
                <a:srgbClr val="006699"/>
              </a:solidFill>
              <a:effectLst/>
              <a:uLnTx/>
              <a:uFillTx/>
              <a:latin typeface="Verdana"/>
              <a:ea typeface="宋体"/>
              <a:cs typeface="+mn-cs"/>
            </a:endParaRPr>
          </a:p>
        </p:txBody>
      </p:sp>
      <p:sp>
        <p:nvSpPr>
          <p:cNvPr id="5" name="页脚占位符 4">
            <a:extLst>
              <a:ext uri="{FF2B5EF4-FFF2-40B4-BE49-F238E27FC236}">
                <a16:creationId xmlns:a16="http://schemas.microsoft.com/office/drawing/2014/main" id="{1CCD5CD1-F3D4-41FE-408E-EDCA1FFD8139}"/>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a:ea typeface="宋体"/>
              <a:cs typeface="+mn-cs"/>
            </a:endParaRPr>
          </a:p>
        </p:txBody>
      </p:sp>
      <p:sp>
        <p:nvSpPr>
          <p:cNvPr id="6" name="灯片编号占位符 5">
            <a:extLst>
              <a:ext uri="{FF2B5EF4-FFF2-40B4-BE49-F238E27FC236}">
                <a16:creationId xmlns:a16="http://schemas.microsoft.com/office/drawing/2014/main" id="{C7ED3F96-EAFA-EF37-BCC5-13EC3FF20AE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9AF3CB-7905-4779-AC9A-8A715C070A09}" type="slidenum">
              <a:rPr kumimoji="0" lang="en-US" altLang="zh-CN" sz="1400" b="0" i="0" u="none" strike="noStrike" kern="1200" cap="none" spc="0" normalizeH="0" baseline="0" noProof="0" smtClean="0">
                <a:ln>
                  <a:noFill/>
                </a:ln>
                <a:solidFill>
                  <a:srgbClr val="006699"/>
                </a:solidFill>
                <a:effectLst/>
                <a:uLnTx/>
                <a:uFillTx/>
                <a:latin typeface="Verdana"/>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altLang="zh-CN" sz="1400" b="0" i="0" u="none" strike="noStrike" kern="1200" cap="none" spc="0" normalizeH="0" baseline="0" noProof="0">
              <a:ln>
                <a:noFill/>
              </a:ln>
              <a:solidFill>
                <a:srgbClr val="006699"/>
              </a:solidFill>
              <a:effectLst/>
              <a:uLnTx/>
              <a:uFillTx/>
              <a:latin typeface="Verdana"/>
              <a:ea typeface="宋体" panose="02010600030101010101" pitchFamily="2" charset="-122"/>
              <a:cs typeface="+mn-cs"/>
            </a:endParaRPr>
          </a:p>
        </p:txBody>
      </p:sp>
      <p:grpSp>
        <p:nvGrpSpPr>
          <p:cNvPr id="28" name="组合 27">
            <a:extLst>
              <a:ext uri="{FF2B5EF4-FFF2-40B4-BE49-F238E27FC236}">
                <a16:creationId xmlns:a16="http://schemas.microsoft.com/office/drawing/2014/main" id="{6960A69E-5BE5-3BB4-93F2-EAAC11C4D74A}"/>
              </a:ext>
            </a:extLst>
          </p:cNvPr>
          <p:cNvGrpSpPr/>
          <p:nvPr/>
        </p:nvGrpSpPr>
        <p:grpSpPr>
          <a:xfrm>
            <a:off x="630405" y="742951"/>
            <a:ext cx="2819400" cy="1600200"/>
            <a:chOff x="5907255" y="733426"/>
            <a:chExt cx="2819400" cy="1600200"/>
          </a:xfrm>
        </p:grpSpPr>
        <p:grpSp>
          <p:nvGrpSpPr>
            <p:cNvPr id="7" name="组合 6">
              <a:extLst>
                <a:ext uri="{FF2B5EF4-FFF2-40B4-BE49-F238E27FC236}">
                  <a16:creationId xmlns:a16="http://schemas.microsoft.com/office/drawing/2014/main" id="{59AC982A-2288-4069-6855-03FBF4B8E9A8}"/>
                </a:ext>
              </a:extLst>
            </p:cNvPr>
            <p:cNvGrpSpPr/>
            <p:nvPr/>
          </p:nvGrpSpPr>
          <p:grpSpPr>
            <a:xfrm>
              <a:off x="5907255" y="733426"/>
              <a:ext cx="2819400" cy="1600200"/>
              <a:chOff x="5907255" y="733426"/>
              <a:chExt cx="2819400" cy="1600200"/>
            </a:xfrm>
          </p:grpSpPr>
          <p:sp>
            <p:nvSpPr>
              <p:cNvPr id="8" name="Line 30">
                <a:extLst>
                  <a:ext uri="{FF2B5EF4-FFF2-40B4-BE49-F238E27FC236}">
                    <a16:creationId xmlns:a16="http://schemas.microsoft.com/office/drawing/2014/main" id="{570DBC08-878C-E4B3-6A1E-57D0DABEA9E7}"/>
                  </a:ext>
                </a:extLst>
              </p:cNvPr>
              <p:cNvSpPr>
                <a:spLocks noChangeShapeType="1"/>
              </p:cNvSpPr>
              <p:nvPr/>
            </p:nvSpPr>
            <p:spPr bwMode="auto">
              <a:xfrm flipH="1">
                <a:off x="5983455" y="1558926"/>
                <a:ext cx="381000" cy="0"/>
              </a:xfrm>
              <a:prstGeom prst="line">
                <a:avLst/>
              </a:prstGeom>
              <a:noFill/>
              <a:ln w="793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9" name="Line 31">
                <a:extLst>
                  <a:ext uri="{FF2B5EF4-FFF2-40B4-BE49-F238E27FC236}">
                    <a16:creationId xmlns:a16="http://schemas.microsoft.com/office/drawing/2014/main" id="{1DC73C73-B496-AC9E-7781-A89181CD0074}"/>
                  </a:ext>
                </a:extLst>
              </p:cNvPr>
              <p:cNvSpPr>
                <a:spLocks noChangeShapeType="1"/>
              </p:cNvSpPr>
              <p:nvPr/>
            </p:nvSpPr>
            <p:spPr bwMode="auto">
              <a:xfrm flipH="1">
                <a:off x="6974055" y="1558926"/>
                <a:ext cx="1295400" cy="0"/>
              </a:xfrm>
              <a:prstGeom prst="line">
                <a:avLst/>
              </a:prstGeom>
              <a:noFill/>
              <a:ln w="793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nvGrpSpPr>
              <p:cNvPr id="10" name="组合 9">
                <a:extLst>
                  <a:ext uri="{FF2B5EF4-FFF2-40B4-BE49-F238E27FC236}">
                    <a16:creationId xmlns:a16="http://schemas.microsoft.com/office/drawing/2014/main" id="{E147C1D7-E5B3-5B17-F4A2-42B7F28AE29E}"/>
                  </a:ext>
                </a:extLst>
              </p:cNvPr>
              <p:cNvGrpSpPr/>
              <p:nvPr/>
            </p:nvGrpSpPr>
            <p:grpSpPr>
              <a:xfrm>
                <a:off x="7202655" y="733426"/>
                <a:ext cx="457200" cy="1600200"/>
                <a:chOff x="7080250" y="3141663"/>
                <a:chExt cx="457200" cy="1600200"/>
              </a:xfrm>
            </p:grpSpPr>
            <p:sp>
              <p:nvSpPr>
                <p:cNvPr id="25" name="Line 32">
                  <a:extLst>
                    <a:ext uri="{FF2B5EF4-FFF2-40B4-BE49-F238E27FC236}">
                      <a16:creationId xmlns:a16="http://schemas.microsoft.com/office/drawing/2014/main" id="{B83CE628-6F8E-CA5E-FCCC-6C6AF734FB1F}"/>
                    </a:ext>
                  </a:extLst>
                </p:cNvPr>
                <p:cNvSpPr>
                  <a:spLocks noChangeShapeType="1"/>
                </p:cNvSpPr>
                <p:nvPr/>
              </p:nvSpPr>
              <p:spPr bwMode="auto">
                <a:xfrm flipV="1">
                  <a:off x="7080250" y="3141663"/>
                  <a:ext cx="457200" cy="8382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26" name="Line 33">
                  <a:extLst>
                    <a:ext uri="{FF2B5EF4-FFF2-40B4-BE49-F238E27FC236}">
                      <a16:creationId xmlns:a16="http://schemas.microsoft.com/office/drawing/2014/main" id="{969EF54A-AB56-295F-82AA-E732B772CF65}"/>
                    </a:ext>
                  </a:extLst>
                </p:cNvPr>
                <p:cNvSpPr>
                  <a:spLocks noChangeShapeType="1"/>
                </p:cNvSpPr>
                <p:nvPr/>
              </p:nvSpPr>
              <p:spPr bwMode="auto">
                <a:xfrm>
                  <a:off x="7080250" y="3979863"/>
                  <a:ext cx="457200" cy="7620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grpSp>
            <p:nvGrpSpPr>
              <p:cNvPr id="11" name="组合 10">
                <a:extLst>
                  <a:ext uri="{FF2B5EF4-FFF2-40B4-BE49-F238E27FC236}">
                    <a16:creationId xmlns:a16="http://schemas.microsoft.com/office/drawing/2014/main" id="{8DF25EA6-E6DD-C40F-40BB-BFE0FEDD6966}"/>
                  </a:ext>
                </a:extLst>
              </p:cNvPr>
              <p:cNvGrpSpPr/>
              <p:nvPr/>
            </p:nvGrpSpPr>
            <p:grpSpPr>
              <a:xfrm>
                <a:off x="5907255" y="916793"/>
                <a:ext cx="2819400" cy="1146951"/>
                <a:chOff x="5784850" y="3325030"/>
                <a:chExt cx="2819400" cy="1146951"/>
              </a:xfrm>
            </p:grpSpPr>
            <p:grpSp>
              <p:nvGrpSpPr>
                <p:cNvPr id="12" name="组合 11">
                  <a:extLst>
                    <a:ext uri="{FF2B5EF4-FFF2-40B4-BE49-F238E27FC236}">
                      <a16:creationId xmlns:a16="http://schemas.microsoft.com/office/drawing/2014/main" id="{018AB1C0-AC5A-7A74-3A0F-4AB0254228CC}"/>
                    </a:ext>
                  </a:extLst>
                </p:cNvPr>
                <p:cNvGrpSpPr/>
                <p:nvPr/>
              </p:nvGrpSpPr>
              <p:grpSpPr>
                <a:xfrm>
                  <a:off x="5784850" y="3433763"/>
                  <a:ext cx="2819400" cy="927100"/>
                  <a:chOff x="5784850" y="3433763"/>
                  <a:chExt cx="2819400" cy="927100"/>
                </a:xfrm>
              </p:grpSpPr>
              <p:sp>
                <p:nvSpPr>
                  <p:cNvPr id="17" name="Line 22">
                    <a:extLst>
                      <a:ext uri="{FF2B5EF4-FFF2-40B4-BE49-F238E27FC236}">
                        <a16:creationId xmlns:a16="http://schemas.microsoft.com/office/drawing/2014/main" id="{AA2B521F-9FA1-74A8-5084-E9F5028AF62D}"/>
                      </a:ext>
                    </a:extLst>
                  </p:cNvPr>
                  <p:cNvSpPr>
                    <a:spLocks noChangeShapeType="1"/>
                  </p:cNvSpPr>
                  <p:nvPr/>
                </p:nvSpPr>
                <p:spPr bwMode="auto">
                  <a:xfrm>
                    <a:off x="5784850" y="3967163"/>
                    <a:ext cx="2819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8" name="Line 23">
                    <a:extLst>
                      <a:ext uri="{FF2B5EF4-FFF2-40B4-BE49-F238E27FC236}">
                        <a16:creationId xmlns:a16="http://schemas.microsoft.com/office/drawing/2014/main" id="{27DB4767-C344-02A6-FC89-0A6BEF8D0603}"/>
                      </a:ext>
                    </a:extLst>
                  </p:cNvPr>
                  <p:cNvSpPr>
                    <a:spLocks noChangeShapeType="1"/>
                  </p:cNvSpPr>
                  <p:nvPr/>
                </p:nvSpPr>
                <p:spPr bwMode="auto">
                  <a:xfrm flipV="1">
                    <a:off x="8147050" y="3433763"/>
                    <a:ext cx="0" cy="914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9" name="Object 24">
                    <a:extLst>
                      <a:ext uri="{FF2B5EF4-FFF2-40B4-BE49-F238E27FC236}">
                        <a16:creationId xmlns:a16="http://schemas.microsoft.com/office/drawing/2014/main" id="{F1752CA3-8B71-72D5-A76E-63A3BD36B4AC}"/>
                      </a:ext>
                    </a:extLst>
                  </p:cNvPr>
                  <p:cNvGraphicFramePr>
                    <a:graphicFrameLocks noChangeAspect="1"/>
                  </p:cNvGraphicFramePr>
                  <p:nvPr/>
                </p:nvGraphicFramePr>
                <p:xfrm>
                  <a:off x="8035925" y="3827463"/>
                  <a:ext cx="263525" cy="292100"/>
                </p:xfrm>
                <a:graphic>
                  <a:graphicData uri="http://schemas.openxmlformats.org/presentationml/2006/ole">
                    <mc:AlternateContent xmlns:mc="http://schemas.openxmlformats.org/markup-compatibility/2006">
                      <mc:Choice xmlns:v="urn:schemas-microsoft-com:vml" Requires="v">
                        <p:oleObj r:id="rId2" imgW="114667" imgH="127372" progId="Equation.3">
                          <p:embed/>
                        </p:oleObj>
                      </mc:Choice>
                      <mc:Fallback>
                        <p:oleObj r:id="rId2" imgW="114667" imgH="127372" progId="Equation.3">
                          <p:embed/>
                          <p:pic>
                            <p:nvPicPr>
                              <p:cNvPr id="19" name="Object 24">
                                <a:extLst>
                                  <a:ext uri="{FF2B5EF4-FFF2-40B4-BE49-F238E27FC236}">
                                    <a16:creationId xmlns:a16="http://schemas.microsoft.com/office/drawing/2014/main" id="{F1752CA3-8B71-72D5-A76E-63A3BD36B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5925" y="38274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5">
                    <a:extLst>
                      <a:ext uri="{FF2B5EF4-FFF2-40B4-BE49-F238E27FC236}">
                        <a16:creationId xmlns:a16="http://schemas.microsoft.com/office/drawing/2014/main" id="{8A342C36-D1AF-7E57-2335-F109DB0CB7B9}"/>
                      </a:ext>
                    </a:extLst>
                  </p:cNvPr>
                  <p:cNvGraphicFramePr>
                    <a:graphicFrameLocks noChangeAspect="1"/>
                  </p:cNvGraphicFramePr>
                  <p:nvPr/>
                </p:nvGraphicFramePr>
                <p:xfrm>
                  <a:off x="6699250" y="3827463"/>
                  <a:ext cx="263525" cy="292100"/>
                </p:xfrm>
                <a:graphic>
                  <a:graphicData uri="http://schemas.openxmlformats.org/presentationml/2006/ole">
                    <mc:AlternateContent xmlns:mc="http://schemas.openxmlformats.org/markup-compatibility/2006">
                      <mc:Choice xmlns:v="urn:schemas-microsoft-com:vml" Requires="v">
                        <p:oleObj r:id="rId4" imgW="114667" imgH="127372" progId="Equation.3">
                          <p:embed/>
                        </p:oleObj>
                      </mc:Choice>
                      <mc:Fallback>
                        <p:oleObj r:id="rId4" imgW="114667" imgH="127372" progId="Equation.3">
                          <p:embed/>
                          <p:pic>
                            <p:nvPicPr>
                              <p:cNvPr id="20" name="Object 25">
                                <a:extLst>
                                  <a:ext uri="{FF2B5EF4-FFF2-40B4-BE49-F238E27FC236}">
                                    <a16:creationId xmlns:a16="http://schemas.microsoft.com/office/drawing/2014/main" id="{8A342C36-D1AF-7E57-2335-F109DB0CB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250" y="38274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6">
                    <a:extLst>
                      <a:ext uri="{FF2B5EF4-FFF2-40B4-BE49-F238E27FC236}">
                        <a16:creationId xmlns:a16="http://schemas.microsoft.com/office/drawing/2014/main" id="{215B1762-C114-5E10-2B90-36AB09F93ECC}"/>
                      </a:ext>
                    </a:extLst>
                  </p:cNvPr>
                  <p:cNvGraphicFramePr>
                    <a:graphicFrameLocks noChangeAspect="1"/>
                  </p:cNvGraphicFramePr>
                  <p:nvPr/>
                </p:nvGraphicFramePr>
                <p:xfrm>
                  <a:off x="6089650" y="3814763"/>
                  <a:ext cx="263525" cy="292100"/>
                </p:xfrm>
                <a:graphic>
                  <a:graphicData uri="http://schemas.openxmlformats.org/presentationml/2006/ole">
                    <mc:AlternateContent xmlns:mc="http://schemas.openxmlformats.org/markup-compatibility/2006">
                      <mc:Choice xmlns:v="urn:schemas-microsoft-com:vml" Requires="v">
                        <p:oleObj r:id="rId5" imgW="114667" imgH="127372" progId="Equation.3">
                          <p:embed/>
                        </p:oleObj>
                      </mc:Choice>
                      <mc:Fallback>
                        <p:oleObj r:id="rId5" imgW="114667" imgH="127372" progId="Equation.3">
                          <p:embed/>
                          <p:pic>
                            <p:nvPicPr>
                              <p:cNvPr id="21" name="Object 26">
                                <a:extLst>
                                  <a:ext uri="{FF2B5EF4-FFF2-40B4-BE49-F238E27FC236}">
                                    <a16:creationId xmlns:a16="http://schemas.microsoft.com/office/drawing/2014/main" id="{215B1762-C114-5E10-2B90-36AB09F93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9650" y="38147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7">
                    <a:extLst>
                      <a:ext uri="{FF2B5EF4-FFF2-40B4-BE49-F238E27FC236}">
                        <a16:creationId xmlns:a16="http://schemas.microsoft.com/office/drawing/2014/main" id="{73BDB579-3F16-1E45-FE02-FF397AF7EC0D}"/>
                      </a:ext>
                    </a:extLst>
                  </p:cNvPr>
                  <p:cNvGraphicFramePr>
                    <a:graphicFrameLocks noChangeAspect="1"/>
                  </p:cNvGraphicFramePr>
                  <p:nvPr/>
                </p:nvGraphicFramePr>
                <p:xfrm>
                  <a:off x="8224838" y="3967163"/>
                  <a:ext cx="227013" cy="317500"/>
                </p:xfrm>
                <a:graphic>
                  <a:graphicData uri="http://schemas.openxmlformats.org/presentationml/2006/ole">
                    <mc:AlternateContent xmlns:mc="http://schemas.openxmlformats.org/markup-compatibility/2006">
                      <mc:Choice xmlns:v="urn:schemas-microsoft-com:vml" Requires="v">
                        <p:oleObj r:id="rId6" imgW="127262" imgH="178040" progId="Equation.3">
                          <p:embed/>
                        </p:oleObj>
                      </mc:Choice>
                      <mc:Fallback>
                        <p:oleObj r:id="rId6" imgW="127262" imgH="178040" progId="Equation.3">
                          <p:embed/>
                          <p:pic>
                            <p:nvPicPr>
                              <p:cNvPr id="22" name="Object 27">
                                <a:extLst>
                                  <a:ext uri="{FF2B5EF4-FFF2-40B4-BE49-F238E27FC236}">
                                    <a16:creationId xmlns:a16="http://schemas.microsoft.com/office/drawing/2014/main" id="{73BDB579-3F16-1E45-FE02-FF397AF7EC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4838" y="3967163"/>
                                <a:ext cx="227013"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8">
                    <a:extLst>
                      <a:ext uri="{FF2B5EF4-FFF2-40B4-BE49-F238E27FC236}">
                        <a16:creationId xmlns:a16="http://schemas.microsoft.com/office/drawing/2014/main" id="{2FE59EFF-12DF-0277-8CF3-D9B9BF6500F6}"/>
                      </a:ext>
                    </a:extLst>
                  </p:cNvPr>
                  <p:cNvGraphicFramePr>
                    <a:graphicFrameLocks noChangeAspect="1"/>
                  </p:cNvGraphicFramePr>
                  <p:nvPr/>
                </p:nvGraphicFramePr>
                <p:xfrm>
                  <a:off x="6686550" y="4054476"/>
                  <a:ext cx="407988" cy="293688"/>
                </p:xfrm>
                <a:graphic>
                  <a:graphicData uri="http://schemas.openxmlformats.org/presentationml/2006/ole">
                    <mc:AlternateContent xmlns:mc="http://schemas.openxmlformats.org/markup-compatibility/2006">
                      <mc:Choice xmlns:v="urn:schemas-microsoft-com:vml" Requires="v">
                        <p:oleObj r:id="rId8" imgW="228917" imgH="165417" progId="Equation.3">
                          <p:embed/>
                        </p:oleObj>
                      </mc:Choice>
                      <mc:Fallback>
                        <p:oleObj r:id="rId8" imgW="228917" imgH="165417" progId="Equation.3">
                          <p:embed/>
                          <p:pic>
                            <p:nvPicPr>
                              <p:cNvPr id="23" name="Object 28">
                                <a:extLst>
                                  <a:ext uri="{FF2B5EF4-FFF2-40B4-BE49-F238E27FC236}">
                                    <a16:creationId xmlns:a16="http://schemas.microsoft.com/office/drawing/2014/main" id="{2FE59EFF-12DF-0277-8CF3-D9B9BF6500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6550" y="4054476"/>
                                <a:ext cx="407988" cy="29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9">
                    <a:extLst>
                      <a:ext uri="{FF2B5EF4-FFF2-40B4-BE49-F238E27FC236}">
                        <a16:creationId xmlns:a16="http://schemas.microsoft.com/office/drawing/2014/main" id="{7EBC9A97-1725-7E29-FB09-61D380166685}"/>
                      </a:ext>
                    </a:extLst>
                  </p:cNvPr>
                  <p:cNvGraphicFramePr>
                    <a:graphicFrameLocks noChangeAspect="1"/>
                  </p:cNvGraphicFramePr>
                  <p:nvPr/>
                </p:nvGraphicFramePr>
                <p:xfrm>
                  <a:off x="6075363" y="4043363"/>
                  <a:ext cx="407988" cy="317500"/>
                </p:xfrm>
                <a:graphic>
                  <a:graphicData uri="http://schemas.openxmlformats.org/presentationml/2006/ole">
                    <mc:AlternateContent xmlns:mc="http://schemas.openxmlformats.org/markup-compatibility/2006">
                      <mc:Choice xmlns:v="urn:schemas-microsoft-com:vml" Requires="v">
                        <p:oleObj r:id="rId10" imgW="228818" imgH="178040" progId="Equation.3">
                          <p:embed/>
                        </p:oleObj>
                      </mc:Choice>
                      <mc:Fallback>
                        <p:oleObj r:id="rId10" imgW="228818" imgH="178040" progId="Equation.3">
                          <p:embed/>
                          <p:pic>
                            <p:nvPicPr>
                              <p:cNvPr id="24" name="Object 29">
                                <a:extLst>
                                  <a:ext uri="{FF2B5EF4-FFF2-40B4-BE49-F238E27FC236}">
                                    <a16:creationId xmlns:a16="http://schemas.microsoft.com/office/drawing/2014/main" id="{7EBC9A97-1725-7E29-FB09-61D38016668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75363" y="4043363"/>
                                <a:ext cx="407988"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 name="对象 12">
                  <a:extLst>
                    <a:ext uri="{FF2B5EF4-FFF2-40B4-BE49-F238E27FC236}">
                      <a16:creationId xmlns:a16="http://schemas.microsoft.com/office/drawing/2014/main" id="{53E87E70-C6CE-AF27-AE31-DDF736E557E7}"/>
                    </a:ext>
                  </a:extLst>
                </p:cNvPr>
                <p:cNvGraphicFramePr>
                  <a:graphicFrameLocks noChangeAspect="1"/>
                </p:cNvGraphicFramePr>
                <p:nvPr/>
              </p:nvGraphicFramePr>
              <p:xfrm>
                <a:off x="7723187" y="4057652"/>
                <a:ext cx="263525" cy="292100"/>
              </p:xfrm>
              <a:graphic>
                <a:graphicData uri="http://schemas.openxmlformats.org/presentationml/2006/ole">
                  <mc:AlternateContent xmlns:mc="http://schemas.openxmlformats.org/markup-compatibility/2006">
                    <mc:Choice xmlns:v="urn:schemas-microsoft-com:vml" Requires="v">
                      <p:oleObj name="Equation" r:id="rId12" imgW="263900" imgH="292691" progId="Equation.DSMT4">
                        <p:embed/>
                      </p:oleObj>
                    </mc:Choice>
                    <mc:Fallback>
                      <p:oleObj name="Equation" r:id="rId12" imgW="263900" imgH="292691" progId="Equation.DSMT4">
                        <p:embed/>
                        <p:pic>
                          <p:nvPicPr>
                            <p:cNvPr id="13" name="对象 12">
                              <a:extLst>
                                <a:ext uri="{FF2B5EF4-FFF2-40B4-BE49-F238E27FC236}">
                                  <a16:creationId xmlns:a16="http://schemas.microsoft.com/office/drawing/2014/main" id="{53E87E70-C6CE-AF27-AE31-DDF736E557E7}"/>
                                </a:ext>
                              </a:extLst>
                            </p:cNvPr>
                            <p:cNvPicPr/>
                            <p:nvPr/>
                          </p:nvPicPr>
                          <p:blipFill>
                            <a:blip r:embed="rId13"/>
                            <a:stretch>
                              <a:fillRect/>
                            </a:stretch>
                          </p:blipFill>
                          <p:spPr>
                            <a:xfrm>
                              <a:off x="7723187" y="4057652"/>
                              <a:ext cx="263525" cy="292100"/>
                            </a:xfrm>
                            <a:prstGeom prst="rect">
                              <a:avLst/>
                            </a:prstGeom>
                          </p:spPr>
                        </p:pic>
                      </p:oleObj>
                    </mc:Fallback>
                  </mc:AlternateContent>
                </a:graphicData>
              </a:graphic>
            </p:graphicFrame>
            <p:sp>
              <p:nvSpPr>
                <p:cNvPr id="14" name="椭圆 13">
                  <a:extLst>
                    <a:ext uri="{FF2B5EF4-FFF2-40B4-BE49-F238E27FC236}">
                      <a16:creationId xmlns:a16="http://schemas.microsoft.com/office/drawing/2014/main" id="{82C2F707-9A36-1386-B429-FC373A156BC0}"/>
                    </a:ext>
                  </a:extLst>
                </p:cNvPr>
                <p:cNvSpPr/>
                <p:nvPr/>
              </p:nvSpPr>
              <p:spPr>
                <a:xfrm>
                  <a:off x="7614047" y="3325030"/>
                  <a:ext cx="167481" cy="142866"/>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宋体"/>
                    <a:cs typeface="+mn-cs"/>
                  </a:endParaRPr>
                </a:p>
              </p:txBody>
            </p:sp>
            <p:graphicFrame>
              <p:nvGraphicFramePr>
                <p:cNvPr id="15" name="对象 14">
                  <a:extLst>
                    <a:ext uri="{FF2B5EF4-FFF2-40B4-BE49-F238E27FC236}">
                      <a16:creationId xmlns:a16="http://schemas.microsoft.com/office/drawing/2014/main" id="{E73E1720-640A-D083-F574-F4C78234C2C6}"/>
                    </a:ext>
                  </a:extLst>
                </p:cNvPr>
                <p:cNvGraphicFramePr>
                  <a:graphicFrameLocks noChangeAspect="1"/>
                </p:cNvGraphicFramePr>
                <p:nvPr/>
              </p:nvGraphicFramePr>
              <p:xfrm>
                <a:off x="7720011" y="3513140"/>
                <a:ext cx="263525" cy="292100"/>
              </p:xfrm>
              <a:graphic>
                <a:graphicData uri="http://schemas.openxmlformats.org/presentationml/2006/ole">
                  <mc:AlternateContent xmlns:mc="http://schemas.openxmlformats.org/markup-compatibility/2006">
                    <mc:Choice xmlns:v="urn:schemas-microsoft-com:vml" Requires="v">
                      <p:oleObj name="Equation" r:id="rId14" imgW="263900" imgH="292691" progId="Equation.DSMT4">
                        <p:embed/>
                      </p:oleObj>
                    </mc:Choice>
                    <mc:Fallback>
                      <p:oleObj name="Equation" r:id="rId14" imgW="263900" imgH="292691" progId="Equation.DSMT4">
                        <p:embed/>
                        <p:pic>
                          <p:nvPicPr>
                            <p:cNvPr id="15" name="对象 14">
                              <a:extLst>
                                <a:ext uri="{FF2B5EF4-FFF2-40B4-BE49-F238E27FC236}">
                                  <a16:creationId xmlns:a16="http://schemas.microsoft.com/office/drawing/2014/main" id="{E73E1720-640A-D083-F574-F4C78234C2C6}"/>
                                </a:ext>
                              </a:extLst>
                            </p:cNvPr>
                            <p:cNvPicPr/>
                            <p:nvPr/>
                          </p:nvPicPr>
                          <p:blipFill>
                            <a:blip r:embed="rId13"/>
                            <a:stretch>
                              <a:fillRect/>
                            </a:stretch>
                          </p:blipFill>
                          <p:spPr>
                            <a:xfrm>
                              <a:off x="7720011" y="3513140"/>
                              <a:ext cx="263525" cy="292100"/>
                            </a:xfrm>
                            <a:prstGeom prst="rect">
                              <a:avLst/>
                            </a:prstGeom>
                          </p:spPr>
                        </p:pic>
                      </p:oleObj>
                    </mc:Fallback>
                  </mc:AlternateContent>
                </a:graphicData>
              </a:graphic>
            </p:graphicFrame>
            <p:sp>
              <p:nvSpPr>
                <p:cNvPr id="16" name="椭圆 15">
                  <a:extLst>
                    <a:ext uri="{FF2B5EF4-FFF2-40B4-BE49-F238E27FC236}">
                      <a16:creationId xmlns:a16="http://schemas.microsoft.com/office/drawing/2014/main" id="{54B7BE61-F57D-75EF-5C6C-9B1129C8959A}"/>
                    </a:ext>
                  </a:extLst>
                </p:cNvPr>
                <p:cNvSpPr/>
                <p:nvPr/>
              </p:nvSpPr>
              <p:spPr>
                <a:xfrm>
                  <a:off x="7580312" y="4329115"/>
                  <a:ext cx="167481" cy="142866"/>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宋体"/>
                    <a:cs typeface="+mn-cs"/>
                  </a:endParaRPr>
                </a:p>
              </p:txBody>
            </p:sp>
          </p:grpSp>
        </p:grpSp>
        <p:sp>
          <p:nvSpPr>
            <p:cNvPr id="27" name="椭圆 26">
              <a:extLst>
                <a:ext uri="{FF2B5EF4-FFF2-40B4-BE49-F238E27FC236}">
                  <a16:creationId xmlns:a16="http://schemas.microsoft.com/office/drawing/2014/main" id="{EBC277B4-0D87-C676-5D01-98EB4ECAE354}"/>
                </a:ext>
              </a:extLst>
            </p:cNvPr>
            <p:cNvSpPr/>
            <p:nvPr/>
          </p:nvSpPr>
          <p:spPr>
            <a:xfrm>
              <a:off x="7493167" y="1430388"/>
              <a:ext cx="253831" cy="244376"/>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宋体"/>
                <a:cs typeface="+mn-cs"/>
              </a:endParaRPr>
            </a:p>
          </p:txBody>
        </p:sp>
      </p:grpSp>
      <p:sp>
        <p:nvSpPr>
          <p:cNvPr id="31" name="弧形 30">
            <a:extLst>
              <a:ext uri="{FF2B5EF4-FFF2-40B4-BE49-F238E27FC236}">
                <a16:creationId xmlns:a16="http://schemas.microsoft.com/office/drawing/2014/main" id="{CF5341DE-79ED-8C91-5157-484EB9AAFC08}"/>
              </a:ext>
            </a:extLst>
          </p:cNvPr>
          <p:cNvSpPr/>
          <p:nvPr/>
        </p:nvSpPr>
        <p:spPr>
          <a:xfrm rot="10800000" flipV="1">
            <a:off x="2333793" y="688304"/>
            <a:ext cx="298862" cy="1709493"/>
          </a:xfrm>
          <a:prstGeom prst="arc">
            <a:avLst>
              <a:gd name="adj1" fmla="val 16349981"/>
              <a:gd name="adj2" fmla="val 5209333"/>
            </a:avLst>
          </a:prstGeom>
          <a:ln w="571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6699"/>
              </a:solidFill>
              <a:effectLst/>
              <a:uLnTx/>
              <a:uFillTx/>
              <a:latin typeface="Verdana"/>
              <a:ea typeface="宋体"/>
              <a:cs typeface="+mn-cs"/>
            </a:endParaRPr>
          </a:p>
        </p:txBody>
      </p:sp>
      <p:grpSp>
        <p:nvGrpSpPr>
          <p:cNvPr id="32" name="组合 31">
            <a:extLst>
              <a:ext uri="{FF2B5EF4-FFF2-40B4-BE49-F238E27FC236}">
                <a16:creationId xmlns:a16="http://schemas.microsoft.com/office/drawing/2014/main" id="{5B71DB22-0DA3-04F6-B43E-29F5035BCDE3}"/>
              </a:ext>
            </a:extLst>
          </p:cNvPr>
          <p:cNvGrpSpPr/>
          <p:nvPr/>
        </p:nvGrpSpPr>
        <p:grpSpPr>
          <a:xfrm>
            <a:off x="4227346" y="742951"/>
            <a:ext cx="2819400" cy="1600200"/>
            <a:chOff x="5907255" y="733426"/>
            <a:chExt cx="2819400" cy="1600200"/>
          </a:xfrm>
        </p:grpSpPr>
        <p:grpSp>
          <p:nvGrpSpPr>
            <p:cNvPr id="33" name="组合 32">
              <a:extLst>
                <a:ext uri="{FF2B5EF4-FFF2-40B4-BE49-F238E27FC236}">
                  <a16:creationId xmlns:a16="http://schemas.microsoft.com/office/drawing/2014/main" id="{F8E76C92-F89A-5E75-89DF-4FCB457DCCFA}"/>
                </a:ext>
              </a:extLst>
            </p:cNvPr>
            <p:cNvGrpSpPr/>
            <p:nvPr/>
          </p:nvGrpSpPr>
          <p:grpSpPr>
            <a:xfrm>
              <a:off x="5907255" y="733426"/>
              <a:ext cx="2819400" cy="1600200"/>
              <a:chOff x="5907255" y="733426"/>
              <a:chExt cx="2819400" cy="1600200"/>
            </a:xfrm>
          </p:grpSpPr>
          <p:sp>
            <p:nvSpPr>
              <p:cNvPr id="35" name="Line 30">
                <a:extLst>
                  <a:ext uri="{FF2B5EF4-FFF2-40B4-BE49-F238E27FC236}">
                    <a16:creationId xmlns:a16="http://schemas.microsoft.com/office/drawing/2014/main" id="{576C6569-2BCB-A215-4791-F7BA9BF19007}"/>
                  </a:ext>
                </a:extLst>
              </p:cNvPr>
              <p:cNvSpPr>
                <a:spLocks noChangeShapeType="1"/>
              </p:cNvSpPr>
              <p:nvPr/>
            </p:nvSpPr>
            <p:spPr bwMode="auto">
              <a:xfrm flipH="1">
                <a:off x="5983455" y="1558926"/>
                <a:ext cx="381000" cy="0"/>
              </a:xfrm>
              <a:prstGeom prst="line">
                <a:avLst/>
              </a:prstGeom>
              <a:noFill/>
              <a:ln w="793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6" name="Line 31">
                <a:extLst>
                  <a:ext uri="{FF2B5EF4-FFF2-40B4-BE49-F238E27FC236}">
                    <a16:creationId xmlns:a16="http://schemas.microsoft.com/office/drawing/2014/main" id="{32CC2300-203E-0EAE-3F8F-21140BA213B3}"/>
                  </a:ext>
                </a:extLst>
              </p:cNvPr>
              <p:cNvSpPr>
                <a:spLocks noChangeShapeType="1"/>
              </p:cNvSpPr>
              <p:nvPr/>
            </p:nvSpPr>
            <p:spPr bwMode="auto">
              <a:xfrm flipH="1">
                <a:off x="6974055" y="1558926"/>
                <a:ext cx="1295400" cy="0"/>
              </a:xfrm>
              <a:prstGeom prst="line">
                <a:avLst/>
              </a:prstGeom>
              <a:noFill/>
              <a:ln w="793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nvGrpSpPr>
              <p:cNvPr id="37" name="组合 36">
                <a:extLst>
                  <a:ext uri="{FF2B5EF4-FFF2-40B4-BE49-F238E27FC236}">
                    <a16:creationId xmlns:a16="http://schemas.microsoft.com/office/drawing/2014/main" id="{E5C67333-BF71-1E6A-0449-ECAADA159BBE}"/>
                  </a:ext>
                </a:extLst>
              </p:cNvPr>
              <p:cNvGrpSpPr/>
              <p:nvPr/>
            </p:nvGrpSpPr>
            <p:grpSpPr>
              <a:xfrm>
                <a:off x="7202655" y="733426"/>
                <a:ext cx="457200" cy="1600200"/>
                <a:chOff x="7080250" y="3141663"/>
                <a:chExt cx="457200" cy="1600200"/>
              </a:xfrm>
            </p:grpSpPr>
            <p:sp>
              <p:nvSpPr>
                <p:cNvPr id="52" name="Line 32">
                  <a:extLst>
                    <a:ext uri="{FF2B5EF4-FFF2-40B4-BE49-F238E27FC236}">
                      <a16:creationId xmlns:a16="http://schemas.microsoft.com/office/drawing/2014/main" id="{2D4B2848-A945-4245-F5E1-4CF1C78DBDD3}"/>
                    </a:ext>
                  </a:extLst>
                </p:cNvPr>
                <p:cNvSpPr>
                  <a:spLocks noChangeShapeType="1"/>
                </p:cNvSpPr>
                <p:nvPr/>
              </p:nvSpPr>
              <p:spPr bwMode="auto">
                <a:xfrm flipV="1">
                  <a:off x="7080250" y="3141663"/>
                  <a:ext cx="457200" cy="8382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53" name="Line 33">
                  <a:extLst>
                    <a:ext uri="{FF2B5EF4-FFF2-40B4-BE49-F238E27FC236}">
                      <a16:creationId xmlns:a16="http://schemas.microsoft.com/office/drawing/2014/main" id="{520F3BC8-C534-6469-3282-7B70652FE77B}"/>
                    </a:ext>
                  </a:extLst>
                </p:cNvPr>
                <p:cNvSpPr>
                  <a:spLocks noChangeShapeType="1"/>
                </p:cNvSpPr>
                <p:nvPr/>
              </p:nvSpPr>
              <p:spPr bwMode="auto">
                <a:xfrm>
                  <a:off x="7080250" y="3979863"/>
                  <a:ext cx="457200" cy="7620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grpSp>
            <p:nvGrpSpPr>
              <p:cNvPr id="38" name="组合 37">
                <a:extLst>
                  <a:ext uri="{FF2B5EF4-FFF2-40B4-BE49-F238E27FC236}">
                    <a16:creationId xmlns:a16="http://schemas.microsoft.com/office/drawing/2014/main" id="{7E963CE3-CB5D-6EDC-C1C4-368026C07D52}"/>
                  </a:ext>
                </a:extLst>
              </p:cNvPr>
              <p:cNvGrpSpPr/>
              <p:nvPr/>
            </p:nvGrpSpPr>
            <p:grpSpPr>
              <a:xfrm>
                <a:off x="5907255" y="916793"/>
                <a:ext cx="2819400" cy="1146951"/>
                <a:chOff x="5784850" y="3325030"/>
                <a:chExt cx="2819400" cy="1146951"/>
              </a:xfrm>
            </p:grpSpPr>
            <p:grpSp>
              <p:nvGrpSpPr>
                <p:cNvPr id="39" name="组合 38">
                  <a:extLst>
                    <a:ext uri="{FF2B5EF4-FFF2-40B4-BE49-F238E27FC236}">
                      <a16:creationId xmlns:a16="http://schemas.microsoft.com/office/drawing/2014/main" id="{B57E92D4-DE90-E7CA-7652-A4F4C8866101}"/>
                    </a:ext>
                  </a:extLst>
                </p:cNvPr>
                <p:cNvGrpSpPr/>
                <p:nvPr/>
              </p:nvGrpSpPr>
              <p:grpSpPr>
                <a:xfrm>
                  <a:off x="5784850" y="3433763"/>
                  <a:ext cx="2819400" cy="927100"/>
                  <a:chOff x="5784850" y="3433763"/>
                  <a:chExt cx="2819400" cy="927100"/>
                </a:xfrm>
              </p:grpSpPr>
              <p:sp>
                <p:nvSpPr>
                  <p:cNvPr id="44" name="Line 22">
                    <a:extLst>
                      <a:ext uri="{FF2B5EF4-FFF2-40B4-BE49-F238E27FC236}">
                        <a16:creationId xmlns:a16="http://schemas.microsoft.com/office/drawing/2014/main" id="{174D5382-B9E8-B067-7F4C-9D84CCCCB296}"/>
                      </a:ext>
                    </a:extLst>
                  </p:cNvPr>
                  <p:cNvSpPr>
                    <a:spLocks noChangeShapeType="1"/>
                  </p:cNvSpPr>
                  <p:nvPr/>
                </p:nvSpPr>
                <p:spPr bwMode="auto">
                  <a:xfrm>
                    <a:off x="5784850" y="3967163"/>
                    <a:ext cx="2819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45" name="Line 23">
                    <a:extLst>
                      <a:ext uri="{FF2B5EF4-FFF2-40B4-BE49-F238E27FC236}">
                        <a16:creationId xmlns:a16="http://schemas.microsoft.com/office/drawing/2014/main" id="{665C8296-6E55-2242-21BD-44C95A319B9A}"/>
                      </a:ext>
                    </a:extLst>
                  </p:cNvPr>
                  <p:cNvSpPr>
                    <a:spLocks noChangeShapeType="1"/>
                  </p:cNvSpPr>
                  <p:nvPr/>
                </p:nvSpPr>
                <p:spPr bwMode="auto">
                  <a:xfrm flipV="1">
                    <a:off x="8147050" y="3433763"/>
                    <a:ext cx="0" cy="914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46" name="Object 24">
                    <a:extLst>
                      <a:ext uri="{FF2B5EF4-FFF2-40B4-BE49-F238E27FC236}">
                        <a16:creationId xmlns:a16="http://schemas.microsoft.com/office/drawing/2014/main" id="{4BC343DA-EF5E-5E6C-C9BF-842EE12F98A8}"/>
                      </a:ext>
                    </a:extLst>
                  </p:cNvPr>
                  <p:cNvGraphicFramePr>
                    <a:graphicFrameLocks noChangeAspect="1"/>
                  </p:cNvGraphicFramePr>
                  <p:nvPr/>
                </p:nvGraphicFramePr>
                <p:xfrm>
                  <a:off x="8035925" y="3827463"/>
                  <a:ext cx="263525" cy="292100"/>
                </p:xfrm>
                <a:graphic>
                  <a:graphicData uri="http://schemas.openxmlformats.org/presentationml/2006/ole">
                    <mc:AlternateContent xmlns:mc="http://schemas.openxmlformats.org/markup-compatibility/2006">
                      <mc:Choice xmlns:v="urn:schemas-microsoft-com:vml" Requires="v">
                        <p:oleObj r:id="rId2" imgW="114667" imgH="127372" progId="Equation.3">
                          <p:embed/>
                        </p:oleObj>
                      </mc:Choice>
                      <mc:Fallback>
                        <p:oleObj r:id="rId2" imgW="114667" imgH="127372" progId="Equation.3">
                          <p:embed/>
                          <p:pic>
                            <p:nvPicPr>
                              <p:cNvPr id="46" name="Object 24">
                                <a:extLst>
                                  <a:ext uri="{FF2B5EF4-FFF2-40B4-BE49-F238E27FC236}">
                                    <a16:creationId xmlns:a16="http://schemas.microsoft.com/office/drawing/2014/main" id="{4BC343DA-EF5E-5E6C-C9BF-842EE12F9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5925" y="38274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25">
                    <a:extLst>
                      <a:ext uri="{FF2B5EF4-FFF2-40B4-BE49-F238E27FC236}">
                        <a16:creationId xmlns:a16="http://schemas.microsoft.com/office/drawing/2014/main" id="{04448C34-88FF-422A-DD04-C5EAC5BFDACF}"/>
                      </a:ext>
                    </a:extLst>
                  </p:cNvPr>
                  <p:cNvGraphicFramePr>
                    <a:graphicFrameLocks noChangeAspect="1"/>
                  </p:cNvGraphicFramePr>
                  <p:nvPr/>
                </p:nvGraphicFramePr>
                <p:xfrm>
                  <a:off x="6699250" y="3827463"/>
                  <a:ext cx="263525" cy="292100"/>
                </p:xfrm>
                <a:graphic>
                  <a:graphicData uri="http://schemas.openxmlformats.org/presentationml/2006/ole">
                    <mc:AlternateContent xmlns:mc="http://schemas.openxmlformats.org/markup-compatibility/2006">
                      <mc:Choice xmlns:v="urn:schemas-microsoft-com:vml" Requires="v">
                        <p:oleObj r:id="rId4" imgW="114667" imgH="127372" progId="Equation.3">
                          <p:embed/>
                        </p:oleObj>
                      </mc:Choice>
                      <mc:Fallback>
                        <p:oleObj r:id="rId4" imgW="114667" imgH="127372" progId="Equation.3">
                          <p:embed/>
                          <p:pic>
                            <p:nvPicPr>
                              <p:cNvPr id="47" name="Object 25">
                                <a:extLst>
                                  <a:ext uri="{FF2B5EF4-FFF2-40B4-BE49-F238E27FC236}">
                                    <a16:creationId xmlns:a16="http://schemas.microsoft.com/office/drawing/2014/main" id="{04448C34-88FF-422A-DD04-C5EAC5BFD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250" y="38274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26">
                    <a:extLst>
                      <a:ext uri="{FF2B5EF4-FFF2-40B4-BE49-F238E27FC236}">
                        <a16:creationId xmlns:a16="http://schemas.microsoft.com/office/drawing/2014/main" id="{B06614CE-714C-799F-86DA-FC81A2A3EBEC}"/>
                      </a:ext>
                    </a:extLst>
                  </p:cNvPr>
                  <p:cNvGraphicFramePr>
                    <a:graphicFrameLocks noChangeAspect="1"/>
                  </p:cNvGraphicFramePr>
                  <p:nvPr/>
                </p:nvGraphicFramePr>
                <p:xfrm>
                  <a:off x="6089650" y="3814763"/>
                  <a:ext cx="263525" cy="292100"/>
                </p:xfrm>
                <a:graphic>
                  <a:graphicData uri="http://schemas.openxmlformats.org/presentationml/2006/ole">
                    <mc:AlternateContent xmlns:mc="http://schemas.openxmlformats.org/markup-compatibility/2006">
                      <mc:Choice xmlns:v="urn:schemas-microsoft-com:vml" Requires="v">
                        <p:oleObj r:id="rId5" imgW="114667" imgH="127372" progId="Equation.3">
                          <p:embed/>
                        </p:oleObj>
                      </mc:Choice>
                      <mc:Fallback>
                        <p:oleObj r:id="rId5" imgW="114667" imgH="127372" progId="Equation.3">
                          <p:embed/>
                          <p:pic>
                            <p:nvPicPr>
                              <p:cNvPr id="48" name="Object 26">
                                <a:extLst>
                                  <a:ext uri="{FF2B5EF4-FFF2-40B4-BE49-F238E27FC236}">
                                    <a16:creationId xmlns:a16="http://schemas.microsoft.com/office/drawing/2014/main" id="{B06614CE-714C-799F-86DA-FC81A2A3E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9650" y="38147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27">
                    <a:extLst>
                      <a:ext uri="{FF2B5EF4-FFF2-40B4-BE49-F238E27FC236}">
                        <a16:creationId xmlns:a16="http://schemas.microsoft.com/office/drawing/2014/main" id="{530DD5BC-ADD3-419E-F2DC-6E2C72FA1674}"/>
                      </a:ext>
                    </a:extLst>
                  </p:cNvPr>
                  <p:cNvGraphicFramePr>
                    <a:graphicFrameLocks noChangeAspect="1"/>
                  </p:cNvGraphicFramePr>
                  <p:nvPr/>
                </p:nvGraphicFramePr>
                <p:xfrm>
                  <a:off x="8224838" y="3967163"/>
                  <a:ext cx="227013" cy="317500"/>
                </p:xfrm>
                <a:graphic>
                  <a:graphicData uri="http://schemas.openxmlformats.org/presentationml/2006/ole">
                    <mc:AlternateContent xmlns:mc="http://schemas.openxmlformats.org/markup-compatibility/2006">
                      <mc:Choice xmlns:v="urn:schemas-microsoft-com:vml" Requires="v">
                        <p:oleObj r:id="rId6" imgW="127262" imgH="178040" progId="Equation.3">
                          <p:embed/>
                        </p:oleObj>
                      </mc:Choice>
                      <mc:Fallback>
                        <p:oleObj r:id="rId6" imgW="127262" imgH="178040" progId="Equation.3">
                          <p:embed/>
                          <p:pic>
                            <p:nvPicPr>
                              <p:cNvPr id="49" name="Object 27">
                                <a:extLst>
                                  <a:ext uri="{FF2B5EF4-FFF2-40B4-BE49-F238E27FC236}">
                                    <a16:creationId xmlns:a16="http://schemas.microsoft.com/office/drawing/2014/main" id="{530DD5BC-ADD3-419E-F2DC-6E2C72FA16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4838" y="3967163"/>
                                <a:ext cx="227013"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28">
                    <a:extLst>
                      <a:ext uri="{FF2B5EF4-FFF2-40B4-BE49-F238E27FC236}">
                        <a16:creationId xmlns:a16="http://schemas.microsoft.com/office/drawing/2014/main" id="{9ADE11B8-0E4E-6F3C-A9C4-D2404D616530}"/>
                      </a:ext>
                    </a:extLst>
                  </p:cNvPr>
                  <p:cNvGraphicFramePr>
                    <a:graphicFrameLocks noChangeAspect="1"/>
                  </p:cNvGraphicFramePr>
                  <p:nvPr/>
                </p:nvGraphicFramePr>
                <p:xfrm>
                  <a:off x="6686550" y="4054476"/>
                  <a:ext cx="407988" cy="293688"/>
                </p:xfrm>
                <a:graphic>
                  <a:graphicData uri="http://schemas.openxmlformats.org/presentationml/2006/ole">
                    <mc:AlternateContent xmlns:mc="http://schemas.openxmlformats.org/markup-compatibility/2006">
                      <mc:Choice xmlns:v="urn:schemas-microsoft-com:vml" Requires="v">
                        <p:oleObj r:id="rId8" imgW="228917" imgH="165417" progId="Equation.3">
                          <p:embed/>
                        </p:oleObj>
                      </mc:Choice>
                      <mc:Fallback>
                        <p:oleObj r:id="rId8" imgW="228917" imgH="165417" progId="Equation.3">
                          <p:embed/>
                          <p:pic>
                            <p:nvPicPr>
                              <p:cNvPr id="50" name="Object 28">
                                <a:extLst>
                                  <a:ext uri="{FF2B5EF4-FFF2-40B4-BE49-F238E27FC236}">
                                    <a16:creationId xmlns:a16="http://schemas.microsoft.com/office/drawing/2014/main" id="{9ADE11B8-0E4E-6F3C-A9C4-D2404D6165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6550" y="4054476"/>
                                <a:ext cx="407988" cy="29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29">
                    <a:extLst>
                      <a:ext uri="{FF2B5EF4-FFF2-40B4-BE49-F238E27FC236}">
                        <a16:creationId xmlns:a16="http://schemas.microsoft.com/office/drawing/2014/main" id="{A2686B04-4B65-49F9-5E94-6BB55252F8CF}"/>
                      </a:ext>
                    </a:extLst>
                  </p:cNvPr>
                  <p:cNvGraphicFramePr>
                    <a:graphicFrameLocks noChangeAspect="1"/>
                  </p:cNvGraphicFramePr>
                  <p:nvPr/>
                </p:nvGraphicFramePr>
                <p:xfrm>
                  <a:off x="6075363" y="4043363"/>
                  <a:ext cx="407988" cy="317500"/>
                </p:xfrm>
                <a:graphic>
                  <a:graphicData uri="http://schemas.openxmlformats.org/presentationml/2006/ole">
                    <mc:AlternateContent xmlns:mc="http://schemas.openxmlformats.org/markup-compatibility/2006">
                      <mc:Choice xmlns:v="urn:schemas-microsoft-com:vml" Requires="v">
                        <p:oleObj r:id="rId10" imgW="228818" imgH="178040" progId="Equation.3">
                          <p:embed/>
                        </p:oleObj>
                      </mc:Choice>
                      <mc:Fallback>
                        <p:oleObj r:id="rId10" imgW="228818" imgH="178040" progId="Equation.3">
                          <p:embed/>
                          <p:pic>
                            <p:nvPicPr>
                              <p:cNvPr id="51" name="Object 29">
                                <a:extLst>
                                  <a:ext uri="{FF2B5EF4-FFF2-40B4-BE49-F238E27FC236}">
                                    <a16:creationId xmlns:a16="http://schemas.microsoft.com/office/drawing/2014/main" id="{A2686B04-4B65-49F9-5E94-6BB55252F8C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75363" y="4043363"/>
                                <a:ext cx="407988"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0" name="对象 39">
                  <a:extLst>
                    <a:ext uri="{FF2B5EF4-FFF2-40B4-BE49-F238E27FC236}">
                      <a16:creationId xmlns:a16="http://schemas.microsoft.com/office/drawing/2014/main" id="{026D19AF-67CA-2624-091F-9370028F6959}"/>
                    </a:ext>
                  </a:extLst>
                </p:cNvPr>
                <p:cNvGraphicFramePr>
                  <a:graphicFrameLocks noChangeAspect="1"/>
                </p:cNvGraphicFramePr>
                <p:nvPr/>
              </p:nvGraphicFramePr>
              <p:xfrm>
                <a:off x="7723187" y="4057652"/>
                <a:ext cx="263525" cy="292100"/>
              </p:xfrm>
              <a:graphic>
                <a:graphicData uri="http://schemas.openxmlformats.org/presentationml/2006/ole">
                  <mc:AlternateContent xmlns:mc="http://schemas.openxmlformats.org/markup-compatibility/2006">
                    <mc:Choice xmlns:v="urn:schemas-microsoft-com:vml" Requires="v">
                      <p:oleObj name="Equation" r:id="rId15" imgW="263900" imgH="292691" progId="Equation.DSMT4">
                        <p:embed/>
                      </p:oleObj>
                    </mc:Choice>
                    <mc:Fallback>
                      <p:oleObj name="Equation" r:id="rId15" imgW="263900" imgH="292691" progId="Equation.DSMT4">
                        <p:embed/>
                        <p:pic>
                          <p:nvPicPr>
                            <p:cNvPr id="40" name="对象 39">
                              <a:extLst>
                                <a:ext uri="{FF2B5EF4-FFF2-40B4-BE49-F238E27FC236}">
                                  <a16:creationId xmlns:a16="http://schemas.microsoft.com/office/drawing/2014/main" id="{026D19AF-67CA-2624-091F-9370028F6959}"/>
                                </a:ext>
                              </a:extLst>
                            </p:cNvPr>
                            <p:cNvPicPr/>
                            <p:nvPr/>
                          </p:nvPicPr>
                          <p:blipFill>
                            <a:blip r:embed="rId13"/>
                            <a:stretch>
                              <a:fillRect/>
                            </a:stretch>
                          </p:blipFill>
                          <p:spPr>
                            <a:xfrm>
                              <a:off x="7723187" y="4057652"/>
                              <a:ext cx="263525" cy="292100"/>
                            </a:xfrm>
                            <a:prstGeom prst="rect">
                              <a:avLst/>
                            </a:prstGeom>
                          </p:spPr>
                        </p:pic>
                      </p:oleObj>
                    </mc:Fallback>
                  </mc:AlternateContent>
                </a:graphicData>
              </a:graphic>
            </p:graphicFrame>
            <p:sp>
              <p:nvSpPr>
                <p:cNvPr id="41" name="椭圆 40">
                  <a:extLst>
                    <a:ext uri="{FF2B5EF4-FFF2-40B4-BE49-F238E27FC236}">
                      <a16:creationId xmlns:a16="http://schemas.microsoft.com/office/drawing/2014/main" id="{BAA930DC-E7C5-7657-69BD-59386E3A5460}"/>
                    </a:ext>
                  </a:extLst>
                </p:cNvPr>
                <p:cNvSpPr/>
                <p:nvPr/>
              </p:nvSpPr>
              <p:spPr>
                <a:xfrm>
                  <a:off x="7614047" y="3325030"/>
                  <a:ext cx="167481" cy="142866"/>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宋体"/>
                    <a:cs typeface="+mn-cs"/>
                  </a:endParaRPr>
                </a:p>
              </p:txBody>
            </p:sp>
            <p:graphicFrame>
              <p:nvGraphicFramePr>
                <p:cNvPr id="42" name="对象 41">
                  <a:extLst>
                    <a:ext uri="{FF2B5EF4-FFF2-40B4-BE49-F238E27FC236}">
                      <a16:creationId xmlns:a16="http://schemas.microsoft.com/office/drawing/2014/main" id="{7893F9E5-13FF-5131-15B7-704D76F62414}"/>
                    </a:ext>
                  </a:extLst>
                </p:cNvPr>
                <p:cNvGraphicFramePr>
                  <a:graphicFrameLocks noChangeAspect="1"/>
                </p:cNvGraphicFramePr>
                <p:nvPr/>
              </p:nvGraphicFramePr>
              <p:xfrm>
                <a:off x="7720011" y="3513140"/>
                <a:ext cx="263525" cy="292100"/>
              </p:xfrm>
              <a:graphic>
                <a:graphicData uri="http://schemas.openxmlformats.org/presentationml/2006/ole">
                  <mc:AlternateContent xmlns:mc="http://schemas.openxmlformats.org/markup-compatibility/2006">
                    <mc:Choice xmlns:v="urn:schemas-microsoft-com:vml" Requires="v">
                      <p:oleObj name="Equation" r:id="rId16" imgW="263900" imgH="292691" progId="Equation.DSMT4">
                        <p:embed/>
                      </p:oleObj>
                    </mc:Choice>
                    <mc:Fallback>
                      <p:oleObj name="Equation" r:id="rId16" imgW="263900" imgH="292691" progId="Equation.DSMT4">
                        <p:embed/>
                        <p:pic>
                          <p:nvPicPr>
                            <p:cNvPr id="42" name="对象 41">
                              <a:extLst>
                                <a:ext uri="{FF2B5EF4-FFF2-40B4-BE49-F238E27FC236}">
                                  <a16:creationId xmlns:a16="http://schemas.microsoft.com/office/drawing/2014/main" id="{7893F9E5-13FF-5131-15B7-704D76F62414}"/>
                                </a:ext>
                              </a:extLst>
                            </p:cNvPr>
                            <p:cNvPicPr/>
                            <p:nvPr/>
                          </p:nvPicPr>
                          <p:blipFill>
                            <a:blip r:embed="rId13"/>
                            <a:stretch>
                              <a:fillRect/>
                            </a:stretch>
                          </p:blipFill>
                          <p:spPr>
                            <a:xfrm>
                              <a:off x="7720011" y="3513140"/>
                              <a:ext cx="263525" cy="292100"/>
                            </a:xfrm>
                            <a:prstGeom prst="rect">
                              <a:avLst/>
                            </a:prstGeom>
                          </p:spPr>
                        </p:pic>
                      </p:oleObj>
                    </mc:Fallback>
                  </mc:AlternateContent>
                </a:graphicData>
              </a:graphic>
            </p:graphicFrame>
            <p:sp>
              <p:nvSpPr>
                <p:cNvPr id="43" name="椭圆 42">
                  <a:extLst>
                    <a:ext uri="{FF2B5EF4-FFF2-40B4-BE49-F238E27FC236}">
                      <a16:creationId xmlns:a16="http://schemas.microsoft.com/office/drawing/2014/main" id="{15CEC6CF-2E78-B81F-ED7F-FC95951CED3E}"/>
                    </a:ext>
                  </a:extLst>
                </p:cNvPr>
                <p:cNvSpPr/>
                <p:nvPr/>
              </p:nvSpPr>
              <p:spPr>
                <a:xfrm>
                  <a:off x="7580312" y="4329115"/>
                  <a:ext cx="167481" cy="142866"/>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宋体"/>
                    <a:cs typeface="+mn-cs"/>
                  </a:endParaRPr>
                </a:p>
              </p:txBody>
            </p:sp>
          </p:grpSp>
        </p:grpSp>
        <p:sp>
          <p:nvSpPr>
            <p:cNvPr id="34" name="椭圆 33">
              <a:extLst>
                <a:ext uri="{FF2B5EF4-FFF2-40B4-BE49-F238E27FC236}">
                  <a16:creationId xmlns:a16="http://schemas.microsoft.com/office/drawing/2014/main" id="{67C315A0-7B06-686B-2BA8-F8DC5F994117}"/>
                </a:ext>
              </a:extLst>
            </p:cNvPr>
            <p:cNvSpPr/>
            <p:nvPr/>
          </p:nvSpPr>
          <p:spPr>
            <a:xfrm>
              <a:off x="7493167" y="1430388"/>
              <a:ext cx="253831" cy="244376"/>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宋体"/>
                <a:cs typeface="+mn-cs"/>
              </a:endParaRPr>
            </a:p>
          </p:txBody>
        </p:sp>
      </p:grpSp>
      <p:sp>
        <p:nvSpPr>
          <p:cNvPr id="54" name="弧形 53">
            <a:extLst>
              <a:ext uri="{FF2B5EF4-FFF2-40B4-BE49-F238E27FC236}">
                <a16:creationId xmlns:a16="http://schemas.microsoft.com/office/drawing/2014/main" id="{54024917-CCA4-B2F0-8C6E-A3C670C8A3DD}"/>
              </a:ext>
            </a:extLst>
          </p:cNvPr>
          <p:cNvSpPr/>
          <p:nvPr/>
        </p:nvSpPr>
        <p:spPr>
          <a:xfrm rot="10800000" flipV="1">
            <a:off x="5919285" y="1009650"/>
            <a:ext cx="345869" cy="997744"/>
          </a:xfrm>
          <a:prstGeom prst="arc">
            <a:avLst>
              <a:gd name="adj1" fmla="val 16349981"/>
              <a:gd name="adj2" fmla="val 5209333"/>
            </a:avLst>
          </a:prstGeom>
          <a:ln w="571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6699"/>
              </a:solidFill>
              <a:effectLst/>
              <a:uLnTx/>
              <a:uFillTx/>
              <a:latin typeface="Verdana"/>
              <a:ea typeface="宋体"/>
              <a:cs typeface="+mn-cs"/>
            </a:endParaRPr>
          </a:p>
        </p:txBody>
      </p:sp>
      <p:sp>
        <p:nvSpPr>
          <p:cNvPr id="55" name="文本框 54">
            <a:extLst>
              <a:ext uri="{FF2B5EF4-FFF2-40B4-BE49-F238E27FC236}">
                <a16:creationId xmlns:a16="http://schemas.microsoft.com/office/drawing/2014/main" id="{DAA2D2BA-9B4D-001D-6D3C-B85B627171A9}"/>
              </a:ext>
            </a:extLst>
          </p:cNvPr>
          <p:cNvSpPr txBox="1"/>
          <p:nvPr/>
        </p:nvSpPr>
        <p:spPr>
          <a:xfrm>
            <a:off x="7608720" y="1162051"/>
            <a:ext cx="1295400"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srgbClr val="006699"/>
                </a:solidFill>
                <a:effectLst/>
                <a:uLnTx/>
                <a:uFillTx/>
                <a:latin typeface="黑体" panose="02010609060101010101" pitchFamily="49" charset="-122"/>
                <a:ea typeface="黑体" panose="02010609060101010101" pitchFamily="49" charset="-122"/>
                <a:cs typeface="+mn-cs"/>
              </a:rPr>
              <a:t>靠猜？</a:t>
            </a:r>
          </a:p>
        </p:txBody>
      </p:sp>
      <p:grpSp>
        <p:nvGrpSpPr>
          <p:cNvPr id="56" name="Group 2">
            <a:extLst>
              <a:ext uri="{FF2B5EF4-FFF2-40B4-BE49-F238E27FC236}">
                <a16:creationId xmlns:a16="http://schemas.microsoft.com/office/drawing/2014/main" id="{0385832F-537A-1A2F-456A-24E0727638A9}"/>
              </a:ext>
            </a:extLst>
          </p:cNvPr>
          <p:cNvGrpSpPr>
            <a:grpSpLocks/>
          </p:cNvGrpSpPr>
          <p:nvPr/>
        </p:nvGrpSpPr>
        <p:grpSpPr bwMode="auto">
          <a:xfrm>
            <a:off x="401805" y="208482"/>
            <a:ext cx="3048000" cy="457200"/>
            <a:chOff x="0" y="0"/>
            <a:chExt cx="1920" cy="288"/>
          </a:xfrm>
        </p:grpSpPr>
        <p:sp>
          <p:nvSpPr>
            <p:cNvPr id="57" name="Text Box 3">
              <a:extLst>
                <a:ext uri="{FF2B5EF4-FFF2-40B4-BE49-F238E27FC236}">
                  <a16:creationId xmlns:a16="http://schemas.microsoft.com/office/drawing/2014/main" id="{78036BCD-DCF1-2A92-0BEC-E56E01C1F719}"/>
                </a:ext>
              </a:extLst>
            </p:cNvPr>
            <p:cNvSpPr txBox="1">
              <a:spLocks noChangeArrowheads="1"/>
            </p:cNvSpPr>
            <p:nvPr/>
          </p:nvSpPr>
          <p:spPr bwMode="auto">
            <a:xfrm>
              <a:off x="0" y="0"/>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Ø"/>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 入射角：</a:t>
              </a:r>
            </a:p>
          </p:txBody>
        </p:sp>
        <p:graphicFrame>
          <p:nvGraphicFramePr>
            <p:cNvPr id="58" name="Object 4">
              <a:extLst>
                <a:ext uri="{FF2B5EF4-FFF2-40B4-BE49-F238E27FC236}">
                  <a16:creationId xmlns:a16="http://schemas.microsoft.com/office/drawing/2014/main" id="{DFD0FADA-F2F3-AFB2-5298-151C2EE3ED11}"/>
                </a:ext>
              </a:extLst>
            </p:cNvPr>
            <p:cNvGraphicFramePr>
              <a:graphicFrameLocks noChangeAspect="1"/>
            </p:cNvGraphicFramePr>
            <p:nvPr/>
          </p:nvGraphicFramePr>
          <p:xfrm>
            <a:off x="891" y="34"/>
            <a:ext cx="762" cy="254"/>
          </p:xfrm>
          <a:graphic>
            <a:graphicData uri="http://schemas.openxmlformats.org/presentationml/2006/ole">
              <mc:AlternateContent xmlns:mc="http://schemas.openxmlformats.org/markup-compatibility/2006">
                <mc:Choice xmlns:v="urn:schemas-microsoft-com:vml" Requires="v">
                  <p:oleObj r:id="rId17" imgW="686415" imgH="229016" progId="Equation.3">
                    <p:embed/>
                  </p:oleObj>
                </mc:Choice>
                <mc:Fallback>
                  <p:oleObj r:id="rId17" imgW="686415" imgH="229016" progId="Equation.3">
                    <p:embed/>
                    <p:pic>
                      <p:nvPicPr>
                        <p:cNvPr id="58" name="Object 4">
                          <a:extLst>
                            <a:ext uri="{FF2B5EF4-FFF2-40B4-BE49-F238E27FC236}">
                              <a16:creationId xmlns:a16="http://schemas.microsoft.com/office/drawing/2014/main" id="{DFD0FADA-F2F3-AFB2-5298-151C2EE3ED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91" y="34"/>
                          <a:ext cx="762"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9" name="Group 8">
            <a:extLst>
              <a:ext uri="{FF2B5EF4-FFF2-40B4-BE49-F238E27FC236}">
                <a16:creationId xmlns:a16="http://schemas.microsoft.com/office/drawing/2014/main" id="{6E4DC086-45B8-0851-6D09-C0BA3B35A1A0}"/>
              </a:ext>
            </a:extLst>
          </p:cNvPr>
          <p:cNvGrpSpPr>
            <a:grpSpLocks noChangeAspect="1"/>
          </p:cNvGrpSpPr>
          <p:nvPr/>
        </p:nvGrpSpPr>
        <p:grpSpPr bwMode="auto">
          <a:xfrm>
            <a:off x="1933576" y="2511660"/>
            <a:ext cx="4987255" cy="4010585"/>
            <a:chOff x="0" y="0"/>
            <a:chExt cx="3147" cy="2531"/>
          </a:xfrm>
        </p:grpSpPr>
        <p:pic>
          <p:nvPicPr>
            <p:cNvPr id="60" name="Picture 9">
              <a:extLst>
                <a:ext uri="{FF2B5EF4-FFF2-40B4-BE49-F238E27FC236}">
                  <a16:creationId xmlns:a16="http://schemas.microsoft.com/office/drawing/2014/main" id="{027EDC2A-74ED-EAEA-BA6A-268FA3A6E93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l="7323" t="7231" r="8426" b="2451"/>
            <a:stretch>
              <a:fillRect/>
            </a:stretch>
          </p:blipFill>
          <p:spPr bwMode="auto">
            <a:xfrm>
              <a:off x="0" y="0"/>
              <a:ext cx="3147" cy="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 name="Object 10">
              <a:extLst>
                <a:ext uri="{FF2B5EF4-FFF2-40B4-BE49-F238E27FC236}">
                  <a16:creationId xmlns:a16="http://schemas.microsoft.com/office/drawing/2014/main" id="{BD30F03D-1168-D0F2-3C16-BF71D4A89877}"/>
                </a:ext>
              </a:extLst>
            </p:cNvPr>
            <p:cNvGraphicFramePr>
              <a:graphicFrameLocks noChangeAspect="1"/>
            </p:cNvGraphicFramePr>
            <p:nvPr/>
          </p:nvGraphicFramePr>
          <p:xfrm>
            <a:off x="2211" y="850"/>
            <a:ext cx="283" cy="138"/>
          </p:xfrm>
          <a:graphic>
            <a:graphicData uri="http://schemas.openxmlformats.org/presentationml/2006/ole">
              <mc:AlternateContent xmlns:mc="http://schemas.openxmlformats.org/markup-compatibility/2006">
                <mc:Choice xmlns:v="urn:schemas-microsoft-com:vml" Requires="v">
                  <p:oleObj r:id="rId20" imgW="495617" imgH="241617" progId="Equation.3">
                    <p:embed/>
                  </p:oleObj>
                </mc:Choice>
                <mc:Fallback>
                  <p:oleObj r:id="rId20" imgW="495617" imgH="241617" progId="Equation.3">
                    <p:embed/>
                    <p:pic>
                      <p:nvPicPr>
                        <p:cNvPr id="61" name="Object 10">
                          <a:extLst>
                            <a:ext uri="{FF2B5EF4-FFF2-40B4-BE49-F238E27FC236}">
                              <a16:creationId xmlns:a16="http://schemas.microsoft.com/office/drawing/2014/main" id="{BD30F03D-1168-D0F2-3C16-BF71D4A8987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11" y="850"/>
                          <a:ext cx="283"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11">
              <a:extLst>
                <a:ext uri="{FF2B5EF4-FFF2-40B4-BE49-F238E27FC236}">
                  <a16:creationId xmlns:a16="http://schemas.microsoft.com/office/drawing/2014/main" id="{59627E3B-6D6E-7B1A-4B64-743FC19374B3}"/>
                </a:ext>
              </a:extLst>
            </p:cNvPr>
            <p:cNvGraphicFramePr>
              <a:graphicFrameLocks noChangeAspect="1"/>
            </p:cNvGraphicFramePr>
            <p:nvPr/>
          </p:nvGraphicFramePr>
          <p:xfrm>
            <a:off x="2211" y="1446"/>
            <a:ext cx="283" cy="138"/>
          </p:xfrm>
          <a:graphic>
            <a:graphicData uri="http://schemas.openxmlformats.org/presentationml/2006/ole">
              <mc:AlternateContent xmlns:mc="http://schemas.openxmlformats.org/markup-compatibility/2006">
                <mc:Choice xmlns:v="urn:schemas-microsoft-com:vml" Requires="v">
                  <p:oleObj r:id="rId22" imgW="495617" imgH="241617" progId="Equation.3">
                    <p:embed/>
                  </p:oleObj>
                </mc:Choice>
                <mc:Fallback>
                  <p:oleObj r:id="rId22" imgW="495617" imgH="241617" progId="Equation.3">
                    <p:embed/>
                    <p:pic>
                      <p:nvPicPr>
                        <p:cNvPr id="62" name="Object 11">
                          <a:extLst>
                            <a:ext uri="{FF2B5EF4-FFF2-40B4-BE49-F238E27FC236}">
                              <a16:creationId xmlns:a16="http://schemas.microsoft.com/office/drawing/2014/main" id="{59627E3B-6D6E-7B1A-4B64-743FC19374B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11" y="1446"/>
                          <a:ext cx="283"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12">
              <a:extLst>
                <a:ext uri="{FF2B5EF4-FFF2-40B4-BE49-F238E27FC236}">
                  <a16:creationId xmlns:a16="http://schemas.microsoft.com/office/drawing/2014/main" id="{75528C24-607F-6FC0-7CD3-B4628FBBD7F0}"/>
                </a:ext>
              </a:extLst>
            </p:cNvPr>
            <p:cNvGraphicFramePr>
              <a:graphicFrameLocks noChangeAspect="1"/>
            </p:cNvGraphicFramePr>
            <p:nvPr/>
          </p:nvGraphicFramePr>
          <p:xfrm>
            <a:off x="2211" y="992"/>
            <a:ext cx="276" cy="138"/>
          </p:xfrm>
          <a:graphic>
            <a:graphicData uri="http://schemas.openxmlformats.org/presentationml/2006/ole">
              <mc:AlternateContent xmlns:mc="http://schemas.openxmlformats.org/markup-compatibility/2006">
                <mc:Choice xmlns:v="urn:schemas-microsoft-com:vml" Requires="v">
                  <p:oleObj r:id="rId23" imgW="483127" imgH="241722" progId="Equation.3">
                    <p:embed/>
                  </p:oleObj>
                </mc:Choice>
                <mc:Fallback>
                  <p:oleObj r:id="rId23" imgW="483127" imgH="241722" progId="Equation.3">
                    <p:embed/>
                    <p:pic>
                      <p:nvPicPr>
                        <p:cNvPr id="63" name="Object 12">
                          <a:extLst>
                            <a:ext uri="{FF2B5EF4-FFF2-40B4-BE49-F238E27FC236}">
                              <a16:creationId xmlns:a16="http://schemas.microsoft.com/office/drawing/2014/main" id="{75528C24-607F-6FC0-7CD3-B4628FBBD7F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11" y="992"/>
                          <a:ext cx="276"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13">
              <a:extLst>
                <a:ext uri="{FF2B5EF4-FFF2-40B4-BE49-F238E27FC236}">
                  <a16:creationId xmlns:a16="http://schemas.microsoft.com/office/drawing/2014/main" id="{869437D8-029A-EBD0-FD3F-FC0A25C60599}"/>
                </a:ext>
              </a:extLst>
            </p:cNvPr>
            <p:cNvGraphicFramePr>
              <a:graphicFrameLocks noChangeAspect="1"/>
            </p:cNvGraphicFramePr>
            <p:nvPr/>
          </p:nvGraphicFramePr>
          <p:xfrm>
            <a:off x="2211" y="1276"/>
            <a:ext cx="276" cy="138"/>
          </p:xfrm>
          <a:graphic>
            <a:graphicData uri="http://schemas.openxmlformats.org/presentationml/2006/ole">
              <mc:AlternateContent xmlns:mc="http://schemas.openxmlformats.org/markup-compatibility/2006">
                <mc:Choice xmlns:v="urn:schemas-microsoft-com:vml" Requires="v">
                  <p:oleObj r:id="rId25" imgW="483127" imgH="241722" progId="Equation.3">
                    <p:embed/>
                  </p:oleObj>
                </mc:Choice>
                <mc:Fallback>
                  <p:oleObj r:id="rId25" imgW="483127" imgH="241722" progId="Equation.3">
                    <p:embed/>
                    <p:pic>
                      <p:nvPicPr>
                        <p:cNvPr id="64" name="Object 13">
                          <a:extLst>
                            <a:ext uri="{FF2B5EF4-FFF2-40B4-BE49-F238E27FC236}">
                              <a16:creationId xmlns:a16="http://schemas.microsoft.com/office/drawing/2014/main" id="{869437D8-029A-EBD0-FD3F-FC0A25C60599}"/>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11" y="1276"/>
                          <a:ext cx="276"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14">
              <a:extLst>
                <a:ext uri="{FF2B5EF4-FFF2-40B4-BE49-F238E27FC236}">
                  <a16:creationId xmlns:a16="http://schemas.microsoft.com/office/drawing/2014/main" id="{E68BAF94-AF0A-7A01-078E-61790EB85BD3}"/>
                </a:ext>
              </a:extLst>
            </p:cNvPr>
            <p:cNvGraphicFramePr>
              <a:graphicFrameLocks noChangeAspect="1"/>
            </p:cNvGraphicFramePr>
            <p:nvPr/>
          </p:nvGraphicFramePr>
          <p:xfrm>
            <a:off x="2211" y="624"/>
            <a:ext cx="320" cy="138"/>
          </p:xfrm>
          <a:graphic>
            <a:graphicData uri="http://schemas.openxmlformats.org/presentationml/2006/ole">
              <mc:AlternateContent xmlns:mc="http://schemas.openxmlformats.org/markup-compatibility/2006">
                <mc:Choice xmlns:v="urn:schemas-microsoft-com:vml" Requires="v">
                  <p:oleObj r:id="rId27" imgW="559117" imgH="241617" progId="Equation.3">
                    <p:embed/>
                  </p:oleObj>
                </mc:Choice>
                <mc:Fallback>
                  <p:oleObj r:id="rId27" imgW="559117" imgH="241617" progId="Equation.3">
                    <p:embed/>
                    <p:pic>
                      <p:nvPicPr>
                        <p:cNvPr id="65" name="Object 14">
                          <a:extLst>
                            <a:ext uri="{FF2B5EF4-FFF2-40B4-BE49-F238E27FC236}">
                              <a16:creationId xmlns:a16="http://schemas.microsoft.com/office/drawing/2014/main" id="{E68BAF94-AF0A-7A01-078E-61790EB85BD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11" y="624"/>
                          <a:ext cx="320"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 name="Object 15">
              <a:extLst>
                <a:ext uri="{FF2B5EF4-FFF2-40B4-BE49-F238E27FC236}">
                  <a16:creationId xmlns:a16="http://schemas.microsoft.com/office/drawing/2014/main" id="{AF111655-6392-CC05-281D-753D72E10B64}"/>
                </a:ext>
              </a:extLst>
            </p:cNvPr>
            <p:cNvGraphicFramePr>
              <a:graphicFrameLocks noChangeAspect="1"/>
            </p:cNvGraphicFramePr>
            <p:nvPr/>
          </p:nvGraphicFramePr>
          <p:xfrm>
            <a:off x="2211" y="1644"/>
            <a:ext cx="320" cy="138"/>
          </p:xfrm>
          <a:graphic>
            <a:graphicData uri="http://schemas.openxmlformats.org/presentationml/2006/ole">
              <mc:AlternateContent xmlns:mc="http://schemas.openxmlformats.org/markup-compatibility/2006">
                <mc:Choice xmlns:v="urn:schemas-microsoft-com:vml" Requires="v">
                  <p:oleObj r:id="rId29" imgW="559117" imgH="241617" progId="Equation.3">
                    <p:embed/>
                  </p:oleObj>
                </mc:Choice>
                <mc:Fallback>
                  <p:oleObj r:id="rId29" imgW="559117" imgH="241617" progId="Equation.3">
                    <p:embed/>
                    <p:pic>
                      <p:nvPicPr>
                        <p:cNvPr id="66" name="Object 15">
                          <a:extLst>
                            <a:ext uri="{FF2B5EF4-FFF2-40B4-BE49-F238E27FC236}">
                              <a16:creationId xmlns:a16="http://schemas.microsoft.com/office/drawing/2014/main" id="{AF111655-6392-CC05-281D-753D72E10B64}"/>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11" y="1644"/>
                          <a:ext cx="320"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17697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out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arn(outHorizontal)">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54" grpId="0" animBg="1"/>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1">
            <a:extLst>
              <a:ext uri="{FF2B5EF4-FFF2-40B4-BE49-F238E27FC236}">
                <a16:creationId xmlns:a16="http://schemas.microsoft.com/office/drawing/2014/main" id="{816D7E7D-64AB-43C2-B931-A4D65E73E383}"/>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42BFD5F-D6A0-4CC3-8A8C-89B9A53B39C0}"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2024/5/31</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4" name="页脚占位符 2">
            <a:extLst>
              <a:ext uri="{FF2B5EF4-FFF2-40B4-BE49-F238E27FC236}">
                <a16:creationId xmlns:a16="http://schemas.microsoft.com/office/drawing/2014/main" id="{97831E81-426C-9858-C54D-414BD3448557}"/>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5" name="灯片编号占位符 3">
            <a:extLst>
              <a:ext uri="{FF2B5EF4-FFF2-40B4-BE49-F238E27FC236}">
                <a16:creationId xmlns:a16="http://schemas.microsoft.com/office/drawing/2014/main" id="{6ABAF711-AE55-7C5A-706C-56BA661197E3}"/>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5E84A2-BB22-4F6F-B594-E5AA4BF53A47}"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grpSp>
        <p:nvGrpSpPr>
          <p:cNvPr id="2" name="Group 2">
            <a:extLst>
              <a:ext uri="{FF2B5EF4-FFF2-40B4-BE49-F238E27FC236}">
                <a16:creationId xmlns:a16="http://schemas.microsoft.com/office/drawing/2014/main" id="{F513E4FE-3139-67A6-4C9D-21CB8AF7BAE7}"/>
              </a:ext>
            </a:extLst>
          </p:cNvPr>
          <p:cNvGrpSpPr>
            <a:grpSpLocks/>
          </p:cNvGrpSpPr>
          <p:nvPr/>
        </p:nvGrpSpPr>
        <p:grpSpPr bwMode="auto">
          <a:xfrm>
            <a:off x="700088" y="549275"/>
            <a:ext cx="3048000" cy="457200"/>
            <a:chOff x="0" y="0"/>
            <a:chExt cx="1920" cy="288"/>
          </a:xfrm>
        </p:grpSpPr>
        <p:sp>
          <p:nvSpPr>
            <p:cNvPr id="83993" name="Text Box 3">
              <a:extLst>
                <a:ext uri="{FF2B5EF4-FFF2-40B4-BE49-F238E27FC236}">
                  <a16:creationId xmlns:a16="http://schemas.microsoft.com/office/drawing/2014/main" id="{975054EA-1B3D-7628-292D-6B4B5C3FC842}"/>
                </a:ext>
              </a:extLst>
            </p:cNvPr>
            <p:cNvSpPr txBox="1">
              <a:spLocks noChangeArrowheads="1"/>
            </p:cNvSpPr>
            <p:nvPr/>
          </p:nvSpPr>
          <p:spPr bwMode="auto">
            <a:xfrm>
              <a:off x="0" y="0"/>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Ø"/>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 入射角：</a:t>
              </a:r>
            </a:p>
          </p:txBody>
        </p:sp>
        <p:graphicFrame>
          <p:nvGraphicFramePr>
            <p:cNvPr id="83981" name="Object 4">
              <a:extLst>
                <a:ext uri="{FF2B5EF4-FFF2-40B4-BE49-F238E27FC236}">
                  <a16:creationId xmlns:a16="http://schemas.microsoft.com/office/drawing/2014/main" id="{2D744F0B-A0E1-C92B-E8D0-1F2C4601C61E}"/>
                </a:ext>
              </a:extLst>
            </p:cNvPr>
            <p:cNvGraphicFramePr>
              <a:graphicFrameLocks noChangeAspect="1"/>
            </p:cNvGraphicFramePr>
            <p:nvPr/>
          </p:nvGraphicFramePr>
          <p:xfrm>
            <a:off x="891" y="34"/>
            <a:ext cx="762" cy="254"/>
          </p:xfrm>
          <a:graphic>
            <a:graphicData uri="http://schemas.openxmlformats.org/presentationml/2006/ole">
              <mc:AlternateContent xmlns:mc="http://schemas.openxmlformats.org/markup-compatibility/2006">
                <mc:Choice xmlns:v="urn:schemas-microsoft-com:vml" Requires="v">
                  <p:oleObj r:id="rId2" imgW="686415" imgH="229016" progId="Equation.3">
                    <p:embed/>
                  </p:oleObj>
                </mc:Choice>
                <mc:Fallback>
                  <p:oleObj r:id="rId2" imgW="686415" imgH="229016" progId="Equation.3">
                    <p:embed/>
                    <p:pic>
                      <p:nvPicPr>
                        <p:cNvPr id="83981" name="Object 4">
                          <a:extLst>
                            <a:ext uri="{FF2B5EF4-FFF2-40B4-BE49-F238E27FC236}">
                              <a16:creationId xmlns:a16="http://schemas.microsoft.com/office/drawing/2014/main" id="{2D744F0B-A0E1-C92B-E8D0-1F2C4601C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 y="34"/>
                          <a:ext cx="762"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5">
            <a:extLst>
              <a:ext uri="{FF2B5EF4-FFF2-40B4-BE49-F238E27FC236}">
                <a16:creationId xmlns:a16="http://schemas.microsoft.com/office/drawing/2014/main" id="{95AB0117-7FD3-4294-F784-535853DCDCFD}"/>
              </a:ext>
            </a:extLst>
          </p:cNvPr>
          <p:cNvGrpSpPr>
            <a:grpSpLocks/>
          </p:cNvGrpSpPr>
          <p:nvPr/>
        </p:nvGrpSpPr>
        <p:grpSpPr bwMode="auto">
          <a:xfrm>
            <a:off x="700088" y="1133475"/>
            <a:ext cx="7162800" cy="520700"/>
            <a:chOff x="0" y="0"/>
            <a:chExt cx="4512" cy="328"/>
          </a:xfrm>
        </p:grpSpPr>
        <p:sp>
          <p:nvSpPr>
            <p:cNvPr id="83992" name="Text Box 6">
              <a:extLst>
                <a:ext uri="{FF2B5EF4-FFF2-40B4-BE49-F238E27FC236}">
                  <a16:creationId xmlns:a16="http://schemas.microsoft.com/office/drawing/2014/main" id="{CD5421E4-21BF-5175-95F6-4AC635BD39C7}"/>
                </a:ext>
              </a:extLst>
            </p:cNvPr>
            <p:cNvSpPr txBox="1">
              <a:spLocks noChangeArrowheads="1"/>
            </p:cNvSpPr>
            <p:nvPr/>
          </p:nvSpPr>
          <p:spPr bwMode="auto">
            <a:xfrm>
              <a:off x="0" y="0"/>
              <a:ext cx="4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Ø"/>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与虚轴的交点（略）。  临界增益值：</a:t>
              </a:r>
            </a:p>
          </p:txBody>
        </p:sp>
        <p:graphicFrame>
          <p:nvGraphicFramePr>
            <p:cNvPr id="83980" name="Object 7">
              <a:extLst>
                <a:ext uri="{FF2B5EF4-FFF2-40B4-BE49-F238E27FC236}">
                  <a16:creationId xmlns:a16="http://schemas.microsoft.com/office/drawing/2014/main" id="{AB2E9707-CFD4-5BF8-0636-E055FD933CF8}"/>
                </a:ext>
              </a:extLst>
            </p:cNvPr>
            <p:cNvGraphicFramePr>
              <a:graphicFrameLocks noChangeAspect="1"/>
            </p:cNvGraphicFramePr>
            <p:nvPr/>
          </p:nvGraphicFramePr>
          <p:xfrm>
            <a:off x="3408" y="48"/>
            <a:ext cx="1104" cy="280"/>
          </p:xfrm>
          <a:graphic>
            <a:graphicData uri="http://schemas.openxmlformats.org/presentationml/2006/ole">
              <mc:AlternateContent xmlns:mc="http://schemas.openxmlformats.org/markup-compatibility/2006">
                <mc:Choice xmlns:v="urn:schemas-microsoft-com:vml" Requires="v">
                  <p:oleObj r:id="rId4" imgW="952817" imgH="241617" progId="Equation.3">
                    <p:embed/>
                  </p:oleObj>
                </mc:Choice>
                <mc:Fallback>
                  <p:oleObj r:id="rId4" imgW="952817" imgH="241617" progId="Equation.3">
                    <p:embed/>
                    <p:pic>
                      <p:nvPicPr>
                        <p:cNvPr id="83980" name="Object 7">
                          <a:extLst>
                            <a:ext uri="{FF2B5EF4-FFF2-40B4-BE49-F238E27FC236}">
                              <a16:creationId xmlns:a16="http://schemas.microsoft.com/office/drawing/2014/main" id="{AB2E9707-CFD4-5BF8-0636-E055FD933C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8" y="48"/>
                          <a:ext cx="1104"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8">
            <a:extLst>
              <a:ext uri="{FF2B5EF4-FFF2-40B4-BE49-F238E27FC236}">
                <a16:creationId xmlns:a16="http://schemas.microsoft.com/office/drawing/2014/main" id="{F629D323-A987-8898-A672-1DBDA6DD0E09}"/>
              </a:ext>
            </a:extLst>
          </p:cNvPr>
          <p:cNvGrpSpPr>
            <a:grpSpLocks noChangeAspect="1"/>
          </p:cNvGrpSpPr>
          <p:nvPr/>
        </p:nvGrpSpPr>
        <p:grpSpPr bwMode="auto">
          <a:xfrm>
            <a:off x="566738" y="1720850"/>
            <a:ext cx="5715000" cy="4595813"/>
            <a:chOff x="0" y="0"/>
            <a:chExt cx="3147" cy="2531"/>
          </a:xfrm>
        </p:grpSpPr>
        <p:pic>
          <p:nvPicPr>
            <p:cNvPr id="83991" name="Picture 9">
              <a:extLst>
                <a:ext uri="{FF2B5EF4-FFF2-40B4-BE49-F238E27FC236}">
                  <a16:creationId xmlns:a16="http://schemas.microsoft.com/office/drawing/2014/main" id="{46E0512E-327C-98CB-4DB0-1FB66A6C49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7323" t="7231" r="8426" b="2451"/>
            <a:stretch>
              <a:fillRect/>
            </a:stretch>
          </p:blipFill>
          <p:spPr bwMode="auto">
            <a:xfrm>
              <a:off x="0" y="0"/>
              <a:ext cx="3147" cy="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3974" name="Object 10">
              <a:extLst>
                <a:ext uri="{FF2B5EF4-FFF2-40B4-BE49-F238E27FC236}">
                  <a16:creationId xmlns:a16="http://schemas.microsoft.com/office/drawing/2014/main" id="{6D71763C-BED7-519A-2531-40782135E478}"/>
                </a:ext>
              </a:extLst>
            </p:cNvPr>
            <p:cNvGraphicFramePr>
              <a:graphicFrameLocks noChangeAspect="1"/>
            </p:cNvGraphicFramePr>
            <p:nvPr/>
          </p:nvGraphicFramePr>
          <p:xfrm>
            <a:off x="2211" y="850"/>
            <a:ext cx="283" cy="138"/>
          </p:xfrm>
          <a:graphic>
            <a:graphicData uri="http://schemas.openxmlformats.org/presentationml/2006/ole">
              <mc:AlternateContent xmlns:mc="http://schemas.openxmlformats.org/markup-compatibility/2006">
                <mc:Choice xmlns:v="urn:schemas-microsoft-com:vml" Requires="v">
                  <p:oleObj r:id="rId7" imgW="495617" imgH="241617" progId="Equation.3">
                    <p:embed/>
                  </p:oleObj>
                </mc:Choice>
                <mc:Fallback>
                  <p:oleObj r:id="rId7" imgW="495617" imgH="241617" progId="Equation.3">
                    <p:embed/>
                    <p:pic>
                      <p:nvPicPr>
                        <p:cNvPr id="83974" name="Object 10">
                          <a:extLst>
                            <a:ext uri="{FF2B5EF4-FFF2-40B4-BE49-F238E27FC236}">
                              <a16:creationId xmlns:a16="http://schemas.microsoft.com/office/drawing/2014/main" id="{6D71763C-BED7-519A-2531-40782135E4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1" y="850"/>
                          <a:ext cx="283"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5" name="Object 11">
              <a:extLst>
                <a:ext uri="{FF2B5EF4-FFF2-40B4-BE49-F238E27FC236}">
                  <a16:creationId xmlns:a16="http://schemas.microsoft.com/office/drawing/2014/main" id="{B584A91E-A7E4-7347-25F8-D8CC58282B05}"/>
                </a:ext>
              </a:extLst>
            </p:cNvPr>
            <p:cNvGraphicFramePr>
              <a:graphicFrameLocks noChangeAspect="1"/>
            </p:cNvGraphicFramePr>
            <p:nvPr/>
          </p:nvGraphicFramePr>
          <p:xfrm>
            <a:off x="2211" y="1446"/>
            <a:ext cx="283" cy="138"/>
          </p:xfrm>
          <a:graphic>
            <a:graphicData uri="http://schemas.openxmlformats.org/presentationml/2006/ole">
              <mc:AlternateContent xmlns:mc="http://schemas.openxmlformats.org/markup-compatibility/2006">
                <mc:Choice xmlns:v="urn:schemas-microsoft-com:vml" Requires="v">
                  <p:oleObj r:id="rId9" imgW="495617" imgH="241617" progId="Equation.3">
                    <p:embed/>
                  </p:oleObj>
                </mc:Choice>
                <mc:Fallback>
                  <p:oleObj r:id="rId9" imgW="495617" imgH="241617" progId="Equation.3">
                    <p:embed/>
                    <p:pic>
                      <p:nvPicPr>
                        <p:cNvPr id="83975" name="Object 11">
                          <a:extLst>
                            <a:ext uri="{FF2B5EF4-FFF2-40B4-BE49-F238E27FC236}">
                              <a16:creationId xmlns:a16="http://schemas.microsoft.com/office/drawing/2014/main" id="{B584A91E-A7E4-7347-25F8-D8CC58282B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1" y="1446"/>
                          <a:ext cx="283"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6" name="Object 12">
              <a:extLst>
                <a:ext uri="{FF2B5EF4-FFF2-40B4-BE49-F238E27FC236}">
                  <a16:creationId xmlns:a16="http://schemas.microsoft.com/office/drawing/2014/main" id="{B21BAEA7-FA25-31FA-5CD9-A97EBF8A7E33}"/>
                </a:ext>
              </a:extLst>
            </p:cNvPr>
            <p:cNvGraphicFramePr>
              <a:graphicFrameLocks noChangeAspect="1"/>
            </p:cNvGraphicFramePr>
            <p:nvPr/>
          </p:nvGraphicFramePr>
          <p:xfrm>
            <a:off x="2211" y="992"/>
            <a:ext cx="276" cy="138"/>
          </p:xfrm>
          <a:graphic>
            <a:graphicData uri="http://schemas.openxmlformats.org/presentationml/2006/ole">
              <mc:AlternateContent xmlns:mc="http://schemas.openxmlformats.org/markup-compatibility/2006">
                <mc:Choice xmlns:v="urn:schemas-microsoft-com:vml" Requires="v">
                  <p:oleObj r:id="rId10" imgW="483127" imgH="241722" progId="Equation.3">
                    <p:embed/>
                  </p:oleObj>
                </mc:Choice>
                <mc:Fallback>
                  <p:oleObj r:id="rId10" imgW="483127" imgH="241722" progId="Equation.3">
                    <p:embed/>
                    <p:pic>
                      <p:nvPicPr>
                        <p:cNvPr id="83976" name="Object 12">
                          <a:extLst>
                            <a:ext uri="{FF2B5EF4-FFF2-40B4-BE49-F238E27FC236}">
                              <a16:creationId xmlns:a16="http://schemas.microsoft.com/office/drawing/2014/main" id="{B21BAEA7-FA25-31FA-5CD9-A97EBF8A7E3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11" y="992"/>
                          <a:ext cx="276"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7" name="Object 13">
              <a:extLst>
                <a:ext uri="{FF2B5EF4-FFF2-40B4-BE49-F238E27FC236}">
                  <a16:creationId xmlns:a16="http://schemas.microsoft.com/office/drawing/2014/main" id="{C42261BC-1234-7B28-67B6-D9C916825A40}"/>
                </a:ext>
              </a:extLst>
            </p:cNvPr>
            <p:cNvGraphicFramePr>
              <a:graphicFrameLocks noChangeAspect="1"/>
            </p:cNvGraphicFramePr>
            <p:nvPr/>
          </p:nvGraphicFramePr>
          <p:xfrm>
            <a:off x="2211" y="1276"/>
            <a:ext cx="276" cy="138"/>
          </p:xfrm>
          <a:graphic>
            <a:graphicData uri="http://schemas.openxmlformats.org/presentationml/2006/ole">
              <mc:AlternateContent xmlns:mc="http://schemas.openxmlformats.org/markup-compatibility/2006">
                <mc:Choice xmlns:v="urn:schemas-microsoft-com:vml" Requires="v">
                  <p:oleObj r:id="rId12" imgW="483127" imgH="241722" progId="Equation.3">
                    <p:embed/>
                  </p:oleObj>
                </mc:Choice>
                <mc:Fallback>
                  <p:oleObj r:id="rId12" imgW="483127" imgH="241722" progId="Equation.3">
                    <p:embed/>
                    <p:pic>
                      <p:nvPicPr>
                        <p:cNvPr id="83977" name="Object 13">
                          <a:extLst>
                            <a:ext uri="{FF2B5EF4-FFF2-40B4-BE49-F238E27FC236}">
                              <a16:creationId xmlns:a16="http://schemas.microsoft.com/office/drawing/2014/main" id="{C42261BC-1234-7B28-67B6-D9C916825A4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11" y="1276"/>
                          <a:ext cx="276"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8" name="Object 14">
              <a:extLst>
                <a:ext uri="{FF2B5EF4-FFF2-40B4-BE49-F238E27FC236}">
                  <a16:creationId xmlns:a16="http://schemas.microsoft.com/office/drawing/2014/main" id="{A3340A1E-D255-65DB-1D37-CD696DDE4151}"/>
                </a:ext>
              </a:extLst>
            </p:cNvPr>
            <p:cNvGraphicFramePr>
              <a:graphicFrameLocks noChangeAspect="1"/>
            </p:cNvGraphicFramePr>
            <p:nvPr/>
          </p:nvGraphicFramePr>
          <p:xfrm>
            <a:off x="2211" y="624"/>
            <a:ext cx="320" cy="138"/>
          </p:xfrm>
          <a:graphic>
            <a:graphicData uri="http://schemas.openxmlformats.org/presentationml/2006/ole">
              <mc:AlternateContent xmlns:mc="http://schemas.openxmlformats.org/markup-compatibility/2006">
                <mc:Choice xmlns:v="urn:schemas-microsoft-com:vml" Requires="v">
                  <p:oleObj r:id="rId14" imgW="559117" imgH="241617" progId="Equation.3">
                    <p:embed/>
                  </p:oleObj>
                </mc:Choice>
                <mc:Fallback>
                  <p:oleObj r:id="rId14" imgW="559117" imgH="241617" progId="Equation.3">
                    <p:embed/>
                    <p:pic>
                      <p:nvPicPr>
                        <p:cNvPr id="83978" name="Object 14">
                          <a:extLst>
                            <a:ext uri="{FF2B5EF4-FFF2-40B4-BE49-F238E27FC236}">
                              <a16:creationId xmlns:a16="http://schemas.microsoft.com/office/drawing/2014/main" id="{A3340A1E-D255-65DB-1D37-CD696DDE415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11" y="624"/>
                          <a:ext cx="320"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9" name="Object 15">
              <a:extLst>
                <a:ext uri="{FF2B5EF4-FFF2-40B4-BE49-F238E27FC236}">
                  <a16:creationId xmlns:a16="http://schemas.microsoft.com/office/drawing/2014/main" id="{610F02C8-8C2F-3ED5-6E92-04F975C17638}"/>
                </a:ext>
              </a:extLst>
            </p:cNvPr>
            <p:cNvGraphicFramePr>
              <a:graphicFrameLocks noChangeAspect="1"/>
            </p:cNvGraphicFramePr>
            <p:nvPr/>
          </p:nvGraphicFramePr>
          <p:xfrm>
            <a:off x="2211" y="1644"/>
            <a:ext cx="320" cy="138"/>
          </p:xfrm>
          <a:graphic>
            <a:graphicData uri="http://schemas.openxmlformats.org/presentationml/2006/ole">
              <mc:AlternateContent xmlns:mc="http://schemas.openxmlformats.org/markup-compatibility/2006">
                <mc:Choice xmlns:v="urn:schemas-microsoft-com:vml" Requires="v">
                  <p:oleObj r:id="rId16" imgW="559117" imgH="241617" progId="Equation.3">
                    <p:embed/>
                  </p:oleObj>
                </mc:Choice>
                <mc:Fallback>
                  <p:oleObj r:id="rId16" imgW="559117" imgH="241617" progId="Equation.3">
                    <p:embed/>
                    <p:pic>
                      <p:nvPicPr>
                        <p:cNvPr id="83979" name="Object 15">
                          <a:extLst>
                            <a:ext uri="{FF2B5EF4-FFF2-40B4-BE49-F238E27FC236}">
                              <a16:creationId xmlns:a16="http://schemas.microsoft.com/office/drawing/2014/main" id="{610F02C8-8C2F-3ED5-6E92-04F975C1763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11" y="1644"/>
                          <a:ext cx="320"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232" name="Object 16">
            <a:extLst>
              <a:ext uri="{FF2B5EF4-FFF2-40B4-BE49-F238E27FC236}">
                <a16:creationId xmlns:a16="http://schemas.microsoft.com/office/drawing/2014/main" id="{0892FF78-2FEF-EF59-7B1B-C60F54CFF67F}"/>
              </a:ext>
            </a:extLst>
          </p:cNvPr>
          <p:cNvGraphicFramePr>
            <a:graphicFrameLocks noChangeAspect="1"/>
          </p:cNvGraphicFramePr>
          <p:nvPr/>
        </p:nvGraphicFramePr>
        <p:xfrm>
          <a:off x="6597650" y="3114675"/>
          <a:ext cx="1263650" cy="436563"/>
        </p:xfrm>
        <a:graphic>
          <a:graphicData uri="http://schemas.openxmlformats.org/presentationml/2006/ole">
            <mc:AlternateContent xmlns:mc="http://schemas.openxmlformats.org/markup-compatibility/2006">
              <mc:Choice xmlns:v="urn:schemas-microsoft-com:vml" Requires="v">
                <p:oleObj r:id="rId17" imgW="698817" imgH="241617" progId="Equation.3">
                  <p:embed/>
                </p:oleObj>
              </mc:Choice>
              <mc:Fallback>
                <p:oleObj r:id="rId17" imgW="698817" imgH="241617" progId="Equation.3">
                  <p:embed/>
                  <p:pic>
                    <p:nvPicPr>
                      <p:cNvPr id="9232" name="Object 16">
                        <a:extLst>
                          <a:ext uri="{FF2B5EF4-FFF2-40B4-BE49-F238E27FC236}">
                            <a16:creationId xmlns:a16="http://schemas.microsoft.com/office/drawing/2014/main" id="{0892FF78-2FEF-EF59-7B1B-C60F54CFF67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97650" y="3114675"/>
                        <a:ext cx="126365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3" name="Object 17">
            <a:extLst>
              <a:ext uri="{FF2B5EF4-FFF2-40B4-BE49-F238E27FC236}">
                <a16:creationId xmlns:a16="http://schemas.microsoft.com/office/drawing/2014/main" id="{C460EE1D-C3D0-677A-C3FD-63C58043A0A7}"/>
              </a:ext>
            </a:extLst>
          </p:cNvPr>
          <p:cNvGraphicFramePr>
            <a:graphicFrameLocks noChangeAspect="1"/>
          </p:cNvGraphicFramePr>
          <p:nvPr/>
        </p:nvGraphicFramePr>
        <p:xfrm>
          <a:off x="6865938" y="3789363"/>
          <a:ext cx="1539875" cy="436562"/>
        </p:xfrm>
        <a:graphic>
          <a:graphicData uri="http://schemas.openxmlformats.org/presentationml/2006/ole">
            <mc:AlternateContent xmlns:mc="http://schemas.openxmlformats.org/markup-compatibility/2006">
              <mc:Choice xmlns:v="urn:schemas-microsoft-com:vml" Requires="v">
                <p:oleObj r:id="rId19" imgW="851217" imgH="241617" progId="Equation.3">
                  <p:embed/>
                </p:oleObj>
              </mc:Choice>
              <mc:Fallback>
                <p:oleObj r:id="rId19" imgW="851217" imgH="241617" progId="Equation.3">
                  <p:embed/>
                  <p:pic>
                    <p:nvPicPr>
                      <p:cNvPr id="9233" name="Object 17">
                        <a:extLst>
                          <a:ext uri="{FF2B5EF4-FFF2-40B4-BE49-F238E27FC236}">
                            <a16:creationId xmlns:a16="http://schemas.microsoft.com/office/drawing/2014/main" id="{C460EE1D-C3D0-677A-C3FD-63C58043A0A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65938" y="3789363"/>
                        <a:ext cx="1539875"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4" name="Object 18">
            <a:extLst>
              <a:ext uri="{FF2B5EF4-FFF2-40B4-BE49-F238E27FC236}">
                <a16:creationId xmlns:a16="http://schemas.microsoft.com/office/drawing/2014/main" id="{0A0E5A62-1EF1-6FC5-FDBB-6AFD13E4AB3D}"/>
              </a:ext>
            </a:extLst>
          </p:cNvPr>
          <p:cNvGraphicFramePr>
            <a:graphicFrameLocks noChangeAspect="1"/>
          </p:cNvGraphicFramePr>
          <p:nvPr/>
        </p:nvGraphicFramePr>
        <p:xfrm>
          <a:off x="7497763" y="5634038"/>
          <a:ext cx="1009650" cy="436562"/>
        </p:xfrm>
        <a:graphic>
          <a:graphicData uri="http://schemas.openxmlformats.org/presentationml/2006/ole">
            <mc:AlternateContent xmlns:mc="http://schemas.openxmlformats.org/markup-compatibility/2006">
              <mc:Choice xmlns:v="urn:schemas-microsoft-com:vml" Requires="v">
                <p:oleObj r:id="rId21" imgW="559117" imgH="241617" progId="Equation.3">
                  <p:embed/>
                </p:oleObj>
              </mc:Choice>
              <mc:Fallback>
                <p:oleObj r:id="rId21" imgW="559117" imgH="241617" progId="Equation.3">
                  <p:embed/>
                  <p:pic>
                    <p:nvPicPr>
                      <p:cNvPr id="9234" name="Object 18">
                        <a:extLst>
                          <a:ext uri="{FF2B5EF4-FFF2-40B4-BE49-F238E27FC236}">
                            <a16:creationId xmlns:a16="http://schemas.microsoft.com/office/drawing/2014/main" id="{0A0E5A62-1EF1-6FC5-FDBB-6AFD13E4AB3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97763" y="5634038"/>
                        <a:ext cx="1009650"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5" name="Rectangle 19">
            <a:extLst>
              <a:ext uri="{FF2B5EF4-FFF2-40B4-BE49-F238E27FC236}">
                <a16:creationId xmlns:a16="http://schemas.microsoft.com/office/drawing/2014/main" id="{E32EECEC-76A7-CDCC-DD86-8CCF316A3B04}"/>
              </a:ext>
            </a:extLst>
          </p:cNvPr>
          <p:cNvSpPr>
            <a:spLocks noChangeArrowheads="1"/>
          </p:cNvSpPr>
          <p:nvPr/>
        </p:nvSpPr>
        <p:spPr bwMode="auto">
          <a:xfrm>
            <a:off x="6551613" y="4329113"/>
            <a:ext cx="2068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系统不稳定：</a:t>
            </a:r>
          </a:p>
        </p:txBody>
      </p:sp>
      <p:sp>
        <p:nvSpPr>
          <p:cNvPr id="9236" name="Rectangle 20">
            <a:extLst>
              <a:ext uri="{FF2B5EF4-FFF2-40B4-BE49-F238E27FC236}">
                <a16:creationId xmlns:a16="http://schemas.microsoft.com/office/drawing/2014/main" id="{C6DA45F1-1028-E048-6137-4112A53CDD63}"/>
              </a:ext>
            </a:extLst>
          </p:cNvPr>
          <p:cNvSpPr>
            <a:spLocks noChangeArrowheads="1"/>
          </p:cNvSpPr>
          <p:nvPr/>
        </p:nvSpPr>
        <p:spPr bwMode="auto">
          <a:xfrm>
            <a:off x="6416675" y="1808163"/>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稳定范围：</a:t>
            </a:r>
          </a:p>
        </p:txBody>
      </p:sp>
      <p:sp>
        <p:nvSpPr>
          <p:cNvPr id="9237" name="Rectangle 21">
            <a:extLst>
              <a:ext uri="{FF2B5EF4-FFF2-40B4-BE49-F238E27FC236}">
                <a16:creationId xmlns:a16="http://schemas.microsoft.com/office/drawing/2014/main" id="{1C5CCB7E-93C3-FF9E-CBA2-DA590C283D19}"/>
              </a:ext>
            </a:extLst>
          </p:cNvPr>
          <p:cNvSpPr>
            <a:spLocks noChangeArrowheads="1"/>
          </p:cNvSpPr>
          <p:nvPr/>
        </p:nvSpPr>
        <p:spPr bwMode="auto">
          <a:xfrm>
            <a:off x="6507163" y="2484438"/>
            <a:ext cx="1709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系统稳定：</a:t>
            </a:r>
          </a:p>
        </p:txBody>
      </p:sp>
      <p:graphicFrame>
        <p:nvGraphicFramePr>
          <p:cNvPr id="9238" name="Object 22">
            <a:extLst>
              <a:ext uri="{FF2B5EF4-FFF2-40B4-BE49-F238E27FC236}">
                <a16:creationId xmlns:a16="http://schemas.microsoft.com/office/drawing/2014/main" id="{02AB3FDE-0744-E64C-7C82-4E147A7656E7}"/>
              </a:ext>
            </a:extLst>
          </p:cNvPr>
          <p:cNvGraphicFramePr>
            <a:graphicFrameLocks noChangeAspect="1"/>
          </p:cNvGraphicFramePr>
          <p:nvPr/>
        </p:nvGraphicFramePr>
        <p:xfrm>
          <a:off x="6732588" y="4959350"/>
          <a:ext cx="1395412" cy="434975"/>
        </p:xfrm>
        <a:graphic>
          <a:graphicData uri="http://schemas.openxmlformats.org/presentationml/2006/ole">
            <mc:AlternateContent xmlns:mc="http://schemas.openxmlformats.org/markup-compatibility/2006">
              <mc:Choice xmlns:v="urn:schemas-microsoft-com:vml" Requires="v">
                <p:oleObj r:id="rId23" imgW="775017" imgH="241617" progId="Equation.3">
                  <p:embed/>
                </p:oleObj>
              </mc:Choice>
              <mc:Fallback>
                <p:oleObj r:id="rId23" imgW="775017" imgH="241617" progId="Equation.3">
                  <p:embed/>
                  <p:pic>
                    <p:nvPicPr>
                      <p:cNvPr id="9238" name="Object 22">
                        <a:extLst>
                          <a:ext uri="{FF2B5EF4-FFF2-40B4-BE49-F238E27FC236}">
                            <a16:creationId xmlns:a16="http://schemas.microsoft.com/office/drawing/2014/main" id="{02AB3FDE-0744-E64C-7C82-4E147A7656E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732588" y="4959350"/>
                        <a:ext cx="139541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23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23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923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3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923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3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9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5" grpId="0" autoUpdateAnimBg="0"/>
      <p:bldP spid="9236" grpId="0" autoUpdateAnimBg="0"/>
      <p:bldP spid="923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1">
            <a:extLst>
              <a:ext uri="{FF2B5EF4-FFF2-40B4-BE49-F238E27FC236}">
                <a16:creationId xmlns:a16="http://schemas.microsoft.com/office/drawing/2014/main" id="{99BBC62D-F835-0BEF-48CF-AFA5AA143B1F}"/>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88501AD-6ABE-499A-A87B-6C9BABEE522C}"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2024/5/31</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0" name="页脚占位符 2">
            <a:extLst>
              <a:ext uri="{FF2B5EF4-FFF2-40B4-BE49-F238E27FC236}">
                <a16:creationId xmlns:a16="http://schemas.microsoft.com/office/drawing/2014/main" id="{59B92D85-96DB-C766-2E07-05304AA95C47}"/>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1" name="灯片编号占位符 3">
            <a:extLst>
              <a:ext uri="{FF2B5EF4-FFF2-40B4-BE49-F238E27FC236}">
                <a16:creationId xmlns:a16="http://schemas.microsoft.com/office/drawing/2014/main" id="{08F97FED-ADD9-6250-E439-819F657ABCB8}"/>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EF27120-0A7C-41D7-9D1F-25F5E6FC9B87}"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85002" name="Text Box 2">
            <a:extLst>
              <a:ext uri="{FF2B5EF4-FFF2-40B4-BE49-F238E27FC236}">
                <a16:creationId xmlns:a16="http://schemas.microsoft.com/office/drawing/2014/main" id="{A48FA1FF-E1A4-B1DD-0168-D9C0BE4FEB1C}"/>
              </a:ext>
            </a:extLst>
          </p:cNvPr>
          <p:cNvSpPr txBox="1">
            <a:spLocks noChangeArrowheads="1"/>
          </p:cNvSpPr>
          <p:nvPr/>
        </p:nvSpPr>
        <p:spPr bwMode="auto">
          <a:xfrm>
            <a:off x="385763" y="549275"/>
            <a:ext cx="7924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例</a:t>
            </a: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4-11]</a:t>
            </a:r>
            <a:r>
              <a:rPr kumimoji="0" lang="zh-CN" altLang="zh-CN" sz="2400" b="0" i="0" u="none" strike="noStrike" kern="1200" cap="none" spc="0" normalizeH="0" baseline="0" noProof="0">
                <a:ln>
                  <a:noFill/>
                </a:ln>
                <a:solidFill>
                  <a:srgbClr val="0000FF"/>
                </a:solidFill>
                <a:effectLst/>
                <a:uLnTx/>
                <a:uFillTx/>
                <a:latin typeface="Times New Roman" panose="02020603050405020304" pitchFamily="18" charset="0"/>
                <a:ea typeface="华文中宋" panose="02010600040101010101" pitchFamily="2" charset="-122"/>
                <a:cs typeface="+mn-cs"/>
              </a:rPr>
              <a:t>非最小相位系统</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，试确定使系统稳定时的增益值。</a:t>
            </a:r>
          </a:p>
        </p:txBody>
      </p:sp>
      <p:graphicFrame>
        <p:nvGraphicFramePr>
          <p:cNvPr id="84994" name="Object 3">
            <a:extLst>
              <a:ext uri="{FF2B5EF4-FFF2-40B4-BE49-F238E27FC236}">
                <a16:creationId xmlns:a16="http://schemas.microsoft.com/office/drawing/2014/main" id="{7E9C3485-E924-E659-ED12-B1AC0280B74C}"/>
              </a:ext>
            </a:extLst>
          </p:cNvPr>
          <p:cNvGraphicFramePr>
            <a:graphicFrameLocks noChangeAspect="1"/>
          </p:cNvGraphicFramePr>
          <p:nvPr/>
        </p:nvGraphicFramePr>
        <p:xfrm>
          <a:off x="3941763" y="396875"/>
          <a:ext cx="2482850" cy="844550"/>
        </p:xfrm>
        <a:graphic>
          <a:graphicData uri="http://schemas.openxmlformats.org/presentationml/2006/ole">
            <mc:AlternateContent xmlns:mc="http://schemas.openxmlformats.org/markup-compatibility/2006">
              <mc:Choice xmlns:v="urn:schemas-microsoft-com:vml" Requires="v">
                <p:oleObj r:id="rId2" imgW="1308417" imgH="444817" progId="Equation.3">
                  <p:embed/>
                </p:oleObj>
              </mc:Choice>
              <mc:Fallback>
                <p:oleObj r:id="rId2" imgW="1308417" imgH="444817" progId="Equation.3">
                  <p:embed/>
                  <p:pic>
                    <p:nvPicPr>
                      <p:cNvPr id="84994" name="Object 3">
                        <a:extLst>
                          <a:ext uri="{FF2B5EF4-FFF2-40B4-BE49-F238E27FC236}">
                            <a16:creationId xmlns:a16="http://schemas.microsoft.com/office/drawing/2014/main" id="{7E9C3485-E924-E659-ED12-B1AC0280B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763" y="396875"/>
                        <a:ext cx="248285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 name="Text Box 4">
            <a:extLst>
              <a:ext uri="{FF2B5EF4-FFF2-40B4-BE49-F238E27FC236}">
                <a16:creationId xmlns:a16="http://schemas.microsoft.com/office/drawing/2014/main" id="{4D185D84-65B0-3565-0FEE-0F708FBB6D9E}"/>
              </a:ext>
            </a:extLst>
          </p:cNvPr>
          <p:cNvSpPr txBox="1">
            <a:spLocks noChangeArrowheads="1"/>
          </p:cNvSpPr>
          <p:nvPr/>
        </p:nvSpPr>
        <p:spPr bwMode="auto">
          <a:xfrm>
            <a:off x="431800" y="1808163"/>
            <a:ext cx="296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解</a:t>
            </a: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根轨迹如右：</a:t>
            </a:r>
          </a:p>
        </p:txBody>
      </p:sp>
      <p:sp>
        <p:nvSpPr>
          <p:cNvPr id="10245" name="Text Box 5">
            <a:extLst>
              <a:ext uri="{FF2B5EF4-FFF2-40B4-BE49-F238E27FC236}">
                <a16:creationId xmlns:a16="http://schemas.microsoft.com/office/drawing/2014/main" id="{AACC30FE-2076-E3FE-96A8-4F26E3C927F6}"/>
              </a:ext>
            </a:extLst>
          </p:cNvPr>
          <p:cNvSpPr txBox="1">
            <a:spLocks noChangeArrowheads="1"/>
          </p:cNvSpPr>
          <p:nvPr/>
        </p:nvSpPr>
        <p:spPr bwMode="auto">
          <a:xfrm>
            <a:off x="431800" y="2528888"/>
            <a:ext cx="327342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在右半平面存在闭环极点，系统不稳定。</a:t>
            </a:r>
          </a:p>
        </p:txBody>
      </p:sp>
      <p:grpSp>
        <p:nvGrpSpPr>
          <p:cNvPr id="2" name="Group 6">
            <a:extLst>
              <a:ext uri="{FF2B5EF4-FFF2-40B4-BE49-F238E27FC236}">
                <a16:creationId xmlns:a16="http://schemas.microsoft.com/office/drawing/2014/main" id="{89223AAD-4725-F68C-0ABF-911D069B87A8}"/>
              </a:ext>
            </a:extLst>
          </p:cNvPr>
          <p:cNvGrpSpPr>
            <a:grpSpLocks/>
          </p:cNvGrpSpPr>
          <p:nvPr/>
        </p:nvGrpSpPr>
        <p:grpSpPr bwMode="auto">
          <a:xfrm>
            <a:off x="522288" y="5319713"/>
            <a:ext cx="4848225" cy="477837"/>
            <a:chOff x="0" y="0"/>
            <a:chExt cx="3054" cy="301"/>
          </a:xfrm>
        </p:grpSpPr>
        <p:sp>
          <p:nvSpPr>
            <p:cNvPr id="85013" name="Text Box 7">
              <a:extLst>
                <a:ext uri="{FF2B5EF4-FFF2-40B4-BE49-F238E27FC236}">
                  <a16:creationId xmlns:a16="http://schemas.microsoft.com/office/drawing/2014/main" id="{FAA81173-2EDB-D5A4-5850-75266BD2B85C}"/>
                </a:ext>
              </a:extLst>
            </p:cNvPr>
            <p:cNvSpPr txBox="1">
              <a:spLocks noChangeArrowheads="1"/>
            </p:cNvSpPr>
            <p:nvPr/>
          </p:nvSpPr>
          <p:spPr bwMode="auto">
            <a:xfrm>
              <a:off x="0" y="0"/>
              <a:ext cx="30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闭环特征方程为：                         ，</a:t>
              </a:r>
            </a:p>
          </p:txBody>
        </p:sp>
        <p:graphicFrame>
          <p:nvGraphicFramePr>
            <p:cNvPr id="84998" name="Object 8">
              <a:extLst>
                <a:ext uri="{FF2B5EF4-FFF2-40B4-BE49-F238E27FC236}">
                  <a16:creationId xmlns:a16="http://schemas.microsoft.com/office/drawing/2014/main" id="{1E5DD3FC-942A-7F37-B736-F70A24A78BCC}"/>
                </a:ext>
              </a:extLst>
            </p:cNvPr>
            <p:cNvGraphicFramePr>
              <a:graphicFrameLocks noChangeAspect="1"/>
            </p:cNvGraphicFramePr>
            <p:nvPr/>
          </p:nvGraphicFramePr>
          <p:xfrm>
            <a:off x="1467" y="0"/>
            <a:ext cx="1308" cy="301"/>
          </p:xfrm>
          <a:graphic>
            <a:graphicData uri="http://schemas.openxmlformats.org/presentationml/2006/ole">
              <mc:AlternateContent xmlns:mc="http://schemas.openxmlformats.org/markup-compatibility/2006">
                <mc:Choice xmlns:v="urn:schemas-microsoft-com:vml" Requires="v">
                  <p:oleObj r:id="rId4" imgW="1104738" imgH="254207" progId="Equation.3">
                    <p:embed/>
                  </p:oleObj>
                </mc:Choice>
                <mc:Fallback>
                  <p:oleObj r:id="rId4" imgW="1104738" imgH="254207" progId="Equation.3">
                    <p:embed/>
                    <p:pic>
                      <p:nvPicPr>
                        <p:cNvPr id="84998" name="Object 8">
                          <a:extLst>
                            <a:ext uri="{FF2B5EF4-FFF2-40B4-BE49-F238E27FC236}">
                              <a16:creationId xmlns:a16="http://schemas.microsoft.com/office/drawing/2014/main" id="{1E5DD3FC-942A-7F37-B736-F70A24A78B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7" y="0"/>
                          <a:ext cx="1308"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0249" name="Picture 9">
            <a:extLst>
              <a:ext uri="{FF2B5EF4-FFF2-40B4-BE49-F238E27FC236}">
                <a16:creationId xmlns:a16="http://schemas.microsoft.com/office/drawing/2014/main" id="{4B45A9AD-7C39-3D42-58A0-4E86A746D0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922" t="5635" r="8035" b="2103"/>
          <a:stretch>
            <a:fillRect/>
          </a:stretch>
        </p:blipFill>
        <p:spPr bwMode="auto">
          <a:xfrm>
            <a:off x="4122738" y="1403350"/>
            <a:ext cx="4589462" cy="369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10">
            <a:extLst>
              <a:ext uri="{FF2B5EF4-FFF2-40B4-BE49-F238E27FC236}">
                <a16:creationId xmlns:a16="http://schemas.microsoft.com/office/drawing/2014/main" id="{8CCC4465-FC9D-58AA-B946-F407815216C4}"/>
              </a:ext>
            </a:extLst>
          </p:cNvPr>
          <p:cNvGrpSpPr>
            <a:grpSpLocks/>
          </p:cNvGrpSpPr>
          <p:nvPr/>
        </p:nvGrpSpPr>
        <p:grpSpPr bwMode="auto">
          <a:xfrm>
            <a:off x="522288" y="3698875"/>
            <a:ext cx="3419475" cy="1189038"/>
            <a:chOff x="0" y="0"/>
            <a:chExt cx="2154" cy="749"/>
          </a:xfrm>
        </p:grpSpPr>
        <p:graphicFrame>
          <p:nvGraphicFramePr>
            <p:cNvPr id="84997" name="Object 11">
              <a:extLst>
                <a:ext uri="{FF2B5EF4-FFF2-40B4-BE49-F238E27FC236}">
                  <a16:creationId xmlns:a16="http://schemas.microsoft.com/office/drawing/2014/main" id="{007F9785-A976-5810-7437-E2C227CAF38A}"/>
                </a:ext>
              </a:extLst>
            </p:cNvPr>
            <p:cNvGraphicFramePr>
              <a:graphicFrameLocks noChangeAspect="1"/>
            </p:cNvGraphicFramePr>
            <p:nvPr/>
          </p:nvGraphicFramePr>
          <p:xfrm>
            <a:off x="1567" y="453"/>
            <a:ext cx="360" cy="288"/>
          </p:xfrm>
          <a:graphic>
            <a:graphicData uri="http://schemas.openxmlformats.org/presentationml/2006/ole">
              <mc:AlternateContent xmlns:mc="http://schemas.openxmlformats.org/markup-compatibility/2006">
                <mc:Choice xmlns:v="urn:schemas-microsoft-com:vml" Requires="v">
                  <p:oleObj r:id="rId7" imgW="216217" imgH="241617" progId="Equation.3">
                    <p:embed/>
                  </p:oleObj>
                </mc:Choice>
                <mc:Fallback>
                  <p:oleObj r:id="rId7" imgW="216217" imgH="241617" progId="Equation.3">
                    <p:embed/>
                    <p:pic>
                      <p:nvPicPr>
                        <p:cNvPr id="84997" name="Object 11">
                          <a:extLst>
                            <a:ext uri="{FF2B5EF4-FFF2-40B4-BE49-F238E27FC236}">
                              <a16:creationId xmlns:a16="http://schemas.microsoft.com/office/drawing/2014/main" id="{007F9785-A976-5810-7437-E2C227CAF3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7" y="453"/>
                          <a:ext cx="3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2" name="Rectangle 12">
              <a:extLst>
                <a:ext uri="{FF2B5EF4-FFF2-40B4-BE49-F238E27FC236}">
                  <a16:creationId xmlns:a16="http://schemas.microsoft.com/office/drawing/2014/main" id="{A77F5DDC-9618-39C6-305D-19B944241630}"/>
                </a:ext>
              </a:extLst>
            </p:cNvPr>
            <p:cNvSpPr>
              <a:spLocks noChangeArrowheads="1"/>
            </p:cNvSpPr>
            <p:nvPr/>
          </p:nvSpPr>
          <p:spPr bwMode="auto">
            <a:xfrm>
              <a:off x="0" y="0"/>
              <a:ext cx="2154"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稳定临界点在原点。</a:t>
              </a:r>
            </a:p>
            <a:p>
              <a:pPr marL="0" marR="0" lvl="0" indent="0" algn="l" defTabSz="914400" rtl="0" eaLnBrk="1" fontAlgn="base" latinLnBrk="0" hangingPunct="1">
                <a:lnSpc>
                  <a:spcPct val="125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该点增益临界值为    。</a:t>
              </a:r>
            </a:p>
          </p:txBody>
        </p:sp>
      </p:grpSp>
      <p:grpSp>
        <p:nvGrpSpPr>
          <p:cNvPr id="4" name="Group 13">
            <a:extLst>
              <a:ext uri="{FF2B5EF4-FFF2-40B4-BE49-F238E27FC236}">
                <a16:creationId xmlns:a16="http://schemas.microsoft.com/office/drawing/2014/main" id="{A6FB8F15-8BC9-4C25-8409-75007BCD067F}"/>
              </a:ext>
            </a:extLst>
          </p:cNvPr>
          <p:cNvGrpSpPr>
            <a:grpSpLocks/>
          </p:cNvGrpSpPr>
          <p:nvPr/>
        </p:nvGrpSpPr>
        <p:grpSpPr bwMode="auto">
          <a:xfrm>
            <a:off x="5427663" y="5364163"/>
            <a:ext cx="2817812" cy="527050"/>
            <a:chOff x="0" y="0"/>
            <a:chExt cx="1775" cy="332"/>
          </a:xfrm>
        </p:grpSpPr>
        <p:graphicFrame>
          <p:nvGraphicFramePr>
            <p:cNvPr id="84996" name="Object 14">
              <a:extLst>
                <a:ext uri="{FF2B5EF4-FFF2-40B4-BE49-F238E27FC236}">
                  <a16:creationId xmlns:a16="http://schemas.microsoft.com/office/drawing/2014/main" id="{D84DAD51-7F7D-8CFE-C51F-59068AC4F1B5}"/>
                </a:ext>
              </a:extLst>
            </p:cNvPr>
            <p:cNvGraphicFramePr>
              <a:graphicFrameLocks noChangeAspect="1"/>
            </p:cNvGraphicFramePr>
            <p:nvPr/>
          </p:nvGraphicFramePr>
          <p:xfrm>
            <a:off x="907" y="28"/>
            <a:ext cx="576" cy="304"/>
          </p:xfrm>
          <a:graphic>
            <a:graphicData uri="http://schemas.openxmlformats.org/presentationml/2006/ole">
              <mc:AlternateContent xmlns:mc="http://schemas.openxmlformats.org/markup-compatibility/2006">
                <mc:Choice xmlns:v="urn:schemas-microsoft-com:vml" Requires="v">
                  <p:oleObj r:id="rId9" imgW="457716" imgH="241722" progId="Equation.3">
                    <p:embed/>
                  </p:oleObj>
                </mc:Choice>
                <mc:Fallback>
                  <p:oleObj r:id="rId9" imgW="457716" imgH="241722" progId="Equation.3">
                    <p:embed/>
                    <p:pic>
                      <p:nvPicPr>
                        <p:cNvPr id="84996" name="Object 14">
                          <a:extLst>
                            <a:ext uri="{FF2B5EF4-FFF2-40B4-BE49-F238E27FC236}">
                              <a16:creationId xmlns:a16="http://schemas.microsoft.com/office/drawing/2014/main" id="{D84DAD51-7F7D-8CFE-C51F-59068AC4F1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7" y="28"/>
                          <a:ext cx="57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1" name="Rectangle 15">
              <a:extLst>
                <a:ext uri="{FF2B5EF4-FFF2-40B4-BE49-F238E27FC236}">
                  <a16:creationId xmlns:a16="http://schemas.microsoft.com/office/drawing/2014/main" id="{A0D7F743-9132-D893-80F3-0A93B3F1EC8D}"/>
                </a:ext>
              </a:extLst>
            </p:cNvPr>
            <p:cNvSpPr>
              <a:spLocks noChangeArrowheads="1"/>
            </p:cNvSpPr>
            <p:nvPr/>
          </p:nvSpPr>
          <p:spPr bwMode="auto">
            <a:xfrm>
              <a:off x="0" y="0"/>
              <a:ext cx="17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当</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s=0</a:t>
              </a: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时，         ，</a:t>
              </a:r>
            </a:p>
          </p:txBody>
        </p:sp>
      </p:grpSp>
      <p:grpSp>
        <p:nvGrpSpPr>
          <p:cNvPr id="5" name="Group 16">
            <a:extLst>
              <a:ext uri="{FF2B5EF4-FFF2-40B4-BE49-F238E27FC236}">
                <a16:creationId xmlns:a16="http://schemas.microsoft.com/office/drawing/2014/main" id="{44511C28-686E-E145-431D-7BC1EB248BDD}"/>
              </a:ext>
            </a:extLst>
          </p:cNvPr>
          <p:cNvGrpSpPr>
            <a:grpSpLocks/>
          </p:cNvGrpSpPr>
          <p:nvPr/>
        </p:nvGrpSpPr>
        <p:grpSpPr bwMode="auto">
          <a:xfrm>
            <a:off x="566738" y="5859463"/>
            <a:ext cx="3629025" cy="495300"/>
            <a:chOff x="0" y="0"/>
            <a:chExt cx="2286" cy="312"/>
          </a:xfrm>
        </p:grpSpPr>
        <p:graphicFrame>
          <p:nvGraphicFramePr>
            <p:cNvPr id="84995" name="Object 17">
              <a:extLst>
                <a:ext uri="{FF2B5EF4-FFF2-40B4-BE49-F238E27FC236}">
                  <a16:creationId xmlns:a16="http://schemas.microsoft.com/office/drawing/2014/main" id="{F5A34C1A-27A1-8858-FBB6-715834245D0C}"/>
                </a:ext>
              </a:extLst>
            </p:cNvPr>
            <p:cNvGraphicFramePr>
              <a:graphicFrameLocks noChangeAspect="1"/>
            </p:cNvGraphicFramePr>
            <p:nvPr/>
          </p:nvGraphicFramePr>
          <p:xfrm>
            <a:off x="1758" y="8"/>
            <a:ext cx="528" cy="304"/>
          </p:xfrm>
          <a:graphic>
            <a:graphicData uri="http://schemas.openxmlformats.org/presentationml/2006/ole">
              <mc:AlternateContent xmlns:mc="http://schemas.openxmlformats.org/markup-compatibility/2006">
                <mc:Choice xmlns:v="urn:schemas-microsoft-com:vml" Requires="v">
                  <p:oleObj r:id="rId11" imgW="419599" imgH="241722" progId="Equation.3">
                    <p:embed/>
                  </p:oleObj>
                </mc:Choice>
                <mc:Fallback>
                  <p:oleObj r:id="rId11" imgW="419599" imgH="241722" progId="Equation.3">
                    <p:embed/>
                    <p:pic>
                      <p:nvPicPr>
                        <p:cNvPr id="84995" name="Object 17">
                          <a:extLst>
                            <a:ext uri="{FF2B5EF4-FFF2-40B4-BE49-F238E27FC236}">
                              <a16:creationId xmlns:a16="http://schemas.microsoft.com/office/drawing/2014/main" id="{F5A34C1A-27A1-8858-FBB6-715834245D0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8" y="8"/>
                          <a:ext cx="528"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0" name="Rectangle 18">
              <a:extLst>
                <a:ext uri="{FF2B5EF4-FFF2-40B4-BE49-F238E27FC236}">
                  <a16:creationId xmlns:a16="http://schemas.microsoft.com/office/drawing/2014/main" id="{D06ACF05-4DD5-5EC0-E9F9-6DEEC9D6132E}"/>
                </a:ext>
              </a:extLst>
            </p:cNvPr>
            <p:cNvSpPr>
              <a:spLocks noChangeArrowheads="1"/>
            </p:cNvSpPr>
            <p:nvPr/>
          </p:nvSpPr>
          <p:spPr bwMode="auto">
            <a:xfrm>
              <a:off x="0" y="0"/>
              <a:ext cx="18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系统稳定的条件是：</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wipe(left)">
                                      <p:cBhvr>
                                        <p:cTn id="7" dur="500"/>
                                        <p:tgtEl>
                                          <p:spTgt spid="102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249"/>
                                        </p:tgtEl>
                                        <p:attrNameLst>
                                          <p:attrName>style.visibility</p:attrName>
                                        </p:attrNameLst>
                                      </p:cBhvr>
                                      <p:to>
                                        <p:strVal val="visible"/>
                                      </p:to>
                                    </p:set>
                                    <p:animEffect transition="in" filter="wipe(left)">
                                      <p:cBhvr>
                                        <p:cTn id="12" dur="500"/>
                                        <p:tgtEl>
                                          <p:spTgt spid="102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24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autoUpdateAnimBg="0"/>
      <p:bldP spid="1024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日期占位符 1">
            <a:extLst>
              <a:ext uri="{FF2B5EF4-FFF2-40B4-BE49-F238E27FC236}">
                <a16:creationId xmlns:a16="http://schemas.microsoft.com/office/drawing/2014/main" id="{EF247042-7FA9-7DEB-4F8A-39B92EEF9E3D}"/>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7E7C52C-D54C-40E3-9BE6-9AA3151C537B}"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39" name="页脚占位符 2">
            <a:extLst>
              <a:ext uri="{FF2B5EF4-FFF2-40B4-BE49-F238E27FC236}">
                <a16:creationId xmlns:a16="http://schemas.microsoft.com/office/drawing/2014/main" id="{79714B57-1868-E100-21F5-C6961CFF6EFE}"/>
              </a:ext>
            </a:extLst>
          </p:cNvPr>
          <p:cNvSpPr>
            <a:spLocks noGrp="1"/>
          </p:cNvSpPr>
          <p:nvPr>
            <p:ph type="ftr" sz="quarter" idx="11"/>
          </p:nvPr>
        </p:nvSpPr>
        <p:spPr/>
        <p: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时域分析法--稳态误差分析(Steady error analyse)</a:t>
            </a:r>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56676" name="灯片编号占位符 3">
            <a:extLst>
              <a:ext uri="{FF2B5EF4-FFF2-40B4-BE49-F238E27FC236}">
                <a16:creationId xmlns:a16="http://schemas.microsoft.com/office/drawing/2014/main" id="{A642FC6F-7FB6-1F34-D3F9-456DC0F85F1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3EA39F-E53E-4E09-85E5-166338F7A5B3}" type="slidenum">
              <a:rPr kumimoji="0" lang="zh-CN" altLang="en-US"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19458" name="Text Box 2">
            <a:extLst>
              <a:ext uri="{FF2B5EF4-FFF2-40B4-BE49-F238E27FC236}">
                <a16:creationId xmlns:a16="http://schemas.microsoft.com/office/drawing/2014/main" id="{743918D0-797E-7227-15E6-DC28144E3DC6}"/>
              </a:ext>
            </a:extLst>
          </p:cNvPr>
          <p:cNvSpPr txBox="1">
            <a:spLocks noChangeArrowheads="1"/>
          </p:cNvSpPr>
          <p:nvPr/>
        </p:nvSpPr>
        <p:spPr bwMode="auto">
          <a:xfrm>
            <a:off x="395288" y="333375"/>
            <a:ext cx="81375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mn-cs"/>
              </a:rPr>
              <a:t>四、扰动输入作用下系统的误差分析</a:t>
            </a:r>
            <a:r>
              <a:rPr kumimoji="1" lang="en-US" altLang="zh-CN" sz="2400" b="0"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mn-cs"/>
              </a:rPr>
              <a:t>(System error analyse on the disturbance input function)</a:t>
            </a:r>
          </a:p>
        </p:txBody>
      </p:sp>
      <p:sp>
        <p:nvSpPr>
          <p:cNvPr id="19459" name="Text Box 3">
            <a:extLst>
              <a:ext uri="{FF2B5EF4-FFF2-40B4-BE49-F238E27FC236}">
                <a16:creationId xmlns:a16="http://schemas.microsoft.com/office/drawing/2014/main" id="{4A63B0D6-9D4C-2734-BD92-254A8AB5091F}"/>
              </a:ext>
            </a:extLst>
          </p:cNvPr>
          <p:cNvSpPr txBox="1">
            <a:spLocks noChangeArrowheads="1"/>
          </p:cNvSpPr>
          <p:nvPr/>
        </p:nvSpPr>
        <p:spPr bwMode="auto">
          <a:xfrm>
            <a:off x="395288" y="1125538"/>
            <a:ext cx="82804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         通常，给定输入作用产生的误差为系统的</a:t>
            </a: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给定误差</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扰动作用产生的误差为</a:t>
            </a: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扰动误差</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a:t>
            </a:r>
          </a:p>
        </p:txBody>
      </p:sp>
      <p:grpSp>
        <p:nvGrpSpPr>
          <p:cNvPr id="2" name="Group 4">
            <a:extLst>
              <a:ext uri="{FF2B5EF4-FFF2-40B4-BE49-F238E27FC236}">
                <a16:creationId xmlns:a16="http://schemas.microsoft.com/office/drawing/2014/main" id="{0DD99254-CFD5-E6F7-47B0-A46FEDAB45DA}"/>
              </a:ext>
            </a:extLst>
          </p:cNvPr>
          <p:cNvGrpSpPr>
            <a:grpSpLocks/>
          </p:cNvGrpSpPr>
          <p:nvPr/>
        </p:nvGrpSpPr>
        <p:grpSpPr bwMode="auto">
          <a:xfrm>
            <a:off x="457200" y="2190750"/>
            <a:ext cx="8610600" cy="488950"/>
            <a:chOff x="288" y="1344"/>
            <a:chExt cx="5424" cy="308"/>
          </a:xfrm>
        </p:grpSpPr>
        <p:graphicFrame>
          <p:nvGraphicFramePr>
            <p:cNvPr id="156710" name="Object 5">
              <a:extLst>
                <a:ext uri="{FF2B5EF4-FFF2-40B4-BE49-F238E27FC236}">
                  <a16:creationId xmlns:a16="http://schemas.microsoft.com/office/drawing/2014/main" id="{1A29835C-8631-7A6C-3156-20044E3E6270}"/>
                </a:ext>
              </a:extLst>
            </p:cNvPr>
            <p:cNvGraphicFramePr>
              <a:graphicFrameLocks noChangeAspect="1"/>
            </p:cNvGraphicFramePr>
            <p:nvPr/>
          </p:nvGraphicFramePr>
          <p:xfrm>
            <a:off x="288" y="1392"/>
            <a:ext cx="1392" cy="249"/>
          </p:xfrm>
          <a:graphic>
            <a:graphicData uri="http://schemas.openxmlformats.org/presentationml/2006/ole">
              <mc:AlternateContent xmlns:mc="http://schemas.openxmlformats.org/markup-compatibility/2006">
                <mc:Choice xmlns:v="urn:schemas-microsoft-com:vml" Requires="v">
                  <p:oleObj name="Equation" r:id="rId2" imgW="1129810" imgH="203112" progId="Equation.3">
                    <p:embed/>
                  </p:oleObj>
                </mc:Choice>
                <mc:Fallback>
                  <p:oleObj name="Equation" r:id="rId2" imgW="1129810" imgH="203112" progId="Equation.3">
                    <p:embed/>
                    <p:pic>
                      <p:nvPicPr>
                        <p:cNvPr id="156710" name="Object 5">
                          <a:extLst>
                            <a:ext uri="{FF2B5EF4-FFF2-40B4-BE49-F238E27FC236}">
                              <a16:creationId xmlns:a16="http://schemas.microsoft.com/office/drawing/2014/main" id="{1A29835C-8631-7A6C-3156-20044E3E6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392"/>
                          <a:ext cx="1392"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711" name="Text Box 6">
              <a:extLst>
                <a:ext uri="{FF2B5EF4-FFF2-40B4-BE49-F238E27FC236}">
                  <a16:creationId xmlns:a16="http://schemas.microsoft.com/office/drawing/2014/main" id="{7CC0B5AC-6068-9421-826F-C87D3FA2F41B}"/>
                </a:ext>
              </a:extLst>
            </p:cNvPr>
            <p:cNvSpPr txBox="1">
              <a:spLocks noChangeArrowheads="1"/>
            </p:cNvSpPr>
            <p:nvPr/>
          </p:nvSpPr>
          <p:spPr bwMode="auto">
            <a:xfrm>
              <a:off x="288" y="1344"/>
              <a:ext cx="54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a:ln>
                    <a:noFill/>
                  </a:ln>
                  <a:solidFill>
                    <a:srgbClr val="000000"/>
                  </a:solidFill>
                  <a:effectLst/>
                  <a:uLnTx/>
                  <a:uFillTx/>
                  <a:latin typeface="华文中宋" panose="02010600040101010101" pitchFamily="2" charset="-122"/>
                  <a:ea typeface="华文中宋" panose="02010600040101010101" pitchFamily="2" charset="-122"/>
                  <a:cs typeface="+mn-cs"/>
                </a:rPr>
                <a:t>时产生的                 称为扰动误差。              </a:t>
              </a: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56712" name="Object 7">
              <a:extLst>
                <a:ext uri="{FF2B5EF4-FFF2-40B4-BE49-F238E27FC236}">
                  <a16:creationId xmlns:a16="http://schemas.microsoft.com/office/drawing/2014/main" id="{2F56F4A3-BA65-164B-2794-8B79B85D8890}"/>
                </a:ext>
              </a:extLst>
            </p:cNvPr>
            <p:cNvGraphicFramePr>
              <a:graphicFrameLocks noChangeAspect="1"/>
            </p:cNvGraphicFramePr>
            <p:nvPr/>
          </p:nvGraphicFramePr>
          <p:xfrm>
            <a:off x="2544" y="1392"/>
            <a:ext cx="960" cy="260"/>
          </p:xfrm>
          <a:graphic>
            <a:graphicData uri="http://schemas.openxmlformats.org/presentationml/2006/ole">
              <mc:AlternateContent xmlns:mc="http://schemas.openxmlformats.org/markup-compatibility/2006">
                <mc:Choice xmlns:v="urn:schemas-microsoft-com:vml" Requires="v">
                  <p:oleObj name="Equation" r:id="rId4" imgW="748975" imgH="203112" progId="Equation.3">
                    <p:embed/>
                  </p:oleObj>
                </mc:Choice>
                <mc:Fallback>
                  <p:oleObj name="Equation" r:id="rId4" imgW="748975" imgH="203112" progId="Equation.3">
                    <p:embed/>
                    <p:pic>
                      <p:nvPicPr>
                        <p:cNvPr id="156712" name="Object 7">
                          <a:extLst>
                            <a:ext uri="{FF2B5EF4-FFF2-40B4-BE49-F238E27FC236}">
                              <a16:creationId xmlns:a16="http://schemas.microsoft.com/office/drawing/2014/main" id="{2F56F4A3-BA65-164B-2794-8B79B85D88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 y="1392"/>
                          <a:ext cx="96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a:extLst>
              <a:ext uri="{FF2B5EF4-FFF2-40B4-BE49-F238E27FC236}">
                <a16:creationId xmlns:a16="http://schemas.microsoft.com/office/drawing/2014/main" id="{2CE5DBDA-9FED-BC0E-FC04-056A3393477E}"/>
              </a:ext>
            </a:extLst>
          </p:cNvPr>
          <p:cNvGrpSpPr>
            <a:grpSpLocks/>
          </p:cNvGrpSpPr>
          <p:nvPr/>
        </p:nvGrpSpPr>
        <p:grpSpPr bwMode="auto">
          <a:xfrm>
            <a:off x="685800" y="2800350"/>
            <a:ext cx="4876800" cy="1752600"/>
            <a:chOff x="240" y="2640"/>
            <a:chExt cx="3072" cy="1104"/>
          </a:xfrm>
        </p:grpSpPr>
        <p:sp>
          <p:nvSpPr>
            <p:cNvPr id="156686" name="Line 9">
              <a:extLst>
                <a:ext uri="{FF2B5EF4-FFF2-40B4-BE49-F238E27FC236}">
                  <a16:creationId xmlns:a16="http://schemas.microsoft.com/office/drawing/2014/main" id="{23CF5805-BFF4-0C65-2DD3-63FF11309511}"/>
                </a:ext>
              </a:extLst>
            </p:cNvPr>
            <p:cNvSpPr>
              <a:spLocks noChangeShapeType="1"/>
            </p:cNvSpPr>
            <p:nvPr/>
          </p:nvSpPr>
          <p:spPr bwMode="auto">
            <a:xfrm>
              <a:off x="288" y="3120"/>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56687" name="AutoShape 10">
              <a:extLst>
                <a:ext uri="{FF2B5EF4-FFF2-40B4-BE49-F238E27FC236}">
                  <a16:creationId xmlns:a16="http://schemas.microsoft.com/office/drawing/2014/main" id="{18628BD8-1A18-8426-62C1-409372C6676E}"/>
                </a:ext>
              </a:extLst>
            </p:cNvPr>
            <p:cNvSpPr>
              <a:spLocks noChangeArrowheads="1"/>
            </p:cNvSpPr>
            <p:nvPr/>
          </p:nvSpPr>
          <p:spPr bwMode="auto">
            <a:xfrm>
              <a:off x="576" y="3024"/>
              <a:ext cx="192" cy="192"/>
            </a:xfrm>
            <a:prstGeom prst="flowChartSummingJunct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56688" name="Line 11">
              <a:extLst>
                <a:ext uri="{FF2B5EF4-FFF2-40B4-BE49-F238E27FC236}">
                  <a16:creationId xmlns:a16="http://schemas.microsoft.com/office/drawing/2014/main" id="{394662A3-32E5-B575-8A1C-C1EDD754119C}"/>
                </a:ext>
              </a:extLst>
            </p:cNvPr>
            <p:cNvSpPr>
              <a:spLocks noChangeShapeType="1"/>
            </p:cNvSpPr>
            <p:nvPr/>
          </p:nvSpPr>
          <p:spPr bwMode="auto">
            <a:xfrm>
              <a:off x="768" y="3120"/>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56689" name="Line 12">
              <a:extLst>
                <a:ext uri="{FF2B5EF4-FFF2-40B4-BE49-F238E27FC236}">
                  <a16:creationId xmlns:a16="http://schemas.microsoft.com/office/drawing/2014/main" id="{39F0F44B-22E4-4931-29B4-41EDBE200A8E}"/>
                </a:ext>
              </a:extLst>
            </p:cNvPr>
            <p:cNvSpPr>
              <a:spLocks noChangeShapeType="1"/>
            </p:cNvSpPr>
            <p:nvPr/>
          </p:nvSpPr>
          <p:spPr bwMode="auto">
            <a:xfrm>
              <a:off x="1584" y="3120"/>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56690" name="AutoShape 13">
              <a:extLst>
                <a:ext uri="{FF2B5EF4-FFF2-40B4-BE49-F238E27FC236}">
                  <a16:creationId xmlns:a16="http://schemas.microsoft.com/office/drawing/2014/main" id="{996B4AAB-2825-1778-5443-C1122869D0C5}"/>
                </a:ext>
              </a:extLst>
            </p:cNvPr>
            <p:cNvSpPr>
              <a:spLocks noChangeArrowheads="1"/>
            </p:cNvSpPr>
            <p:nvPr/>
          </p:nvSpPr>
          <p:spPr bwMode="auto">
            <a:xfrm>
              <a:off x="1872" y="3024"/>
              <a:ext cx="192" cy="192"/>
            </a:xfrm>
            <a:prstGeom prst="flowChartSummingJunct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56691" name="Line 14">
              <a:extLst>
                <a:ext uri="{FF2B5EF4-FFF2-40B4-BE49-F238E27FC236}">
                  <a16:creationId xmlns:a16="http://schemas.microsoft.com/office/drawing/2014/main" id="{CDE717FE-26E9-5FF6-2275-E8CDA1BE4076}"/>
                </a:ext>
              </a:extLst>
            </p:cNvPr>
            <p:cNvSpPr>
              <a:spLocks noChangeShapeType="1"/>
            </p:cNvSpPr>
            <p:nvPr/>
          </p:nvSpPr>
          <p:spPr bwMode="auto">
            <a:xfrm>
              <a:off x="2064" y="3120"/>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56692" name="Rectangle 15">
              <a:extLst>
                <a:ext uri="{FF2B5EF4-FFF2-40B4-BE49-F238E27FC236}">
                  <a16:creationId xmlns:a16="http://schemas.microsoft.com/office/drawing/2014/main" id="{68A65751-E110-91DC-0011-310915711562}"/>
                </a:ext>
              </a:extLst>
            </p:cNvPr>
            <p:cNvSpPr>
              <a:spLocks noChangeArrowheads="1"/>
            </p:cNvSpPr>
            <p:nvPr/>
          </p:nvSpPr>
          <p:spPr bwMode="auto">
            <a:xfrm>
              <a:off x="2352" y="2928"/>
              <a:ext cx="528" cy="38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56693" name="Line 16">
              <a:extLst>
                <a:ext uri="{FF2B5EF4-FFF2-40B4-BE49-F238E27FC236}">
                  <a16:creationId xmlns:a16="http://schemas.microsoft.com/office/drawing/2014/main" id="{2EA36AE8-1B3B-2DB1-9033-2EB75155D44C}"/>
                </a:ext>
              </a:extLst>
            </p:cNvPr>
            <p:cNvSpPr>
              <a:spLocks noChangeShapeType="1"/>
            </p:cNvSpPr>
            <p:nvPr/>
          </p:nvSpPr>
          <p:spPr bwMode="auto">
            <a:xfrm>
              <a:off x="2880" y="3120"/>
              <a:ext cx="33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56694" name="Line 17">
              <a:extLst>
                <a:ext uri="{FF2B5EF4-FFF2-40B4-BE49-F238E27FC236}">
                  <a16:creationId xmlns:a16="http://schemas.microsoft.com/office/drawing/2014/main" id="{9D4DBF9F-047A-F634-CA96-25CC47663789}"/>
                </a:ext>
              </a:extLst>
            </p:cNvPr>
            <p:cNvSpPr>
              <a:spLocks noChangeShapeType="1"/>
            </p:cNvSpPr>
            <p:nvPr/>
          </p:nvSpPr>
          <p:spPr bwMode="auto">
            <a:xfrm>
              <a:off x="3024" y="3120"/>
              <a:ext cx="0" cy="43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56695" name="Line 18">
              <a:extLst>
                <a:ext uri="{FF2B5EF4-FFF2-40B4-BE49-F238E27FC236}">
                  <a16:creationId xmlns:a16="http://schemas.microsoft.com/office/drawing/2014/main" id="{4D7450E2-3F5A-3182-54FA-DD004F8D94FF}"/>
                </a:ext>
              </a:extLst>
            </p:cNvPr>
            <p:cNvSpPr>
              <a:spLocks noChangeShapeType="1"/>
            </p:cNvSpPr>
            <p:nvPr/>
          </p:nvSpPr>
          <p:spPr bwMode="auto">
            <a:xfrm flipH="1">
              <a:off x="672" y="3552"/>
              <a:ext cx="235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56696" name="Line 19">
              <a:extLst>
                <a:ext uri="{FF2B5EF4-FFF2-40B4-BE49-F238E27FC236}">
                  <a16:creationId xmlns:a16="http://schemas.microsoft.com/office/drawing/2014/main" id="{93C6AAA4-E2E3-B9B9-6E35-99B200FC84C8}"/>
                </a:ext>
              </a:extLst>
            </p:cNvPr>
            <p:cNvSpPr>
              <a:spLocks noChangeShapeType="1"/>
            </p:cNvSpPr>
            <p:nvPr/>
          </p:nvSpPr>
          <p:spPr bwMode="auto">
            <a:xfrm flipV="1">
              <a:off x="672" y="3216"/>
              <a:ext cx="0"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56697" name="Object 20">
              <a:extLst>
                <a:ext uri="{FF2B5EF4-FFF2-40B4-BE49-F238E27FC236}">
                  <a16:creationId xmlns:a16="http://schemas.microsoft.com/office/drawing/2014/main" id="{DE9018AC-938B-874A-4AE9-8CAAA115599A}"/>
                </a:ext>
              </a:extLst>
            </p:cNvPr>
            <p:cNvGraphicFramePr>
              <a:graphicFrameLocks noChangeAspect="1"/>
            </p:cNvGraphicFramePr>
            <p:nvPr/>
          </p:nvGraphicFramePr>
          <p:xfrm>
            <a:off x="240" y="2871"/>
            <a:ext cx="388" cy="249"/>
          </p:xfrm>
          <a:graphic>
            <a:graphicData uri="http://schemas.openxmlformats.org/presentationml/2006/ole">
              <mc:AlternateContent xmlns:mc="http://schemas.openxmlformats.org/markup-compatibility/2006">
                <mc:Choice xmlns:v="urn:schemas-microsoft-com:vml" Requires="v">
                  <p:oleObj name="Equation" r:id="rId6" imgW="317225" imgH="203024" progId="Equation.3">
                    <p:embed/>
                  </p:oleObj>
                </mc:Choice>
                <mc:Fallback>
                  <p:oleObj name="Equation" r:id="rId6" imgW="317225" imgH="203024" progId="Equation.3">
                    <p:embed/>
                    <p:pic>
                      <p:nvPicPr>
                        <p:cNvPr id="156697" name="Object 20">
                          <a:extLst>
                            <a:ext uri="{FF2B5EF4-FFF2-40B4-BE49-F238E27FC236}">
                              <a16:creationId xmlns:a16="http://schemas.microsoft.com/office/drawing/2014/main" id="{DE9018AC-938B-874A-4AE9-8CAAA11559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 y="2871"/>
                          <a:ext cx="38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698" name="Line 21">
              <a:extLst>
                <a:ext uri="{FF2B5EF4-FFF2-40B4-BE49-F238E27FC236}">
                  <a16:creationId xmlns:a16="http://schemas.microsoft.com/office/drawing/2014/main" id="{6398FC8E-2EA3-9217-5E91-296CBC836B67}"/>
                </a:ext>
              </a:extLst>
            </p:cNvPr>
            <p:cNvSpPr>
              <a:spLocks noChangeShapeType="1"/>
            </p:cNvSpPr>
            <p:nvPr/>
          </p:nvSpPr>
          <p:spPr bwMode="auto">
            <a:xfrm>
              <a:off x="1968" y="2688"/>
              <a:ext cx="0"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56699" name="Object 22">
              <a:extLst>
                <a:ext uri="{FF2B5EF4-FFF2-40B4-BE49-F238E27FC236}">
                  <a16:creationId xmlns:a16="http://schemas.microsoft.com/office/drawing/2014/main" id="{99B739FA-0B4A-4049-72B6-FFD165FA2AE3}"/>
                </a:ext>
              </a:extLst>
            </p:cNvPr>
            <p:cNvGraphicFramePr>
              <a:graphicFrameLocks noChangeAspect="1"/>
            </p:cNvGraphicFramePr>
            <p:nvPr/>
          </p:nvGraphicFramePr>
          <p:xfrm>
            <a:off x="1981" y="2640"/>
            <a:ext cx="419" cy="249"/>
          </p:xfrm>
          <a:graphic>
            <a:graphicData uri="http://schemas.openxmlformats.org/presentationml/2006/ole">
              <mc:AlternateContent xmlns:mc="http://schemas.openxmlformats.org/markup-compatibility/2006">
                <mc:Choice xmlns:v="urn:schemas-microsoft-com:vml" Requires="v">
                  <p:oleObj name="Equation" r:id="rId8" imgW="342751" imgH="203112" progId="Equation.3">
                    <p:embed/>
                  </p:oleObj>
                </mc:Choice>
                <mc:Fallback>
                  <p:oleObj name="Equation" r:id="rId8" imgW="342751" imgH="203112" progId="Equation.3">
                    <p:embed/>
                    <p:pic>
                      <p:nvPicPr>
                        <p:cNvPr id="156699" name="Object 22">
                          <a:extLst>
                            <a:ext uri="{FF2B5EF4-FFF2-40B4-BE49-F238E27FC236}">
                              <a16:creationId xmlns:a16="http://schemas.microsoft.com/office/drawing/2014/main" id="{99B739FA-0B4A-4049-72B6-FFD165FA2A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 y="2640"/>
                          <a:ext cx="419"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700" name="Object 23">
              <a:extLst>
                <a:ext uri="{FF2B5EF4-FFF2-40B4-BE49-F238E27FC236}">
                  <a16:creationId xmlns:a16="http://schemas.microsoft.com/office/drawing/2014/main" id="{9DDA7ED7-FEF3-E5EE-BA84-CDF3B4BC2DD5}"/>
                </a:ext>
              </a:extLst>
            </p:cNvPr>
            <p:cNvGraphicFramePr>
              <a:graphicFrameLocks noChangeAspect="1"/>
            </p:cNvGraphicFramePr>
            <p:nvPr/>
          </p:nvGraphicFramePr>
          <p:xfrm>
            <a:off x="2909" y="2880"/>
            <a:ext cx="403" cy="249"/>
          </p:xfrm>
          <a:graphic>
            <a:graphicData uri="http://schemas.openxmlformats.org/presentationml/2006/ole">
              <mc:AlternateContent xmlns:mc="http://schemas.openxmlformats.org/markup-compatibility/2006">
                <mc:Choice xmlns:v="urn:schemas-microsoft-com:vml" Requires="v">
                  <p:oleObj name="Equation" r:id="rId10" imgW="330057" imgH="203112" progId="Equation.3">
                    <p:embed/>
                  </p:oleObj>
                </mc:Choice>
                <mc:Fallback>
                  <p:oleObj name="Equation" r:id="rId10" imgW="330057" imgH="203112" progId="Equation.3">
                    <p:embed/>
                    <p:pic>
                      <p:nvPicPr>
                        <p:cNvPr id="156700" name="Object 23">
                          <a:extLst>
                            <a:ext uri="{FF2B5EF4-FFF2-40B4-BE49-F238E27FC236}">
                              <a16:creationId xmlns:a16="http://schemas.microsoft.com/office/drawing/2014/main" id="{9DDA7ED7-FEF3-E5EE-BA84-CDF3B4BC2D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09" y="2880"/>
                          <a:ext cx="40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701" name="Object 24">
              <a:extLst>
                <a:ext uri="{FF2B5EF4-FFF2-40B4-BE49-F238E27FC236}">
                  <a16:creationId xmlns:a16="http://schemas.microsoft.com/office/drawing/2014/main" id="{57C0F054-7FC2-A72F-C6D7-C8C2A69D8837}"/>
                </a:ext>
              </a:extLst>
            </p:cNvPr>
            <p:cNvGraphicFramePr>
              <a:graphicFrameLocks noChangeAspect="1"/>
            </p:cNvGraphicFramePr>
            <p:nvPr/>
          </p:nvGraphicFramePr>
          <p:xfrm>
            <a:off x="2399" y="2976"/>
            <a:ext cx="481" cy="265"/>
          </p:xfrm>
          <a:graphic>
            <a:graphicData uri="http://schemas.openxmlformats.org/presentationml/2006/ole">
              <mc:AlternateContent xmlns:mc="http://schemas.openxmlformats.org/markup-compatibility/2006">
                <mc:Choice xmlns:v="urn:schemas-microsoft-com:vml" Requires="v">
                  <p:oleObj name="Equation" r:id="rId12" imgW="393359" imgH="215713" progId="Equation.3">
                    <p:embed/>
                  </p:oleObj>
                </mc:Choice>
                <mc:Fallback>
                  <p:oleObj name="Equation" r:id="rId12" imgW="393359" imgH="215713" progId="Equation.3">
                    <p:embed/>
                    <p:pic>
                      <p:nvPicPr>
                        <p:cNvPr id="156701" name="Object 24">
                          <a:extLst>
                            <a:ext uri="{FF2B5EF4-FFF2-40B4-BE49-F238E27FC236}">
                              <a16:creationId xmlns:a16="http://schemas.microsoft.com/office/drawing/2014/main" id="{57C0F054-7FC2-A72F-C6D7-C8C2A69D883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99" y="2976"/>
                          <a:ext cx="481"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702" name="Rectangle 25">
              <a:extLst>
                <a:ext uri="{FF2B5EF4-FFF2-40B4-BE49-F238E27FC236}">
                  <a16:creationId xmlns:a16="http://schemas.microsoft.com/office/drawing/2014/main" id="{BA4945E8-FA66-921F-403A-E61E17DEC5FE}"/>
                </a:ext>
              </a:extLst>
            </p:cNvPr>
            <p:cNvSpPr>
              <a:spLocks noChangeArrowheads="1"/>
            </p:cNvSpPr>
            <p:nvPr/>
          </p:nvSpPr>
          <p:spPr bwMode="auto">
            <a:xfrm>
              <a:off x="1056" y="2928"/>
              <a:ext cx="528" cy="38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56703" name="Object 26">
              <a:extLst>
                <a:ext uri="{FF2B5EF4-FFF2-40B4-BE49-F238E27FC236}">
                  <a16:creationId xmlns:a16="http://schemas.microsoft.com/office/drawing/2014/main" id="{6C9E1A3E-350F-51F2-637C-6DDFD4655951}"/>
                </a:ext>
              </a:extLst>
            </p:cNvPr>
            <p:cNvGraphicFramePr>
              <a:graphicFrameLocks noChangeAspect="1"/>
            </p:cNvGraphicFramePr>
            <p:nvPr/>
          </p:nvGraphicFramePr>
          <p:xfrm>
            <a:off x="1118" y="2976"/>
            <a:ext cx="450" cy="265"/>
          </p:xfrm>
          <a:graphic>
            <a:graphicData uri="http://schemas.openxmlformats.org/presentationml/2006/ole">
              <mc:AlternateContent xmlns:mc="http://schemas.openxmlformats.org/markup-compatibility/2006">
                <mc:Choice xmlns:v="urn:schemas-microsoft-com:vml" Requires="v">
                  <p:oleObj name="Equation" r:id="rId14" imgW="368140" imgH="215806" progId="Equation.3">
                    <p:embed/>
                  </p:oleObj>
                </mc:Choice>
                <mc:Fallback>
                  <p:oleObj name="Equation" r:id="rId14" imgW="368140" imgH="215806" progId="Equation.3">
                    <p:embed/>
                    <p:pic>
                      <p:nvPicPr>
                        <p:cNvPr id="156703" name="Object 26">
                          <a:extLst>
                            <a:ext uri="{FF2B5EF4-FFF2-40B4-BE49-F238E27FC236}">
                              <a16:creationId xmlns:a16="http://schemas.microsoft.com/office/drawing/2014/main" id="{6C9E1A3E-350F-51F2-637C-6DDFD465595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8" y="2976"/>
                          <a:ext cx="450"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704" name="Text Box 27">
              <a:extLst>
                <a:ext uri="{FF2B5EF4-FFF2-40B4-BE49-F238E27FC236}">
                  <a16:creationId xmlns:a16="http://schemas.microsoft.com/office/drawing/2014/main" id="{8D4A4FA5-D60F-AA4B-43CD-A7ABEE42F1BC}"/>
                </a:ext>
              </a:extLst>
            </p:cNvPr>
            <p:cNvSpPr txBox="1">
              <a:spLocks noChangeArrowheads="1"/>
            </p:cNvSpPr>
            <p:nvPr/>
          </p:nvSpPr>
          <p:spPr bwMode="auto">
            <a:xfrm>
              <a:off x="672" y="31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156705" name="Text Box 28">
              <a:extLst>
                <a:ext uri="{FF2B5EF4-FFF2-40B4-BE49-F238E27FC236}">
                  <a16:creationId xmlns:a16="http://schemas.microsoft.com/office/drawing/2014/main" id="{43472B45-0015-2821-1FB4-B5BD9719B5BA}"/>
                </a:ext>
              </a:extLst>
            </p:cNvPr>
            <p:cNvSpPr txBox="1">
              <a:spLocks noChangeArrowheads="1"/>
            </p:cNvSpPr>
            <p:nvPr/>
          </p:nvSpPr>
          <p:spPr bwMode="auto">
            <a:xfrm>
              <a:off x="1968" y="278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graphicFrame>
          <p:nvGraphicFramePr>
            <p:cNvPr id="156706" name="Object 29">
              <a:extLst>
                <a:ext uri="{FF2B5EF4-FFF2-40B4-BE49-F238E27FC236}">
                  <a16:creationId xmlns:a16="http://schemas.microsoft.com/office/drawing/2014/main" id="{2E9BAFCC-049B-F947-7432-77A24843DD18}"/>
                </a:ext>
              </a:extLst>
            </p:cNvPr>
            <p:cNvGraphicFramePr>
              <a:graphicFrameLocks noChangeAspect="1"/>
            </p:cNvGraphicFramePr>
            <p:nvPr/>
          </p:nvGraphicFramePr>
          <p:xfrm>
            <a:off x="709" y="2880"/>
            <a:ext cx="403" cy="249"/>
          </p:xfrm>
          <a:graphic>
            <a:graphicData uri="http://schemas.openxmlformats.org/presentationml/2006/ole">
              <mc:AlternateContent xmlns:mc="http://schemas.openxmlformats.org/markup-compatibility/2006">
                <mc:Choice xmlns:v="urn:schemas-microsoft-com:vml" Requires="v">
                  <p:oleObj name="Equation" r:id="rId16" imgW="330057" imgH="203112" progId="Equation.3">
                    <p:embed/>
                  </p:oleObj>
                </mc:Choice>
                <mc:Fallback>
                  <p:oleObj name="Equation" r:id="rId16" imgW="330057" imgH="203112" progId="Equation.3">
                    <p:embed/>
                    <p:pic>
                      <p:nvPicPr>
                        <p:cNvPr id="156706" name="Object 29">
                          <a:extLst>
                            <a:ext uri="{FF2B5EF4-FFF2-40B4-BE49-F238E27FC236}">
                              <a16:creationId xmlns:a16="http://schemas.microsoft.com/office/drawing/2014/main" id="{2E9BAFCC-049B-F947-7432-77A24843DD1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9" y="2880"/>
                          <a:ext cx="40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707" name="Rectangle 30">
              <a:extLst>
                <a:ext uri="{FF2B5EF4-FFF2-40B4-BE49-F238E27FC236}">
                  <a16:creationId xmlns:a16="http://schemas.microsoft.com/office/drawing/2014/main" id="{77AE5544-D0ED-1EDD-3BCB-EBC53FA497B0}"/>
                </a:ext>
              </a:extLst>
            </p:cNvPr>
            <p:cNvSpPr>
              <a:spLocks noChangeArrowheads="1"/>
            </p:cNvSpPr>
            <p:nvPr/>
          </p:nvSpPr>
          <p:spPr bwMode="auto">
            <a:xfrm>
              <a:off x="1536" y="3360"/>
              <a:ext cx="528" cy="38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56708" name="Object 31">
              <a:extLst>
                <a:ext uri="{FF2B5EF4-FFF2-40B4-BE49-F238E27FC236}">
                  <a16:creationId xmlns:a16="http://schemas.microsoft.com/office/drawing/2014/main" id="{97795B06-8465-8658-ABE8-CCCB8E37830C}"/>
                </a:ext>
              </a:extLst>
            </p:cNvPr>
            <p:cNvGraphicFramePr>
              <a:graphicFrameLocks noChangeAspect="1"/>
            </p:cNvGraphicFramePr>
            <p:nvPr/>
          </p:nvGraphicFramePr>
          <p:xfrm>
            <a:off x="1606" y="3415"/>
            <a:ext cx="434" cy="250"/>
          </p:xfrm>
          <a:graphic>
            <a:graphicData uri="http://schemas.openxmlformats.org/presentationml/2006/ole">
              <mc:AlternateContent xmlns:mc="http://schemas.openxmlformats.org/markup-compatibility/2006">
                <mc:Choice xmlns:v="urn:schemas-microsoft-com:vml" Requires="v">
                  <p:oleObj name="Equation" r:id="rId18" imgW="355292" imgH="203024" progId="Equation.3">
                    <p:embed/>
                  </p:oleObj>
                </mc:Choice>
                <mc:Fallback>
                  <p:oleObj name="Equation" r:id="rId18" imgW="355292" imgH="203024" progId="Equation.3">
                    <p:embed/>
                    <p:pic>
                      <p:nvPicPr>
                        <p:cNvPr id="156708" name="Object 31">
                          <a:extLst>
                            <a:ext uri="{FF2B5EF4-FFF2-40B4-BE49-F238E27FC236}">
                              <a16:creationId xmlns:a16="http://schemas.microsoft.com/office/drawing/2014/main" id="{97795B06-8465-8658-ABE8-CCCB8E37830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06" y="3415"/>
                          <a:ext cx="43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709" name="Object 32">
              <a:extLst>
                <a:ext uri="{FF2B5EF4-FFF2-40B4-BE49-F238E27FC236}">
                  <a16:creationId xmlns:a16="http://schemas.microsoft.com/office/drawing/2014/main" id="{771981DA-83F9-2703-283B-568F8D6E98CB}"/>
                </a:ext>
              </a:extLst>
            </p:cNvPr>
            <p:cNvGraphicFramePr>
              <a:graphicFrameLocks noChangeAspect="1"/>
            </p:cNvGraphicFramePr>
            <p:nvPr/>
          </p:nvGraphicFramePr>
          <p:xfrm>
            <a:off x="2160" y="3312"/>
            <a:ext cx="288" cy="256"/>
          </p:xfrm>
          <a:graphic>
            <a:graphicData uri="http://schemas.openxmlformats.org/presentationml/2006/ole">
              <mc:AlternateContent xmlns:mc="http://schemas.openxmlformats.org/markup-compatibility/2006">
                <mc:Choice xmlns:v="urn:schemas-microsoft-com:vml" Requires="v">
                  <p:oleObj name="Equation" r:id="rId20" imgW="228501" imgH="203112" progId="Equation.3">
                    <p:embed/>
                  </p:oleObj>
                </mc:Choice>
                <mc:Fallback>
                  <p:oleObj name="Equation" r:id="rId20" imgW="228501" imgH="203112" progId="Equation.3">
                    <p:embed/>
                    <p:pic>
                      <p:nvPicPr>
                        <p:cNvPr id="156709" name="Object 32">
                          <a:extLst>
                            <a:ext uri="{FF2B5EF4-FFF2-40B4-BE49-F238E27FC236}">
                              <a16:creationId xmlns:a16="http://schemas.microsoft.com/office/drawing/2014/main" id="{771981DA-83F9-2703-283B-568F8D6E98C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60" y="3312"/>
                          <a:ext cx="288"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489" name="Object 33">
            <a:extLst>
              <a:ext uri="{FF2B5EF4-FFF2-40B4-BE49-F238E27FC236}">
                <a16:creationId xmlns:a16="http://schemas.microsoft.com/office/drawing/2014/main" id="{C888C3EA-F8C9-C254-2710-F461B0AFCAAC}"/>
              </a:ext>
            </a:extLst>
          </p:cNvPr>
          <p:cNvGraphicFramePr>
            <a:graphicFrameLocks noChangeAspect="1"/>
          </p:cNvGraphicFramePr>
          <p:nvPr/>
        </p:nvGraphicFramePr>
        <p:xfrm>
          <a:off x="5943600" y="2876550"/>
          <a:ext cx="2438400" cy="900113"/>
        </p:xfrm>
        <a:graphic>
          <a:graphicData uri="http://schemas.openxmlformats.org/presentationml/2006/ole">
            <mc:AlternateContent xmlns:mc="http://schemas.openxmlformats.org/markup-compatibility/2006">
              <mc:Choice xmlns:v="urn:schemas-microsoft-com:vml" Requires="v">
                <p:oleObj name="Equation" r:id="rId22" imgW="1167893" imgH="431613" progId="Equation.3">
                  <p:embed/>
                </p:oleObj>
              </mc:Choice>
              <mc:Fallback>
                <p:oleObj name="Equation" r:id="rId22" imgW="1167893" imgH="431613" progId="Equation.3">
                  <p:embed/>
                  <p:pic>
                    <p:nvPicPr>
                      <p:cNvPr id="19489" name="Object 33">
                        <a:extLst>
                          <a:ext uri="{FF2B5EF4-FFF2-40B4-BE49-F238E27FC236}">
                            <a16:creationId xmlns:a16="http://schemas.microsoft.com/office/drawing/2014/main" id="{C888C3EA-F8C9-C254-2710-F461B0AFCAA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943600" y="2876550"/>
                        <a:ext cx="243840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0" name="Object 34">
            <a:extLst>
              <a:ext uri="{FF2B5EF4-FFF2-40B4-BE49-F238E27FC236}">
                <a16:creationId xmlns:a16="http://schemas.microsoft.com/office/drawing/2014/main" id="{675CF441-652E-E1B6-87E2-19835B910AE9}"/>
              </a:ext>
            </a:extLst>
          </p:cNvPr>
          <p:cNvGraphicFramePr>
            <a:graphicFrameLocks noChangeAspect="1"/>
          </p:cNvGraphicFramePr>
          <p:nvPr/>
        </p:nvGraphicFramePr>
        <p:xfrm>
          <a:off x="6019800" y="3867150"/>
          <a:ext cx="2286000" cy="882650"/>
        </p:xfrm>
        <a:graphic>
          <a:graphicData uri="http://schemas.openxmlformats.org/presentationml/2006/ole">
            <mc:AlternateContent xmlns:mc="http://schemas.openxmlformats.org/markup-compatibility/2006">
              <mc:Choice xmlns:v="urn:schemas-microsoft-com:vml" Requires="v">
                <p:oleObj name="Equation" r:id="rId24" imgW="1117600" imgH="431800" progId="Equation.3">
                  <p:embed/>
                </p:oleObj>
              </mc:Choice>
              <mc:Fallback>
                <p:oleObj name="Equation" r:id="rId24" imgW="1117600" imgH="431800" progId="Equation.3">
                  <p:embed/>
                  <p:pic>
                    <p:nvPicPr>
                      <p:cNvPr id="19490" name="Object 34">
                        <a:extLst>
                          <a:ext uri="{FF2B5EF4-FFF2-40B4-BE49-F238E27FC236}">
                            <a16:creationId xmlns:a16="http://schemas.microsoft.com/office/drawing/2014/main" id="{675CF441-652E-E1B6-87E2-19835B910AE9}"/>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019800" y="3867150"/>
                        <a:ext cx="2286000"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1" name="Object 35">
            <a:extLst>
              <a:ext uri="{FF2B5EF4-FFF2-40B4-BE49-F238E27FC236}">
                <a16:creationId xmlns:a16="http://schemas.microsoft.com/office/drawing/2014/main" id="{B637641F-A521-DF33-0BBD-BBD5C94A6C2F}"/>
              </a:ext>
            </a:extLst>
          </p:cNvPr>
          <p:cNvGraphicFramePr>
            <a:graphicFrameLocks noChangeAspect="1"/>
          </p:cNvGraphicFramePr>
          <p:nvPr/>
        </p:nvGraphicFramePr>
        <p:xfrm>
          <a:off x="762000" y="4705350"/>
          <a:ext cx="5013325" cy="909638"/>
        </p:xfrm>
        <a:graphic>
          <a:graphicData uri="http://schemas.openxmlformats.org/presentationml/2006/ole">
            <mc:AlternateContent xmlns:mc="http://schemas.openxmlformats.org/markup-compatibility/2006">
              <mc:Choice xmlns:v="urn:schemas-microsoft-com:vml" Requires="v">
                <p:oleObj name="Equation" r:id="rId26" imgW="2374900" imgH="431800" progId="Equation.3">
                  <p:embed/>
                </p:oleObj>
              </mc:Choice>
              <mc:Fallback>
                <p:oleObj name="Equation" r:id="rId26" imgW="2374900" imgH="431800" progId="Equation.3">
                  <p:embed/>
                  <p:pic>
                    <p:nvPicPr>
                      <p:cNvPr id="19491" name="Object 35">
                        <a:extLst>
                          <a:ext uri="{FF2B5EF4-FFF2-40B4-BE49-F238E27FC236}">
                            <a16:creationId xmlns:a16="http://schemas.microsoft.com/office/drawing/2014/main" id="{B637641F-A521-DF33-0BBD-BBD5C94A6C2F}"/>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62000" y="4705350"/>
                        <a:ext cx="5013325"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2" name="Object 36">
            <a:extLst>
              <a:ext uri="{FF2B5EF4-FFF2-40B4-BE49-F238E27FC236}">
                <a16:creationId xmlns:a16="http://schemas.microsoft.com/office/drawing/2014/main" id="{FC2D8B1E-8C56-D87E-9B7F-0910DA980959}"/>
              </a:ext>
            </a:extLst>
          </p:cNvPr>
          <p:cNvGraphicFramePr>
            <a:graphicFrameLocks noChangeAspect="1"/>
          </p:cNvGraphicFramePr>
          <p:nvPr/>
        </p:nvGraphicFramePr>
        <p:xfrm>
          <a:off x="762000" y="5440363"/>
          <a:ext cx="7092950" cy="941387"/>
        </p:xfrm>
        <a:graphic>
          <a:graphicData uri="http://schemas.openxmlformats.org/presentationml/2006/ole">
            <mc:AlternateContent xmlns:mc="http://schemas.openxmlformats.org/markup-compatibility/2006">
              <mc:Choice xmlns:v="urn:schemas-microsoft-com:vml" Requires="v">
                <p:oleObj name="Equation" r:id="rId28" imgW="3251200" imgH="431800" progId="Equation.3">
                  <p:embed/>
                </p:oleObj>
              </mc:Choice>
              <mc:Fallback>
                <p:oleObj name="Equation" r:id="rId28" imgW="3251200" imgH="431800" progId="Equation.3">
                  <p:embed/>
                  <p:pic>
                    <p:nvPicPr>
                      <p:cNvPr id="19492" name="Object 36">
                        <a:extLst>
                          <a:ext uri="{FF2B5EF4-FFF2-40B4-BE49-F238E27FC236}">
                            <a16:creationId xmlns:a16="http://schemas.microsoft.com/office/drawing/2014/main" id="{FC2D8B1E-8C56-D87E-9B7F-0910DA980959}"/>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62000" y="5440363"/>
                        <a:ext cx="7092950" cy="941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685" name="Comment 37">
            <a:extLst>
              <a:ext uri="{FF2B5EF4-FFF2-40B4-BE49-F238E27FC236}">
                <a16:creationId xmlns:a16="http://schemas.microsoft.com/office/drawing/2014/main" id="{08123963-FEFF-AEBD-F74E-25E3004A02BE}"/>
              </a:ext>
            </a:extLst>
          </p:cNvPr>
          <p:cNvSpPr>
            <a:spLocks noChangeArrowheads="1"/>
          </p:cNvSpPr>
          <p:nvPr/>
        </p:nvSpPr>
        <p:spPr bwMode="auto">
          <a:xfrm>
            <a:off x="6400800" y="0"/>
            <a:ext cx="27432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1600" b="0" i="0" u="none" strike="noStrike" kern="1200" cap="none" spc="0" normalizeH="0" baseline="0" noProof="0">
                <a:ln>
                  <a:noFill/>
                </a:ln>
                <a:solidFill>
                  <a:srgbClr val="000000"/>
                </a:solidFill>
                <a:effectLst/>
                <a:uLnTx/>
                <a:uFillTx/>
                <a:latin typeface="Arial" panose="020B0604020202020204" pitchFamily="34" charset="0"/>
                <a:ea typeface="华文中宋" panose="02010600040101010101" pitchFamily="2" charset="-122"/>
                <a:cs typeface="+mn-cs"/>
              </a:rPr>
              <a:t>扰动输入作用下的稳态误差</a:t>
            </a:r>
          </a:p>
        </p:txBody>
      </p:sp>
      <p:sp>
        <p:nvSpPr>
          <p:cNvPr id="4" name="矩形 3">
            <a:extLst>
              <a:ext uri="{FF2B5EF4-FFF2-40B4-BE49-F238E27FC236}">
                <a16:creationId xmlns:a16="http://schemas.microsoft.com/office/drawing/2014/main" id="{C56671A8-54E8-DFA0-748E-F8BFB4A84EDB}"/>
              </a:ext>
            </a:extLst>
          </p:cNvPr>
          <p:cNvSpPr/>
          <p:nvPr/>
        </p:nvSpPr>
        <p:spPr>
          <a:xfrm>
            <a:off x="685800" y="4640264"/>
            <a:ext cx="5191217" cy="947738"/>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wipe(left)">
                                      <p:cBhvr>
                                        <p:cTn id="7" dur="500"/>
                                        <p:tgtEl>
                                          <p:spTgt spid="194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459">
                                            <p:txEl>
                                              <p:pRg st="0" end="0"/>
                                            </p:txEl>
                                          </p:spTgt>
                                        </p:tgtEl>
                                        <p:attrNameLst>
                                          <p:attrName>style.visibility</p:attrName>
                                        </p:attrNameLst>
                                      </p:cBhvr>
                                      <p:to>
                                        <p:strVal val="visible"/>
                                      </p:to>
                                    </p:set>
                                    <p:animEffect transition="in" filter="wipe(left)">
                                      <p:cBhvr>
                                        <p:cTn id="12" dur="500"/>
                                        <p:tgtEl>
                                          <p:spTgt spid="194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459">
                                            <p:txEl>
                                              <p:pRg st="1" end="1"/>
                                            </p:txEl>
                                          </p:spTgt>
                                        </p:tgtEl>
                                        <p:attrNameLst>
                                          <p:attrName>style.visibility</p:attrName>
                                        </p:attrNameLst>
                                      </p:cBhvr>
                                      <p:to>
                                        <p:strVal val="visible"/>
                                      </p:to>
                                    </p:set>
                                    <p:animEffect transition="in" filter="wipe(left)">
                                      <p:cBhvr>
                                        <p:cTn id="17" dur="500"/>
                                        <p:tgtEl>
                                          <p:spTgt spid="1945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9489"/>
                                        </p:tgtEl>
                                        <p:attrNameLst>
                                          <p:attrName>style.visibility</p:attrName>
                                        </p:attrNameLst>
                                      </p:cBhvr>
                                      <p:to>
                                        <p:strVal val="visible"/>
                                      </p:to>
                                    </p:set>
                                    <p:animEffect transition="in" filter="wipe(left)">
                                      <p:cBhvr>
                                        <p:cTn id="32" dur="500"/>
                                        <p:tgtEl>
                                          <p:spTgt spid="194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9490"/>
                                        </p:tgtEl>
                                        <p:attrNameLst>
                                          <p:attrName>style.visibility</p:attrName>
                                        </p:attrNameLst>
                                      </p:cBhvr>
                                      <p:to>
                                        <p:strVal val="visible"/>
                                      </p:to>
                                    </p:set>
                                    <p:animEffect transition="in" filter="wipe(left)">
                                      <p:cBhvr>
                                        <p:cTn id="37" dur="500"/>
                                        <p:tgtEl>
                                          <p:spTgt spid="194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9491"/>
                                        </p:tgtEl>
                                        <p:attrNameLst>
                                          <p:attrName>style.visibility</p:attrName>
                                        </p:attrNameLst>
                                      </p:cBhvr>
                                      <p:to>
                                        <p:strVal val="visible"/>
                                      </p:to>
                                    </p:set>
                                    <p:animEffect transition="in" filter="wipe(left)">
                                      <p:cBhvr>
                                        <p:cTn id="42" dur="500"/>
                                        <p:tgtEl>
                                          <p:spTgt spid="19491"/>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heel(1)">
                                      <p:cBhvr>
                                        <p:cTn id="47" dur="20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9492"/>
                                        </p:tgtEl>
                                        <p:attrNameLst>
                                          <p:attrName>style.visibility</p:attrName>
                                        </p:attrNameLst>
                                      </p:cBhvr>
                                      <p:to>
                                        <p:strVal val="visible"/>
                                      </p:to>
                                    </p:set>
                                    <p:animEffect transition="in" filter="wipe(left)">
                                      <p:cBhvr>
                                        <p:cTn id="52" dur="500"/>
                                        <p:tgtEl>
                                          <p:spTgt spid="19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autoUpdateAnimBg="0"/>
      <p:bldP spid="19459" grpId="0" build="p" autoUpdateAnimBg="0"/>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1">
            <a:extLst>
              <a:ext uri="{FF2B5EF4-FFF2-40B4-BE49-F238E27FC236}">
                <a16:creationId xmlns:a16="http://schemas.microsoft.com/office/drawing/2014/main" id="{F2518A9A-943C-38C5-E350-51546C029A7C}"/>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3ABCC3B-1F60-4FBA-8F4C-24F4262F1D2E}"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2024/5/31</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36" name="页脚占位符 2">
            <a:extLst>
              <a:ext uri="{FF2B5EF4-FFF2-40B4-BE49-F238E27FC236}">
                <a16:creationId xmlns:a16="http://schemas.microsoft.com/office/drawing/2014/main" id="{72A3D344-6FE4-DF33-6C78-D6952FDC8E5B}"/>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37" name="灯片编号占位符 3">
            <a:extLst>
              <a:ext uri="{FF2B5EF4-FFF2-40B4-BE49-F238E27FC236}">
                <a16:creationId xmlns:a16="http://schemas.microsoft.com/office/drawing/2014/main" id="{686C3B03-EADD-7637-B3F6-CFAA2BA56FA0}"/>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B5011AE-6FA7-4968-9428-D5120712FE7D}"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86032" name="Text Box 2">
            <a:extLst>
              <a:ext uri="{FF2B5EF4-FFF2-40B4-BE49-F238E27FC236}">
                <a16:creationId xmlns:a16="http://schemas.microsoft.com/office/drawing/2014/main" id="{B421631E-702B-EDC2-EADD-5A89619B02B4}"/>
              </a:ext>
            </a:extLst>
          </p:cNvPr>
          <p:cNvSpPr txBox="1">
            <a:spLocks noChangeArrowheads="1"/>
          </p:cNvSpPr>
          <p:nvPr/>
        </p:nvSpPr>
        <p:spPr bwMode="auto">
          <a:xfrm>
            <a:off x="539750" y="476250"/>
            <a:ext cx="633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000FF"/>
                </a:solidFill>
                <a:effectLst/>
                <a:uLnTx/>
                <a:uFillTx/>
                <a:latin typeface="黑体" panose="02010609060101010101" pitchFamily="49" charset="-122"/>
                <a:ea typeface="黑体" panose="02010609060101010101" pitchFamily="49" charset="-122"/>
                <a:cs typeface="+mn-cs"/>
              </a:rPr>
              <a:t>二、瞬态性能分析和开环系统参数的确定</a:t>
            </a:r>
            <a:r>
              <a:rPr kumimoji="0" lang="zh-CN" altLang="zh-CN" sz="2400" b="0" i="0" u="none" strike="noStrike" kern="1200" cap="none" spc="0" normalizeH="0" baseline="0" noProof="0">
                <a:ln>
                  <a:noFill/>
                </a:ln>
                <a:solidFill>
                  <a:srgbClr val="006666"/>
                </a:solidFill>
                <a:effectLst/>
                <a:uLnTx/>
                <a:uFillTx/>
                <a:latin typeface="华文中宋" panose="02010600040101010101" pitchFamily="2" charset="-122"/>
                <a:ea typeface="华文中宋" panose="02010600040101010101" pitchFamily="2" charset="-122"/>
                <a:cs typeface="+mn-cs"/>
              </a:rPr>
              <a:t>  </a:t>
            </a:r>
          </a:p>
        </p:txBody>
      </p:sp>
      <p:sp>
        <p:nvSpPr>
          <p:cNvPr id="86033" name="Text Box 3">
            <a:extLst>
              <a:ext uri="{FF2B5EF4-FFF2-40B4-BE49-F238E27FC236}">
                <a16:creationId xmlns:a16="http://schemas.microsoft.com/office/drawing/2014/main" id="{9D55F58C-7598-BC26-2555-E73039E8F225}"/>
              </a:ext>
            </a:extLst>
          </p:cNvPr>
          <p:cNvSpPr txBox="1">
            <a:spLocks noChangeArrowheads="1"/>
          </p:cNvSpPr>
          <p:nvPr/>
        </p:nvSpPr>
        <p:spPr bwMode="auto">
          <a:xfrm>
            <a:off x="609600" y="1219200"/>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a:t>
            </a:r>
          </a:p>
        </p:txBody>
      </p:sp>
      <p:sp>
        <p:nvSpPr>
          <p:cNvPr id="11268" name="Text Box 4">
            <a:extLst>
              <a:ext uri="{FF2B5EF4-FFF2-40B4-BE49-F238E27FC236}">
                <a16:creationId xmlns:a16="http://schemas.microsoft.com/office/drawing/2014/main" id="{D3CDC3AD-4D28-A4F8-0034-A39B6858240F}"/>
              </a:ext>
            </a:extLst>
          </p:cNvPr>
          <p:cNvSpPr txBox="1">
            <a:spLocks noChangeArrowheads="1"/>
          </p:cNvSpPr>
          <p:nvPr/>
        </p:nvSpPr>
        <p:spPr bwMode="auto">
          <a:xfrm>
            <a:off x="609600" y="908050"/>
            <a:ext cx="81486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利用根轨迹可以清楚看到开环根轨迹增益或其他开环系统参数变化时，闭环系统极点位置及其瞬态性能改变情况。</a:t>
            </a:r>
          </a:p>
        </p:txBody>
      </p:sp>
      <p:grpSp>
        <p:nvGrpSpPr>
          <p:cNvPr id="2" name="Group 5">
            <a:extLst>
              <a:ext uri="{FF2B5EF4-FFF2-40B4-BE49-F238E27FC236}">
                <a16:creationId xmlns:a16="http://schemas.microsoft.com/office/drawing/2014/main" id="{5B319D5C-E949-4F31-0D6A-7C62632AF128}"/>
              </a:ext>
            </a:extLst>
          </p:cNvPr>
          <p:cNvGrpSpPr>
            <a:grpSpLocks/>
          </p:cNvGrpSpPr>
          <p:nvPr/>
        </p:nvGrpSpPr>
        <p:grpSpPr bwMode="auto">
          <a:xfrm>
            <a:off x="657225" y="1763713"/>
            <a:ext cx="7232650" cy="977900"/>
            <a:chOff x="0" y="0"/>
            <a:chExt cx="4556" cy="616"/>
          </a:xfrm>
        </p:grpSpPr>
        <p:sp>
          <p:nvSpPr>
            <p:cNvPr id="86053" name="Text Box 6">
              <a:extLst>
                <a:ext uri="{FF2B5EF4-FFF2-40B4-BE49-F238E27FC236}">
                  <a16:creationId xmlns:a16="http://schemas.microsoft.com/office/drawing/2014/main" id="{06CAB220-AFB1-580D-96EC-F00DB226A4C5}"/>
                </a:ext>
              </a:extLst>
            </p:cNvPr>
            <p:cNvSpPr txBox="1">
              <a:spLocks noChangeArrowheads="1"/>
            </p:cNvSpPr>
            <p:nvPr/>
          </p:nvSpPr>
          <p:spPr bwMode="auto">
            <a:xfrm>
              <a:off x="0" y="144"/>
              <a:ext cx="3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以二阶系统为例：开环传递函数为</a:t>
              </a:r>
            </a:p>
          </p:txBody>
        </p:sp>
        <p:graphicFrame>
          <p:nvGraphicFramePr>
            <p:cNvPr id="86028" name="Object 7">
              <a:extLst>
                <a:ext uri="{FF2B5EF4-FFF2-40B4-BE49-F238E27FC236}">
                  <a16:creationId xmlns:a16="http://schemas.microsoft.com/office/drawing/2014/main" id="{9EDD57A0-B0EC-1024-BA83-04E08A0715A8}"/>
                </a:ext>
              </a:extLst>
            </p:cNvPr>
            <p:cNvGraphicFramePr>
              <a:graphicFrameLocks noChangeAspect="1"/>
            </p:cNvGraphicFramePr>
            <p:nvPr/>
          </p:nvGraphicFramePr>
          <p:xfrm>
            <a:off x="2928" y="0"/>
            <a:ext cx="1628" cy="616"/>
          </p:xfrm>
          <a:graphic>
            <a:graphicData uri="http://schemas.openxmlformats.org/presentationml/2006/ole">
              <mc:AlternateContent xmlns:mc="http://schemas.openxmlformats.org/markup-compatibility/2006">
                <mc:Choice xmlns:v="urn:schemas-microsoft-com:vml" Requires="v">
                  <p:oleObj r:id="rId2" imgW="1207341" imgH="457716" progId="Equation.3">
                    <p:embed/>
                  </p:oleObj>
                </mc:Choice>
                <mc:Fallback>
                  <p:oleObj r:id="rId2" imgW="1207341" imgH="457716" progId="Equation.3">
                    <p:embed/>
                    <p:pic>
                      <p:nvPicPr>
                        <p:cNvPr id="86028" name="Object 7">
                          <a:extLst>
                            <a:ext uri="{FF2B5EF4-FFF2-40B4-BE49-F238E27FC236}">
                              <a16:creationId xmlns:a16="http://schemas.microsoft.com/office/drawing/2014/main" id="{9EDD57A0-B0EC-1024-BA83-04E08A071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 y="0"/>
                          <a:ext cx="1628"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a:extLst>
              <a:ext uri="{FF2B5EF4-FFF2-40B4-BE49-F238E27FC236}">
                <a16:creationId xmlns:a16="http://schemas.microsoft.com/office/drawing/2014/main" id="{2CC0B7F7-E2E6-CCE7-E1F0-DEE921FF8140}"/>
              </a:ext>
            </a:extLst>
          </p:cNvPr>
          <p:cNvGrpSpPr>
            <a:grpSpLocks/>
          </p:cNvGrpSpPr>
          <p:nvPr/>
        </p:nvGrpSpPr>
        <p:grpSpPr bwMode="auto">
          <a:xfrm>
            <a:off x="611188" y="2484438"/>
            <a:ext cx="4876800" cy="844550"/>
            <a:chOff x="0" y="0"/>
            <a:chExt cx="3072" cy="532"/>
          </a:xfrm>
        </p:grpSpPr>
        <p:sp>
          <p:nvSpPr>
            <p:cNvPr id="86052" name="Text Box 9">
              <a:extLst>
                <a:ext uri="{FF2B5EF4-FFF2-40B4-BE49-F238E27FC236}">
                  <a16:creationId xmlns:a16="http://schemas.microsoft.com/office/drawing/2014/main" id="{53846CDC-8B14-DF13-3B2F-E4C70DAB3B8C}"/>
                </a:ext>
              </a:extLst>
            </p:cNvPr>
            <p:cNvSpPr txBox="1">
              <a:spLocks noChangeArrowheads="1"/>
            </p:cNvSpPr>
            <p:nvPr/>
          </p:nvSpPr>
          <p:spPr bwMode="auto">
            <a:xfrm>
              <a:off x="0" y="96"/>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闭环传递函数为</a:t>
              </a:r>
            </a:p>
          </p:txBody>
        </p:sp>
        <p:graphicFrame>
          <p:nvGraphicFramePr>
            <p:cNvPr id="86027" name="Object 10">
              <a:extLst>
                <a:ext uri="{FF2B5EF4-FFF2-40B4-BE49-F238E27FC236}">
                  <a16:creationId xmlns:a16="http://schemas.microsoft.com/office/drawing/2014/main" id="{42A3506F-3C8E-C1B7-4D95-5DD15257008E}"/>
                </a:ext>
              </a:extLst>
            </p:cNvPr>
            <p:cNvGraphicFramePr>
              <a:graphicFrameLocks noChangeAspect="1"/>
            </p:cNvGraphicFramePr>
            <p:nvPr/>
          </p:nvGraphicFramePr>
          <p:xfrm>
            <a:off x="1392" y="0"/>
            <a:ext cx="1680" cy="532"/>
          </p:xfrm>
          <a:graphic>
            <a:graphicData uri="http://schemas.openxmlformats.org/presentationml/2006/ole">
              <mc:AlternateContent xmlns:mc="http://schemas.openxmlformats.org/markup-compatibility/2006">
                <mc:Choice xmlns:v="urn:schemas-microsoft-com:vml" Requires="v">
                  <p:oleObj r:id="rId4" imgW="1523656" imgH="482708" progId="Equation.3">
                    <p:embed/>
                  </p:oleObj>
                </mc:Choice>
                <mc:Fallback>
                  <p:oleObj r:id="rId4" imgW="1523656" imgH="482708" progId="Equation.3">
                    <p:embed/>
                    <p:pic>
                      <p:nvPicPr>
                        <p:cNvPr id="86027" name="Object 10">
                          <a:extLst>
                            <a:ext uri="{FF2B5EF4-FFF2-40B4-BE49-F238E27FC236}">
                              <a16:creationId xmlns:a16="http://schemas.microsoft.com/office/drawing/2014/main" id="{42A3506F-3C8E-C1B7-4D95-5DD1525700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2" y="0"/>
                          <a:ext cx="1680" cy="5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1">
            <a:extLst>
              <a:ext uri="{FF2B5EF4-FFF2-40B4-BE49-F238E27FC236}">
                <a16:creationId xmlns:a16="http://schemas.microsoft.com/office/drawing/2014/main" id="{017F47F8-38C7-9FFB-A2FC-AF77B8E03922}"/>
              </a:ext>
            </a:extLst>
          </p:cNvPr>
          <p:cNvGrpSpPr>
            <a:grpSpLocks/>
          </p:cNvGrpSpPr>
          <p:nvPr/>
        </p:nvGrpSpPr>
        <p:grpSpPr bwMode="auto">
          <a:xfrm>
            <a:off x="611188" y="3338513"/>
            <a:ext cx="4724400" cy="563562"/>
            <a:chOff x="0" y="0"/>
            <a:chExt cx="2976" cy="355"/>
          </a:xfrm>
        </p:grpSpPr>
        <p:sp>
          <p:nvSpPr>
            <p:cNvPr id="86051" name="Text Box 12">
              <a:extLst>
                <a:ext uri="{FF2B5EF4-FFF2-40B4-BE49-F238E27FC236}">
                  <a16:creationId xmlns:a16="http://schemas.microsoft.com/office/drawing/2014/main" id="{C4F7DD66-0B08-9CF5-B71E-BA6C17BE7524}"/>
                </a:ext>
              </a:extLst>
            </p:cNvPr>
            <p:cNvSpPr txBox="1">
              <a:spLocks noChangeArrowheads="1"/>
            </p:cNvSpPr>
            <p:nvPr/>
          </p:nvSpPr>
          <p:spPr bwMode="auto">
            <a:xfrm>
              <a:off x="0" y="48"/>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共轭极点为：</a:t>
              </a:r>
            </a:p>
          </p:txBody>
        </p:sp>
        <p:graphicFrame>
          <p:nvGraphicFramePr>
            <p:cNvPr id="86026" name="Object 13">
              <a:extLst>
                <a:ext uri="{FF2B5EF4-FFF2-40B4-BE49-F238E27FC236}">
                  <a16:creationId xmlns:a16="http://schemas.microsoft.com/office/drawing/2014/main" id="{870CD5B0-E1D9-1408-7764-AF2548BF12C2}"/>
                </a:ext>
              </a:extLst>
            </p:cNvPr>
            <p:cNvGraphicFramePr>
              <a:graphicFrameLocks noChangeAspect="1"/>
            </p:cNvGraphicFramePr>
            <p:nvPr/>
          </p:nvGraphicFramePr>
          <p:xfrm>
            <a:off x="1104" y="0"/>
            <a:ext cx="1872" cy="355"/>
          </p:xfrm>
          <a:graphic>
            <a:graphicData uri="http://schemas.openxmlformats.org/presentationml/2006/ole">
              <mc:AlternateContent xmlns:mc="http://schemas.openxmlformats.org/markup-compatibility/2006">
                <mc:Choice xmlns:v="urn:schemas-microsoft-com:vml" Requires="v">
                  <p:oleObj r:id="rId6" imgW="1536350" imgH="292290" progId="Equation.3">
                    <p:embed/>
                  </p:oleObj>
                </mc:Choice>
                <mc:Fallback>
                  <p:oleObj r:id="rId6" imgW="1536350" imgH="292290" progId="Equation.3">
                    <p:embed/>
                    <p:pic>
                      <p:nvPicPr>
                        <p:cNvPr id="86026" name="Object 13">
                          <a:extLst>
                            <a:ext uri="{FF2B5EF4-FFF2-40B4-BE49-F238E27FC236}">
                              <a16:creationId xmlns:a16="http://schemas.microsoft.com/office/drawing/2014/main" id="{870CD5B0-E1D9-1408-7764-AF2548BF12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 y="0"/>
                          <a:ext cx="1872"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78" name="Text Box 14">
            <a:extLst>
              <a:ext uri="{FF2B5EF4-FFF2-40B4-BE49-F238E27FC236}">
                <a16:creationId xmlns:a16="http://schemas.microsoft.com/office/drawing/2014/main" id="{BEB76D9C-FE74-7942-56FE-587C1866F362}"/>
              </a:ext>
            </a:extLst>
          </p:cNvPr>
          <p:cNvSpPr txBox="1">
            <a:spLocks noChangeArrowheads="1"/>
          </p:cNvSpPr>
          <p:nvPr/>
        </p:nvSpPr>
        <p:spPr bwMode="auto">
          <a:xfrm>
            <a:off x="609600" y="3933825"/>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在</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s</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平面上的分布如右图：</a:t>
            </a:r>
          </a:p>
        </p:txBody>
      </p:sp>
      <p:grpSp>
        <p:nvGrpSpPr>
          <p:cNvPr id="5" name="Group 15">
            <a:extLst>
              <a:ext uri="{FF2B5EF4-FFF2-40B4-BE49-F238E27FC236}">
                <a16:creationId xmlns:a16="http://schemas.microsoft.com/office/drawing/2014/main" id="{51C6AA8D-CAD5-919B-7A7F-3215ABB01868}"/>
              </a:ext>
            </a:extLst>
          </p:cNvPr>
          <p:cNvGrpSpPr>
            <a:grpSpLocks/>
          </p:cNvGrpSpPr>
          <p:nvPr/>
        </p:nvGrpSpPr>
        <p:grpSpPr bwMode="auto">
          <a:xfrm>
            <a:off x="6281738" y="3159125"/>
            <a:ext cx="2559050" cy="1752600"/>
            <a:chOff x="0" y="0"/>
            <a:chExt cx="1612" cy="1104"/>
          </a:xfrm>
        </p:grpSpPr>
        <p:sp>
          <p:nvSpPr>
            <p:cNvPr id="86044" name="Line 16">
              <a:extLst>
                <a:ext uri="{FF2B5EF4-FFF2-40B4-BE49-F238E27FC236}">
                  <a16:creationId xmlns:a16="http://schemas.microsoft.com/office/drawing/2014/main" id="{DE83C305-21EB-361B-E677-14D13F06A595}"/>
                </a:ext>
              </a:extLst>
            </p:cNvPr>
            <p:cNvSpPr>
              <a:spLocks noChangeShapeType="1"/>
            </p:cNvSpPr>
            <p:nvPr/>
          </p:nvSpPr>
          <p:spPr bwMode="auto">
            <a:xfrm>
              <a:off x="96" y="576"/>
              <a:ext cx="1056" cy="0"/>
            </a:xfrm>
            <a:prstGeom prst="line">
              <a:avLst/>
            </a:prstGeom>
            <a:noFill/>
            <a:ln w="12700" cap="sq">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6045" name="Line 17">
              <a:extLst>
                <a:ext uri="{FF2B5EF4-FFF2-40B4-BE49-F238E27FC236}">
                  <a16:creationId xmlns:a16="http://schemas.microsoft.com/office/drawing/2014/main" id="{CAD00BFD-B2AF-8370-EB63-3402533A704C}"/>
                </a:ext>
              </a:extLst>
            </p:cNvPr>
            <p:cNvSpPr>
              <a:spLocks noChangeShapeType="1"/>
            </p:cNvSpPr>
            <p:nvPr/>
          </p:nvSpPr>
          <p:spPr bwMode="auto">
            <a:xfrm flipH="1" flipV="1">
              <a:off x="912" y="0"/>
              <a:ext cx="0" cy="1104"/>
            </a:xfrm>
            <a:prstGeom prst="line">
              <a:avLst/>
            </a:prstGeom>
            <a:noFill/>
            <a:ln w="12700" cap="sq">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6021" name="Object 18">
              <a:extLst>
                <a:ext uri="{FF2B5EF4-FFF2-40B4-BE49-F238E27FC236}">
                  <a16:creationId xmlns:a16="http://schemas.microsoft.com/office/drawing/2014/main" id="{CA238738-AD64-0503-9695-9666289F77A1}"/>
                </a:ext>
              </a:extLst>
            </p:cNvPr>
            <p:cNvGraphicFramePr>
              <a:graphicFrameLocks noChangeAspect="1"/>
            </p:cNvGraphicFramePr>
            <p:nvPr/>
          </p:nvGraphicFramePr>
          <p:xfrm>
            <a:off x="336" y="144"/>
            <a:ext cx="173" cy="192"/>
          </p:xfrm>
          <a:graphic>
            <a:graphicData uri="http://schemas.openxmlformats.org/presentationml/2006/ole">
              <mc:AlternateContent xmlns:mc="http://schemas.openxmlformats.org/markup-compatibility/2006">
                <mc:Choice xmlns:v="urn:schemas-microsoft-com:vml" Requires="v">
                  <p:oleObj r:id="rId8" imgW="114667" imgH="127372" progId="Equation.3">
                    <p:embed/>
                  </p:oleObj>
                </mc:Choice>
                <mc:Fallback>
                  <p:oleObj r:id="rId8" imgW="114667" imgH="127372" progId="Equation.3">
                    <p:embed/>
                    <p:pic>
                      <p:nvPicPr>
                        <p:cNvPr id="86021" name="Object 18">
                          <a:extLst>
                            <a:ext uri="{FF2B5EF4-FFF2-40B4-BE49-F238E27FC236}">
                              <a16:creationId xmlns:a16="http://schemas.microsoft.com/office/drawing/2014/main" id="{CA238738-AD64-0503-9695-9666289F77A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 y="144"/>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2" name="Object 19">
              <a:extLst>
                <a:ext uri="{FF2B5EF4-FFF2-40B4-BE49-F238E27FC236}">
                  <a16:creationId xmlns:a16="http://schemas.microsoft.com/office/drawing/2014/main" id="{A4B3EA7F-449E-BBAA-CDAD-4A69E8B27288}"/>
                </a:ext>
              </a:extLst>
            </p:cNvPr>
            <p:cNvGraphicFramePr>
              <a:graphicFrameLocks noChangeAspect="1"/>
            </p:cNvGraphicFramePr>
            <p:nvPr/>
          </p:nvGraphicFramePr>
          <p:xfrm>
            <a:off x="336" y="816"/>
            <a:ext cx="173" cy="192"/>
          </p:xfrm>
          <a:graphic>
            <a:graphicData uri="http://schemas.openxmlformats.org/presentationml/2006/ole">
              <mc:AlternateContent xmlns:mc="http://schemas.openxmlformats.org/markup-compatibility/2006">
                <mc:Choice xmlns:v="urn:schemas-microsoft-com:vml" Requires="v">
                  <p:oleObj r:id="rId10" imgW="114667" imgH="127372" progId="Equation.3">
                    <p:embed/>
                  </p:oleObj>
                </mc:Choice>
                <mc:Fallback>
                  <p:oleObj r:id="rId10" imgW="114667" imgH="127372" progId="Equation.3">
                    <p:embed/>
                    <p:pic>
                      <p:nvPicPr>
                        <p:cNvPr id="86022" name="Object 19">
                          <a:extLst>
                            <a:ext uri="{FF2B5EF4-FFF2-40B4-BE49-F238E27FC236}">
                              <a16:creationId xmlns:a16="http://schemas.microsoft.com/office/drawing/2014/main" id="{A4B3EA7F-449E-BBAA-CDAD-4A69E8B272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 y="816"/>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46" name="Line 20">
              <a:extLst>
                <a:ext uri="{FF2B5EF4-FFF2-40B4-BE49-F238E27FC236}">
                  <a16:creationId xmlns:a16="http://schemas.microsoft.com/office/drawing/2014/main" id="{4AE9226D-44A0-C87E-638C-FC349B36B4C8}"/>
                </a:ext>
              </a:extLst>
            </p:cNvPr>
            <p:cNvSpPr>
              <a:spLocks noChangeShapeType="1"/>
            </p:cNvSpPr>
            <p:nvPr/>
          </p:nvSpPr>
          <p:spPr bwMode="auto">
            <a:xfrm>
              <a:off x="432" y="912"/>
              <a:ext cx="480"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6047" name="Line 21">
              <a:extLst>
                <a:ext uri="{FF2B5EF4-FFF2-40B4-BE49-F238E27FC236}">
                  <a16:creationId xmlns:a16="http://schemas.microsoft.com/office/drawing/2014/main" id="{9B4287A5-16E3-20DD-C3CE-CE7D1579E247}"/>
                </a:ext>
              </a:extLst>
            </p:cNvPr>
            <p:cNvSpPr>
              <a:spLocks noChangeShapeType="1"/>
            </p:cNvSpPr>
            <p:nvPr/>
          </p:nvSpPr>
          <p:spPr bwMode="auto">
            <a:xfrm flipV="1">
              <a:off x="432" y="240"/>
              <a:ext cx="0" cy="672"/>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6048" name="Line 22">
              <a:extLst>
                <a:ext uri="{FF2B5EF4-FFF2-40B4-BE49-F238E27FC236}">
                  <a16:creationId xmlns:a16="http://schemas.microsoft.com/office/drawing/2014/main" id="{480E4AE7-17D0-2A94-086A-554025B6EE91}"/>
                </a:ext>
              </a:extLst>
            </p:cNvPr>
            <p:cNvSpPr>
              <a:spLocks noChangeShapeType="1"/>
            </p:cNvSpPr>
            <p:nvPr/>
          </p:nvSpPr>
          <p:spPr bwMode="auto">
            <a:xfrm>
              <a:off x="432" y="240"/>
              <a:ext cx="480"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6049" name="Line 23">
              <a:extLst>
                <a:ext uri="{FF2B5EF4-FFF2-40B4-BE49-F238E27FC236}">
                  <a16:creationId xmlns:a16="http://schemas.microsoft.com/office/drawing/2014/main" id="{2C7D4450-A821-40E8-9BA7-A78BF598B7FE}"/>
                </a:ext>
              </a:extLst>
            </p:cNvPr>
            <p:cNvSpPr>
              <a:spLocks noChangeShapeType="1"/>
            </p:cNvSpPr>
            <p:nvPr/>
          </p:nvSpPr>
          <p:spPr bwMode="auto">
            <a:xfrm flipH="1" flipV="1">
              <a:off x="240" y="96"/>
              <a:ext cx="672" cy="48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6023" name="Object 24">
              <a:extLst>
                <a:ext uri="{FF2B5EF4-FFF2-40B4-BE49-F238E27FC236}">
                  <a16:creationId xmlns:a16="http://schemas.microsoft.com/office/drawing/2014/main" id="{61E6EE1C-39F2-7B12-D887-7EECFEB4E70E}"/>
                </a:ext>
              </a:extLst>
            </p:cNvPr>
            <p:cNvGraphicFramePr>
              <a:graphicFrameLocks noChangeAspect="1"/>
            </p:cNvGraphicFramePr>
            <p:nvPr/>
          </p:nvGraphicFramePr>
          <p:xfrm>
            <a:off x="0" y="576"/>
            <a:ext cx="432" cy="260"/>
          </p:xfrm>
          <a:graphic>
            <a:graphicData uri="http://schemas.openxmlformats.org/presentationml/2006/ole">
              <mc:AlternateContent xmlns:mc="http://schemas.openxmlformats.org/markup-compatibility/2006">
                <mc:Choice xmlns:v="urn:schemas-microsoft-com:vml" Requires="v">
                  <p:oleObj r:id="rId12" imgW="381482" imgH="229016" progId="Equation.3">
                    <p:embed/>
                  </p:oleObj>
                </mc:Choice>
                <mc:Fallback>
                  <p:oleObj r:id="rId12" imgW="381482" imgH="229016" progId="Equation.3">
                    <p:embed/>
                    <p:pic>
                      <p:nvPicPr>
                        <p:cNvPr id="86023" name="Object 24">
                          <a:extLst>
                            <a:ext uri="{FF2B5EF4-FFF2-40B4-BE49-F238E27FC236}">
                              <a16:creationId xmlns:a16="http://schemas.microsoft.com/office/drawing/2014/main" id="{61E6EE1C-39F2-7B12-D887-7EECFEB4E70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76"/>
                          <a:ext cx="432"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4" name="Object 25">
              <a:extLst>
                <a:ext uri="{FF2B5EF4-FFF2-40B4-BE49-F238E27FC236}">
                  <a16:creationId xmlns:a16="http://schemas.microsoft.com/office/drawing/2014/main" id="{3F8DFC2F-89D2-BCBD-B0EF-79E108679A7E}"/>
                </a:ext>
              </a:extLst>
            </p:cNvPr>
            <p:cNvGraphicFramePr>
              <a:graphicFrameLocks noChangeAspect="1"/>
            </p:cNvGraphicFramePr>
            <p:nvPr/>
          </p:nvGraphicFramePr>
          <p:xfrm>
            <a:off x="885" y="96"/>
            <a:ext cx="727" cy="276"/>
          </p:xfrm>
          <a:graphic>
            <a:graphicData uri="http://schemas.openxmlformats.org/presentationml/2006/ole">
              <mc:AlternateContent xmlns:mc="http://schemas.openxmlformats.org/markup-compatibility/2006">
                <mc:Choice xmlns:v="urn:schemas-microsoft-com:vml" Requires="v">
                  <p:oleObj r:id="rId14" imgW="737237" imgH="279838" progId="Equation.3">
                    <p:embed/>
                  </p:oleObj>
                </mc:Choice>
                <mc:Fallback>
                  <p:oleObj r:id="rId14" imgW="737237" imgH="279838" progId="Equation.3">
                    <p:embed/>
                    <p:pic>
                      <p:nvPicPr>
                        <p:cNvPr id="86024" name="Object 25">
                          <a:extLst>
                            <a:ext uri="{FF2B5EF4-FFF2-40B4-BE49-F238E27FC236}">
                              <a16:creationId xmlns:a16="http://schemas.microsoft.com/office/drawing/2014/main" id="{3F8DFC2F-89D2-BCBD-B0EF-79E108679A7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85" y="96"/>
                          <a:ext cx="727"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50" name="未知">
              <a:extLst>
                <a:ext uri="{FF2B5EF4-FFF2-40B4-BE49-F238E27FC236}">
                  <a16:creationId xmlns:a16="http://schemas.microsoft.com/office/drawing/2014/main" id="{5E97ED88-309A-15BB-E643-14CFFB23DFB9}"/>
                </a:ext>
              </a:extLst>
            </p:cNvPr>
            <p:cNvSpPr>
              <a:spLocks/>
            </p:cNvSpPr>
            <p:nvPr/>
          </p:nvSpPr>
          <p:spPr bwMode="auto">
            <a:xfrm>
              <a:off x="720" y="480"/>
              <a:ext cx="48" cy="96"/>
            </a:xfrm>
            <a:custGeom>
              <a:avLst/>
              <a:gdLst>
                <a:gd name="T0" fmla="*/ 0 w 96"/>
                <a:gd name="T1" fmla="*/ 96 h 96"/>
                <a:gd name="T2" fmla="*/ 24 w 96"/>
                <a:gd name="T3" fmla="*/ 48 h 96"/>
                <a:gd name="T4" fmla="*/ 48 w 96"/>
                <a:gd name="T5" fmla="*/ 0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cubicBezTo>
                    <a:pt x="16" y="80"/>
                    <a:pt x="32" y="64"/>
                    <a:pt x="48" y="48"/>
                  </a:cubicBezTo>
                  <a:cubicBezTo>
                    <a:pt x="64" y="32"/>
                    <a:pt x="88" y="8"/>
                    <a:pt x="96" y="0"/>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6025" name="Object 27">
              <a:extLst>
                <a:ext uri="{FF2B5EF4-FFF2-40B4-BE49-F238E27FC236}">
                  <a16:creationId xmlns:a16="http://schemas.microsoft.com/office/drawing/2014/main" id="{A1A81CCA-62AC-709E-D642-200CBC4D7592}"/>
                </a:ext>
              </a:extLst>
            </p:cNvPr>
            <p:cNvGraphicFramePr>
              <a:graphicFrameLocks noChangeAspect="1"/>
            </p:cNvGraphicFramePr>
            <p:nvPr/>
          </p:nvGraphicFramePr>
          <p:xfrm>
            <a:off x="576" y="384"/>
            <a:ext cx="182" cy="224"/>
          </p:xfrm>
          <a:graphic>
            <a:graphicData uri="http://schemas.openxmlformats.org/presentationml/2006/ole">
              <mc:AlternateContent xmlns:mc="http://schemas.openxmlformats.org/markup-compatibility/2006">
                <mc:Choice xmlns:v="urn:schemas-microsoft-com:vml" Requires="v">
                  <p:oleObj r:id="rId16" imgW="165489" imgH="203605" progId="Equation.3">
                    <p:embed/>
                  </p:oleObj>
                </mc:Choice>
                <mc:Fallback>
                  <p:oleObj r:id="rId16" imgW="165489" imgH="203605" progId="Equation.3">
                    <p:embed/>
                    <p:pic>
                      <p:nvPicPr>
                        <p:cNvPr id="86025" name="Object 27">
                          <a:extLst>
                            <a:ext uri="{FF2B5EF4-FFF2-40B4-BE49-F238E27FC236}">
                              <a16:creationId xmlns:a16="http://schemas.microsoft.com/office/drawing/2014/main" id="{A1A81CCA-62AC-709E-D642-200CBC4D759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6" y="384"/>
                          <a:ext cx="182"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28">
            <a:extLst>
              <a:ext uri="{FF2B5EF4-FFF2-40B4-BE49-F238E27FC236}">
                <a16:creationId xmlns:a16="http://schemas.microsoft.com/office/drawing/2014/main" id="{B769874C-4AFA-64FA-BAF9-CB97FF0543F5}"/>
              </a:ext>
            </a:extLst>
          </p:cNvPr>
          <p:cNvGrpSpPr>
            <a:grpSpLocks/>
          </p:cNvGrpSpPr>
          <p:nvPr/>
        </p:nvGrpSpPr>
        <p:grpSpPr bwMode="auto">
          <a:xfrm>
            <a:off x="611188" y="4554538"/>
            <a:ext cx="3330575" cy="457200"/>
            <a:chOff x="0" y="0"/>
            <a:chExt cx="2126" cy="288"/>
          </a:xfrm>
        </p:grpSpPr>
        <p:sp>
          <p:nvSpPr>
            <p:cNvPr id="86043" name="Text Box 29">
              <a:extLst>
                <a:ext uri="{FF2B5EF4-FFF2-40B4-BE49-F238E27FC236}">
                  <a16:creationId xmlns:a16="http://schemas.microsoft.com/office/drawing/2014/main" id="{275FBC16-40C7-B2F3-64CD-2618ECC2459A}"/>
                </a:ext>
              </a:extLst>
            </p:cNvPr>
            <p:cNvSpPr txBox="1">
              <a:spLocks noChangeArrowheads="1"/>
            </p:cNvSpPr>
            <p:nvPr/>
          </p:nvSpPr>
          <p:spPr bwMode="auto">
            <a:xfrm>
              <a:off x="0" y="0"/>
              <a:ext cx="21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闭环极点的张角   为：</a:t>
              </a:r>
            </a:p>
          </p:txBody>
        </p:sp>
        <p:graphicFrame>
          <p:nvGraphicFramePr>
            <p:cNvPr id="86020" name="Object 30">
              <a:extLst>
                <a:ext uri="{FF2B5EF4-FFF2-40B4-BE49-F238E27FC236}">
                  <a16:creationId xmlns:a16="http://schemas.microsoft.com/office/drawing/2014/main" id="{B015D5FA-01D3-1DE4-BF31-D490442866EF}"/>
                </a:ext>
              </a:extLst>
            </p:cNvPr>
            <p:cNvGraphicFramePr>
              <a:graphicFrameLocks noChangeAspect="1"/>
            </p:cNvGraphicFramePr>
            <p:nvPr/>
          </p:nvGraphicFramePr>
          <p:xfrm>
            <a:off x="1436" y="48"/>
            <a:ext cx="201" cy="240"/>
          </p:xfrm>
          <a:graphic>
            <a:graphicData uri="http://schemas.openxmlformats.org/presentationml/2006/ole">
              <mc:AlternateContent xmlns:mc="http://schemas.openxmlformats.org/markup-compatibility/2006">
                <mc:Choice xmlns:v="urn:schemas-microsoft-com:vml" Requires="v">
                  <p:oleObj r:id="rId18" imgW="165489" imgH="203605" progId="Equation.3">
                    <p:embed/>
                  </p:oleObj>
                </mc:Choice>
                <mc:Fallback>
                  <p:oleObj r:id="rId18" imgW="165489" imgH="203605" progId="Equation.3">
                    <p:embed/>
                    <p:pic>
                      <p:nvPicPr>
                        <p:cNvPr id="86020" name="Object 30">
                          <a:extLst>
                            <a:ext uri="{FF2B5EF4-FFF2-40B4-BE49-F238E27FC236}">
                              <a16:creationId xmlns:a16="http://schemas.microsoft.com/office/drawing/2014/main" id="{B015D5FA-01D3-1DE4-BF31-D490442866E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36" y="48"/>
                          <a:ext cx="20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295" name="Object 31">
            <a:extLst>
              <a:ext uri="{FF2B5EF4-FFF2-40B4-BE49-F238E27FC236}">
                <a16:creationId xmlns:a16="http://schemas.microsoft.com/office/drawing/2014/main" id="{640D3F8F-2714-B8A1-F1C1-CA02DB7610B4}"/>
              </a:ext>
            </a:extLst>
          </p:cNvPr>
          <p:cNvGraphicFramePr>
            <a:graphicFrameLocks noChangeAspect="1"/>
          </p:cNvGraphicFramePr>
          <p:nvPr/>
        </p:nvGraphicFramePr>
        <p:xfrm>
          <a:off x="701675" y="5003800"/>
          <a:ext cx="5819775" cy="865188"/>
        </p:xfrm>
        <a:graphic>
          <a:graphicData uri="http://schemas.openxmlformats.org/presentationml/2006/ole">
            <mc:AlternateContent xmlns:mc="http://schemas.openxmlformats.org/markup-compatibility/2006">
              <mc:Choice xmlns:v="urn:schemas-microsoft-com:vml" Requires="v">
                <p:oleObj r:id="rId20" imgW="3416617" imgH="508317" progId="Equation.3">
                  <p:embed/>
                </p:oleObj>
              </mc:Choice>
              <mc:Fallback>
                <p:oleObj r:id="rId20" imgW="3416617" imgH="508317" progId="Equation.3">
                  <p:embed/>
                  <p:pic>
                    <p:nvPicPr>
                      <p:cNvPr id="11295" name="Object 31">
                        <a:extLst>
                          <a:ext uri="{FF2B5EF4-FFF2-40B4-BE49-F238E27FC236}">
                            <a16:creationId xmlns:a16="http://schemas.microsoft.com/office/drawing/2014/main" id="{640D3F8F-2714-B8A1-F1C1-CA02DB7610B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1675" y="5003800"/>
                        <a:ext cx="5819775"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32">
            <a:extLst>
              <a:ext uri="{FF2B5EF4-FFF2-40B4-BE49-F238E27FC236}">
                <a16:creationId xmlns:a16="http://schemas.microsoft.com/office/drawing/2014/main" id="{EAB23540-DD79-180F-AE90-C5D42F30CF91}"/>
              </a:ext>
            </a:extLst>
          </p:cNvPr>
          <p:cNvGrpSpPr>
            <a:grpSpLocks/>
          </p:cNvGrpSpPr>
          <p:nvPr/>
        </p:nvGrpSpPr>
        <p:grpSpPr bwMode="auto">
          <a:xfrm>
            <a:off x="611188" y="5903913"/>
            <a:ext cx="5310187" cy="471487"/>
            <a:chOff x="0" y="0"/>
            <a:chExt cx="3232" cy="297"/>
          </a:xfrm>
        </p:grpSpPr>
        <p:sp>
          <p:nvSpPr>
            <p:cNvPr id="86042" name="Text Box 33">
              <a:extLst>
                <a:ext uri="{FF2B5EF4-FFF2-40B4-BE49-F238E27FC236}">
                  <a16:creationId xmlns:a16="http://schemas.microsoft.com/office/drawing/2014/main" id="{22BB64EC-C1BF-FD57-253F-35F6B64313C6}"/>
                </a:ext>
              </a:extLst>
            </p:cNvPr>
            <p:cNvSpPr txBox="1">
              <a:spLocks noChangeArrowheads="1"/>
            </p:cNvSpPr>
            <p:nvPr/>
          </p:nvSpPr>
          <p:spPr bwMode="auto">
            <a:xfrm>
              <a:off x="0" y="0"/>
              <a:ext cx="3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称为</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阻尼角</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，斜线称为</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等阻尼线</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p>
          </p:txBody>
        </p:sp>
        <p:graphicFrame>
          <p:nvGraphicFramePr>
            <p:cNvPr id="86019" name="Object 34">
              <a:extLst>
                <a:ext uri="{FF2B5EF4-FFF2-40B4-BE49-F238E27FC236}">
                  <a16:creationId xmlns:a16="http://schemas.microsoft.com/office/drawing/2014/main" id="{7B83C616-C1C1-9488-083A-EE8303B69BA9}"/>
                </a:ext>
              </a:extLst>
            </p:cNvPr>
            <p:cNvGraphicFramePr>
              <a:graphicFrameLocks noChangeAspect="1"/>
            </p:cNvGraphicFramePr>
            <p:nvPr/>
          </p:nvGraphicFramePr>
          <p:xfrm>
            <a:off x="114" y="57"/>
            <a:ext cx="223" cy="240"/>
          </p:xfrm>
          <a:graphic>
            <a:graphicData uri="http://schemas.openxmlformats.org/presentationml/2006/ole">
              <mc:AlternateContent xmlns:mc="http://schemas.openxmlformats.org/markup-compatibility/2006">
                <mc:Choice xmlns:v="urn:schemas-microsoft-com:vml" Requires="v">
                  <p:oleObj r:id="rId22" imgW="165489" imgH="203605" progId="Equation.3">
                    <p:embed/>
                  </p:oleObj>
                </mc:Choice>
                <mc:Fallback>
                  <p:oleObj r:id="rId22" imgW="165489" imgH="203605" progId="Equation.3">
                    <p:embed/>
                    <p:pic>
                      <p:nvPicPr>
                        <p:cNvPr id="86019" name="Object 34">
                          <a:extLst>
                            <a:ext uri="{FF2B5EF4-FFF2-40B4-BE49-F238E27FC236}">
                              <a16:creationId xmlns:a16="http://schemas.microsoft.com/office/drawing/2014/main" id="{7B83C616-C1C1-9488-083A-EE8303B69BA9}"/>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4" y="57"/>
                          <a:ext cx="223"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wipe(left)">
                                      <p:cBhvr>
                                        <p:cTn id="7" dur="500"/>
                                        <p:tgtEl>
                                          <p:spTgt spid="112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278">
                                            <p:txEl>
                                              <p:pRg st="0" end="0"/>
                                            </p:txEl>
                                          </p:spTgt>
                                        </p:tgtEl>
                                        <p:attrNameLst>
                                          <p:attrName>style.visibility</p:attrName>
                                        </p:attrNameLst>
                                      </p:cBhvr>
                                      <p:to>
                                        <p:strVal val="visible"/>
                                      </p:to>
                                    </p:set>
                                    <p:animEffect transition="in" filter="wipe(left)">
                                      <p:cBhvr>
                                        <p:cTn id="27" dur="500"/>
                                        <p:tgtEl>
                                          <p:spTgt spid="1127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295"/>
                                        </p:tgtEl>
                                        <p:attrNameLst>
                                          <p:attrName>style.visibility</p:attrName>
                                        </p:attrNameLst>
                                      </p:cBhvr>
                                      <p:to>
                                        <p:strVal val="visible"/>
                                      </p:to>
                                    </p:set>
                                    <p:animEffect transition="in" filter="wipe(left)">
                                      <p:cBhvr>
                                        <p:cTn id="37" dur="500"/>
                                        <p:tgtEl>
                                          <p:spTgt spid="112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autoUpdateAnimBg="0"/>
      <p:bldP spid="11278"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日期占位符 1">
            <a:extLst>
              <a:ext uri="{FF2B5EF4-FFF2-40B4-BE49-F238E27FC236}">
                <a16:creationId xmlns:a16="http://schemas.microsoft.com/office/drawing/2014/main" id="{FC8DF6D8-5CB3-08F2-6D59-9375A579A71E}"/>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F3B768E-5D3B-4B1B-99E7-7328656CD661}"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2024/5/31</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63" name="页脚占位符 2">
            <a:extLst>
              <a:ext uri="{FF2B5EF4-FFF2-40B4-BE49-F238E27FC236}">
                <a16:creationId xmlns:a16="http://schemas.microsoft.com/office/drawing/2014/main" id="{18C16A33-83D2-FB5E-16ED-0F137B00C8D7}"/>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64" name="灯片编号占位符 3">
            <a:extLst>
              <a:ext uri="{FF2B5EF4-FFF2-40B4-BE49-F238E27FC236}">
                <a16:creationId xmlns:a16="http://schemas.microsoft.com/office/drawing/2014/main" id="{5F29EB76-E67E-9C39-A0FF-36E80546BE04}"/>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24710B5-F1C0-43CD-BA11-3EE14A13ACC2}"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12290" name="Text Box 2">
            <a:extLst>
              <a:ext uri="{FF2B5EF4-FFF2-40B4-BE49-F238E27FC236}">
                <a16:creationId xmlns:a16="http://schemas.microsoft.com/office/drawing/2014/main" id="{1AE954F7-205C-15C1-C43E-AD47EECFAD4C}"/>
              </a:ext>
            </a:extLst>
          </p:cNvPr>
          <p:cNvSpPr txBox="1">
            <a:spLocks noChangeArrowheads="1"/>
          </p:cNvSpPr>
          <p:nvPr/>
        </p:nvSpPr>
        <p:spPr bwMode="auto">
          <a:xfrm>
            <a:off x="177360" y="137319"/>
            <a:ext cx="751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闭环二阶系统主要的性能指标：超调量和调整时间。</a:t>
            </a:r>
          </a:p>
        </p:txBody>
      </p:sp>
      <p:graphicFrame>
        <p:nvGraphicFramePr>
          <p:cNvPr id="12291" name="Object 3">
            <a:extLst>
              <a:ext uri="{FF2B5EF4-FFF2-40B4-BE49-F238E27FC236}">
                <a16:creationId xmlns:a16="http://schemas.microsoft.com/office/drawing/2014/main" id="{2B53F603-93BA-49EF-72B2-54E9F17D723D}"/>
              </a:ext>
            </a:extLst>
          </p:cNvPr>
          <p:cNvGraphicFramePr>
            <a:graphicFrameLocks noChangeAspect="1"/>
          </p:cNvGraphicFramePr>
          <p:nvPr/>
        </p:nvGraphicFramePr>
        <p:xfrm>
          <a:off x="331788" y="1125702"/>
          <a:ext cx="4283075" cy="696912"/>
        </p:xfrm>
        <a:graphic>
          <a:graphicData uri="http://schemas.openxmlformats.org/presentationml/2006/ole">
            <mc:AlternateContent xmlns:mc="http://schemas.openxmlformats.org/markup-compatibility/2006">
              <mc:Choice xmlns:v="urn:schemas-microsoft-com:vml" Requires="v">
                <p:oleObj r:id="rId2" imgW="2260917" imgH="368617" progId="Equation.3">
                  <p:embed/>
                </p:oleObj>
              </mc:Choice>
              <mc:Fallback>
                <p:oleObj r:id="rId2" imgW="2260917" imgH="368617" progId="Equation.3">
                  <p:embed/>
                  <p:pic>
                    <p:nvPicPr>
                      <p:cNvPr id="12291" name="Object 3">
                        <a:extLst>
                          <a:ext uri="{FF2B5EF4-FFF2-40B4-BE49-F238E27FC236}">
                            <a16:creationId xmlns:a16="http://schemas.microsoft.com/office/drawing/2014/main" id="{2B53F603-93BA-49EF-72B2-54E9F17D7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88" y="1125702"/>
                        <a:ext cx="4283075" cy="69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4">
            <a:extLst>
              <a:ext uri="{FF2B5EF4-FFF2-40B4-BE49-F238E27FC236}">
                <a16:creationId xmlns:a16="http://schemas.microsoft.com/office/drawing/2014/main" id="{6EF982C9-89F9-3411-3FED-56132140F879}"/>
              </a:ext>
            </a:extLst>
          </p:cNvPr>
          <p:cNvGraphicFramePr>
            <a:graphicFrameLocks noChangeAspect="1"/>
          </p:cNvGraphicFramePr>
          <p:nvPr/>
        </p:nvGraphicFramePr>
        <p:xfrm>
          <a:off x="433534" y="1980081"/>
          <a:ext cx="3509963" cy="796925"/>
        </p:xfrm>
        <a:graphic>
          <a:graphicData uri="http://schemas.openxmlformats.org/presentationml/2006/ole">
            <mc:AlternateContent xmlns:mc="http://schemas.openxmlformats.org/markup-compatibility/2006">
              <mc:Choice xmlns:v="urn:schemas-microsoft-com:vml" Requires="v">
                <p:oleObj r:id="rId4" imgW="1904491" imgH="431930" progId="Equation.3">
                  <p:embed/>
                </p:oleObj>
              </mc:Choice>
              <mc:Fallback>
                <p:oleObj r:id="rId4" imgW="1904491" imgH="431930" progId="Equation.3">
                  <p:embed/>
                  <p:pic>
                    <p:nvPicPr>
                      <p:cNvPr id="12292" name="Object 4">
                        <a:extLst>
                          <a:ext uri="{FF2B5EF4-FFF2-40B4-BE49-F238E27FC236}">
                            <a16:creationId xmlns:a16="http://schemas.microsoft.com/office/drawing/2014/main" id="{6EF982C9-89F9-3411-3FED-56132140F8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534" y="1980081"/>
                        <a:ext cx="3509963"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104" name="未知">
            <a:extLst>
              <a:ext uri="{FF2B5EF4-FFF2-40B4-BE49-F238E27FC236}">
                <a16:creationId xmlns:a16="http://schemas.microsoft.com/office/drawing/2014/main" id="{90DFC326-0FC5-D496-A0B3-F3E9A6DC238D}"/>
              </a:ext>
            </a:extLst>
          </p:cNvPr>
          <p:cNvSpPr>
            <a:spLocks/>
          </p:cNvSpPr>
          <p:nvPr/>
        </p:nvSpPr>
        <p:spPr bwMode="auto">
          <a:xfrm>
            <a:off x="1875208" y="4049617"/>
            <a:ext cx="1376600" cy="2068811"/>
          </a:xfrm>
          <a:custGeom>
            <a:avLst/>
            <a:gdLst>
              <a:gd name="T0" fmla="*/ 0 w 1056"/>
              <a:gd name="T1" fmla="*/ 1632 h 1632"/>
              <a:gd name="T2" fmla="*/ 336 w 1056"/>
              <a:gd name="T3" fmla="*/ 1584 h 1632"/>
              <a:gd name="T4" fmla="*/ 528 w 1056"/>
              <a:gd name="T5" fmla="*/ 1392 h 1632"/>
              <a:gd name="T6" fmla="*/ 864 w 1056"/>
              <a:gd name="T7" fmla="*/ 720 h 1632"/>
              <a:gd name="T8" fmla="*/ 1008 w 1056"/>
              <a:gd name="T9" fmla="*/ 240 h 1632"/>
              <a:gd name="T10" fmla="*/ 1056 w 1056"/>
              <a:gd name="T11" fmla="*/ 0 h 1632"/>
              <a:gd name="T12" fmla="*/ 0 60000 65536"/>
              <a:gd name="T13" fmla="*/ 0 60000 65536"/>
              <a:gd name="T14" fmla="*/ 0 60000 65536"/>
              <a:gd name="T15" fmla="*/ 0 60000 65536"/>
              <a:gd name="T16" fmla="*/ 0 60000 65536"/>
              <a:gd name="T17" fmla="*/ 0 60000 65536"/>
              <a:gd name="T18" fmla="*/ 0 w 1056"/>
              <a:gd name="T19" fmla="*/ 0 h 1632"/>
              <a:gd name="T20" fmla="*/ 1056 w 1056"/>
              <a:gd name="T21" fmla="*/ 1632 h 1632"/>
            </a:gdLst>
            <a:ahLst/>
            <a:cxnLst>
              <a:cxn ang="T12">
                <a:pos x="T0" y="T1"/>
              </a:cxn>
              <a:cxn ang="T13">
                <a:pos x="T2" y="T3"/>
              </a:cxn>
              <a:cxn ang="T14">
                <a:pos x="T4" y="T5"/>
              </a:cxn>
              <a:cxn ang="T15">
                <a:pos x="T6" y="T7"/>
              </a:cxn>
              <a:cxn ang="T16">
                <a:pos x="T8" y="T9"/>
              </a:cxn>
              <a:cxn ang="T17">
                <a:pos x="T10" y="T11"/>
              </a:cxn>
            </a:cxnLst>
            <a:rect l="T18" t="T19" r="T20" b="T21"/>
            <a:pathLst>
              <a:path w="1056" h="1632">
                <a:moveTo>
                  <a:pt x="0" y="1632"/>
                </a:moveTo>
                <a:cubicBezTo>
                  <a:pt x="124" y="1628"/>
                  <a:pt x="248" y="1624"/>
                  <a:pt x="336" y="1584"/>
                </a:cubicBezTo>
                <a:cubicBezTo>
                  <a:pt x="424" y="1544"/>
                  <a:pt x="440" y="1536"/>
                  <a:pt x="528" y="1392"/>
                </a:cubicBezTo>
                <a:cubicBezTo>
                  <a:pt x="616" y="1248"/>
                  <a:pt x="784" y="912"/>
                  <a:pt x="864" y="720"/>
                </a:cubicBezTo>
                <a:cubicBezTo>
                  <a:pt x="944" y="528"/>
                  <a:pt x="976" y="360"/>
                  <a:pt x="1008" y="240"/>
                </a:cubicBezTo>
                <a:cubicBezTo>
                  <a:pt x="1040" y="120"/>
                  <a:pt x="1048" y="40"/>
                  <a:pt x="1056" y="0"/>
                </a:cubicBezTo>
              </a:path>
            </a:pathLst>
          </a:custGeom>
          <a:noFill/>
          <a:ln w="25400" cap="sq">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nvGrpSpPr>
          <p:cNvPr id="16" name="组合 15">
            <a:extLst>
              <a:ext uri="{FF2B5EF4-FFF2-40B4-BE49-F238E27FC236}">
                <a16:creationId xmlns:a16="http://schemas.microsoft.com/office/drawing/2014/main" id="{0191E5E0-3A62-4864-88EA-0996BBD0F3C9}"/>
              </a:ext>
            </a:extLst>
          </p:cNvPr>
          <p:cNvGrpSpPr/>
          <p:nvPr/>
        </p:nvGrpSpPr>
        <p:grpSpPr>
          <a:xfrm>
            <a:off x="701675" y="3927923"/>
            <a:ext cx="2820988" cy="2573337"/>
            <a:chOff x="701675" y="3927923"/>
            <a:chExt cx="2820988" cy="2573337"/>
          </a:xfrm>
        </p:grpSpPr>
        <p:sp>
          <p:nvSpPr>
            <p:cNvPr id="87094" name="Line 6">
              <a:extLst>
                <a:ext uri="{FF2B5EF4-FFF2-40B4-BE49-F238E27FC236}">
                  <a16:creationId xmlns:a16="http://schemas.microsoft.com/office/drawing/2014/main" id="{1A3CAAA2-8E33-73A5-6245-5BF8E1E7B6C3}"/>
                </a:ext>
              </a:extLst>
            </p:cNvPr>
            <p:cNvSpPr>
              <a:spLocks noChangeShapeType="1"/>
            </p:cNvSpPr>
            <p:nvPr/>
          </p:nvSpPr>
          <p:spPr bwMode="auto">
            <a:xfrm>
              <a:off x="1186614" y="4049618"/>
              <a:ext cx="0" cy="212965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95" name="Line 7">
              <a:extLst>
                <a:ext uri="{FF2B5EF4-FFF2-40B4-BE49-F238E27FC236}">
                  <a16:creationId xmlns:a16="http://schemas.microsoft.com/office/drawing/2014/main" id="{C95BF302-4685-0E44-BA4C-E3C3600A917E}"/>
                </a:ext>
              </a:extLst>
            </p:cNvPr>
            <p:cNvSpPr>
              <a:spLocks noChangeShapeType="1"/>
            </p:cNvSpPr>
            <p:nvPr/>
          </p:nvSpPr>
          <p:spPr bwMode="auto">
            <a:xfrm>
              <a:off x="1874914" y="4049618"/>
              <a:ext cx="0" cy="212965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96" name="Line 8">
              <a:extLst>
                <a:ext uri="{FF2B5EF4-FFF2-40B4-BE49-F238E27FC236}">
                  <a16:creationId xmlns:a16="http://schemas.microsoft.com/office/drawing/2014/main" id="{96E50092-EEBE-A5D8-945C-02F89F703DF0}"/>
                </a:ext>
              </a:extLst>
            </p:cNvPr>
            <p:cNvSpPr>
              <a:spLocks noChangeShapeType="1"/>
            </p:cNvSpPr>
            <p:nvPr/>
          </p:nvSpPr>
          <p:spPr bwMode="auto">
            <a:xfrm>
              <a:off x="2563214" y="4049618"/>
              <a:ext cx="0" cy="212965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97" name="Line 9">
              <a:extLst>
                <a:ext uri="{FF2B5EF4-FFF2-40B4-BE49-F238E27FC236}">
                  <a16:creationId xmlns:a16="http://schemas.microsoft.com/office/drawing/2014/main" id="{F3FD0E6F-B0DB-94DA-4C71-5E304CA88E86}"/>
                </a:ext>
              </a:extLst>
            </p:cNvPr>
            <p:cNvSpPr>
              <a:spLocks noChangeShapeType="1"/>
            </p:cNvSpPr>
            <p:nvPr/>
          </p:nvSpPr>
          <p:spPr bwMode="auto">
            <a:xfrm>
              <a:off x="3251514" y="4049618"/>
              <a:ext cx="0" cy="212965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98" name="Line 10">
              <a:extLst>
                <a:ext uri="{FF2B5EF4-FFF2-40B4-BE49-F238E27FC236}">
                  <a16:creationId xmlns:a16="http://schemas.microsoft.com/office/drawing/2014/main" id="{9735D719-452E-C723-0F5C-FFC6B3D37D48}"/>
                </a:ext>
              </a:extLst>
            </p:cNvPr>
            <p:cNvSpPr>
              <a:spLocks noChangeShapeType="1"/>
            </p:cNvSpPr>
            <p:nvPr/>
          </p:nvSpPr>
          <p:spPr bwMode="auto">
            <a:xfrm>
              <a:off x="1186614" y="6179276"/>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99" name="Line 11">
              <a:extLst>
                <a:ext uri="{FF2B5EF4-FFF2-40B4-BE49-F238E27FC236}">
                  <a16:creationId xmlns:a16="http://schemas.microsoft.com/office/drawing/2014/main" id="{D73943EE-1B4A-1074-2D3D-59980F37D6F2}"/>
                </a:ext>
              </a:extLst>
            </p:cNvPr>
            <p:cNvSpPr>
              <a:spLocks noChangeShapeType="1"/>
            </p:cNvSpPr>
            <p:nvPr/>
          </p:nvSpPr>
          <p:spPr bwMode="auto">
            <a:xfrm>
              <a:off x="1186614" y="5327413"/>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100" name="Line 12">
              <a:extLst>
                <a:ext uri="{FF2B5EF4-FFF2-40B4-BE49-F238E27FC236}">
                  <a16:creationId xmlns:a16="http://schemas.microsoft.com/office/drawing/2014/main" id="{BB8452E6-7209-336A-7ECD-48499EFA32A0}"/>
                </a:ext>
              </a:extLst>
            </p:cNvPr>
            <p:cNvSpPr>
              <a:spLocks noChangeShapeType="1"/>
            </p:cNvSpPr>
            <p:nvPr/>
          </p:nvSpPr>
          <p:spPr bwMode="auto">
            <a:xfrm>
              <a:off x="1186614" y="4901481"/>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101" name="Line 13">
              <a:extLst>
                <a:ext uri="{FF2B5EF4-FFF2-40B4-BE49-F238E27FC236}">
                  <a16:creationId xmlns:a16="http://schemas.microsoft.com/office/drawing/2014/main" id="{A70F394B-E2CD-6CB2-ACB9-D9412B7599A5}"/>
                </a:ext>
              </a:extLst>
            </p:cNvPr>
            <p:cNvSpPr>
              <a:spLocks noChangeShapeType="1"/>
            </p:cNvSpPr>
            <p:nvPr/>
          </p:nvSpPr>
          <p:spPr bwMode="auto">
            <a:xfrm>
              <a:off x="1186614" y="4475549"/>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102" name="Line 14">
              <a:extLst>
                <a:ext uri="{FF2B5EF4-FFF2-40B4-BE49-F238E27FC236}">
                  <a16:creationId xmlns:a16="http://schemas.microsoft.com/office/drawing/2014/main" id="{E7095667-B910-17AA-BD5E-2DD451655478}"/>
                </a:ext>
              </a:extLst>
            </p:cNvPr>
            <p:cNvSpPr>
              <a:spLocks noChangeShapeType="1"/>
            </p:cNvSpPr>
            <p:nvPr/>
          </p:nvSpPr>
          <p:spPr bwMode="auto">
            <a:xfrm>
              <a:off x="1186614" y="4049618"/>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103" name="Line 15">
              <a:extLst>
                <a:ext uri="{FF2B5EF4-FFF2-40B4-BE49-F238E27FC236}">
                  <a16:creationId xmlns:a16="http://schemas.microsoft.com/office/drawing/2014/main" id="{8741804A-CA97-4B20-06DA-96D71A00F227}"/>
                </a:ext>
              </a:extLst>
            </p:cNvPr>
            <p:cNvSpPr>
              <a:spLocks noChangeShapeType="1"/>
            </p:cNvSpPr>
            <p:nvPr/>
          </p:nvSpPr>
          <p:spPr bwMode="auto">
            <a:xfrm>
              <a:off x="1186614" y="5753344"/>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7056" name="Object 17">
              <a:extLst>
                <a:ext uri="{FF2B5EF4-FFF2-40B4-BE49-F238E27FC236}">
                  <a16:creationId xmlns:a16="http://schemas.microsoft.com/office/drawing/2014/main" id="{A5A95882-8543-545C-04D1-86558900CA6E}"/>
                </a:ext>
              </a:extLst>
            </p:cNvPr>
            <p:cNvGraphicFramePr>
              <a:graphicFrameLocks noChangeAspect="1"/>
            </p:cNvGraphicFramePr>
            <p:nvPr/>
          </p:nvGraphicFramePr>
          <p:xfrm>
            <a:off x="1124041" y="6240123"/>
            <a:ext cx="178593" cy="243390"/>
          </p:xfrm>
          <a:graphic>
            <a:graphicData uri="http://schemas.openxmlformats.org/presentationml/2006/ole">
              <mc:AlternateContent xmlns:mc="http://schemas.openxmlformats.org/markup-compatibility/2006">
                <mc:Choice xmlns:v="urn:schemas-microsoft-com:vml" Requires="v">
                  <p:oleObj r:id="rId6" imgW="126720" imgH="177480" progId="Equation.3">
                    <p:embed/>
                  </p:oleObj>
                </mc:Choice>
                <mc:Fallback>
                  <p:oleObj r:id="rId6" imgW="126720" imgH="177480" progId="Equation.3">
                    <p:embed/>
                    <p:pic>
                      <p:nvPicPr>
                        <p:cNvPr id="87056" name="Object 17">
                          <a:extLst>
                            <a:ext uri="{FF2B5EF4-FFF2-40B4-BE49-F238E27FC236}">
                              <a16:creationId xmlns:a16="http://schemas.microsoft.com/office/drawing/2014/main" id="{A5A95882-8543-545C-04D1-86558900CA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4041" y="6240123"/>
                          <a:ext cx="178593" cy="243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7" name="Object 18">
              <a:extLst>
                <a:ext uri="{FF2B5EF4-FFF2-40B4-BE49-F238E27FC236}">
                  <a16:creationId xmlns:a16="http://schemas.microsoft.com/office/drawing/2014/main" id="{00CACE62-B846-5C1B-B105-0A54012C402B}"/>
                </a:ext>
              </a:extLst>
            </p:cNvPr>
            <p:cNvGraphicFramePr>
              <a:graphicFrameLocks noChangeAspect="1"/>
            </p:cNvGraphicFramePr>
            <p:nvPr/>
          </p:nvGraphicFramePr>
          <p:xfrm>
            <a:off x="1679374" y="6223644"/>
            <a:ext cx="337632" cy="277616"/>
          </p:xfrm>
          <a:graphic>
            <a:graphicData uri="http://schemas.openxmlformats.org/presentationml/2006/ole">
              <mc:AlternateContent xmlns:mc="http://schemas.openxmlformats.org/markup-compatibility/2006">
                <mc:Choice xmlns:v="urn:schemas-microsoft-com:vml" Requires="v">
                  <p:oleObj r:id="rId8" imgW="241722" imgH="203605" progId="Equation.3">
                    <p:embed/>
                  </p:oleObj>
                </mc:Choice>
                <mc:Fallback>
                  <p:oleObj r:id="rId8" imgW="241722" imgH="203605" progId="Equation.3">
                    <p:embed/>
                    <p:pic>
                      <p:nvPicPr>
                        <p:cNvPr id="87057" name="Object 18">
                          <a:extLst>
                            <a:ext uri="{FF2B5EF4-FFF2-40B4-BE49-F238E27FC236}">
                              <a16:creationId xmlns:a16="http://schemas.microsoft.com/office/drawing/2014/main" id="{00CACE62-B846-5C1B-B105-0A54012C402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9374" y="6223644"/>
                          <a:ext cx="337632" cy="277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8" name="Object 19">
              <a:extLst>
                <a:ext uri="{FF2B5EF4-FFF2-40B4-BE49-F238E27FC236}">
                  <a16:creationId xmlns:a16="http://schemas.microsoft.com/office/drawing/2014/main" id="{E0FC13E4-88CA-C4F6-F633-3CA72E48D443}"/>
                </a:ext>
              </a:extLst>
            </p:cNvPr>
            <p:cNvGraphicFramePr>
              <a:graphicFrameLocks noChangeAspect="1"/>
            </p:cNvGraphicFramePr>
            <p:nvPr/>
          </p:nvGraphicFramePr>
          <p:xfrm>
            <a:off x="2385925" y="6223644"/>
            <a:ext cx="338936" cy="277616"/>
          </p:xfrm>
          <a:graphic>
            <a:graphicData uri="http://schemas.openxmlformats.org/presentationml/2006/ole">
              <mc:AlternateContent xmlns:mc="http://schemas.openxmlformats.org/markup-compatibility/2006">
                <mc:Choice xmlns:v="urn:schemas-microsoft-com:vml" Requires="v">
                  <p:oleObj r:id="rId10" imgW="241722" imgH="203605" progId="Equation.3">
                    <p:embed/>
                  </p:oleObj>
                </mc:Choice>
                <mc:Fallback>
                  <p:oleObj r:id="rId10" imgW="241722" imgH="203605" progId="Equation.3">
                    <p:embed/>
                    <p:pic>
                      <p:nvPicPr>
                        <p:cNvPr id="87058" name="Object 19">
                          <a:extLst>
                            <a:ext uri="{FF2B5EF4-FFF2-40B4-BE49-F238E27FC236}">
                              <a16:creationId xmlns:a16="http://schemas.microsoft.com/office/drawing/2014/main" id="{E0FC13E4-88CA-C4F6-F633-3CA72E48D44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85925" y="6223644"/>
                          <a:ext cx="338936" cy="277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9" name="Object 20">
              <a:extLst>
                <a:ext uri="{FF2B5EF4-FFF2-40B4-BE49-F238E27FC236}">
                  <a16:creationId xmlns:a16="http://schemas.microsoft.com/office/drawing/2014/main" id="{AD90A33E-F46E-E851-36B1-74406F7B981E}"/>
                </a:ext>
              </a:extLst>
            </p:cNvPr>
            <p:cNvGraphicFramePr>
              <a:graphicFrameLocks noChangeAspect="1"/>
            </p:cNvGraphicFramePr>
            <p:nvPr/>
          </p:nvGraphicFramePr>
          <p:xfrm>
            <a:off x="3011652" y="6223644"/>
            <a:ext cx="338936" cy="277616"/>
          </p:xfrm>
          <a:graphic>
            <a:graphicData uri="http://schemas.openxmlformats.org/presentationml/2006/ole">
              <mc:AlternateContent xmlns:mc="http://schemas.openxmlformats.org/markup-compatibility/2006">
                <mc:Choice xmlns:v="urn:schemas-microsoft-com:vml" Requires="v">
                  <p:oleObj r:id="rId12" imgW="241722" imgH="203605" progId="Equation.3">
                    <p:embed/>
                  </p:oleObj>
                </mc:Choice>
                <mc:Fallback>
                  <p:oleObj r:id="rId12" imgW="241722" imgH="203605" progId="Equation.3">
                    <p:embed/>
                    <p:pic>
                      <p:nvPicPr>
                        <p:cNvPr id="87059" name="Object 20">
                          <a:extLst>
                            <a:ext uri="{FF2B5EF4-FFF2-40B4-BE49-F238E27FC236}">
                              <a16:creationId xmlns:a16="http://schemas.microsoft.com/office/drawing/2014/main" id="{AD90A33E-F46E-E851-36B1-74406F7B981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11652" y="6223644"/>
                          <a:ext cx="338936" cy="277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0" name="Object 21">
              <a:extLst>
                <a:ext uri="{FF2B5EF4-FFF2-40B4-BE49-F238E27FC236}">
                  <a16:creationId xmlns:a16="http://schemas.microsoft.com/office/drawing/2014/main" id="{55CFCF7A-9675-D819-56BA-A5F79DA6F3CD}"/>
                </a:ext>
              </a:extLst>
            </p:cNvPr>
            <p:cNvGraphicFramePr>
              <a:graphicFrameLocks noChangeAspect="1"/>
            </p:cNvGraphicFramePr>
            <p:nvPr/>
          </p:nvGraphicFramePr>
          <p:xfrm>
            <a:off x="3251514" y="5915604"/>
            <a:ext cx="271149" cy="324519"/>
          </p:xfrm>
          <a:graphic>
            <a:graphicData uri="http://schemas.openxmlformats.org/presentationml/2006/ole">
              <mc:AlternateContent xmlns:mc="http://schemas.openxmlformats.org/markup-compatibility/2006">
                <mc:Choice xmlns:v="urn:schemas-microsoft-com:vml" Requires="v">
                  <p:oleObj r:id="rId14" imgW="165489" imgH="203605" progId="Equation.3">
                    <p:embed/>
                  </p:oleObj>
                </mc:Choice>
                <mc:Fallback>
                  <p:oleObj r:id="rId14" imgW="165489" imgH="203605" progId="Equation.3">
                    <p:embed/>
                    <p:pic>
                      <p:nvPicPr>
                        <p:cNvPr id="87060" name="Object 21">
                          <a:extLst>
                            <a:ext uri="{FF2B5EF4-FFF2-40B4-BE49-F238E27FC236}">
                              <a16:creationId xmlns:a16="http://schemas.microsoft.com/office/drawing/2014/main" id="{55CFCF7A-9675-D819-56BA-A5F79DA6F3C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51514" y="5915604"/>
                          <a:ext cx="271149" cy="324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1" name="Object 22">
              <a:extLst>
                <a:ext uri="{FF2B5EF4-FFF2-40B4-BE49-F238E27FC236}">
                  <a16:creationId xmlns:a16="http://schemas.microsoft.com/office/drawing/2014/main" id="{4080D70D-62C9-C4FC-A665-F47996A2A004}"/>
                </a:ext>
              </a:extLst>
            </p:cNvPr>
            <p:cNvGraphicFramePr>
              <a:graphicFrameLocks noChangeAspect="1"/>
            </p:cNvGraphicFramePr>
            <p:nvPr/>
          </p:nvGraphicFramePr>
          <p:xfrm>
            <a:off x="701675" y="3927923"/>
            <a:ext cx="484939" cy="314378"/>
          </p:xfrm>
          <a:graphic>
            <a:graphicData uri="http://schemas.openxmlformats.org/presentationml/2006/ole">
              <mc:AlternateContent xmlns:mc="http://schemas.openxmlformats.org/markup-compatibility/2006">
                <mc:Choice xmlns:v="urn:schemas-microsoft-com:vml" Requires="v">
                  <p:oleObj r:id="rId16" imgW="266901" imgH="178040" progId="Equation.3">
                    <p:embed/>
                  </p:oleObj>
                </mc:Choice>
                <mc:Fallback>
                  <p:oleObj r:id="rId16" imgW="266901" imgH="178040" progId="Equation.3">
                    <p:embed/>
                    <p:pic>
                      <p:nvPicPr>
                        <p:cNvPr id="87061" name="Object 22">
                          <a:extLst>
                            <a:ext uri="{FF2B5EF4-FFF2-40B4-BE49-F238E27FC236}">
                              <a16:creationId xmlns:a16="http://schemas.microsoft.com/office/drawing/2014/main" id="{4080D70D-62C9-C4FC-A665-F47996A2A00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1675" y="3927923"/>
                          <a:ext cx="484939" cy="314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2" name="Object 23">
              <a:extLst>
                <a:ext uri="{FF2B5EF4-FFF2-40B4-BE49-F238E27FC236}">
                  <a16:creationId xmlns:a16="http://schemas.microsoft.com/office/drawing/2014/main" id="{0CAFB0D8-065C-530C-4DDB-899DA963F37B}"/>
                </a:ext>
              </a:extLst>
            </p:cNvPr>
            <p:cNvGraphicFramePr>
              <a:graphicFrameLocks noChangeAspect="1"/>
            </p:cNvGraphicFramePr>
            <p:nvPr/>
          </p:nvGraphicFramePr>
          <p:xfrm>
            <a:off x="873750" y="4353855"/>
            <a:ext cx="265934" cy="240854"/>
          </p:xfrm>
          <a:graphic>
            <a:graphicData uri="http://schemas.openxmlformats.org/presentationml/2006/ole">
              <mc:AlternateContent xmlns:mc="http://schemas.openxmlformats.org/markup-compatibility/2006">
                <mc:Choice xmlns:v="urn:schemas-microsoft-com:vml" Requires="v">
                  <p:oleObj r:id="rId18" imgW="190817" imgH="178117" progId="Equation.3">
                    <p:embed/>
                  </p:oleObj>
                </mc:Choice>
                <mc:Fallback>
                  <p:oleObj r:id="rId18" imgW="190817" imgH="178117" progId="Equation.3">
                    <p:embed/>
                    <p:pic>
                      <p:nvPicPr>
                        <p:cNvPr id="87062" name="Object 23">
                          <a:extLst>
                            <a:ext uri="{FF2B5EF4-FFF2-40B4-BE49-F238E27FC236}">
                              <a16:creationId xmlns:a16="http://schemas.microsoft.com/office/drawing/2014/main" id="{0CAFB0D8-065C-530C-4DDB-899DA963F37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3750" y="4353855"/>
                          <a:ext cx="265934" cy="240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3" name="Object 24">
              <a:extLst>
                <a:ext uri="{FF2B5EF4-FFF2-40B4-BE49-F238E27FC236}">
                  <a16:creationId xmlns:a16="http://schemas.microsoft.com/office/drawing/2014/main" id="{19EA427A-389F-983F-0E77-9ACA40EA1D28}"/>
                </a:ext>
              </a:extLst>
            </p:cNvPr>
            <p:cNvGraphicFramePr>
              <a:graphicFrameLocks noChangeAspect="1"/>
            </p:cNvGraphicFramePr>
            <p:nvPr/>
          </p:nvGraphicFramePr>
          <p:xfrm>
            <a:off x="864625" y="4782322"/>
            <a:ext cx="284185" cy="240854"/>
          </p:xfrm>
          <a:graphic>
            <a:graphicData uri="http://schemas.openxmlformats.org/presentationml/2006/ole">
              <mc:AlternateContent xmlns:mc="http://schemas.openxmlformats.org/markup-compatibility/2006">
                <mc:Choice xmlns:v="urn:schemas-microsoft-com:vml" Requires="v">
                  <p:oleObj r:id="rId20" imgW="203517" imgH="178117" progId="Equation.3">
                    <p:embed/>
                  </p:oleObj>
                </mc:Choice>
                <mc:Fallback>
                  <p:oleObj r:id="rId20" imgW="203517" imgH="178117" progId="Equation.3">
                    <p:embed/>
                    <p:pic>
                      <p:nvPicPr>
                        <p:cNvPr id="87063" name="Object 24">
                          <a:extLst>
                            <a:ext uri="{FF2B5EF4-FFF2-40B4-BE49-F238E27FC236}">
                              <a16:creationId xmlns:a16="http://schemas.microsoft.com/office/drawing/2014/main" id="{19EA427A-389F-983F-0E77-9ACA40EA1D2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64625" y="4782322"/>
                          <a:ext cx="284185" cy="240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4" name="Object 25">
              <a:extLst>
                <a:ext uri="{FF2B5EF4-FFF2-40B4-BE49-F238E27FC236}">
                  <a16:creationId xmlns:a16="http://schemas.microsoft.com/office/drawing/2014/main" id="{F3A986FC-4855-EEEF-DD78-903376B2B08D}"/>
                </a:ext>
              </a:extLst>
            </p:cNvPr>
            <p:cNvGraphicFramePr>
              <a:graphicFrameLocks noChangeAspect="1"/>
            </p:cNvGraphicFramePr>
            <p:nvPr/>
          </p:nvGraphicFramePr>
          <p:xfrm>
            <a:off x="873750" y="5208253"/>
            <a:ext cx="284185" cy="240854"/>
          </p:xfrm>
          <a:graphic>
            <a:graphicData uri="http://schemas.openxmlformats.org/presentationml/2006/ole">
              <mc:AlternateContent xmlns:mc="http://schemas.openxmlformats.org/markup-compatibility/2006">
                <mc:Choice xmlns:v="urn:schemas-microsoft-com:vml" Requires="v">
                  <p:oleObj r:id="rId22" imgW="203517" imgH="178117" progId="Equation.3">
                    <p:embed/>
                  </p:oleObj>
                </mc:Choice>
                <mc:Fallback>
                  <p:oleObj r:id="rId22" imgW="203517" imgH="178117" progId="Equation.3">
                    <p:embed/>
                    <p:pic>
                      <p:nvPicPr>
                        <p:cNvPr id="87064" name="Object 25">
                          <a:extLst>
                            <a:ext uri="{FF2B5EF4-FFF2-40B4-BE49-F238E27FC236}">
                              <a16:creationId xmlns:a16="http://schemas.microsoft.com/office/drawing/2014/main" id="{F3A986FC-4855-EEEF-DD78-903376B2B08D}"/>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73750" y="5208253"/>
                          <a:ext cx="284185" cy="240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5" name="Object 26">
              <a:extLst>
                <a:ext uri="{FF2B5EF4-FFF2-40B4-BE49-F238E27FC236}">
                  <a16:creationId xmlns:a16="http://schemas.microsoft.com/office/drawing/2014/main" id="{894D3D72-09AA-2037-3057-415185769CC3}"/>
                </a:ext>
              </a:extLst>
            </p:cNvPr>
            <p:cNvGraphicFramePr>
              <a:graphicFrameLocks noChangeAspect="1"/>
            </p:cNvGraphicFramePr>
            <p:nvPr/>
          </p:nvGraphicFramePr>
          <p:xfrm>
            <a:off x="873750" y="5634185"/>
            <a:ext cx="284185" cy="240854"/>
          </p:xfrm>
          <a:graphic>
            <a:graphicData uri="http://schemas.openxmlformats.org/presentationml/2006/ole">
              <mc:AlternateContent xmlns:mc="http://schemas.openxmlformats.org/markup-compatibility/2006">
                <mc:Choice xmlns:v="urn:schemas-microsoft-com:vml" Requires="v">
                  <p:oleObj r:id="rId24" imgW="203517" imgH="178117" progId="Equation.3">
                    <p:embed/>
                  </p:oleObj>
                </mc:Choice>
                <mc:Fallback>
                  <p:oleObj r:id="rId24" imgW="203517" imgH="178117" progId="Equation.3">
                    <p:embed/>
                    <p:pic>
                      <p:nvPicPr>
                        <p:cNvPr id="87065" name="Object 26">
                          <a:extLst>
                            <a:ext uri="{FF2B5EF4-FFF2-40B4-BE49-F238E27FC236}">
                              <a16:creationId xmlns:a16="http://schemas.microsoft.com/office/drawing/2014/main" id="{894D3D72-09AA-2037-3057-415185769CC3}"/>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73750" y="5634185"/>
                          <a:ext cx="284185" cy="240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7">
            <a:extLst>
              <a:ext uri="{FF2B5EF4-FFF2-40B4-BE49-F238E27FC236}">
                <a16:creationId xmlns:a16="http://schemas.microsoft.com/office/drawing/2014/main" id="{5A36D3F0-CFE8-126C-9543-E097C9B8F50E}"/>
              </a:ext>
            </a:extLst>
          </p:cNvPr>
          <p:cNvGrpSpPr>
            <a:grpSpLocks/>
          </p:cNvGrpSpPr>
          <p:nvPr/>
        </p:nvGrpSpPr>
        <p:grpSpPr bwMode="auto">
          <a:xfrm>
            <a:off x="746125" y="3253235"/>
            <a:ext cx="2520950" cy="463550"/>
            <a:chOff x="0" y="0"/>
            <a:chExt cx="1588" cy="292"/>
          </a:xfrm>
        </p:grpSpPr>
        <p:sp>
          <p:nvSpPr>
            <p:cNvPr id="87093" name="Text Box 28">
              <a:extLst>
                <a:ext uri="{FF2B5EF4-FFF2-40B4-BE49-F238E27FC236}">
                  <a16:creationId xmlns:a16="http://schemas.microsoft.com/office/drawing/2014/main" id="{951A0A74-AE1F-9E3F-84FD-AFD376302B9C}"/>
                </a:ext>
              </a:extLst>
            </p:cNvPr>
            <p:cNvSpPr txBox="1">
              <a:spLocks noChangeArrowheads="1"/>
            </p:cNvSpPr>
            <p:nvPr/>
          </p:nvSpPr>
          <p:spPr bwMode="auto">
            <a:xfrm>
              <a:off x="0" y="0"/>
              <a:ext cx="1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              的关系图</a:t>
              </a:r>
            </a:p>
          </p:txBody>
        </p:sp>
        <p:graphicFrame>
          <p:nvGraphicFramePr>
            <p:cNvPr id="87055" name="Object 29">
              <a:extLst>
                <a:ext uri="{FF2B5EF4-FFF2-40B4-BE49-F238E27FC236}">
                  <a16:creationId xmlns:a16="http://schemas.microsoft.com/office/drawing/2014/main" id="{6999ED8A-DEBD-E561-13C0-EF5492FB492D}"/>
                </a:ext>
              </a:extLst>
            </p:cNvPr>
            <p:cNvGraphicFramePr>
              <a:graphicFrameLocks noChangeAspect="1"/>
            </p:cNvGraphicFramePr>
            <p:nvPr/>
          </p:nvGraphicFramePr>
          <p:xfrm>
            <a:off x="41" y="37"/>
            <a:ext cx="610" cy="255"/>
          </p:xfrm>
          <a:graphic>
            <a:graphicData uri="http://schemas.openxmlformats.org/presentationml/2006/ole">
              <mc:AlternateContent xmlns:mc="http://schemas.openxmlformats.org/markup-compatibility/2006">
                <mc:Choice xmlns:v="urn:schemas-microsoft-com:vml" Requires="v">
                  <p:oleObj r:id="rId26" imgW="520565" imgH="216030" progId="Equation.3">
                    <p:embed/>
                  </p:oleObj>
                </mc:Choice>
                <mc:Fallback>
                  <p:oleObj r:id="rId26" imgW="520565" imgH="216030" progId="Equation.3">
                    <p:embed/>
                    <p:pic>
                      <p:nvPicPr>
                        <p:cNvPr id="87055" name="Object 29">
                          <a:extLst>
                            <a:ext uri="{FF2B5EF4-FFF2-40B4-BE49-F238E27FC236}">
                              <a16:creationId xmlns:a16="http://schemas.microsoft.com/office/drawing/2014/main" id="{6999ED8A-DEBD-E561-13C0-EF5492FB492D}"/>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1" y="37"/>
                          <a:ext cx="610"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 name="组合 16">
            <a:extLst>
              <a:ext uri="{FF2B5EF4-FFF2-40B4-BE49-F238E27FC236}">
                <a16:creationId xmlns:a16="http://schemas.microsoft.com/office/drawing/2014/main" id="{9B50204A-2FE0-872D-4CA7-7B0F69EEC47A}"/>
              </a:ext>
            </a:extLst>
          </p:cNvPr>
          <p:cNvGrpSpPr/>
          <p:nvPr/>
        </p:nvGrpSpPr>
        <p:grpSpPr>
          <a:xfrm>
            <a:off x="5660378" y="4366326"/>
            <a:ext cx="2057400" cy="2057400"/>
            <a:chOff x="5660378" y="4366326"/>
            <a:chExt cx="2057400" cy="2057400"/>
          </a:xfrm>
        </p:grpSpPr>
        <p:sp>
          <p:nvSpPr>
            <p:cNvPr id="87083" name="Line 31">
              <a:extLst>
                <a:ext uri="{FF2B5EF4-FFF2-40B4-BE49-F238E27FC236}">
                  <a16:creationId xmlns:a16="http://schemas.microsoft.com/office/drawing/2014/main" id="{B0C32F22-FB3B-9220-2363-178F5E84E819}"/>
                </a:ext>
              </a:extLst>
            </p:cNvPr>
            <p:cNvSpPr>
              <a:spLocks noChangeShapeType="1"/>
            </p:cNvSpPr>
            <p:nvPr/>
          </p:nvSpPr>
          <p:spPr bwMode="auto">
            <a:xfrm>
              <a:off x="5660378" y="5433126"/>
              <a:ext cx="2057400" cy="0"/>
            </a:xfrm>
            <a:prstGeom prst="line">
              <a:avLst/>
            </a:prstGeom>
            <a:noFill/>
            <a:ln w="12700" cap="sq">
              <a:solidFill>
                <a:srgbClr val="000000"/>
              </a:solidFill>
              <a:round/>
              <a:headEnd/>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84" name="Line 32">
              <a:extLst>
                <a:ext uri="{FF2B5EF4-FFF2-40B4-BE49-F238E27FC236}">
                  <a16:creationId xmlns:a16="http://schemas.microsoft.com/office/drawing/2014/main" id="{567E3A5E-BAC3-3315-8DAC-A410958CA0C0}"/>
                </a:ext>
              </a:extLst>
            </p:cNvPr>
            <p:cNvSpPr>
              <a:spLocks noChangeShapeType="1"/>
            </p:cNvSpPr>
            <p:nvPr/>
          </p:nvSpPr>
          <p:spPr bwMode="auto">
            <a:xfrm flipV="1">
              <a:off x="7336778" y="4366326"/>
              <a:ext cx="0" cy="2057400"/>
            </a:xfrm>
            <a:prstGeom prst="line">
              <a:avLst/>
            </a:prstGeom>
            <a:noFill/>
            <a:ln w="12700" cap="sq">
              <a:solidFill>
                <a:srgbClr val="000000"/>
              </a:solidFill>
              <a:round/>
              <a:headEnd/>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grpSp>
        <p:nvGrpSpPr>
          <p:cNvPr id="19" name="组合 18">
            <a:extLst>
              <a:ext uri="{FF2B5EF4-FFF2-40B4-BE49-F238E27FC236}">
                <a16:creationId xmlns:a16="http://schemas.microsoft.com/office/drawing/2014/main" id="{6D765FE8-796D-64A7-EF04-6D01DA852D1D}"/>
              </a:ext>
            </a:extLst>
          </p:cNvPr>
          <p:cNvGrpSpPr/>
          <p:nvPr/>
        </p:nvGrpSpPr>
        <p:grpSpPr>
          <a:xfrm>
            <a:off x="5754041" y="4299651"/>
            <a:ext cx="1600200" cy="2124075"/>
            <a:chOff x="5754041" y="4299651"/>
            <a:chExt cx="1600200" cy="2124075"/>
          </a:xfrm>
        </p:grpSpPr>
        <p:sp>
          <p:nvSpPr>
            <p:cNvPr id="87085" name="Line 33">
              <a:extLst>
                <a:ext uri="{FF2B5EF4-FFF2-40B4-BE49-F238E27FC236}">
                  <a16:creationId xmlns:a16="http://schemas.microsoft.com/office/drawing/2014/main" id="{BFB28DCB-FF2B-4B04-7689-415AC7DC7E03}"/>
                </a:ext>
              </a:extLst>
            </p:cNvPr>
            <p:cNvSpPr>
              <a:spLocks noChangeShapeType="1"/>
            </p:cNvSpPr>
            <p:nvPr/>
          </p:nvSpPr>
          <p:spPr bwMode="auto">
            <a:xfrm flipH="1" flipV="1">
              <a:off x="5754041" y="4299651"/>
              <a:ext cx="1600200" cy="114300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87" name="Line 35">
              <a:extLst>
                <a:ext uri="{FF2B5EF4-FFF2-40B4-BE49-F238E27FC236}">
                  <a16:creationId xmlns:a16="http://schemas.microsoft.com/office/drawing/2014/main" id="{9C70A117-994A-0235-1F14-1DCF2577F372}"/>
                </a:ext>
              </a:extLst>
            </p:cNvPr>
            <p:cNvSpPr>
              <a:spLocks noChangeShapeType="1"/>
            </p:cNvSpPr>
            <p:nvPr/>
          </p:nvSpPr>
          <p:spPr bwMode="auto">
            <a:xfrm flipH="1">
              <a:off x="5812778" y="5433126"/>
              <a:ext cx="1524000" cy="99060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88" name="未知">
              <a:extLst>
                <a:ext uri="{FF2B5EF4-FFF2-40B4-BE49-F238E27FC236}">
                  <a16:creationId xmlns:a16="http://schemas.microsoft.com/office/drawing/2014/main" id="{FF6A2634-42EB-9352-1517-323BA1DCD424}"/>
                </a:ext>
              </a:extLst>
            </p:cNvPr>
            <p:cNvSpPr>
              <a:spLocks/>
            </p:cNvSpPr>
            <p:nvPr/>
          </p:nvSpPr>
          <p:spPr bwMode="auto">
            <a:xfrm>
              <a:off x="7031978" y="5280726"/>
              <a:ext cx="76200" cy="152400"/>
            </a:xfrm>
            <a:custGeom>
              <a:avLst/>
              <a:gdLst>
                <a:gd name="T0" fmla="*/ 48 w 48"/>
                <a:gd name="T1" fmla="*/ 0 h 96"/>
                <a:gd name="T2" fmla="*/ 0 w 48"/>
                <a:gd name="T3" fmla="*/ 96 h 96"/>
                <a:gd name="T4" fmla="*/ 0 60000 65536"/>
                <a:gd name="T5" fmla="*/ 0 60000 65536"/>
                <a:gd name="T6" fmla="*/ 0 w 48"/>
                <a:gd name="T7" fmla="*/ 0 h 96"/>
                <a:gd name="T8" fmla="*/ 48 w 48"/>
                <a:gd name="T9" fmla="*/ 96 h 96"/>
              </a:gdLst>
              <a:ahLst/>
              <a:cxnLst>
                <a:cxn ang="T4">
                  <a:pos x="T0" y="T1"/>
                </a:cxn>
                <a:cxn ang="T5">
                  <a:pos x="T2" y="T3"/>
                </a:cxn>
              </a:cxnLst>
              <a:rect l="T6" t="T7" r="T8" b="T9"/>
              <a:pathLst>
                <a:path w="48" h="96">
                  <a:moveTo>
                    <a:pt x="48" y="0"/>
                  </a:moveTo>
                  <a:cubicBezTo>
                    <a:pt x="28" y="40"/>
                    <a:pt x="8" y="80"/>
                    <a:pt x="0" y="96"/>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89" name="未知">
              <a:extLst>
                <a:ext uri="{FF2B5EF4-FFF2-40B4-BE49-F238E27FC236}">
                  <a16:creationId xmlns:a16="http://schemas.microsoft.com/office/drawing/2014/main" id="{9F23F650-EC6A-E822-6BA5-EB71A8F69F60}"/>
                </a:ext>
              </a:extLst>
            </p:cNvPr>
            <p:cNvSpPr>
              <a:spLocks/>
            </p:cNvSpPr>
            <p:nvPr/>
          </p:nvSpPr>
          <p:spPr bwMode="auto">
            <a:xfrm>
              <a:off x="7031978" y="5433126"/>
              <a:ext cx="76200" cy="152400"/>
            </a:xfrm>
            <a:custGeom>
              <a:avLst/>
              <a:gdLst>
                <a:gd name="T0" fmla="*/ 0 w 96"/>
                <a:gd name="T1" fmla="*/ 0 h 96"/>
                <a:gd name="T2" fmla="*/ 48 w 96"/>
                <a:gd name="T3" fmla="*/ 96 h 96"/>
                <a:gd name="T4" fmla="*/ 0 60000 65536"/>
                <a:gd name="T5" fmla="*/ 0 60000 65536"/>
                <a:gd name="T6" fmla="*/ 0 w 96"/>
                <a:gd name="T7" fmla="*/ 0 h 96"/>
                <a:gd name="T8" fmla="*/ 96 w 96"/>
                <a:gd name="T9" fmla="*/ 96 h 96"/>
              </a:gdLst>
              <a:ahLst/>
              <a:cxnLst>
                <a:cxn ang="T4">
                  <a:pos x="T0" y="T1"/>
                </a:cxn>
                <a:cxn ang="T5">
                  <a:pos x="T2" y="T3"/>
                </a:cxn>
              </a:cxnLst>
              <a:rect l="T6" t="T7" r="T8" b="T9"/>
              <a:pathLst>
                <a:path w="96" h="96">
                  <a:moveTo>
                    <a:pt x="0" y="0"/>
                  </a:moveTo>
                  <a:cubicBezTo>
                    <a:pt x="40" y="40"/>
                    <a:pt x="80" y="80"/>
                    <a:pt x="96" y="96"/>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7050" name="Object 38">
              <a:extLst>
                <a:ext uri="{FF2B5EF4-FFF2-40B4-BE49-F238E27FC236}">
                  <a16:creationId xmlns:a16="http://schemas.microsoft.com/office/drawing/2014/main" id="{DFE0C2BA-02E9-5714-E69F-5CA910DFA65D}"/>
                </a:ext>
              </a:extLst>
            </p:cNvPr>
            <p:cNvGraphicFramePr>
              <a:graphicFrameLocks noChangeAspect="1"/>
            </p:cNvGraphicFramePr>
            <p:nvPr/>
          </p:nvGraphicFramePr>
          <p:xfrm>
            <a:off x="6727178" y="5128326"/>
            <a:ext cx="268288" cy="330200"/>
          </p:xfrm>
          <a:graphic>
            <a:graphicData uri="http://schemas.openxmlformats.org/presentationml/2006/ole">
              <mc:AlternateContent xmlns:mc="http://schemas.openxmlformats.org/markup-compatibility/2006">
                <mc:Choice xmlns:v="urn:schemas-microsoft-com:vml" Requires="v">
                  <p:oleObj r:id="rId28" imgW="165489" imgH="203605" progId="Equation.3">
                    <p:embed/>
                  </p:oleObj>
                </mc:Choice>
                <mc:Fallback>
                  <p:oleObj r:id="rId28" imgW="165489" imgH="203605" progId="Equation.3">
                    <p:embed/>
                    <p:pic>
                      <p:nvPicPr>
                        <p:cNvPr id="87050" name="Object 38">
                          <a:extLst>
                            <a:ext uri="{FF2B5EF4-FFF2-40B4-BE49-F238E27FC236}">
                              <a16:creationId xmlns:a16="http://schemas.microsoft.com/office/drawing/2014/main" id="{DFE0C2BA-02E9-5714-E69F-5CA910DFA65D}"/>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727178" y="5128326"/>
                          <a:ext cx="268288"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1" name="Object 39">
              <a:extLst>
                <a:ext uri="{FF2B5EF4-FFF2-40B4-BE49-F238E27FC236}">
                  <a16:creationId xmlns:a16="http://schemas.microsoft.com/office/drawing/2014/main" id="{E54A54BC-60AF-7342-B814-37B43327442C}"/>
                </a:ext>
              </a:extLst>
            </p:cNvPr>
            <p:cNvGraphicFramePr>
              <a:graphicFrameLocks noChangeAspect="1"/>
            </p:cNvGraphicFramePr>
            <p:nvPr/>
          </p:nvGraphicFramePr>
          <p:xfrm>
            <a:off x="6727178" y="5407726"/>
            <a:ext cx="268288" cy="330200"/>
          </p:xfrm>
          <a:graphic>
            <a:graphicData uri="http://schemas.openxmlformats.org/presentationml/2006/ole">
              <mc:AlternateContent xmlns:mc="http://schemas.openxmlformats.org/markup-compatibility/2006">
                <mc:Choice xmlns:v="urn:schemas-microsoft-com:vml" Requires="v">
                  <p:oleObj r:id="rId30" imgW="165489" imgH="203605" progId="Equation.3">
                    <p:embed/>
                  </p:oleObj>
                </mc:Choice>
                <mc:Fallback>
                  <p:oleObj r:id="rId30" imgW="165489" imgH="203605" progId="Equation.3">
                    <p:embed/>
                    <p:pic>
                      <p:nvPicPr>
                        <p:cNvPr id="87051" name="Object 39">
                          <a:extLst>
                            <a:ext uri="{FF2B5EF4-FFF2-40B4-BE49-F238E27FC236}">
                              <a16:creationId xmlns:a16="http://schemas.microsoft.com/office/drawing/2014/main" id="{E54A54BC-60AF-7342-B814-37B43327442C}"/>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727178" y="5407726"/>
                          <a:ext cx="268288"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 name="组合 19">
            <a:extLst>
              <a:ext uri="{FF2B5EF4-FFF2-40B4-BE49-F238E27FC236}">
                <a16:creationId xmlns:a16="http://schemas.microsoft.com/office/drawing/2014/main" id="{E50F962D-1E1A-607E-4C25-BE47A618D690}"/>
              </a:ext>
            </a:extLst>
          </p:cNvPr>
          <p:cNvGrpSpPr/>
          <p:nvPr/>
        </p:nvGrpSpPr>
        <p:grpSpPr>
          <a:xfrm>
            <a:off x="5748631" y="4273713"/>
            <a:ext cx="514350" cy="2209800"/>
            <a:chOff x="5755628" y="4290126"/>
            <a:chExt cx="514350" cy="2209800"/>
          </a:xfrm>
        </p:grpSpPr>
        <p:sp>
          <p:nvSpPr>
            <p:cNvPr id="87086" name="Line 34">
              <a:extLst>
                <a:ext uri="{FF2B5EF4-FFF2-40B4-BE49-F238E27FC236}">
                  <a16:creationId xmlns:a16="http://schemas.microsoft.com/office/drawing/2014/main" id="{908F2F39-1983-750C-0325-88A6B21EE114}"/>
                </a:ext>
              </a:extLst>
            </p:cNvPr>
            <p:cNvSpPr>
              <a:spLocks noChangeShapeType="1"/>
            </p:cNvSpPr>
            <p:nvPr/>
          </p:nvSpPr>
          <p:spPr bwMode="auto">
            <a:xfrm>
              <a:off x="6269978" y="4290126"/>
              <a:ext cx="0" cy="2209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7052" name="Object 43">
              <a:extLst>
                <a:ext uri="{FF2B5EF4-FFF2-40B4-BE49-F238E27FC236}">
                  <a16:creationId xmlns:a16="http://schemas.microsoft.com/office/drawing/2014/main" id="{6AB5B21D-2414-313A-6069-E2A4B19870D8}"/>
                </a:ext>
              </a:extLst>
            </p:cNvPr>
            <p:cNvGraphicFramePr>
              <a:graphicFrameLocks noChangeAspect="1"/>
            </p:cNvGraphicFramePr>
            <p:nvPr/>
          </p:nvGraphicFramePr>
          <p:xfrm>
            <a:off x="5755628" y="5163251"/>
            <a:ext cx="514350" cy="269875"/>
          </p:xfrm>
          <a:graphic>
            <a:graphicData uri="http://schemas.openxmlformats.org/presentationml/2006/ole">
              <mc:AlternateContent xmlns:mc="http://schemas.openxmlformats.org/markup-compatibility/2006">
                <mc:Choice xmlns:v="urn:schemas-microsoft-com:vml" Requires="v">
                  <p:oleObj r:id="rId31" imgW="267017" imgH="140017" progId="Equation.3">
                    <p:embed/>
                  </p:oleObj>
                </mc:Choice>
                <mc:Fallback>
                  <p:oleObj r:id="rId31" imgW="267017" imgH="140017" progId="Equation.3">
                    <p:embed/>
                    <p:pic>
                      <p:nvPicPr>
                        <p:cNvPr id="87052" name="Object 43">
                          <a:extLst>
                            <a:ext uri="{FF2B5EF4-FFF2-40B4-BE49-F238E27FC236}">
                              <a16:creationId xmlns:a16="http://schemas.microsoft.com/office/drawing/2014/main" id="{6AB5B21D-2414-313A-6069-E2A4B19870D8}"/>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755628" y="5163251"/>
                          <a:ext cx="51435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7053" name="Object 44">
            <a:extLst>
              <a:ext uri="{FF2B5EF4-FFF2-40B4-BE49-F238E27FC236}">
                <a16:creationId xmlns:a16="http://schemas.microsoft.com/office/drawing/2014/main" id="{76543CAE-CA64-D328-E4F9-06BF432634EF}"/>
              </a:ext>
            </a:extLst>
          </p:cNvPr>
          <p:cNvGraphicFramePr>
            <a:graphicFrameLocks noChangeAspect="1"/>
          </p:cNvGraphicFramePr>
          <p:nvPr/>
        </p:nvGraphicFramePr>
        <p:xfrm>
          <a:off x="6117578" y="4518726"/>
          <a:ext cx="331788" cy="368300"/>
        </p:xfrm>
        <a:graphic>
          <a:graphicData uri="http://schemas.openxmlformats.org/presentationml/2006/ole">
            <mc:AlternateContent xmlns:mc="http://schemas.openxmlformats.org/markup-compatibility/2006">
              <mc:Choice xmlns:v="urn:schemas-microsoft-com:vml" Requires="v">
                <p:oleObj r:id="rId33" imgW="114667" imgH="127372" progId="Equation.3">
                  <p:embed/>
                </p:oleObj>
              </mc:Choice>
              <mc:Fallback>
                <p:oleObj r:id="rId33" imgW="114667" imgH="127372" progId="Equation.3">
                  <p:embed/>
                  <p:pic>
                    <p:nvPicPr>
                      <p:cNvPr id="87053" name="Object 44">
                        <a:extLst>
                          <a:ext uri="{FF2B5EF4-FFF2-40B4-BE49-F238E27FC236}">
                            <a16:creationId xmlns:a16="http://schemas.microsoft.com/office/drawing/2014/main" id="{76543CAE-CA64-D328-E4F9-06BF432634EF}"/>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17578" y="4518726"/>
                        <a:ext cx="3317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4" name="Object 45">
            <a:extLst>
              <a:ext uri="{FF2B5EF4-FFF2-40B4-BE49-F238E27FC236}">
                <a16:creationId xmlns:a16="http://schemas.microsoft.com/office/drawing/2014/main" id="{087E90FA-66CE-B666-EDE5-BA9679FE0F92}"/>
              </a:ext>
            </a:extLst>
          </p:cNvPr>
          <p:cNvGraphicFramePr>
            <a:graphicFrameLocks noChangeAspect="1"/>
          </p:cNvGraphicFramePr>
          <p:nvPr/>
        </p:nvGraphicFramePr>
        <p:xfrm>
          <a:off x="6117578" y="5966526"/>
          <a:ext cx="331788" cy="368300"/>
        </p:xfrm>
        <a:graphic>
          <a:graphicData uri="http://schemas.openxmlformats.org/presentationml/2006/ole">
            <mc:AlternateContent xmlns:mc="http://schemas.openxmlformats.org/markup-compatibility/2006">
              <mc:Choice xmlns:v="urn:schemas-microsoft-com:vml" Requires="v">
                <p:oleObj r:id="rId35" imgW="114667" imgH="127372" progId="Equation.3">
                  <p:embed/>
                </p:oleObj>
              </mc:Choice>
              <mc:Fallback>
                <p:oleObj r:id="rId35" imgW="114667" imgH="127372" progId="Equation.3">
                  <p:embed/>
                  <p:pic>
                    <p:nvPicPr>
                      <p:cNvPr id="87054" name="Object 45">
                        <a:extLst>
                          <a:ext uri="{FF2B5EF4-FFF2-40B4-BE49-F238E27FC236}">
                            <a16:creationId xmlns:a16="http://schemas.microsoft.com/office/drawing/2014/main" id="{087E90FA-66CE-B666-EDE5-BA9679FE0F92}"/>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17578" y="5966526"/>
                        <a:ext cx="3317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34" name="Text Box 46">
            <a:extLst>
              <a:ext uri="{FF2B5EF4-FFF2-40B4-BE49-F238E27FC236}">
                <a16:creationId xmlns:a16="http://schemas.microsoft.com/office/drawing/2014/main" id="{3DC6B00C-EADD-4FE2-0B6D-D948FE14E25F}"/>
              </a:ext>
            </a:extLst>
          </p:cNvPr>
          <p:cNvSpPr txBox="1">
            <a:spLocks noChangeArrowheads="1"/>
          </p:cNvSpPr>
          <p:nvPr/>
        </p:nvSpPr>
        <p:spPr bwMode="auto">
          <a:xfrm>
            <a:off x="3815703" y="2985201"/>
            <a:ext cx="517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若闭环极点位于红线左侧区域内，有：</a:t>
            </a:r>
          </a:p>
        </p:txBody>
      </p:sp>
      <p:graphicFrame>
        <p:nvGraphicFramePr>
          <p:cNvPr id="12335" name="Object 47">
            <a:extLst>
              <a:ext uri="{FF2B5EF4-FFF2-40B4-BE49-F238E27FC236}">
                <a16:creationId xmlns:a16="http://schemas.microsoft.com/office/drawing/2014/main" id="{A3F0624D-4E9D-D922-DB40-04A1C7351DDB}"/>
              </a:ext>
            </a:extLst>
          </p:cNvPr>
          <p:cNvGraphicFramePr>
            <a:graphicFrameLocks noChangeAspect="1"/>
          </p:cNvGraphicFramePr>
          <p:nvPr/>
        </p:nvGraphicFramePr>
        <p:xfrm>
          <a:off x="4761853" y="3526538"/>
          <a:ext cx="2968625" cy="796925"/>
        </p:xfrm>
        <a:graphic>
          <a:graphicData uri="http://schemas.openxmlformats.org/presentationml/2006/ole">
            <mc:AlternateContent xmlns:mc="http://schemas.openxmlformats.org/markup-compatibility/2006">
              <mc:Choice xmlns:v="urn:schemas-microsoft-com:vml" Requires="v">
                <p:oleObj r:id="rId36" imgW="1460183" imgH="393846" progId="Equation.3">
                  <p:embed/>
                </p:oleObj>
              </mc:Choice>
              <mc:Fallback>
                <p:oleObj r:id="rId36" imgW="1460183" imgH="393846" progId="Equation.3">
                  <p:embed/>
                  <p:pic>
                    <p:nvPicPr>
                      <p:cNvPr id="12335" name="Object 47">
                        <a:extLst>
                          <a:ext uri="{FF2B5EF4-FFF2-40B4-BE49-F238E27FC236}">
                            <a16:creationId xmlns:a16="http://schemas.microsoft.com/office/drawing/2014/main" id="{A3F0624D-4E9D-D922-DB40-04A1C7351DDB}"/>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761853" y="3526538"/>
                        <a:ext cx="2968625"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48">
            <a:extLst>
              <a:ext uri="{FF2B5EF4-FFF2-40B4-BE49-F238E27FC236}">
                <a16:creationId xmlns:a16="http://schemas.microsoft.com/office/drawing/2014/main" id="{1F2EDBE7-E8C8-1896-5C46-7FB753F50C51}"/>
              </a:ext>
            </a:extLst>
          </p:cNvPr>
          <p:cNvGrpSpPr>
            <a:grpSpLocks/>
          </p:cNvGrpSpPr>
          <p:nvPr/>
        </p:nvGrpSpPr>
        <p:grpSpPr bwMode="auto">
          <a:xfrm>
            <a:off x="5660378" y="1169277"/>
            <a:ext cx="2559050" cy="1752600"/>
            <a:chOff x="0" y="0"/>
            <a:chExt cx="1612" cy="1104"/>
          </a:xfrm>
        </p:grpSpPr>
        <p:sp>
          <p:nvSpPr>
            <p:cNvPr id="87076" name="Line 49">
              <a:extLst>
                <a:ext uri="{FF2B5EF4-FFF2-40B4-BE49-F238E27FC236}">
                  <a16:creationId xmlns:a16="http://schemas.microsoft.com/office/drawing/2014/main" id="{C4F146AA-5582-238C-2A25-0505605839AF}"/>
                </a:ext>
              </a:extLst>
            </p:cNvPr>
            <p:cNvSpPr>
              <a:spLocks noChangeShapeType="1"/>
            </p:cNvSpPr>
            <p:nvPr/>
          </p:nvSpPr>
          <p:spPr bwMode="auto">
            <a:xfrm>
              <a:off x="96" y="576"/>
              <a:ext cx="1056" cy="0"/>
            </a:xfrm>
            <a:prstGeom prst="line">
              <a:avLst/>
            </a:prstGeom>
            <a:noFill/>
            <a:ln w="12700" cap="sq">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77" name="Line 50">
              <a:extLst>
                <a:ext uri="{FF2B5EF4-FFF2-40B4-BE49-F238E27FC236}">
                  <a16:creationId xmlns:a16="http://schemas.microsoft.com/office/drawing/2014/main" id="{D154F2E4-B1AA-1685-AFF1-7E4B5A2ED423}"/>
                </a:ext>
              </a:extLst>
            </p:cNvPr>
            <p:cNvSpPr>
              <a:spLocks noChangeShapeType="1"/>
            </p:cNvSpPr>
            <p:nvPr/>
          </p:nvSpPr>
          <p:spPr bwMode="auto">
            <a:xfrm flipH="1" flipV="1">
              <a:off x="912" y="0"/>
              <a:ext cx="0" cy="1104"/>
            </a:xfrm>
            <a:prstGeom prst="line">
              <a:avLst/>
            </a:prstGeom>
            <a:noFill/>
            <a:ln w="12700" cap="sq">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7045" name="Object 51">
              <a:extLst>
                <a:ext uri="{FF2B5EF4-FFF2-40B4-BE49-F238E27FC236}">
                  <a16:creationId xmlns:a16="http://schemas.microsoft.com/office/drawing/2014/main" id="{DDF347F2-8E11-D3EB-F859-E075E788433E}"/>
                </a:ext>
              </a:extLst>
            </p:cNvPr>
            <p:cNvGraphicFramePr>
              <a:graphicFrameLocks noChangeAspect="1"/>
            </p:cNvGraphicFramePr>
            <p:nvPr/>
          </p:nvGraphicFramePr>
          <p:xfrm>
            <a:off x="336" y="144"/>
            <a:ext cx="173" cy="192"/>
          </p:xfrm>
          <a:graphic>
            <a:graphicData uri="http://schemas.openxmlformats.org/presentationml/2006/ole">
              <mc:AlternateContent xmlns:mc="http://schemas.openxmlformats.org/markup-compatibility/2006">
                <mc:Choice xmlns:v="urn:schemas-microsoft-com:vml" Requires="v">
                  <p:oleObj r:id="rId38" imgW="114667" imgH="127372" progId="Equation.3">
                    <p:embed/>
                  </p:oleObj>
                </mc:Choice>
                <mc:Fallback>
                  <p:oleObj r:id="rId38" imgW="114667" imgH="127372" progId="Equation.3">
                    <p:embed/>
                    <p:pic>
                      <p:nvPicPr>
                        <p:cNvPr id="87045" name="Object 51">
                          <a:extLst>
                            <a:ext uri="{FF2B5EF4-FFF2-40B4-BE49-F238E27FC236}">
                              <a16:creationId xmlns:a16="http://schemas.microsoft.com/office/drawing/2014/main" id="{DDF347F2-8E11-D3EB-F859-E075E788433E}"/>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36" y="144"/>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6" name="Object 52">
              <a:extLst>
                <a:ext uri="{FF2B5EF4-FFF2-40B4-BE49-F238E27FC236}">
                  <a16:creationId xmlns:a16="http://schemas.microsoft.com/office/drawing/2014/main" id="{C8C28BE4-A672-82BC-B64C-D0B96DDE5848}"/>
                </a:ext>
              </a:extLst>
            </p:cNvPr>
            <p:cNvGraphicFramePr>
              <a:graphicFrameLocks noChangeAspect="1"/>
            </p:cNvGraphicFramePr>
            <p:nvPr/>
          </p:nvGraphicFramePr>
          <p:xfrm>
            <a:off x="336" y="816"/>
            <a:ext cx="173" cy="192"/>
          </p:xfrm>
          <a:graphic>
            <a:graphicData uri="http://schemas.openxmlformats.org/presentationml/2006/ole">
              <mc:AlternateContent xmlns:mc="http://schemas.openxmlformats.org/markup-compatibility/2006">
                <mc:Choice xmlns:v="urn:schemas-microsoft-com:vml" Requires="v">
                  <p:oleObj r:id="rId40" imgW="114667" imgH="127372" progId="Equation.3">
                    <p:embed/>
                  </p:oleObj>
                </mc:Choice>
                <mc:Fallback>
                  <p:oleObj r:id="rId40" imgW="114667" imgH="127372" progId="Equation.3">
                    <p:embed/>
                    <p:pic>
                      <p:nvPicPr>
                        <p:cNvPr id="87046" name="Object 52">
                          <a:extLst>
                            <a:ext uri="{FF2B5EF4-FFF2-40B4-BE49-F238E27FC236}">
                              <a16:creationId xmlns:a16="http://schemas.microsoft.com/office/drawing/2014/main" id="{C8C28BE4-A672-82BC-B64C-D0B96DDE5848}"/>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36" y="816"/>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78" name="Line 53">
              <a:extLst>
                <a:ext uri="{FF2B5EF4-FFF2-40B4-BE49-F238E27FC236}">
                  <a16:creationId xmlns:a16="http://schemas.microsoft.com/office/drawing/2014/main" id="{569AB1AE-6663-1CCB-6001-BE6D290F5D10}"/>
                </a:ext>
              </a:extLst>
            </p:cNvPr>
            <p:cNvSpPr>
              <a:spLocks noChangeShapeType="1"/>
            </p:cNvSpPr>
            <p:nvPr/>
          </p:nvSpPr>
          <p:spPr bwMode="auto">
            <a:xfrm>
              <a:off x="432" y="912"/>
              <a:ext cx="480"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79" name="Line 54">
              <a:extLst>
                <a:ext uri="{FF2B5EF4-FFF2-40B4-BE49-F238E27FC236}">
                  <a16:creationId xmlns:a16="http://schemas.microsoft.com/office/drawing/2014/main" id="{9D951432-B6E9-3A87-EEA8-BA3CEE72CBBE}"/>
                </a:ext>
              </a:extLst>
            </p:cNvPr>
            <p:cNvSpPr>
              <a:spLocks noChangeShapeType="1"/>
            </p:cNvSpPr>
            <p:nvPr/>
          </p:nvSpPr>
          <p:spPr bwMode="auto">
            <a:xfrm flipV="1">
              <a:off x="432" y="240"/>
              <a:ext cx="0" cy="672"/>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80" name="Line 55">
              <a:extLst>
                <a:ext uri="{FF2B5EF4-FFF2-40B4-BE49-F238E27FC236}">
                  <a16:creationId xmlns:a16="http://schemas.microsoft.com/office/drawing/2014/main" id="{14A6FDB9-8605-94A0-6CA6-5910A6144230}"/>
                </a:ext>
              </a:extLst>
            </p:cNvPr>
            <p:cNvSpPr>
              <a:spLocks noChangeShapeType="1"/>
            </p:cNvSpPr>
            <p:nvPr/>
          </p:nvSpPr>
          <p:spPr bwMode="auto">
            <a:xfrm>
              <a:off x="432" y="240"/>
              <a:ext cx="480"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81" name="Line 56">
              <a:extLst>
                <a:ext uri="{FF2B5EF4-FFF2-40B4-BE49-F238E27FC236}">
                  <a16:creationId xmlns:a16="http://schemas.microsoft.com/office/drawing/2014/main" id="{63EE606B-DF89-419D-19DE-0895F929656B}"/>
                </a:ext>
              </a:extLst>
            </p:cNvPr>
            <p:cNvSpPr>
              <a:spLocks noChangeShapeType="1"/>
            </p:cNvSpPr>
            <p:nvPr/>
          </p:nvSpPr>
          <p:spPr bwMode="auto">
            <a:xfrm flipH="1" flipV="1">
              <a:off x="240" y="96"/>
              <a:ext cx="672" cy="48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7047" name="Object 57">
              <a:extLst>
                <a:ext uri="{FF2B5EF4-FFF2-40B4-BE49-F238E27FC236}">
                  <a16:creationId xmlns:a16="http://schemas.microsoft.com/office/drawing/2014/main" id="{E8DB4026-4C9E-9FAD-A26B-562B13DCA583}"/>
                </a:ext>
              </a:extLst>
            </p:cNvPr>
            <p:cNvGraphicFramePr>
              <a:graphicFrameLocks noChangeAspect="1"/>
            </p:cNvGraphicFramePr>
            <p:nvPr/>
          </p:nvGraphicFramePr>
          <p:xfrm>
            <a:off x="0" y="576"/>
            <a:ext cx="432" cy="260"/>
          </p:xfrm>
          <a:graphic>
            <a:graphicData uri="http://schemas.openxmlformats.org/presentationml/2006/ole">
              <mc:AlternateContent xmlns:mc="http://schemas.openxmlformats.org/markup-compatibility/2006">
                <mc:Choice xmlns:v="urn:schemas-microsoft-com:vml" Requires="v">
                  <p:oleObj r:id="rId42" imgW="381482" imgH="229016" progId="Equation.3">
                    <p:embed/>
                  </p:oleObj>
                </mc:Choice>
                <mc:Fallback>
                  <p:oleObj r:id="rId42" imgW="381482" imgH="229016" progId="Equation.3">
                    <p:embed/>
                    <p:pic>
                      <p:nvPicPr>
                        <p:cNvPr id="87047" name="Object 57">
                          <a:extLst>
                            <a:ext uri="{FF2B5EF4-FFF2-40B4-BE49-F238E27FC236}">
                              <a16:creationId xmlns:a16="http://schemas.microsoft.com/office/drawing/2014/main" id="{E8DB4026-4C9E-9FAD-A26B-562B13DCA583}"/>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0" y="576"/>
                          <a:ext cx="432"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8" name="Object 58">
              <a:extLst>
                <a:ext uri="{FF2B5EF4-FFF2-40B4-BE49-F238E27FC236}">
                  <a16:creationId xmlns:a16="http://schemas.microsoft.com/office/drawing/2014/main" id="{BDA27CBD-F7BD-8D48-DB42-DFECDF25FBCA}"/>
                </a:ext>
              </a:extLst>
            </p:cNvPr>
            <p:cNvGraphicFramePr>
              <a:graphicFrameLocks noChangeAspect="1"/>
            </p:cNvGraphicFramePr>
            <p:nvPr/>
          </p:nvGraphicFramePr>
          <p:xfrm>
            <a:off x="885" y="96"/>
            <a:ext cx="727" cy="276"/>
          </p:xfrm>
          <a:graphic>
            <a:graphicData uri="http://schemas.openxmlformats.org/presentationml/2006/ole">
              <mc:AlternateContent xmlns:mc="http://schemas.openxmlformats.org/markup-compatibility/2006">
                <mc:Choice xmlns:v="urn:schemas-microsoft-com:vml" Requires="v">
                  <p:oleObj r:id="rId44" imgW="737237" imgH="279838" progId="Equation.3">
                    <p:embed/>
                  </p:oleObj>
                </mc:Choice>
                <mc:Fallback>
                  <p:oleObj r:id="rId44" imgW="737237" imgH="279838" progId="Equation.3">
                    <p:embed/>
                    <p:pic>
                      <p:nvPicPr>
                        <p:cNvPr id="87048" name="Object 58">
                          <a:extLst>
                            <a:ext uri="{FF2B5EF4-FFF2-40B4-BE49-F238E27FC236}">
                              <a16:creationId xmlns:a16="http://schemas.microsoft.com/office/drawing/2014/main" id="{BDA27CBD-F7BD-8D48-DB42-DFECDF25FBCA}"/>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885" y="96"/>
                          <a:ext cx="727"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82" name="未知">
              <a:extLst>
                <a:ext uri="{FF2B5EF4-FFF2-40B4-BE49-F238E27FC236}">
                  <a16:creationId xmlns:a16="http://schemas.microsoft.com/office/drawing/2014/main" id="{98CEC41E-B43B-0557-FA8A-1CDA78CBCF51}"/>
                </a:ext>
              </a:extLst>
            </p:cNvPr>
            <p:cNvSpPr>
              <a:spLocks/>
            </p:cNvSpPr>
            <p:nvPr/>
          </p:nvSpPr>
          <p:spPr bwMode="auto">
            <a:xfrm>
              <a:off x="720" y="480"/>
              <a:ext cx="48" cy="96"/>
            </a:xfrm>
            <a:custGeom>
              <a:avLst/>
              <a:gdLst>
                <a:gd name="T0" fmla="*/ 0 w 96"/>
                <a:gd name="T1" fmla="*/ 96 h 96"/>
                <a:gd name="T2" fmla="*/ 24 w 96"/>
                <a:gd name="T3" fmla="*/ 48 h 96"/>
                <a:gd name="T4" fmla="*/ 48 w 96"/>
                <a:gd name="T5" fmla="*/ 0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cubicBezTo>
                    <a:pt x="16" y="80"/>
                    <a:pt x="32" y="64"/>
                    <a:pt x="48" y="48"/>
                  </a:cubicBezTo>
                  <a:cubicBezTo>
                    <a:pt x="64" y="32"/>
                    <a:pt x="88" y="8"/>
                    <a:pt x="96" y="0"/>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7049" name="Object 60">
              <a:extLst>
                <a:ext uri="{FF2B5EF4-FFF2-40B4-BE49-F238E27FC236}">
                  <a16:creationId xmlns:a16="http://schemas.microsoft.com/office/drawing/2014/main" id="{8769B4E0-D421-C458-F40D-F433688C009F}"/>
                </a:ext>
              </a:extLst>
            </p:cNvPr>
            <p:cNvGraphicFramePr>
              <a:graphicFrameLocks noChangeAspect="1"/>
            </p:cNvGraphicFramePr>
            <p:nvPr/>
          </p:nvGraphicFramePr>
          <p:xfrm>
            <a:off x="576" y="384"/>
            <a:ext cx="182" cy="224"/>
          </p:xfrm>
          <a:graphic>
            <a:graphicData uri="http://schemas.openxmlformats.org/presentationml/2006/ole">
              <mc:AlternateContent xmlns:mc="http://schemas.openxmlformats.org/markup-compatibility/2006">
                <mc:Choice xmlns:v="urn:schemas-microsoft-com:vml" Requires="v">
                  <p:oleObj r:id="rId46" imgW="165489" imgH="203605" progId="Equation.3">
                    <p:embed/>
                  </p:oleObj>
                </mc:Choice>
                <mc:Fallback>
                  <p:oleObj r:id="rId46" imgW="165489" imgH="203605" progId="Equation.3">
                    <p:embed/>
                    <p:pic>
                      <p:nvPicPr>
                        <p:cNvPr id="87049" name="Object 60">
                          <a:extLst>
                            <a:ext uri="{FF2B5EF4-FFF2-40B4-BE49-F238E27FC236}">
                              <a16:creationId xmlns:a16="http://schemas.microsoft.com/office/drawing/2014/main" id="{8769B4E0-D421-C458-F40D-F433688C009F}"/>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576" y="384"/>
                          <a:ext cx="182"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49" name="Rectangle 61">
            <a:extLst>
              <a:ext uri="{FF2B5EF4-FFF2-40B4-BE49-F238E27FC236}">
                <a16:creationId xmlns:a16="http://schemas.microsoft.com/office/drawing/2014/main" id="{2166222F-2BB1-77D0-2570-CA6E874A3C10}"/>
              </a:ext>
            </a:extLst>
          </p:cNvPr>
          <p:cNvSpPr>
            <a:spLocks noChangeArrowheads="1"/>
          </p:cNvSpPr>
          <p:nvPr/>
        </p:nvSpPr>
        <p:spPr bwMode="auto">
          <a:xfrm>
            <a:off x="298451" y="694589"/>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性能指标和闭环极点的关系</a:t>
            </a:r>
          </a:p>
        </p:txBody>
      </p:sp>
      <p:grpSp>
        <p:nvGrpSpPr>
          <p:cNvPr id="11" name="组合 10">
            <a:extLst>
              <a:ext uri="{FF2B5EF4-FFF2-40B4-BE49-F238E27FC236}">
                <a16:creationId xmlns:a16="http://schemas.microsoft.com/office/drawing/2014/main" id="{2AB58E86-BE69-6B11-6F13-AB2D4DCEA5AE}"/>
              </a:ext>
            </a:extLst>
          </p:cNvPr>
          <p:cNvGrpSpPr/>
          <p:nvPr/>
        </p:nvGrpSpPr>
        <p:grpSpPr>
          <a:xfrm>
            <a:off x="4240775" y="617729"/>
            <a:ext cx="1950076" cy="547486"/>
            <a:chOff x="-2366738" y="3016452"/>
            <a:chExt cx="1950076" cy="547486"/>
          </a:xfrm>
          <a:solidFill>
            <a:schemeClr val="accent1"/>
          </a:solidFill>
        </p:grpSpPr>
        <p:graphicFrame>
          <p:nvGraphicFramePr>
            <p:cNvPr id="8" name="对象 7">
              <a:extLst>
                <a:ext uri="{FF2B5EF4-FFF2-40B4-BE49-F238E27FC236}">
                  <a16:creationId xmlns:a16="http://schemas.microsoft.com/office/drawing/2014/main" id="{BC83522D-FE7C-76D6-FA28-F07271E58433}"/>
                </a:ext>
              </a:extLst>
            </p:cNvPr>
            <p:cNvGraphicFramePr>
              <a:graphicFrameLocks noChangeAspect="1"/>
            </p:cNvGraphicFramePr>
            <p:nvPr/>
          </p:nvGraphicFramePr>
          <p:xfrm>
            <a:off x="-2366738" y="3057209"/>
            <a:ext cx="716882" cy="465973"/>
          </p:xfrm>
          <a:graphic>
            <a:graphicData uri="http://schemas.openxmlformats.org/presentationml/2006/ole">
              <mc:AlternateContent xmlns:mc="http://schemas.openxmlformats.org/markup-compatibility/2006">
                <mc:Choice xmlns:v="urn:schemas-microsoft-com:vml" Requires="v">
                  <p:oleObj name="Equation" r:id="rId48" imgW="253800" imgH="164880" progId="Equation.DSMT4">
                    <p:embed/>
                  </p:oleObj>
                </mc:Choice>
                <mc:Fallback>
                  <p:oleObj name="Equation" r:id="rId48" imgW="253800" imgH="164880" progId="Equation.DSMT4">
                    <p:embed/>
                    <p:pic>
                      <p:nvPicPr>
                        <p:cNvPr id="8" name="对象 7">
                          <a:extLst>
                            <a:ext uri="{FF2B5EF4-FFF2-40B4-BE49-F238E27FC236}">
                              <a16:creationId xmlns:a16="http://schemas.microsoft.com/office/drawing/2014/main" id="{BC83522D-FE7C-76D6-FA28-F07271E58433}"/>
                            </a:ext>
                          </a:extLst>
                        </p:cNvPr>
                        <p:cNvPicPr/>
                        <p:nvPr/>
                      </p:nvPicPr>
                      <p:blipFill>
                        <a:blip r:embed="rId49"/>
                        <a:stretch>
                          <a:fillRect/>
                        </a:stretch>
                      </p:blipFill>
                      <p:spPr>
                        <a:xfrm>
                          <a:off x="-2366738" y="3057209"/>
                          <a:ext cx="716882" cy="465973"/>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F8B2EF8B-45F4-0C21-02CF-0D97CD383BC8}"/>
                </a:ext>
              </a:extLst>
            </p:cNvPr>
            <p:cNvGraphicFramePr>
              <a:graphicFrameLocks noChangeAspect="1"/>
            </p:cNvGraphicFramePr>
            <p:nvPr/>
          </p:nvGraphicFramePr>
          <p:xfrm>
            <a:off x="-818151" y="3016452"/>
            <a:ext cx="401489" cy="547486"/>
          </p:xfrm>
          <a:graphic>
            <a:graphicData uri="http://schemas.openxmlformats.org/presentationml/2006/ole">
              <mc:AlternateContent xmlns:mc="http://schemas.openxmlformats.org/markup-compatibility/2006">
                <mc:Choice xmlns:v="urn:schemas-microsoft-com:vml" Requires="v">
                  <p:oleObj name="Equation" r:id="rId50" imgW="139680" imgH="190440" progId="Equation.DSMT4">
                    <p:embed/>
                  </p:oleObj>
                </mc:Choice>
                <mc:Fallback>
                  <p:oleObj name="Equation" r:id="rId50" imgW="139680" imgH="190440" progId="Equation.DSMT4">
                    <p:embed/>
                    <p:pic>
                      <p:nvPicPr>
                        <p:cNvPr id="9" name="对象 8">
                          <a:extLst>
                            <a:ext uri="{FF2B5EF4-FFF2-40B4-BE49-F238E27FC236}">
                              <a16:creationId xmlns:a16="http://schemas.microsoft.com/office/drawing/2014/main" id="{F8B2EF8B-45F4-0C21-02CF-0D97CD383BC8}"/>
                            </a:ext>
                          </a:extLst>
                        </p:cNvPr>
                        <p:cNvPicPr/>
                        <p:nvPr/>
                      </p:nvPicPr>
                      <p:blipFill>
                        <a:blip r:embed="rId51"/>
                        <a:stretch>
                          <a:fillRect/>
                        </a:stretch>
                      </p:blipFill>
                      <p:spPr>
                        <a:xfrm>
                          <a:off x="-818151" y="3016452"/>
                          <a:ext cx="401489" cy="547486"/>
                        </a:xfrm>
                        <a:prstGeom prst="rect">
                          <a:avLst/>
                        </a:prstGeom>
                      </p:spPr>
                    </p:pic>
                  </p:oleObj>
                </mc:Fallback>
              </mc:AlternateContent>
            </a:graphicData>
          </a:graphic>
        </p:graphicFrame>
        <p:sp>
          <p:nvSpPr>
            <p:cNvPr id="10" name="箭头: 左右 9">
              <a:extLst>
                <a:ext uri="{FF2B5EF4-FFF2-40B4-BE49-F238E27FC236}">
                  <a16:creationId xmlns:a16="http://schemas.microsoft.com/office/drawing/2014/main" id="{49C11092-45DF-3F7C-CAFD-7C37F6E88A8D}"/>
                </a:ext>
              </a:extLst>
            </p:cNvPr>
            <p:cNvSpPr/>
            <p:nvPr/>
          </p:nvSpPr>
          <p:spPr>
            <a:xfrm>
              <a:off x="-1619077" y="3107694"/>
              <a:ext cx="716879" cy="365003"/>
            </a:xfrm>
            <a:prstGeom prst="lef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宋体"/>
                <a:cs typeface="+mn-cs"/>
              </a:endParaRPr>
            </a:p>
          </p:txBody>
        </p:sp>
      </p:grpSp>
      <p:grpSp>
        <p:nvGrpSpPr>
          <p:cNvPr id="12" name="组合 11">
            <a:extLst>
              <a:ext uri="{FF2B5EF4-FFF2-40B4-BE49-F238E27FC236}">
                <a16:creationId xmlns:a16="http://schemas.microsoft.com/office/drawing/2014/main" id="{6E2CF9E5-6AB5-9053-0AF9-A068D558CD3A}"/>
              </a:ext>
            </a:extLst>
          </p:cNvPr>
          <p:cNvGrpSpPr/>
          <p:nvPr/>
        </p:nvGrpSpPr>
        <p:grpSpPr>
          <a:xfrm>
            <a:off x="6631148" y="597384"/>
            <a:ext cx="1950076" cy="547486"/>
            <a:chOff x="-2366738" y="3016452"/>
            <a:chExt cx="1950076" cy="547486"/>
          </a:xfrm>
        </p:grpSpPr>
        <p:graphicFrame>
          <p:nvGraphicFramePr>
            <p:cNvPr id="13" name="对象 12">
              <a:extLst>
                <a:ext uri="{FF2B5EF4-FFF2-40B4-BE49-F238E27FC236}">
                  <a16:creationId xmlns:a16="http://schemas.microsoft.com/office/drawing/2014/main" id="{91EC97FB-2774-61D4-A245-12AD9B664C66}"/>
                </a:ext>
              </a:extLst>
            </p:cNvPr>
            <p:cNvGraphicFramePr>
              <a:graphicFrameLocks noChangeAspect="1"/>
            </p:cNvGraphicFramePr>
            <p:nvPr/>
          </p:nvGraphicFramePr>
          <p:xfrm>
            <a:off x="-2366738" y="3057209"/>
            <a:ext cx="716882" cy="465973"/>
          </p:xfrm>
          <a:graphic>
            <a:graphicData uri="http://schemas.openxmlformats.org/presentationml/2006/ole">
              <mc:AlternateContent xmlns:mc="http://schemas.openxmlformats.org/markup-compatibility/2006">
                <mc:Choice xmlns:v="urn:schemas-microsoft-com:vml" Requires="v">
                  <p:oleObj name="Equation" r:id="rId52" imgW="253800" imgH="164880" progId="Equation.DSMT4">
                    <p:embed/>
                  </p:oleObj>
                </mc:Choice>
                <mc:Fallback>
                  <p:oleObj name="Equation" r:id="rId52" imgW="253800" imgH="164880" progId="Equation.DSMT4">
                    <p:embed/>
                    <p:pic>
                      <p:nvPicPr>
                        <p:cNvPr id="13" name="对象 12">
                          <a:extLst>
                            <a:ext uri="{FF2B5EF4-FFF2-40B4-BE49-F238E27FC236}">
                              <a16:creationId xmlns:a16="http://schemas.microsoft.com/office/drawing/2014/main" id="{91EC97FB-2774-61D4-A245-12AD9B664C66}"/>
                            </a:ext>
                          </a:extLst>
                        </p:cNvPr>
                        <p:cNvPicPr/>
                        <p:nvPr/>
                      </p:nvPicPr>
                      <p:blipFill>
                        <a:blip r:embed="rId49"/>
                        <a:stretch>
                          <a:fillRect/>
                        </a:stretch>
                      </p:blipFill>
                      <p:spPr>
                        <a:xfrm>
                          <a:off x="-2366738" y="3057209"/>
                          <a:ext cx="716882" cy="465973"/>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FB7A026E-B45B-EFC6-47E2-52F651DA9AF9}"/>
                </a:ext>
              </a:extLst>
            </p:cNvPr>
            <p:cNvGraphicFramePr>
              <a:graphicFrameLocks noChangeAspect="1"/>
            </p:cNvGraphicFramePr>
            <p:nvPr/>
          </p:nvGraphicFramePr>
          <p:xfrm>
            <a:off x="-818151" y="3016452"/>
            <a:ext cx="401489" cy="547486"/>
          </p:xfrm>
          <a:graphic>
            <a:graphicData uri="http://schemas.openxmlformats.org/presentationml/2006/ole">
              <mc:AlternateContent xmlns:mc="http://schemas.openxmlformats.org/markup-compatibility/2006">
                <mc:Choice xmlns:v="urn:schemas-microsoft-com:vml" Requires="v">
                  <p:oleObj name="Equation" r:id="rId53" imgW="139680" imgH="190440" progId="Equation.DSMT4">
                    <p:embed/>
                  </p:oleObj>
                </mc:Choice>
                <mc:Fallback>
                  <p:oleObj name="Equation" r:id="rId53" imgW="139680" imgH="190440" progId="Equation.DSMT4">
                    <p:embed/>
                    <p:pic>
                      <p:nvPicPr>
                        <p:cNvPr id="14" name="对象 13">
                          <a:extLst>
                            <a:ext uri="{FF2B5EF4-FFF2-40B4-BE49-F238E27FC236}">
                              <a16:creationId xmlns:a16="http://schemas.microsoft.com/office/drawing/2014/main" id="{FB7A026E-B45B-EFC6-47E2-52F651DA9AF9}"/>
                            </a:ext>
                          </a:extLst>
                        </p:cNvPr>
                        <p:cNvPicPr/>
                        <p:nvPr/>
                      </p:nvPicPr>
                      <p:blipFill>
                        <a:blip r:embed="rId54"/>
                        <a:stretch>
                          <a:fillRect/>
                        </a:stretch>
                      </p:blipFill>
                      <p:spPr>
                        <a:xfrm>
                          <a:off x="-818151" y="3016452"/>
                          <a:ext cx="401489" cy="547486"/>
                        </a:xfrm>
                        <a:prstGeom prst="rect">
                          <a:avLst/>
                        </a:prstGeom>
                      </p:spPr>
                    </p:pic>
                  </p:oleObj>
                </mc:Fallback>
              </mc:AlternateContent>
            </a:graphicData>
          </a:graphic>
        </p:graphicFrame>
        <p:sp>
          <p:nvSpPr>
            <p:cNvPr id="15" name="箭头: 左右 14">
              <a:extLst>
                <a:ext uri="{FF2B5EF4-FFF2-40B4-BE49-F238E27FC236}">
                  <a16:creationId xmlns:a16="http://schemas.microsoft.com/office/drawing/2014/main" id="{857048F6-ADF9-38BE-E940-7C4B482D3687}"/>
                </a:ext>
              </a:extLst>
            </p:cNvPr>
            <p:cNvSpPr/>
            <p:nvPr/>
          </p:nvSpPr>
          <p:spPr>
            <a:xfrm>
              <a:off x="-1619077" y="3107694"/>
              <a:ext cx="716879" cy="36500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宋体"/>
                <a:cs typeface="+mn-cs"/>
              </a:endParaRPr>
            </a:p>
          </p:txBody>
        </p:sp>
      </p:grpSp>
      <p:grpSp>
        <p:nvGrpSpPr>
          <p:cNvPr id="21" name="组合 20">
            <a:extLst>
              <a:ext uri="{FF2B5EF4-FFF2-40B4-BE49-F238E27FC236}">
                <a16:creationId xmlns:a16="http://schemas.microsoft.com/office/drawing/2014/main" id="{FDFE71FC-2C19-3776-16B2-39FA59C675D2}"/>
              </a:ext>
            </a:extLst>
          </p:cNvPr>
          <p:cNvGrpSpPr/>
          <p:nvPr/>
        </p:nvGrpSpPr>
        <p:grpSpPr>
          <a:xfrm>
            <a:off x="5736578" y="4290126"/>
            <a:ext cx="533400" cy="2133600"/>
            <a:chOff x="5736578" y="4290126"/>
            <a:chExt cx="533400" cy="2133600"/>
          </a:xfrm>
        </p:grpSpPr>
        <p:sp>
          <p:nvSpPr>
            <p:cNvPr id="87091" name="Line 41">
              <a:extLst>
                <a:ext uri="{FF2B5EF4-FFF2-40B4-BE49-F238E27FC236}">
                  <a16:creationId xmlns:a16="http://schemas.microsoft.com/office/drawing/2014/main" id="{190A61E5-0439-3C02-0EB3-662176B3956D}"/>
                </a:ext>
              </a:extLst>
            </p:cNvPr>
            <p:cNvSpPr>
              <a:spLocks noChangeShapeType="1"/>
            </p:cNvSpPr>
            <p:nvPr/>
          </p:nvSpPr>
          <p:spPr bwMode="auto">
            <a:xfrm flipH="1" flipV="1">
              <a:off x="5736578" y="4290126"/>
              <a:ext cx="533400" cy="381000"/>
            </a:xfrm>
            <a:prstGeom prst="line">
              <a:avLst/>
            </a:prstGeom>
            <a:noFill/>
            <a:ln w="79375" cap="sq">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92" name="Line 42">
              <a:extLst>
                <a:ext uri="{FF2B5EF4-FFF2-40B4-BE49-F238E27FC236}">
                  <a16:creationId xmlns:a16="http://schemas.microsoft.com/office/drawing/2014/main" id="{8E4192C4-D707-12CA-432E-038B1143DE20}"/>
                </a:ext>
              </a:extLst>
            </p:cNvPr>
            <p:cNvSpPr>
              <a:spLocks noChangeShapeType="1"/>
            </p:cNvSpPr>
            <p:nvPr/>
          </p:nvSpPr>
          <p:spPr bwMode="auto">
            <a:xfrm flipH="1">
              <a:off x="5812778" y="6118926"/>
              <a:ext cx="457200" cy="304800"/>
            </a:xfrm>
            <a:prstGeom prst="line">
              <a:avLst/>
            </a:prstGeom>
            <a:noFill/>
            <a:ln w="79375" cap="sq">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90" name="Line 40">
              <a:extLst>
                <a:ext uri="{FF2B5EF4-FFF2-40B4-BE49-F238E27FC236}">
                  <a16:creationId xmlns:a16="http://schemas.microsoft.com/office/drawing/2014/main" id="{BB85B241-D7F6-FD4B-A5E6-CEBBCE75F47B}"/>
                </a:ext>
              </a:extLst>
            </p:cNvPr>
            <p:cNvSpPr>
              <a:spLocks noChangeShapeType="1"/>
            </p:cNvSpPr>
            <p:nvPr/>
          </p:nvSpPr>
          <p:spPr bwMode="auto">
            <a:xfrm flipV="1">
              <a:off x="6269978" y="4683826"/>
              <a:ext cx="0" cy="1447800"/>
            </a:xfrm>
            <a:prstGeom prst="line">
              <a:avLst/>
            </a:prstGeom>
            <a:noFill/>
            <a:ln w="79375" cap="sq">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wipe(left)">
                                      <p:cBhvr>
                                        <p:cTn id="7" dur="500"/>
                                        <p:tgtEl>
                                          <p:spTgt spid="122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234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29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87104"/>
                                        </p:tgtEl>
                                        <p:attrNameLst>
                                          <p:attrName>style.visibility</p:attrName>
                                        </p:attrNameLst>
                                      </p:cBhvr>
                                      <p:to>
                                        <p:strVal val="visible"/>
                                      </p:to>
                                    </p:set>
                                    <p:animEffect transition="in" filter="wipe(down)">
                                      <p:cBhvr>
                                        <p:cTn id="42" dur="500"/>
                                        <p:tgtEl>
                                          <p:spTgt spid="8710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29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3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3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87053"/>
                                        </p:tgtEl>
                                        <p:attrNameLst>
                                          <p:attrName>style.visibility</p:attrName>
                                        </p:attrNameLst>
                                      </p:cBhvr>
                                      <p:to>
                                        <p:strVal val="visible"/>
                                      </p:to>
                                    </p:set>
                                    <p:animEffect transition="in" filter="fade">
                                      <p:cBhvr>
                                        <p:cTn id="72" dur="1000"/>
                                        <p:tgtEl>
                                          <p:spTgt spid="87053"/>
                                        </p:tgtEl>
                                      </p:cBhvr>
                                    </p:animEffect>
                                    <p:anim calcmode="lin" valueType="num">
                                      <p:cBhvr>
                                        <p:cTn id="73" dur="1000" fill="hold"/>
                                        <p:tgtEl>
                                          <p:spTgt spid="87053"/>
                                        </p:tgtEl>
                                        <p:attrNameLst>
                                          <p:attrName>ppt_x</p:attrName>
                                        </p:attrNameLst>
                                      </p:cBhvr>
                                      <p:tavLst>
                                        <p:tav tm="0">
                                          <p:val>
                                            <p:strVal val="#ppt_x"/>
                                          </p:val>
                                        </p:tav>
                                        <p:tav tm="100000">
                                          <p:val>
                                            <p:strVal val="#ppt_x"/>
                                          </p:val>
                                        </p:tav>
                                      </p:tavLst>
                                    </p:anim>
                                    <p:anim calcmode="lin" valueType="num">
                                      <p:cBhvr>
                                        <p:cTn id="74" dur="1000" fill="hold"/>
                                        <p:tgtEl>
                                          <p:spTgt spid="87053"/>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87054"/>
                                        </p:tgtEl>
                                        <p:attrNameLst>
                                          <p:attrName>style.visibility</p:attrName>
                                        </p:attrNameLst>
                                      </p:cBhvr>
                                      <p:to>
                                        <p:strVal val="visible"/>
                                      </p:to>
                                    </p:set>
                                    <p:animEffect transition="in" filter="fade">
                                      <p:cBhvr>
                                        <p:cTn id="77" dur="1000"/>
                                        <p:tgtEl>
                                          <p:spTgt spid="87054"/>
                                        </p:tgtEl>
                                      </p:cBhvr>
                                    </p:animEffect>
                                    <p:anim calcmode="lin" valueType="num">
                                      <p:cBhvr>
                                        <p:cTn id="78" dur="1000" fill="hold"/>
                                        <p:tgtEl>
                                          <p:spTgt spid="87054"/>
                                        </p:tgtEl>
                                        <p:attrNameLst>
                                          <p:attrName>ppt_x</p:attrName>
                                        </p:attrNameLst>
                                      </p:cBhvr>
                                      <p:tavLst>
                                        <p:tav tm="0">
                                          <p:val>
                                            <p:strVal val="#ppt_x"/>
                                          </p:val>
                                        </p:tav>
                                        <p:tav tm="100000">
                                          <p:val>
                                            <p:strVal val="#ppt_x"/>
                                          </p:val>
                                        </p:tav>
                                      </p:tavLst>
                                    </p:anim>
                                    <p:anim calcmode="lin" valueType="num">
                                      <p:cBhvr>
                                        <p:cTn id="79" dur="1000" fill="hold"/>
                                        <p:tgtEl>
                                          <p:spTgt spid="87054"/>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wipe(down)">
                                      <p:cBhvr>
                                        <p:cTn id="8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autoUpdateAnimBg="0"/>
      <p:bldP spid="87104" grpId="0" animBg="1"/>
      <p:bldP spid="12334" grpId="0" autoUpdateAnimBg="0"/>
      <p:bldP spid="1234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日期占位符 1">
            <a:extLst>
              <a:ext uri="{FF2B5EF4-FFF2-40B4-BE49-F238E27FC236}">
                <a16:creationId xmlns:a16="http://schemas.microsoft.com/office/drawing/2014/main" id="{9A7BFF4F-1BB1-195A-0E4B-F5C8BBECC08B}"/>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A066849-9C59-43C6-8DCF-C4241078875D}"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2024/5/31</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6" name="页脚占位符 2">
            <a:extLst>
              <a:ext uri="{FF2B5EF4-FFF2-40B4-BE49-F238E27FC236}">
                <a16:creationId xmlns:a16="http://schemas.microsoft.com/office/drawing/2014/main" id="{86996495-D2A7-0DBA-1FBA-D86CB37A765E}"/>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7" name="灯片编号占位符 3">
            <a:extLst>
              <a:ext uri="{FF2B5EF4-FFF2-40B4-BE49-F238E27FC236}">
                <a16:creationId xmlns:a16="http://schemas.microsoft.com/office/drawing/2014/main" id="{030FCD03-435F-28B9-9874-A28BE28D8CB9}"/>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63EEC78-EE2A-4AD6-A437-8A626A1D8D7F}"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88078" name="Text Box 2">
            <a:extLst>
              <a:ext uri="{FF2B5EF4-FFF2-40B4-BE49-F238E27FC236}">
                <a16:creationId xmlns:a16="http://schemas.microsoft.com/office/drawing/2014/main" id="{E81E0A72-7F58-05AB-457F-81FA2686E15C}"/>
              </a:ext>
            </a:extLst>
          </p:cNvPr>
          <p:cNvSpPr txBox="1">
            <a:spLocks noChangeArrowheads="1"/>
          </p:cNvSpPr>
          <p:nvPr/>
        </p:nvSpPr>
        <p:spPr bwMode="auto">
          <a:xfrm>
            <a:off x="522288" y="323850"/>
            <a:ext cx="6570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上述结论可用于具有主导极点的高阶系统中。</a:t>
            </a:r>
          </a:p>
        </p:txBody>
      </p:sp>
      <p:grpSp>
        <p:nvGrpSpPr>
          <p:cNvPr id="2" name="Group 3">
            <a:extLst>
              <a:ext uri="{FF2B5EF4-FFF2-40B4-BE49-F238E27FC236}">
                <a16:creationId xmlns:a16="http://schemas.microsoft.com/office/drawing/2014/main" id="{22245399-AFA0-B3AE-096D-415147BFFE17}"/>
              </a:ext>
            </a:extLst>
          </p:cNvPr>
          <p:cNvGrpSpPr>
            <a:grpSpLocks/>
          </p:cNvGrpSpPr>
          <p:nvPr/>
        </p:nvGrpSpPr>
        <p:grpSpPr bwMode="auto">
          <a:xfrm>
            <a:off x="566738" y="863600"/>
            <a:ext cx="7875587" cy="1563688"/>
            <a:chOff x="0" y="0"/>
            <a:chExt cx="5040" cy="985"/>
          </a:xfrm>
        </p:grpSpPr>
        <p:sp>
          <p:nvSpPr>
            <p:cNvPr id="88091" name="Text Box 4">
              <a:extLst>
                <a:ext uri="{FF2B5EF4-FFF2-40B4-BE49-F238E27FC236}">
                  <a16:creationId xmlns:a16="http://schemas.microsoft.com/office/drawing/2014/main" id="{982D7E70-3FC1-AE88-54D0-6D6E630BCC2B}"/>
                </a:ext>
              </a:extLst>
            </p:cNvPr>
            <p:cNvSpPr txBox="1">
              <a:spLocks noChangeArrowheads="1"/>
            </p:cNvSpPr>
            <p:nvPr/>
          </p:nvSpPr>
          <p:spPr bwMode="auto">
            <a:xfrm>
              <a:off x="0" y="122"/>
              <a:ext cx="4992"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例</a:t>
              </a: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4-12]</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单位反馈系统的开环传递函数为</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若要求闭环单位阶跃响应最大超调量                   ，试确定开环放大系数。</a:t>
              </a:r>
            </a:p>
          </p:txBody>
        </p:sp>
        <p:graphicFrame>
          <p:nvGraphicFramePr>
            <p:cNvPr id="88073" name="Object 5">
              <a:extLst>
                <a:ext uri="{FF2B5EF4-FFF2-40B4-BE49-F238E27FC236}">
                  <a16:creationId xmlns:a16="http://schemas.microsoft.com/office/drawing/2014/main" id="{134DC84A-8145-EB71-9FA5-47B5D914D2FB}"/>
                </a:ext>
              </a:extLst>
            </p:cNvPr>
            <p:cNvGraphicFramePr>
              <a:graphicFrameLocks noChangeAspect="1"/>
            </p:cNvGraphicFramePr>
            <p:nvPr/>
          </p:nvGraphicFramePr>
          <p:xfrm>
            <a:off x="3448" y="0"/>
            <a:ext cx="1592" cy="506"/>
          </p:xfrm>
          <a:graphic>
            <a:graphicData uri="http://schemas.openxmlformats.org/presentationml/2006/ole">
              <mc:AlternateContent xmlns:mc="http://schemas.openxmlformats.org/markup-compatibility/2006">
                <mc:Choice xmlns:v="urn:schemas-microsoft-com:vml" Requires="v">
                  <p:oleObj r:id="rId2" imgW="1397317" imgH="444817" progId="Equation.3">
                    <p:embed/>
                  </p:oleObj>
                </mc:Choice>
                <mc:Fallback>
                  <p:oleObj r:id="rId2" imgW="1397317" imgH="444817" progId="Equation.3">
                    <p:embed/>
                    <p:pic>
                      <p:nvPicPr>
                        <p:cNvPr id="88073" name="Object 5">
                          <a:extLst>
                            <a:ext uri="{FF2B5EF4-FFF2-40B4-BE49-F238E27FC236}">
                              <a16:creationId xmlns:a16="http://schemas.microsoft.com/office/drawing/2014/main" id="{134DC84A-8145-EB71-9FA5-47B5D914D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 y="0"/>
                          <a:ext cx="1592" cy="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4" name="Object 6">
              <a:extLst>
                <a:ext uri="{FF2B5EF4-FFF2-40B4-BE49-F238E27FC236}">
                  <a16:creationId xmlns:a16="http://schemas.microsoft.com/office/drawing/2014/main" id="{CB78F410-2130-F85C-EA4D-813CB14FC79A}"/>
                </a:ext>
              </a:extLst>
            </p:cNvPr>
            <p:cNvGraphicFramePr>
              <a:graphicFrameLocks noChangeAspect="1"/>
            </p:cNvGraphicFramePr>
            <p:nvPr/>
          </p:nvGraphicFramePr>
          <p:xfrm>
            <a:off x="3288" y="541"/>
            <a:ext cx="792" cy="205"/>
          </p:xfrm>
          <a:graphic>
            <a:graphicData uri="http://schemas.openxmlformats.org/presentationml/2006/ole">
              <mc:AlternateContent xmlns:mc="http://schemas.openxmlformats.org/markup-compatibility/2006">
                <mc:Choice xmlns:v="urn:schemas-microsoft-com:vml" Requires="v">
                  <p:oleObj r:id="rId4" imgW="685225" imgH="177886" progId="Equation.3">
                    <p:embed/>
                  </p:oleObj>
                </mc:Choice>
                <mc:Fallback>
                  <p:oleObj r:id="rId4" imgW="685225" imgH="177886" progId="Equation.3">
                    <p:embed/>
                    <p:pic>
                      <p:nvPicPr>
                        <p:cNvPr id="88074" name="Object 6">
                          <a:extLst>
                            <a:ext uri="{FF2B5EF4-FFF2-40B4-BE49-F238E27FC236}">
                              <a16:creationId xmlns:a16="http://schemas.microsoft.com/office/drawing/2014/main" id="{CB78F410-2130-F85C-EA4D-813CB14FC7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8" y="541"/>
                          <a:ext cx="792"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319" name="Text Box 7">
            <a:extLst>
              <a:ext uri="{FF2B5EF4-FFF2-40B4-BE49-F238E27FC236}">
                <a16:creationId xmlns:a16="http://schemas.microsoft.com/office/drawing/2014/main" id="{A886C2F5-DD99-4CDD-F1F4-1B26A1BF6515}"/>
              </a:ext>
            </a:extLst>
          </p:cNvPr>
          <p:cNvSpPr txBox="1">
            <a:spLocks noChangeArrowheads="1"/>
          </p:cNvSpPr>
          <p:nvPr/>
        </p:nvSpPr>
        <p:spPr bwMode="auto">
          <a:xfrm>
            <a:off x="522288" y="2798763"/>
            <a:ext cx="3602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解</a:t>
            </a: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画出根轨迹如右。</a:t>
            </a:r>
          </a:p>
        </p:txBody>
      </p:sp>
      <p:grpSp>
        <p:nvGrpSpPr>
          <p:cNvPr id="3" name="Group 8">
            <a:extLst>
              <a:ext uri="{FF2B5EF4-FFF2-40B4-BE49-F238E27FC236}">
                <a16:creationId xmlns:a16="http://schemas.microsoft.com/office/drawing/2014/main" id="{D039CB5B-AF38-1C8E-D2EE-1386464B10EA}"/>
              </a:ext>
            </a:extLst>
          </p:cNvPr>
          <p:cNvGrpSpPr>
            <a:grpSpLocks/>
          </p:cNvGrpSpPr>
          <p:nvPr/>
        </p:nvGrpSpPr>
        <p:grpSpPr bwMode="auto">
          <a:xfrm>
            <a:off x="4392613" y="2168525"/>
            <a:ext cx="4591050" cy="3646488"/>
            <a:chOff x="0" y="0"/>
            <a:chExt cx="2892" cy="2297"/>
          </a:xfrm>
        </p:grpSpPr>
        <p:pic>
          <p:nvPicPr>
            <p:cNvPr id="88087" name="Picture 9">
              <a:extLst>
                <a:ext uri="{FF2B5EF4-FFF2-40B4-BE49-F238E27FC236}">
                  <a16:creationId xmlns:a16="http://schemas.microsoft.com/office/drawing/2014/main" id="{663870CD-2392-4960-97E5-4FA44B7A4E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6755" t="6746" r="7173" b="2103"/>
            <a:stretch>
              <a:fillRect/>
            </a:stretch>
          </p:blipFill>
          <p:spPr bwMode="auto">
            <a:xfrm>
              <a:off x="0" y="0"/>
              <a:ext cx="2892" cy="2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88" name="Line 10">
              <a:extLst>
                <a:ext uri="{FF2B5EF4-FFF2-40B4-BE49-F238E27FC236}">
                  <a16:creationId xmlns:a16="http://schemas.microsoft.com/office/drawing/2014/main" id="{B3A55A02-7B7A-D2A2-486D-38D6BBC07FC0}"/>
                </a:ext>
              </a:extLst>
            </p:cNvPr>
            <p:cNvSpPr>
              <a:spLocks noChangeShapeType="1"/>
            </p:cNvSpPr>
            <p:nvPr/>
          </p:nvSpPr>
          <p:spPr bwMode="auto">
            <a:xfrm flipH="1" flipV="1">
              <a:off x="1885" y="454"/>
              <a:ext cx="336" cy="672"/>
            </a:xfrm>
            <a:prstGeom prst="line">
              <a:avLst/>
            </a:prstGeom>
            <a:noFill/>
            <a:ln w="12700" cap="sq">
              <a:solidFill>
                <a:srgbClr val="993366"/>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8089" name="未知">
              <a:extLst>
                <a:ext uri="{FF2B5EF4-FFF2-40B4-BE49-F238E27FC236}">
                  <a16:creationId xmlns:a16="http://schemas.microsoft.com/office/drawing/2014/main" id="{649382AA-CBEF-0574-AF58-2BCBB4035CDA}"/>
                </a:ext>
              </a:extLst>
            </p:cNvPr>
            <p:cNvSpPr>
              <a:spLocks/>
            </p:cNvSpPr>
            <p:nvPr/>
          </p:nvSpPr>
          <p:spPr bwMode="auto">
            <a:xfrm>
              <a:off x="2125" y="1030"/>
              <a:ext cx="48" cy="96"/>
            </a:xfrm>
            <a:custGeom>
              <a:avLst/>
              <a:gdLst>
                <a:gd name="T0" fmla="*/ 48 w 48"/>
                <a:gd name="T1" fmla="*/ 0 h 96"/>
                <a:gd name="T2" fmla="*/ 0 w 48"/>
                <a:gd name="T3" fmla="*/ 96 h 96"/>
                <a:gd name="T4" fmla="*/ 0 60000 65536"/>
                <a:gd name="T5" fmla="*/ 0 60000 65536"/>
                <a:gd name="T6" fmla="*/ 0 w 48"/>
                <a:gd name="T7" fmla="*/ 0 h 96"/>
                <a:gd name="T8" fmla="*/ 48 w 48"/>
                <a:gd name="T9" fmla="*/ 96 h 96"/>
              </a:gdLst>
              <a:ahLst/>
              <a:cxnLst>
                <a:cxn ang="T4">
                  <a:pos x="T0" y="T1"/>
                </a:cxn>
                <a:cxn ang="T5">
                  <a:pos x="T2" y="T3"/>
                </a:cxn>
              </a:cxnLst>
              <a:rect l="T6" t="T7" r="T8" b="T9"/>
              <a:pathLst>
                <a:path w="48" h="96">
                  <a:moveTo>
                    <a:pt x="48" y="0"/>
                  </a:moveTo>
                  <a:cubicBezTo>
                    <a:pt x="28" y="40"/>
                    <a:pt x="8" y="80"/>
                    <a:pt x="0" y="96"/>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8068" name="Object 12">
              <a:extLst>
                <a:ext uri="{FF2B5EF4-FFF2-40B4-BE49-F238E27FC236}">
                  <a16:creationId xmlns:a16="http://schemas.microsoft.com/office/drawing/2014/main" id="{59050021-5645-3444-5060-112E8712276F}"/>
                </a:ext>
              </a:extLst>
            </p:cNvPr>
            <p:cNvGraphicFramePr>
              <a:graphicFrameLocks noChangeAspect="1"/>
            </p:cNvGraphicFramePr>
            <p:nvPr/>
          </p:nvGraphicFramePr>
          <p:xfrm>
            <a:off x="2221" y="934"/>
            <a:ext cx="169" cy="208"/>
          </p:xfrm>
          <a:graphic>
            <a:graphicData uri="http://schemas.openxmlformats.org/presentationml/2006/ole">
              <mc:AlternateContent xmlns:mc="http://schemas.openxmlformats.org/markup-compatibility/2006">
                <mc:Choice xmlns:v="urn:schemas-microsoft-com:vml" Requires="v">
                  <p:oleObj r:id="rId7" imgW="165489" imgH="203605" progId="Equation.3">
                    <p:embed/>
                  </p:oleObj>
                </mc:Choice>
                <mc:Fallback>
                  <p:oleObj r:id="rId7" imgW="165489" imgH="203605" progId="Equation.3">
                    <p:embed/>
                    <p:pic>
                      <p:nvPicPr>
                        <p:cNvPr id="88068" name="Object 12">
                          <a:extLst>
                            <a:ext uri="{FF2B5EF4-FFF2-40B4-BE49-F238E27FC236}">
                              <a16:creationId xmlns:a16="http://schemas.microsoft.com/office/drawing/2014/main" id="{59050021-5645-3444-5060-112E871227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1" y="934"/>
                          <a:ext cx="169"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9" name="Object 13">
              <a:extLst>
                <a:ext uri="{FF2B5EF4-FFF2-40B4-BE49-F238E27FC236}">
                  <a16:creationId xmlns:a16="http://schemas.microsoft.com/office/drawing/2014/main" id="{7956E806-CBDE-693A-890A-E44000678366}"/>
                </a:ext>
              </a:extLst>
            </p:cNvPr>
            <p:cNvGraphicFramePr>
              <a:graphicFrameLocks noChangeAspect="1"/>
            </p:cNvGraphicFramePr>
            <p:nvPr/>
          </p:nvGraphicFramePr>
          <p:xfrm>
            <a:off x="2053" y="862"/>
            <a:ext cx="168" cy="168"/>
          </p:xfrm>
          <a:graphic>
            <a:graphicData uri="http://schemas.openxmlformats.org/presentationml/2006/ole">
              <mc:AlternateContent xmlns:mc="http://schemas.openxmlformats.org/markup-compatibility/2006">
                <mc:Choice xmlns:v="urn:schemas-microsoft-com:vml" Requires="v">
                  <p:oleObj r:id="rId9" imgW="76616" imgH="76616" progId="Equation.3">
                    <p:embed/>
                  </p:oleObj>
                </mc:Choice>
                <mc:Fallback>
                  <p:oleObj r:id="rId9" imgW="76616" imgH="76616" progId="Equation.3">
                    <p:embed/>
                    <p:pic>
                      <p:nvPicPr>
                        <p:cNvPr id="88069" name="Object 13">
                          <a:extLst>
                            <a:ext uri="{FF2B5EF4-FFF2-40B4-BE49-F238E27FC236}">
                              <a16:creationId xmlns:a16="http://schemas.microsoft.com/office/drawing/2014/main" id="{7956E806-CBDE-693A-890A-E4400067836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3" y="862"/>
                          <a:ext cx="16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0" name="Object 14">
              <a:extLst>
                <a:ext uri="{FF2B5EF4-FFF2-40B4-BE49-F238E27FC236}">
                  <a16:creationId xmlns:a16="http://schemas.microsoft.com/office/drawing/2014/main" id="{8E3E08A9-2731-E775-69AC-E7830852EF46}"/>
                </a:ext>
              </a:extLst>
            </p:cNvPr>
            <p:cNvGraphicFramePr>
              <a:graphicFrameLocks noChangeAspect="1"/>
            </p:cNvGraphicFramePr>
            <p:nvPr/>
          </p:nvGraphicFramePr>
          <p:xfrm>
            <a:off x="1896" y="786"/>
            <a:ext cx="181" cy="196"/>
          </p:xfrm>
          <a:graphic>
            <a:graphicData uri="http://schemas.openxmlformats.org/presentationml/2006/ole">
              <mc:AlternateContent xmlns:mc="http://schemas.openxmlformats.org/markup-compatibility/2006">
                <mc:Choice xmlns:v="urn:schemas-microsoft-com:vml" Requires="v">
                  <p:oleObj r:id="rId11" imgW="152280" imgH="164880" progId="Equation.3">
                    <p:embed/>
                  </p:oleObj>
                </mc:Choice>
                <mc:Fallback>
                  <p:oleObj r:id="rId11" imgW="152280" imgH="164880" progId="Equation.3">
                    <p:embed/>
                    <p:pic>
                      <p:nvPicPr>
                        <p:cNvPr id="88070" name="Object 14">
                          <a:extLst>
                            <a:ext uri="{FF2B5EF4-FFF2-40B4-BE49-F238E27FC236}">
                              <a16:creationId xmlns:a16="http://schemas.microsoft.com/office/drawing/2014/main" id="{8E3E08A9-2731-E775-69AC-E7830852EF4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96" y="786"/>
                          <a:ext cx="181"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90" name="Line 15">
              <a:extLst>
                <a:ext uri="{FF2B5EF4-FFF2-40B4-BE49-F238E27FC236}">
                  <a16:creationId xmlns:a16="http://schemas.microsoft.com/office/drawing/2014/main" id="{979E7A95-0756-C717-A158-39E3CDEF908D}"/>
                </a:ext>
              </a:extLst>
            </p:cNvPr>
            <p:cNvSpPr>
              <a:spLocks noChangeShapeType="1"/>
            </p:cNvSpPr>
            <p:nvPr/>
          </p:nvSpPr>
          <p:spPr bwMode="auto">
            <a:xfrm flipV="1">
              <a:off x="1885" y="1126"/>
              <a:ext cx="336" cy="624"/>
            </a:xfrm>
            <a:prstGeom prst="line">
              <a:avLst/>
            </a:prstGeom>
            <a:noFill/>
            <a:ln w="12700" cap="sq">
              <a:solidFill>
                <a:srgbClr val="993366"/>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8071" name="Object 16">
              <a:extLst>
                <a:ext uri="{FF2B5EF4-FFF2-40B4-BE49-F238E27FC236}">
                  <a16:creationId xmlns:a16="http://schemas.microsoft.com/office/drawing/2014/main" id="{3B007F87-007B-4B57-A97F-55EF73DD9F86}"/>
                </a:ext>
              </a:extLst>
            </p:cNvPr>
            <p:cNvGraphicFramePr>
              <a:graphicFrameLocks noChangeAspect="1"/>
            </p:cNvGraphicFramePr>
            <p:nvPr/>
          </p:nvGraphicFramePr>
          <p:xfrm>
            <a:off x="1896" y="1174"/>
            <a:ext cx="181" cy="196"/>
          </p:xfrm>
          <a:graphic>
            <a:graphicData uri="http://schemas.openxmlformats.org/presentationml/2006/ole">
              <mc:AlternateContent xmlns:mc="http://schemas.openxmlformats.org/markup-compatibility/2006">
                <mc:Choice xmlns:v="urn:schemas-microsoft-com:vml" Requires="v">
                  <p:oleObj r:id="rId13" imgW="152280" imgH="164880" progId="Equation.3">
                    <p:embed/>
                  </p:oleObj>
                </mc:Choice>
                <mc:Fallback>
                  <p:oleObj r:id="rId13" imgW="152280" imgH="164880" progId="Equation.3">
                    <p:embed/>
                    <p:pic>
                      <p:nvPicPr>
                        <p:cNvPr id="88071" name="Object 16">
                          <a:extLst>
                            <a:ext uri="{FF2B5EF4-FFF2-40B4-BE49-F238E27FC236}">
                              <a16:creationId xmlns:a16="http://schemas.microsoft.com/office/drawing/2014/main" id="{3B007F87-007B-4B57-A97F-55EF73DD9F8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96" y="1174"/>
                          <a:ext cx="181"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2" name="Object 17">
              <a:extLst>
                <a:ext uri="{FF2B5EF4-FFF2-40B4-BE49-F238E27FC236}">
                  <a16:creationId xmlns:a16="http://schemas.microsoft.com/office/drawing/2014/main" id="{FB99FE27-B6AB-F787-1618-2CE9817428D0}"/>
                </a:ext>
              </a:extLst>
            </p:cNvPr>
            <p:cNvGraphicFramePr>
              <a:graphicFrameLocks noChangeAspect="1"/>
            </p:cNvGraphicFramePr>
            <p:nvPr/>
          </p:nvGraphicFramePr>
          <p:xfrm>
            <a:off x="2053" y="1198"/>
            <a:ext cx="168" cy="168"/>
          </p:xfrm>
          <a:graphic>
            <a:graphicData uri="http://schemas.openxmlformats.org/presentationml/2006/ole">
              <mc:AlternateContent xmlns:mc="http://schemas.openxmlformats.org/markup-compatibility/2006">
                <mc:Choice xmlns:v="urn:schemas-microsoft-com:vml" Requires="v">
                  <p:oleObj r:id="rId15" imgW="76616" imgH="76616" progId="Equation.3">
                    <p:embed/>
                  </p:oleObj>
                </mc:Choice>
                <mc:Fallback>
                  <p:oleObj r:id="rId15" imgW="76616" imgH="76616" progId="Equation.3">
                    <p:embed/>
                    <p:pic>
                      <p:nvPicPr>
                        <p:cNvPr id="88072" name="Object 17">
                          <a:extLst>
                            <a:ext uri="{FF2B5EF4-FFF2-40B4-BE49-F238E27FC236}">
                              <a16:creationId xmlns:a16="http://schemas.microsoft.com/office/drawing/2014/main" id="{FB99FE27-B6AB-F787-1618-2CE9817428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3" y="1198"/>
                          <a:ext cx="16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8">
            <a:extLst>
              <a:ext uri="{FF2B5EF4-FFF2-40B4-BE49-F238E27FC236}">
                <a16:creationId xmlns:a16="http://schemas.microsoft.com/office/drawing/2014/main" id="{A1C89134-AFDA-A1CD-AFF5-448B46D31BC7}"/>
              </a:ext>
            </a:extLst>
          </p:cNvPr>
          <p:cNvGrpSpPr>
            <a:grpSpLocks/>
          </p:cNvGrpSpPr>
          <p:nvPr/>
        </p:nvGrpSpPr>
        <p:grpSpPr bwMode="auto">
          <a:xfrm>
            <a:off x="568325" y="5859463"/>
            <a:ext cx="4679950" cy="528637"/>
            <a:chOff x="0" y="0"/>
            <a:chExt cx="2978" cy="333"/>
          </a:xfrm>
        </p:grpSpPr>
        <p:graphicFrame>
          <p:nvGraphicFramePr>
            <p:cNvPr id="88067" name="Object 19">
              <a:extLst>
                <a:ext uri="{FF2B5EF4-FFF2-40B4-BE49-F238E27FC236}">
                  <a16:creationId xmlns:a16="http://schemas.microsoft.com/office/drawing/2014/main" id="{6D6E236E-5F8E-445B-6074-CCDC70AB6451}"/>
                </a:ext>
              </a:extLst>
            </p:cNvPr>
            <p:cNvGraphicFramePr>
              <a:graphicFrameLocks noChangeAspect="1"/>
            </p:cNvGraphicFramePr>
            <p:nvPr/>
          </p:nvGraphicFramePr>
          <p:xfrm>
            <a:off x="199" y="29"/>
            <a:ext cx="914" cy="304"/>
          </p:xfrm>
          <a:graphic>
            <a:graphicData uri="http://schemas.openxmlformats.org/presentationml/2006/ole">
              <mc:AlternateContent xmlns:mc="http://schemas.openxmlformats.org/markup-compatibility/2006">
                <mc:Choice xmlns:v="urn:schemas-microsoft-com:vml" Requires="v">
                  <p:oleObj r:id="rId16" imgW="571817" imgH="241617" progId="Equation.3">
                    <p:embed/>
                  </p:oleObj>
                </mc:Choice>
                <mc:Fallback>
                  <p:oleObj r:id="rId16" imgW="571817" imgH="241617" progId="Equation.3">
                    <p:embed/>
                    <p:pic>
                      <p:nvPicPr>
                        <p:cNvPr id="88067" name="Object 19">
                          <a:extLst>
                            <a:ext uri="{FF2B5EF4-FFF2-40B4-BE49-F238E27FC236}">
                              <a16:creationId xmlns:a16="http://schemas.microsoft.com/office/drawing/2014/main" id="{6D6E236E-5F8E-445B-6074-CCDC70AB645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9" y="29"/>
                          <a:ext cx="91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6" name="Rectangle 20">
              <a:extLst>
                <a:ext uri="{FF2B5EF4-FFF2-40B4-BE49-F238E27FC236}">
                  <a16:creationId xmlns:a16="http://schemas.microsoft.com/office/drawing/2014/main" id="{9B425178-9E49-0972-76DE-C454E10C1CF0}"/>
                </a:ext>
              </a:extLst>
            </p:cNvPr>
            <p:cNvSpPr>
              <a:spLocks noChangeArrowheads="1"/>
            </p:cNvSpPr>
            <p:nvPr/>
          </p:nvSpPr>
          <p:spPr bwMode="auto">
            <a:xfrm>
              <a:off x="0" y="0"/>
              <a:ext cx="29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当           时，闭环系统不稳定。</a:t>
              </a:r>
              <a:r>
                <a:rPr kumimoji="0" lang="zh-CN" altLang="zh-CN"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rPr>
                <a:t>            </a:t>
              </a:r>
            </a:p>
          </p:txBody>
        </p:sp>
      </p:grpSp>
      <p:grpSp>
        <p:nvGrpSpPr>
          <p:cNvPr id="5" name="Group 21">
            <a:extLst>
              <a:ext uri="{FF2B5EF4-FFF2-40B4-BE49-F238E27FC236}">
                <a16:creationId xmlns:a16="http://schemas.microsoft.com/office/drawing/2014/main" id="{49C52B94-6C73-0A16-CB9D-787F1889B45B}"/>
              </a:ext>
            </a:extLst>
          </p:cNvPr>
          <p:cNvGrpSpPr>
            <a:grpSpLocks/>
          </p:cNvGrpSpPr>
          <p:nvPr/>
        </p:nvGrpSpPr>
        <p:grpSpPr bwMode="auto">
          <a:xfrm>
            <a:off x="566738" y="4464050"/>
            <a:ext cx="2789237" cy="539750"/>
            <a:chOff x="0" y="0"/>
            <a:chExt cx="1824" cy="340"/>
          </a:xfrm>
        </p:grpSpPr>
        <p:graphicFrame>
          <p:nvGraphicFramePr>
            <p:cNvPr id="88066" name="Object 22">
              <a:extLst>
                <a:ext uri="{FF2B5EF4-FFF2-40B4-BE49-F238E27FC236}">
                  <a16:creationId xmlns:a16="http://schemas.microsoft.com/office/drawing/2014/main" id="{624E158B-0135-FFD0-9E50-5911EE99658D}"/>
                </a:ext>
              </a:extLst>
            </p:cNvPr>
            <p:cNvGraphicFramePr>
              <a:graphicFrameLocks noChangeAspect="1"/>
            </p:cNvGraphicFramePr>
            <p:nvPr/>
          </p:nvGraphicFramePr>
          <p:xfrm>
            <a:off x="850" y="36"/>
            <a:ext cx="974" cy="304"/>
          </p:xfrm>
          <a:graphic>
            <a:graphicData uri="http://schemas.openxmlformats.org/presentationml/2006/ole">
              <mc:AlternateContent xmlns:mc="http://schemas.openxmlformats.org/markup-compatibility/2006">
                <mc:Choice xmlns:v="urn:schemas-microsoft-com:vml" Requires="v">
                  <p:oleObj r:id="rId18" imgW="609917" imgH="241617" progId="Equation.3">
                    <p:embed/>
                  </p:oleObj>
                </mc:Choice>
                <mc:Fallback>
                  <p:oleObj r:id="rId18" imgW="609917" imgH="241617" progId="Equation.3">
                    <p:embed/>
                    <p:pic>
                      <p:nvPicPr>
                        <p:cNvPr id="88066" name="Object 22">
                          <a:extLst>
                            <a:ext uri="{FF2B5EF4-FFF2-40B4-BE49-F238E27FC236}">
                              <a16:creationId xmlns:a16="http://schemas.microsoft.com/office/drawing/2014/main" id="{624E158B-0135-FFD0-9E50-5911EE99658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0" y="36"/>
                          <a:ext cx="97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5" name="Rectangle 23">
              <a:extLst>
                <a:ext uri="{FF2B5EF4-FFF2-40B4-BE49-F238E27FC236}">
                  <a16:creationId xmlns:a16="http://schemas.microsoft.com/office/drawing/2014/main" id="{069D8EC6-3401-9AB8-F867-8A8F745B690A}"/>
                </a:ext>
              </a:extLst>
            </p:cNvPr>
            <p:cNvSpPr>
              <a:spLocks noChangeArrowheads="1"/>
            </p:cNvSpPr>
            <p:nvPr/>
          </p:nvSpPr>
          <p:spPr bwMode="auto">
            <a:xfrm>
              <a:off x="0" y="0"/>
              <a:ext cx="9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临界增益</a:t>
              </a:r>
            </a:p>
          </p:txBody>
        </p:sp>
      </p:grpSp>
      <p:sp>
        <p:nvSpPr>
          <p:cNvPr id="13336" name="Rectangle 24">
            <a:extLst>
              <a:ext uri="{FF2B5EF4-FFF2-40B4-BE49-F238E27FC236}">
                <a16:creationId xmlns:a16="http://schemas.microsoft.com/office/drawing/2014/main" id="{7DB4A543-7B14-516F-2547-6D3FB7C25C11}"/>
              </a:ext>
            </a:extLst>
          </p:cNvPr>
          <p:cNvSpPr>
            <a:spLocks noChangeArrowheads="1"/>
          </p:cNvSpPr>
          <p:nvPr/>
        </p:nvSpPr>
        <p:spPr bwMode="auto">
          <a:xfrm>
            <a:off x="522288" y="3563938"/>
            <a:ext cx="3681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根轨迹与虚轴交点</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+j5, -j5</a:t>
            </a:r>
            <a:endPar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endParaRPr>
          </a:p>
        </p:txBody>
      </p:sp>
      <p:sp>
        <p:nvSpPr>
          <p:cNvPr id="6" name="文本框 5">
            <a:extLst>
              <a:ext uri="{FF2B5EF4-FFF2-40B4-BE49-F238E27FC236}">
                <a16:creationId xmlns:a16="http://schemas.microsoft.com/office/drawing/2014/main" id="{4298CC55-9876-9055-C01D-6D42EE043E85}"/>
              </a:ext>
            </a:extLst>
          </p:cNvPr>
          <p:cNvSpPr txBox="1"/>
          <p:nvPr/>
        </p:nvSpPr>
        <p:spPr>
          <a:xfrm>
            <a:off x="387350" y="2403923"/>
            <a:ext cx="4005263" cy="40011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开环放大系数</a:t>
            </a:r>
            <a:r>
              <a:rPr kumimoji="0" lang="en-US" altLang="zh-CN" sz="20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a:t>
            </a:r>
            <a:r>
              <a:rPr kumimoji="0" lang="zh-CN" altLang="en-US" sz="20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开环增益</a:t>
            </a:r>
            <a:r>
              <a:rPr kumimoji="0" lang="en-US" altLang="zh-CN" sz="20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a:t>
            </a:r>
            <a:r>
              <a:rPr kumimoji="0" lang="zh-CN" altLang="en-US" sz="20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尾</a:t>
            </a:r>
            <a:r>
              <a:rPr kumimoji="0" lang="en-US" altLang="zh-CN" sz="20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1</a:t>
            </a:r>
            <a:r>
              <a:rPr kumimoji="0" lang="zh-CN" altLang="en-US" sz="20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型</a:t>
            </a:r>
            <a:r>
              <a:rPr kumimoji="0" lang="en-US" altLang="zh-CN" sz="20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a:t>
            </a:r>
            <a:endParaRPr kumimoji="0" lang="zh-CN" altLang="en-US" sz="20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Verdana"/>
              <a:ea typeface="宋体"/>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autoUpdateAnimBg="0"/>
      <p:bldP spid="13336" grpId="0" autoUpdateAnimBg="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03CCA36-BBEF-1A1E-72C9-92B394725A30}"/>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F42CBD5-8615-4EC8-8E26-5C23C2DDA3CA}" type="datetime1">
              <a:rPr kumimoji="0" lang="zh-CN" altLang="en-US" sz="1400" b="0" i="0" u="none" strike="noStrike" kern="1200" cap="none" spc="0" normalizeH="0" baseline="0" noProof="0" smtClean="0">
                <a:ln>
                  <a:noFill/>
                </a:ln>
                <a:solidFill>
                  <a:srgbClr val="006699"/>
                </a:solidFill>
                <a:effectLst/>
                <a:uLnTx/>
                <a:uFillTx/>
                <a:latin typeface="Verdana"/>
                <a:ea typeface="宋体"/>
                <a:cs typeface="+mn-cs"/>
              </a:rPr>
              <a:pPr marL="0" marR="0" lvl="0" indent="0" algn="l" defTabSz="457200" rtl="0" eaLnBrk="1" fontAlgn="auto" latinLnBrk="0" hangingPunct="1">
                <a:lnSpc>
                  <a:spcPct val="100000"/>
                </a:lnSpc>
                <a:spcBef>
                  <a:spcPts val="0"/>
                </a:spcBef>
                <a:spcAft>
                  <a:spcPts val="0"/>
                </a:spcAft>
                <a:buClrTx/>
                <a:buSzTx/>
                <a:buFontTx/>
                <a:buNone/>
                <a:tabLst/>
                <a:defRPr/>
              </a:pPr>
              <a:t>2024/5/31</a:t>
            </a:fld>
            <a:endParaRPr kumimoji="0" lang="en-US" sz="1400" b="0" i="0" u="none" strike="noStrike" kern="1200" cap="none" spc="0" normalizeH="0" baseline="0" noProof="0">
              <a:ln>
                <a:noFill/>
              </a:ln>
              <a:solidFill>
                <a:srgbClr val="006699"/>
              </a:solidFill>
              <a:effectLst/>
              <a:uLnTx/>
              <a:uFillTx/>
              <a:latin typeface="Verdana"/>
              <a:ea typeface="宋体"/>
              <a:cs typeface="+mn-cs"/>
            </a:endParaRPr>
          </a:p>
        </p:txBody>
      </p:sp>
      <p:sp>
        <p:nvSpPr>
          <p:cNvPr id="5" name="页脚占位符 4">
            <a:extLst>
              <a:ext uri="{FF2B5EF4-FFF2-40B4-BE49-F238E27FC236}">
                <a16:creationId xmlns:a16="http://schemas.microsoft.com/office/drawing/2014/main" id="{CFA4CC1C-A3D0-149D-3790-FA2A2F016770}"/>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a:ea typeface="宋体"/>
              <a:cs typeface="+mn-cs"/>
            </a:endParaRPr>
          </a:p>
        </p:txBody>
      </p:sp>
      <p:sp>
        <p:nvSpPr>
          <p:cNvPr id="6" name="灯片编号占位符 5">
            <a:extLst>
              <a:ext uri="{FF2B5EF4-FFF2-40B4-BE49-F238E27FC236}">
                <a16:creationId xmlns:a16="http://schemas.microsoft.com/office/drawing/2014/main" id="{BEB01F31-1CD2-284D-EAFF-BDA849D8815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9AF3CB-7905-4779-AC9A-8A715C070A09}" type="slidenum">
              <a:rPr kumimoji="0" lang="en-US" altLang="zh-CN" sz="1400" b="0" i="0" u="none" strike="noStrike" kern="1200" cap="none" spc="0" normalizeH="0" baseline="0" noProof="0" smtClean="0">
                <a:ln>
                  <a:noFill/>
                </a:ln>
                <a:solidFill>
                  <a:srgbClr val="006699"/>
                </a:solidFill>
                <a:effectLst/>
                <a:uLnTx/>
                <a:uFillTx/>
                <a:latin typeface="Verdana"/>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altLang="zh-CN" sz="1400" b="0" i="0" u="none" strike="noStrike" kern="1200" cap="none" spc="0" normalizeH="0" baseline="0" noProof="0">
              <a:ln>
                <a:noFill/>
              </a:ln>
              <a:solidFill>
                <a:srgbClr val="006699"/>
              </a:solidFill>
              <a:effectLst/>
              <a:uLnTx/>
              <a:uFillTx/>
              <a:latin typeface="Verdana"/>
              <a:ea typeface="宋体" panose="02010600030101010101" pitchFamily="2" charset="-122"/>
              <a:cs typeface="+mn-cs"/>
            </a:endParaRPr>
          </a:p>
        </p:txBody>
      </p:sp>
      <p:sp>
        <p:nvSpPr>
          <p:cNvPr id="7" name="Text Box 2">
            <a:extLst>
              <a:ext uri="{FF2B5EF4-FFF2-40B4-BE49-F238E27FC236}">
                <a16:creationId xmlns:a16="http://schemas.microsoft.com/office/drawing/2014/main" id="{CF2A4C06-11DB-FA21-9724-1E6FC9952066}"/>
              </a:ext>
            </a:extLst>
          </p:cNvPr>
          <p:cNvSpPr txBox="1">
            <a:spLocks noChangeArrowheads="1"/>
          </p:cNvSpPr>
          <p:nvPr/>
        </p:nvSpPr>
        <p:spPr bwMode="auto">
          <a:xfrm>
            <a:off x="522288" y="323850"/>
            <a:ext cx="6570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上述结论可用于具有主导极点的高阶系统中。</a:t>
            </a:r>
          </a:p>
        </p:txBody>
      </p:sp>
      <p:grpSp>
        <p:nvGrpSpPr>
          <p:cNvPr id="8" name="Group 3">
            <a:extLst>
              <a:ext uri="{FF2B5EF4-FFF2-40B4-BE49-F238E27FC236}">
                <a16:creationId xmlns:a16="http://schemas.microsoft.com/office/drawing/2014/main" id="{E3BF58F2-AAC1-58BE-3D2F-407C0DB287FA}"/>
              </a:ext>
            </a:extLst>
          </p:cNvPr>
          <p:cNvGrpSpPr>
            <a:grpSpLocks/>
          </p:cNvGrpSpPr>
          <p:nvPr/>
        </p:nvGrpSpPr>
        <p:grpSpPr bwMode="auto">
          <a:xfrm>
            <a:off x="566738" y="863600"/>
            <a:ext cx="7875587" cy="1577976"/>
            <a:chOff x="0" y="0"/>
            <a:chExt cx="5040" cy="994"/>
          </a:xfrm>
        </p:grpSpPr>
        <p:sp>
          <p:nvSpPr>
            <p:cNvPr id="9" name="Text Box 4">
              <a:extLst>
                <a:ext uri="{FF2B5EF4-FFF2-40B4-BE49-F238E27FC236}">
                  <a16:creationId xmlns:a16="http://schemas.microsoft.com/office/drawing/2014/main" id="{67C202C3-121B-30A5-F97B-D1C1E52510AF}"/>
                </a:ext>
              </a:extLst>
            </p:cNvPr>
            <p:cNvSpPr txBox="1">
              <a:spLocks noChangeArrowheads="1"/>
            </p:cNvSpPr>
            <p:nvPr/>
          </p:nvSpPr>
          <p:spPr bwMode="auto">
            <a:xfrm>
              <a:off x="0" y="122"/>
              <a:ext cx="4992"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例</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4-12]</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单位反馈系统的开环传递函数为</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若要求闭环单位阶跃响应最大超调量                   ，试确定开环放大系数。</a:t>
              </a:r>
            </a:p>
          </p:txBody>
        </p:sp>
        <p:graphicFrame>
          <p:nvGraphicFramePr>
            <p:cNvPr id="10" name="Object 5">
              <a:extLst>
                <a:ext uri="{FF2B5EF4-FFF2-40B4-BE49-F238E27FC236}">
                  <a16:creationId xmlns:a16="http://schemas.microsoft.com/office/drawing/2014/main" id="{EA29193C-1FFD-41FA-BB22-CBBCC46FB85F}"/>
                </a:ext>
              </a:extLst>
            </p:cNvPr>
            <p:cNvGraphicFramePr>
              <a:graphicFrameLocks noChangeAspect="1"/>
            </p:cNvGraphicFramePr>
            <p:nvPr/>
          </p:nvGraphicFramePr>
          <p:xfrm>
            <a:off x="3448" y="0"/>
            <a:ext cx="1592" cy="506"/>
          </p:xfrm>
          <a:graphic>
            <a:graphicData uri="http://schemas.openxmlformats.org/presentationml/2006/ole">
              <mc:AlternateContent xmlns:mc="http://schemas.openxmlformats.org/markup-compatibility/2006">
                <mc:Choice xmlns:v="urn:schemas-microsoft-com:vml" Requires="v">
                  <p:oleObj r:id="rId2" imgW="1397317" imgH="444817" progId="Equation.3">
                    <p:embed/>
                  </p:oleObj>
                </mc:Choice>
                <mc:Fallback>
                  <p:oleObj r:id="rId2" imgW="1397317" imgH="444817" progId="Equation.3">
                    <p:embed/>
                    <p:pic>
                      <p:nvPicPr>
                        <p:cNvPr id="10" name="Object 5">
                          <a:extLst>
                            <a:ext uri="{FF2B5EF4-FFF2-40B4-BE49-F238E27FC236}">
                              <a16:creationId xmlns:a16="http://schemas.microsoft.com/office/drawing/2014/main" id="{EA29193C-1FFD-41FA-BB22-CBBCC46FB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 y="0"/>
                          <a:ext cx="1592" cy="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
              <a:extLst>
                <a:ext uri="{FF2B5EF4-FFF2-40B4-BE49-F238E27FC236}">
                  <a16:creationId xmlns:a16="http://schemas.microsoft.com/office/drawing/2014/main" id="{47B6AB89-3508-DECC-5395-E19B537532E1}"/>
                </a:ext>
              </a:extLst>
            </p:cNvPr>
            <p:cNvGraphicFramePr>
              <a:graphicFrameLocks noChangeAspect="1"/>
            </p:cNvGraphicFramePr>
            <p:nvPr/>
          </p:nvGraphicFramePr>
          <p:xfrm>
            <a:off x="3288" y="541"/>
            <a:ext cx="792" cy="205"/>
          </p:xfrm>
          <a:graphic>
            <a:graphicData uri="http://schemas.openxmlformats.org/presentationml/2006/ole">
              <mc:AlternateContent xmlns:mc="http://schemas.openxmlformats.org/markup-compatibility/2006">
                <mc:Choice xmlns:v="urn:schemas-microsoft-com:vml" Requires="v">
                  <p:oleObj r:id="rId4" imgW="685225" imgH="177886" progId="Equation.3">
                    <p:embed/>
                  </p:oleObj>
                </mc:Choice>
                <mc:Fallback>
                  <p:oleObj r:id="rId4" imgW="685225" imgH="177886" progId="Equation.3">
                    <p:embed/>
                    <p:pic>
                      <p:nvPicPr>
                        <p:cNvPr id="11" name="Object 6">
                          <a:extLst>
                            <a:ext uri="{FF2B5EF4-FFF2-40B4-BE49-F238E27FC236}">
                              <a16:creationId xmlns:a16="http://schemas.microsoft.com/office/drawing/2014/main" id="{47B6AB89-3508-DECC-5395-E19B537532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8" y="541"/>
                          <a:ext cx="792"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 name="Text Box 7">
            <a:extLst>
              <a:ext uri="{FF2B5EF4-FFF2-40B4-BE49-F238E27FC236}">
                <a16:creationId xmlns:a16="http://schemas.microsoft.com/office/drawing/2014/main" id="{E0B8CFE1-2CB8-6004-D7B2-05DF010DD0D4}"/>
              </a:ext>
            </a:extLst>
          </p:cNvPr>
          <p:cNvSpPr txBox="1">
            <a:spLocks noChangeArrowheads="1"/>
          </p:cNvSpPr>
          <p:nvPr/>
        </p:nvSpPr>
        <p:spPr bwMode="auto">
          <a:xfrm>
            <a:off x="522288" y="2798763"/>
            <a:ext cx="3602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解</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画出根轨迹如右。</a:t>
            </a:r>
          </a:p>
        </p:txBody>
      </p:sp>
      <p:grpSp>
        <p:nvGrpSpPr>
          <p:cNvPr id="13" name="Group 8">
            <a:extLst>
              <a:ext uri="{FF2B5EF4-FFF2-40B4-BE49-F238E27FC236}">
                <a16:creationId xmlns:a16="http://schemas.microsoft.com/office/drawing/2014/main" id="{503EB1DB-B23F-A9B0-429C-A60090A60222}"/>
              </a:ext>
            </a:extLst>
          </p:cNvPr>
          <p:cNvGrpSpPr>
            <a:grpSpLocks/>
          </p:cNvGrpSpPr>
          <p:nvPr/>
        </p:nvGrpSpPr>
        <p:grpSpPr bwMode="auto">
          <a:xfrm>
            <a:off x="4392613" y="2168525"/>
            <a:ext cx="4591050" cy="3646488"/>
            <a:chOff x="0" y="0"/>
            <a:chExt cx="2892" cy="2297"/>
          </a:xfrm>
        </p:grpSpPr>
        <p:pic>
          <p:nvPicPr>
            <p:cNvPr id="14" name="Picture 9">
              <a:extLst>
                <a:ext uri="{FF2B5EF4-FFF2-40B4-BE49-F238E27FC236}">
                  <a16:creationId xmlns:a16="http://schemas.microsoft.com/office/drawing/2014/main" id="{9DF139F4-203C-5732-8D17-6CF6845B2F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6755" t="6746" r="7173" b="2103"/>
            <a:stretch>
              <a:fillRect/>
            </a:stretch>
          </p:blipFill>
          <p:spPr bwMode="auto">
            <a:xfrm>
              <a:off x="0" y="0"/>
              <a:ext cx="2892" cy="2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10">
              <a:extLst>
                <a:ext uri="{FF2B5EF4-FFF2-40B4-BE49-F238E27FC236}">
                  <a16:creationId xmlns:a16="http://schemas.microsoft.com/office/drawing/2014/main" id="{03841193-6B0A-077A-879A-DF8B37C8FD97}"/>
                </a:ext>
              </a:extLst>
            </p:cNvPr>
            <p:cNvSpPr>
              <a:spLocks noChangeShapeType="1"/>
            </p:cNvSpPr>
            <p:nvPr/>
          </p:nvSpPr>
          <p:spPr bwMode="auto">
            <a:xfrm flipH="1" flipV="1">
              <a:off x="1885" y="454"/>
              <a:ext cx="336" cy="672"/>
            </a:xfrm>
            <a:prstGeom prst="line">
              <a:avLst/>
            </a:prstGeom>
            <a:noFill/>
            <a:ln w="12700" cap="sq">
              <a:solidFill>
                <a:srgbClr val="993366"/>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 name="未知">
              <a:extLst>
                <a:ext uri="{FF2B5EF4-FFF2-40B4-BE49-F238E27FC236}">
                  <a16:creationId xmlns:a16="http://schemas.microsoft.com/office/drawing/2014/main" id="{88EC28CA-022E-1D7C-F60C-12072F333341}"/>
                </a:ext>
              </a:extLst>
            </p:cNvPr>
            <p:cNvSpPr>
              <a:spLocks/>
            </p:cNvSpPr>
            <p:nvPr/>
          </p:nvSpPr>
          <p:spPr bwMode="auto">
            <a:xfrm>
              <a:off x="2125" y="1030"/>
              <a:ext cx="48" cy="96"/>
            </a:xfrm>
            <a:custGeom>
              <a:avLst/>
              <a:gdLst>
                <a:gd name="T0" fmla="*/ 48 w 48"/>
                <a:gd name="T1" fmla="*/ 0 h 96"/>
                <a:gd name="T2" fmla="*/ 0 w 48"/>
                <a:gd name="T3" fmla="*/ 96 h 96"/>
                <a:gd name="T4" fmla="*/ 0 60000 65536"/>
                <a:gd name="T5" fmla="*/ 0 60000 65536"/>
                <a:gd name="T6" fmla="*/ 0 w 48"/>
                <a:gd name="T7" fmla="*/ 0 h 96"/>
                <a:gd name="T8" fmla="*/ 48 w 48"/>
                <a:gd name="T9" fmla="*/ 96 h 96"/>
              </a:gdLst>
              <a:ahLst/>
              <a:cxnLst>
                <a:cxn ang="T4">
                  <a:pos x="T0" y="T1"/>
                </a:cxn>
                <a:cxn ang="T5">
                  <a:pos x="T2" y="T3"/>
                </a:cxn>
              </a:cxnLst>
              <a:rect l="T6" t="T7" r="T8" b="T9"/>
              <a:pathLst>
                <a:path w="48" h="96">
                  <a:moveTo>
                    <a:pt x="48" y="0"/>
                  </a:moveTo>
                  <a:cubicBezTo>
                    <a:pt x="28" y="40"/>
                    <a:pt x="8" y="80"/>
                    <a:pt x="0" y="96"/>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7" name="Object 12">
              <a:extLst>
                <a:ext uri="{FF2B5EF4-FFF2-40B4-BE49-F238E27FC236}">
                  <a16:creationId xmlns:a16="http://schemas.microsoft.com/office/drawing/2014/main" id="{A5BF4174-4DCC-3E4C-BAF5-E7EC2EE807DA}"/>
                </a:ext>
              </a:extLst>
            </p:cNvPr>
            <p:cNvGraphicFramePr>
              <a:graphicFrameLocks noChangeAspect="1"/>
            </p:cNvGraphicFramePr>
            <p:nvPr/>
          </p:nvGraphicFramePr>
          <p:xfrm>
            <a:off x="2221" y="934"/>
            <a:ext cx="169" cy="208"/>
          </p:xfrm>
          <a:graphic>
            <a:graphicData uri="http://schemas.openxmlformats.org/presentationml/2006/ole">
              <mc:AlternateContent xmlns:mc="http://schemas.openxmlformats.org/markup-compatibility/2006">
                <mc:Choice xmlns:v="urn:schemas-microsoft-com:vml" Requires="v">
                  <p:oleObj r:id="rId7" imgW="165489" imgH="203605" progId="Equation.3">
                    <p:embed/>
                  </p:oleObj>
                </mc:Choice>
                <mc:Fallback>
                  <p:oleObj r:id="rId7" imgW="165489" imgH="203605" progId="Equation.3">
                    <p:embed/>
                    <p:pic>
                      <p:nvPicPr>
                        <p:cNvPr id="17" name="Object 12">
                          <a:extLst>
                            <a:ext uri="{FF2B5EF4-FFF2-40B4-BE49-F238E27FC236}">
                              <a16:creationId xmlns:a16="http://schemas.microsoft.com/office/drawing/2014/main" id="{A5BF4174-4DCC-3E4C-BAF5-E7EC2EE807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1" y="934"/>
                          <a:ext cx="169"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3">
              <a:extLst>
                <a:ext uri="{FF2B5EF4-FFF2-40B4-BE49-F238E27FC236}">
                  <a16:creationId xmlns:a16="http://schemas.microsoft.com/office/drawing/2014/main" id="{9028A076-5614-D032-9349-3E4C533296D3}"/>
                </a:ext>
              </a:extLst>
            </p:cNvPr>
            <p:cNvGraphicFramePr>
              <a:graphicFrameLocks noChangeAspect="1"/>
            </p:cNvGraphicFramePr>
            <p:nvPr/>
          </p:nvGraphicFramePr>
          <p:xfrm>
            <a:off x="2053" y="862"/>
            <a:ext cx="168" cy="168"/>
          </p:xfrm>
          <a:graphic>
            <a:graphicData uri="http://schemas.openxmlformats.org/presentationml/2006/ole">
              <mc:AlternateContent xmlns:mc="http://schemas.openxmlformats.org/markup-compatibility/2006">
                <mc:Choice xmlns:v="urn:schemas-microsoft-com:vml" Requires="v">
                  <p:oleObj r:id="rId9" imgW="76616" imgH="76616" progId="Equation.3">
                    <p:embed/>
                  </p:oleObj>
                </mc:Choice>
                <mc:Fallback>
                  <p:oleObj r:id="rId9" imgW="76616" imgH="76616" progId="Equation.3">
                    <p:embed/>
                    <p:pic>
                      <p:nvPicPr>
                        <p:cNvPr id="18" name="Object 13">
                          <a:extLst>
                            <a:ext uri="{FF2B5EF4-FFF2-40B4-BE49-F238E27FC236}">
                              <a16:creationId xmlns:a16="http://schemas.microsoft.com/office/drawing/2014/main" id="{9028A076-5614-D032-9349-3E4C533296D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3" y="862"/>
                          <a:ext cx="16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4">
              <a:extLst>
                <a:ext uri="{FF2B5EF4-FFF2-40B4-BE49-F238E27FC236}">
                  <a16:creationId xmlns:a16="http://schemas.microsoft.com/office/drawing/2014/main" id="{6A72261E-E0FF-8B4B-AADF-BA0B838C615A}"/>
                </a:ext>
              </a:extLst>
            </p:cNvPr>
            <p:cNvGraphicFramePr>
              <a:graphicFrameLocks noChangeAspect="1"/>
            </p:cNvGraphicFramePr>
            <p:nvPr/>
          </p:nvGraphicFramePr>
          <p:xfrm>
            <a:off x="1896" y="786"/>
            <a:ext cx="181" cy="196"/>
          </p:xfrm>
          <a:graphic>
            <a:graphicData uri="http://schemas.openxmlformats.org/presentationml/2006/ole">
              <mc:AlternateContent xmlns:mc="http://schemas.openxmlformats.org/markup-compatibility/2006">
                <mc:Choice xmlns:v="urn:schemas-microsoft-com:vml" Requires="v">
                  <p:oleObj r:id="rId11" imgW="152280" imgH="164880" progId="Equation.3">
                    <p:embed/>
                  </p:oleObj>
                </mc:Choice>
                <mc:Fallback>
                  <p:oleObj r:id="rId11" imgW="152280" imgH="164880" progId="Equation.3">
                    <p:embed/>
                    <p:pic>
                      <p:nvPicPr>
                        <p:cNvPr id="19" name="Object 14">
                          <a:extLst>
                            <a:ext uri="{FF2B5EF4-FFF2-40B4-BE49-F238E27FC236}">
                              <a16:creationId xmlns:a16="http://schemas.microsoft.com/office/drawing/2014/main" id="{6A72261E-E0FF-8B4B-AADF-BA0B838C615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96" y="786"/>
                          <a:ext cx="181"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Line 15">
              <a:extLst>
                <a:ext uri="{FF2B5EF4-FFF2-40B4-BE49-F238E27FC236}">
                  <a16:creationId xmlns:a16="http://schemas.microsoft.com/office/drawing/2014/main" id="{DAAEFB35-2B8F-F164-3FE0-A67624593787}"/>
                </a:ext>
              </a:extLst>
            </p:cNvPr>
            <p:cNvSpPr>
              <a:spLocks noChangeShapeType="1"/>
            </p:cNvSpPr>
            <p:nvPr/>
          </p:nvSpPr>
          <p:spPr bwMode="auto">
            <a:xfrm flipV="1">
              <a:off x="1885" y="1126"/>
              <a:ext cx="336" cy="624"/>
            </a:xfrm>
            <a:prstGeom prst="line">
              <a:avLst/>
            </a:prstGeom>
            <a:noFill/>
            <a:ln w="12700" cap="sq">
              <a:solidFill>
                <a:srgbClr val="993366"/>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21" name="Object 16">
              <a:extLst>
                <a:ext uri="{FF2B5EF4-FFF2-40B4-BE49-F238E27FC236}">
                  <a16:creationId xmlns:a16="http://schemas.microsoft.com/office/drawing/2014/main" id="{A10DFB9B-376E-03AE-D887-A45F543695B2}"/>
                </a:ext>
              </a:extLst>
            </p:cNvPr>
            <p:cNvGraphicFramePr>
              <a:graphicFrameLocks noChangeAspect="1"/>
            </p:cNvGraphicFramePr>
            <p:nvPr/>
          </p:nvGraphicFramePr>
          <p:xfrm>
            <a:off x="1896" y="1174"/>
            <a:ext cx="181" cy="196"/>
          </p:xfrm>
          <a:graphic>
            <a:graphicData uri="http://schemas.openxmlformats.org/presentationml/2006/ole">
              <mc:AlternateContent xmlns:mc="http://schemas.openxmlformats.org/markup-compatibility/2006">
                <mc:Choice xmlns:v="urn:schemas-microsoft-com:vml" Requires="v">
                  <p:oleObj r:id="rId13" imgW="152280" imgH="164880" progId="Equation.3">
                    <p:embed/>
                  </p:oleObj>
                </mc:Choice>
                <mc:Fallback>
                  <p:oleObj r:id="rId13" imgW="152280" imgH="164880" progId="Equation.3">
                    <p:embed/>
                    <p:pic>
                      <p:nvPicPr>
                        <p:cNvPr id="21" name="Object 16">
                          <a:extLst>
                            <a:ext uri="{FF2B5EF4-FFF2-40B4-BE49-F238E27FC236}">
                              <a16:creationId xmlns:a16="http://schemas.microsoft.com/office/drawing/2014/main" id="{A10DFB9B-376E-03AE-D887-A45F543695B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96" y="1174"/>
                          <a:ext cx="181"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7">
              <a:extLst>
                <a:ext uri="{FF2B5EF4-FFF2-40B4-BE49-F238E27FC236}">
                  <a16:creationId xmlns:a16="http://schemas.microsoft.com/office/drawing/2014/main" id="{8DC6C190-8DFC-6F79-9645-D2E7B53903CE}"/>
                </a:ext>
              </a:extLst>
            </p:cNvPr>
            <p:cNvGraphicFramePr>
              <a:graphicFrameLocks noChangeAspect="1"/>
            </p:cNvGraphicFramePr>
            <p:nvPr/>
          </p:nvGraphicFramePr>
          <p:xfrm>
            <a:off x="2053" y="1198"/>
            <a:ext cx="168" cy="168"/>
          </p:xfrm>
          <a:graphic>
            <a:graphicData uri="http://schemas.openxmlformats.org/presentationml/2006/ole">
              <mc:AlternateContent xmlns:mc="http://schemas.openxmlformats.org/markup-compatibility/2006">
                <mc:Choice xmlns:v="urn:schemas-microsoft-com:vml" Requires="v">
                  <p:oleObj r:id="rId15" imgW="76616" imgH="76616" progId="Equation.3">
                    <p:embed/>
                  </p:oleObj>
                </mc:Choice>
                <mc:Fallback>
                  <p:oleObj r:id="rId15" imgW="76616" imgH="76616" progId="Equation.3">
                    <p:embed/>
                    <p:pic>
                      <p:nvPicPr>
                        <p:cNvPr id="22" name="Object 17">
                          <a:extLst>
                            <a:ext uri="{FF2B5EF4-FFF2-40B4-BE49-F238E27FC236}">
                              <a16:creationId xmlns:a16="http://schemas.microsoft.com/office/drawing/2014/main" id="{8DC6C190-8DFC-6F79-9645-D2E7B53903C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3" y="1198"/>
                          <a:ext cx="16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 name="未知">
            <a:extLst>
              <a:ext uri="{FF2B5EF4-FFF2-40B4-BE49-F238E27FC236}">
                <a16:creationId xmlns:a16="http://schemas.microsoft.com/office/drawing/2014/main" id="{F892FEB8-E4A6-3F53-E895-92E43852273E}"/>
              </a:ext>
            </a:extLst>
          </p:cNvPr>
          <p:cNvSpPr>
            <a:spLocks/>
          </p:cNvSpPr>
          <p:nvPr/>
        </p:nvSpPr>
        <p:spPr bwMode="auto">
          <a:xfrm>
            <a:off x="1857452" y="3867208"/>
            <a:ext cx="1376600" cy="2068811"/>
          </a:xfrm>
          <a:custGeom>
            <a:avLst/>
            <a:gdLst>
              <a:gd name="T0" fmla="*/ 0 w 1056"/>
              <a:gd name="T1" fmla="*/ 1632 h 1632"/>
              <a:gd name="T2" fmla="*/ 336 w 1056"/>
              <a:gd name="T3" fmla="*/ 1584 h 1632"/>
              <a:gd name="T4" fmla="*/ 528 w 1056"/>
              <a:gd name="T5" fmla="*/ 1392 h 1632"/>
              <a:gd name="T6" fmla="*/ 864 w 1056"/>
              <a:gd name="T7" fmla="*/ 720 h 1632"/>
              <a:gd name="T8" fmla="*/ 1008 w 1056"/>
              <a:gd name="T9" fmla="*/ 240 h 1632"/>
              <a:gd name="T10" fmla="*/ 1056 w 1056"/>
              <a:gd name="T11" fmla="*/ 0 h 1632"/>
              <a:gd name="T12" fmla="*/ 0 60000 65536"/>
              <a:gd name="T13" fmla="*/ 0 60000 65536"/>
              <a:gd name="T14" fmla="*/ 0 60000 65536"/>
              <a:gd name="T15" fmla="*/ 0 60000 65536"/>
              <a:gd name="T16" fmla="*/ 0 60000 65536"/>
              <a:gd name="T17" fmla="*/ 0 60000 65536"/>
              <a:gd name="T18" fmla="*/ 0 w 1056"/>
              <a:gd name="T19" fmla="*/ 0 h 1632"/>
              <a:gd name="T20" fmla="*/ 1056 w 1056"/>
              <a:gd name="T21" fmla="*/ 1632 h 1632"/>
            </a:gdLst>
            <a:ahLst/>
            <a:cxnLst>
              <a:cxn ang="T12">
                <a:pos x="T0" y="T1"/>
              </a:cxn>
              <a:cxn ang="T13">
                <a:pos x="T2" y="T3"/>
              </a:cxn>
              <a:cxn ang="T14">
                <a:pos x="T4" y="T5"/>
              </a:cxn>
              <a:cxn ang="T15">
                <a:pos x="T6" y="T7"/>
              </a:cxn>
              <a:cxn ang="T16">
                <a:pos x="T8" y="T9"/>
              </a:cxn>
              <a:cxn ang="T17">
                <a:pos x="T10" y="T11"/>
              </a:cxn>
            </a:cxnLst>
            <a:rect l="T18" t="T19" r="T20" b="T21"/>
            <a:pathLst>
              <a:path w="1056" h="1632">
                <a:moveTo>
                  <a:pt x="0" y="1632"/>
                </a:moveTo>
                <a:cubicBezTo>
                  <a:pt x="124" y="1628"/>
                  <a:pt x="248" y="1624"/>
                  <a:pt x="336" y="1584"/>
                </a:cubicBezTo>
                <a:cubicBezTo>
                  <a:pt x="424" y="1544"/>
                  <a:pt x="440" y="1536"/>
                  <a:pt x="528" y="1392"/>
                </a:cubicBezTo>
                <a:cubicBezTo>
                  <a:pt x="616" y="1248"/>
                  <a:pt x="784" y="912"/>
                  <a:pt x="864" y="720"/>
                </a:cubicBezTo>
                <a:cubicBezTo>
                  <a:pt x="944" y="528"/>
                  <a:pt x="976" y="360"/>
                  <a:pt x="1008" y="240"/>
                </a:cubicBezTo>
                <a:cubicBezTo>
                  <a:pt x="1040" y="120"/>
                  <a:pt x="1048" y="40"/>
                  <a:pt x="1056" y="0"/>
                </a:cubicBezTo>
              </a:path>
            </a:pathLst>
          </a:custGeom>
          <a:noFill/>
          <a:ln w="25400" cap="sq">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nvGrpSpPr>
          <p:cNvPr id="31" name="组合 30">
            <a:extLst>
              <a:ext uri="{FF2B5EF4-FFF2-40B4-BE49-F238E27FC236}">
                <a16:creationId xmlns:a16="http://schemas.microsoft.com/office/drawing/2014/main" id="{696462ED-FB5A-8380-3DC6-9AAA23B50A12}"/>
              </a:ext>
            </a:extLst>
          </p:cNvPr>
          <p:cNvGrpSpPr/>
          <p:nvPr/>
        </p:nvGrpSpPr>
        <p:grpSpPr>
          <a:xfrm>
            <a:off x="683919" y="3745514"/>
            <a:ext cx="2820988" cy="2573337"/>
            <a:chOff x="701675" y="3927923"/>
            <a:chExt cx="2820988" cy="2573337"/>
          </a:xfrm>
        </p:grpSpPr>
        <p:sp>
          <p:nvSpPr>
            <p:cNvPr id="32" name="Line 6">
              <a:extLst>
                <a:ext uri="{FF2B5EF4-FFF2-40B4-BE49-F238E27FC236}">
                  <a16:creationId xmlns:a16="http://schemas.microsoft.com/office/drawing/2014/main" id="{E72AEE81-1D0B-33CD-F8E4-80D286272E8B}"/>
                </a:ext>
              </a:extLst>
            </p:cNvPr>
            <p:cNvSpPr>
              <a:spLocks noChangeShapeType="1"/>
            </p:cNvSpPr>
            <p:nvPr/>
          </p:nvSpPr>
          <p:spPr bwMode="auto">
            <a:xfrm>
              <a:off x="1186614" y="4049618"/>
              <a:ext cx="0" cy="212965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3" name="Line 7">
              <a:extLst>
                <a:ext uri="{FF2B5EF4-FFF2-40B4-BE49-F238E27FC236}">
                  <a16:creationId xmlns:a16="http://schemas.microsoft.com/office/drawing/2014/main" id="{F494489D-5CAF-BE88-A5F5-4D07382ED74C}"/>
                </a:ext>
              </a:extLst>
            </p:cNvPr>
            <p:cNvSpPr>
              <a:spLocks noChangeShapeType="1"/>
            </p:cNvSpPr>
            <p:nvPr/>
          </p:nvSpPr>
          <p:spPr bwMode="auto">
            <a:xfrm>
              <a:off x="1874914" y="4049618"/>
              <a:ext cx="0" cy="212965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4" name="Line 8">
              <a:extLst>
                <a:ext uri="{FF2B5EF4-FFF2-40B4-BE49-F238E27FC236}">
                  <a16:creationId xmlns:a16="http://schemas.microsoft.com/office/drawing/2014/main" id="{BC76BE4E-273C-E446-059C-8F96A4E283C8}"/>
                </a:ext>
              </a:extLst>
            </p:cNvPr>
            <p:cNvSpPr>
              <a:spLocks noChangeShapeType="1"/>
            </p:cNvSpPr>
            <p:nvPr/>
          </p:nvSpPr>
          <p:spPr bwMode="auto">
            <a:xfrm>
              <a:off x="2563214" y="4049618"/>
              <a:ext cx="0" cy="212965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5" name="Line 9">
              <a:extLst>
                <a:ext uri="{FF2B5EF4-FFF2-40B4-BE49-F238E27FC236}">
                  <a16:creationId xmlns:a16="http://schemas.microsoft.com/office/drawing/2014/main" id="{9072B150-F8D1-D37D-652C-3188CD223A6A}"/>
                </a:ext>
              </a:extLst>
            </p:cNvPr>
            <p:cNvSpPr>
              <a:spLocks noChangeShapeType="1"/>
            </p:cNvSpPr>
            <p:nvPr/>
          </p:nvSpPr>
          <p:spPr bwMode="auto">
            <a:xfrm>
              <a:off x="3251514" y="4049618"/>
              <a:ext cx="0" cy="212965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6" name="Line 10">
              <a:extLst>
                <a:ext uri="{FF2B5EF4-FFF2-40B4-BE49-F238E27FC236}">
                  <a16:creationId xmlns:a16="http://schemas.microsoft.com/office/drawing/2014/main" id="{83DD3886-A79C-365F-086F-1095B0FF77AC}"/>
                </a:ext>
              </a:extLst>
            </p:cNvPr>
            <p:cNvSpPr>
              <a:spLocks noChangeShapeType="1"/>
            </p:cNvSpPr>
            <p:nvPr/>
          </p:nvSpPr>
          <p:spPr bwMode="auto">
            <a:xfrm>
              <a:off x="1186614" y="6179276"/>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7" name="Line 11">
              <a:extLst>
                <a:ext uri="{FF2B5EF4-FFF2-40B4-BE49-F238E27FC236}">
                  <a16:creationId xmlns:a16="http://schemas.microsoft.com/office/drawing/2014/main" id="{6FE5A34C-D6EA-3E60-A62F-541AD780070F}"/>
                </a:ext>
              </a:extLst>
            </p:cNvPr>
            <p:cNvSpPr>
              <a:spLocks noChangeShapeType="1"/>
            </p:cNvSpPr>
            <p:nvPr/>
          </p:nvSpPr>
          <p:spPr bwMode="auto">
            <a:xfrm>
              <a:off x="1186614" y="5327413"/>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8" name="Line 12">
              <a:extLst>
                <a:ext uri="{FF2B5EF4-FFF2-40B4-BE49-F238E27FC236}">
                  <a16:creationId xmlns:a16="http://schemas.microsoft.com/office/drawing/2014/main" id="{E46E5F52-4832-260F-C137-D07D78D0F3F5}"/>
                </a:ext>
              </a:extLst>
            </p:cNvPr>
            <p:cNvSpPr>
              <a:spLocks noChangeShapeType="1"/>
            </p:cNvSpPr>
            <p:nvPr/>
          </p:nvSpPr>
          <p:spPr bwMode="auto">
            <a:xfrm>
              <a:off x="1186614" y="4901481"/>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9" name="Line 13">
              <a:extLst>
                <a:ext uri="{FF2B5EF4-FFF2-40B4-BE49-F238E27FC236}">
                  <a16:creationId xmlns:a16="http://schemas.microsoft.com/office/drawing/2014/main" id="{1D470A2D-DDD8-5F39-C738-2D84DAC5F7BA}"/>
                </a:ext>
              </a:extLst>
            </p:cNvPr>
            <p:cNvSpPr>
              <a:spLocks noChangeShapeType="1"/>
            </p:cNvSpPr>
            <p:nvPr/>
          </p:nvSpPr>
          <p:spPr bwMode="auto">
            <a:xfrm>
              <a:off x="1186614" y="4475549"/>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40" name="Line 14">
              <a:extLst>
                <a:ext uri="{FF2B5EF4-FFF2-40B4-BE49-F238E27FC236}">
                  <a16:creationId xmlns:a16="http://schemas.microsoft.com/office/drawing/2014/main" id="{675A8446-278B-25EC-9855-9D9268B9F1C3}"/>
                </a:ext>
              </a:extLst>
            </p:cNvPr>
            <p:cNvSpPr>
              <a:spLocks noChangeShapeType="1"/>
            </p:cNvSpPr>
            <p:nvPr/>
          </p:nvSpPr>
          <p:spPr bwMode="auto">
            <a:xfrm>
              <a:off x="1186614" y="4049618"/>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41" name="Line 15">
              <a:extLst>
                <a:ext uri="{FF2B5EF4-FFF2-40B4-BE49-F238E27FC236}">
                  <a16:creationId xmlns:a16="http://schemas.microsoft.com/office/drawing/2014/main" id="{E3442D9A-78C3-D7E8-9F1F-FC835DB039B1}"/>
                </a:ext>
              </a:extLst>
            </p:cNvPr>
            <p:cNvSpPr>
              <a:spLocks noChangeShapeType="1"/>
            </p:cNvSpPr>
            <p:nvPr/>
          </p:nvSpPr>
          <p:spPr bwMode="auto">
            <a:xfrm>
              <a:off x="1186614" y="5753344"/>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42" name="Object 17">
              <a:extLst>
                <a:ext uri="{FF2B5EF4-FFF2-40B4-BE49-F238E27FC236}">
                  <a16:creationId xmlns:a16="http://schemas.microsoft.com/office/drawing/2014/main" id="{283BEFC6-E885-DA6E-DA94-2E8B05F4A3F3}"/>
                </a:ext>
              </a:extLst>
            </p:cNvPr>
            <p:cNvGraphicFramePr>
              <a:graphicFrameLocks noChangeAspect="1"/>
            </p:cNvGraphicFramePr>
            <p:nvPr/>
          </p:nvGraphicFramePr>
          <p:xfrm>
            <a:off x="1124041" y="6240123"/>
            <a:ext cx="178593" cy="243390"/>
          </p:xfrm>
          <a:graphic>
            <a:graphicData uri="http://schemas.openxmlformats.org/presentationml/2006/ole">
              <mc:AlternateContent xmlns:mc="http://schemas.openxmlformats.org/markup-compatibility/2006">
                <mc:Choice xmlns:v="urn:schemas-microsoft-com:vml" Requires="v">
                  <p:oleObj r:id="rId16" imgW="126720" imgH="177480" progId="Equation.3">
                    <p:embed/>
                  </p:oleObj>
                </mc:Choice>
                <mc:Fallback>
                  <p:oleObj r:id="rId16" imgW="126720" imgH="177480" progId="Equation.3">
                    <p:embed/>
                    <p:pic>
                      <p:nvPicPr>
                        <p:cNvPr id="42" name="Object 17">
                          <a:extLst>
                            <a:ext uri="{FF2B5EF4-FFF2-40B4-BE49-F238E27FC236}">
                              <a16:creationId xmlns:a16="http://schemas.microsoft.com/office/drawing/2014/main" id="{283BEFC6-E885-DA6E-DA94-2E8B05F4A3F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24041" y="6240123"/>
                          <a:ext cx="178593" cy="243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18">
              <a:extLst>
                <a:ext uri="{FF2B5EF4-FFF2-40B4-BE49-F238E27FC236}">
                  <a16:creationId xmlns:a16="http://schemas.microsoft.com/office/drawing/2014/main" id="{9447117D-87C4-8DD3-DDD0-F6496A1050ED}"/>
                </a:ext>
              </a:extLst>
            </p:cNvPr>
            <p:cNvGraphicFramePr>
              <a:graphicFrameLocks noChangeAspect="1"/>
            </p:cNvGraphicFramePr>
            <p:nvPr/>
          </p:nvGraphicFramePr>
          <p:xfrm>
            <a:off x="1679374" y="6223644"/>
            <a:ext cx="337632" cy="277616"/>
          </p:xfrm>
          <a:graphic>
            <a:graphicData uri="http://schemas.openxmlformats.org/presentationml/2006/ole">
              <mc:AlternateContent xmlns:mc="http://schemas.openxmlformats.org/markup-compatibility/2006">
                <mc:Choice xmlns:v="urn:schemas-microsoft-com:vml" Requires="v">
                  <p:oleObj r:id="rId18" imgW="241722" imgH="203605" progId="Equation.3">
                    <p:embed/>
                  </p:oleObj>
                </mc:Choice>
                <mc:Fallback>
                  <p:oleObj r:id="rId18" imgW="241722" imgH="203605" progId="Equation.3">
                    <p:embed/>
                    <p:pic>
                      <p:nvPicPr>
                        <p:cNvPr id="43" name="Object 18">
                          <a:extLst>
                            <a:ext uri="{FF2B5EF4-FFF2-40B4-BE49-F238E27FC236}">
                              <a16:creationId xmlns:a16="http://schemas.microsoft.com/office/drawing/2014/main" id="{9447117D-87C4-8DD3-DDD0-F6496A1050E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79374" y="6223644"/>
                          <a:ext cx="337632" cy="277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19">
              <a:extLst>
                <a:ext uri="{FF2B5EF4-FFF2-40B4-BE49-F238E27FC236}">
                  <a16:creationId xmlns:a16="http://schemas.microsoft.com/office/drawing/2014/main" id="{06DE4A8B-AC38-982C-01A0-5008AC934C0C}"/>
                </a:ext>
              </a:extLst>
            </p:cNvPr>
            <p:cNvGraphicFramePr>
              <a:graphicFrameLocks noChangeAspect="1"/>
            </p:cNvGraphicFramePr>
            <p:nvPr/>
          </p:nvGraphicFramePr>
          <p:xfrm>
            <a:off x="2385925" y="6223644"/>
            <a:ext cx="338936" cy="277616"/>
          </p:xfrm>
          <a:graphic>
            <a:graphicData uri="http://schemas.openxmlformats.org/presentationml/2006/ole">
              <mc:AlternateContent xmlns:mc="http://schemas.openxmlformats.org/markup-compatibility/2006">
                <mc:Choice xmlns:v="urn:schemas-microsoft-com:vml" Requires="v">
                  <p:oleObj r:id="rId20" imgW="241722" imgH="203605" progId="Equation.3">
                    <p:embed/>
                  </p:oleObj>
                </mc:Choice>
                <mc:Fallback>
                  <p:oleObj r:id="rId20" imgW="241722" imgH="203605" progId="Equation.3">
                    <p:embed/>
                    <p:pic>
                      <p:nvPicPr>
                        <p:cNvPr id="44" name="Object 19">
                          <a:extLst>
                            <a:ext uri="{FF2B5EF4-FFF2-40B4-BE49-F238E27FC236}">
                              <a16:creationId xmlns:a16="http://schemas.microsoft.com/office/drawing/2014/main" id="{06DE4A8B-AC38-982C-01A0-5008AC934C0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85925" y="6223644"/>
                          <a:ext cx="338936" cy="277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20">
              <a:extLst>
                <a:ext uri="{FF2B5EF4-FFF2-40B4-BE49-F238E27FC236}">
                  <a16:creationId xmlns:a16="http://schemas.microsoft.com/office/drawing/2014/main" id="{D64FC51E-8009-A6D6-20BF-3EBB4DEDEACE}"/>
                </a:ext>
              </a:extLst>
            </p:cNvPr>
            <p:cNvGraphicFramePr>
              <a:graphicFrameLocks noChangeAspect="1"/>
            </p:cNvGraphicFramePr>
            <p:nvPr/>
          </p:nvGraphicFramePr>
          <p:xfrm>
            <a:off x="3011652" y="6223644"/>
            <a:ext cx="338936" cy="277616"/>
          </p:xfrm>
          <a:graphic>
            <a:graphicData uri="http://schemas.openxmlformats.org/presentationml/2006/ole">
              <mc:AlternateContent xmlns:mc="http://schemas.openxmlformats.org/markup-compatibility/2006">
                <mc:Choice xmlns:v="urn:schemas-microsoft-com:vml" Requires="v">
                  <p:oleObj r:id="rId22" imgW="241722" imgH="203605" progId="Equation.3">
                    <p:embed/>
                  </p:oleObj>
                </mc:Choice>
                <mc:Fallback>
                  <p:oleObj r:id="rId22" imgW="241722" imgH="203605" progId="Equation.3">
                    <p:embed/>
                    <p:pic>
                      <p:nvPicPr>
                        <p:cNvPr id="45" name="Object 20">
                          <a:extLst>
                            <a:ext uri="{FF2B5EF4-FFF2-40B4-BE49-F238E27FC236}">
                              <a16:creationId xmlns:a16="http://schemas.microsoft.com/office/drawing/2014/main" id="{D64FC51E-8009-A6D6-20BF-3EBB4DEDEAC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11652" y="6223644"/>
                          <a:ext cx="338936" cy="277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21">
              <a:extLst>
                <a:ext uri="{FF2B5EF4-FFF2-40B4-BE49-F238E27FC236}">
                  <a16:creationId xmlns:a16="http://schemas.microsoft.com/office/drawing/2014/main" id="{6D6283FB-C828-9356-84F5-67A90318B165}"/>
                </a:ext>
              </a:extLst>
            </p:cNvPr>
            <p:cNvGraphicFramePr>
              <a:graphicFrameLocks noChangeAspect="1"/>
            </p:cNvGraphicFramePr>
            <p:nvPr/>
          </p:nvGraphicFramePr>
          <p:xfrm>
            <a:off x="3251514" y="5915604"/>
            <a:ext cx="271149" cy="324519"/>
          </p:xfrm>
          <a:graphic>
            <a:graphicData uri="http://schemas.openxmlformats.org/presentationml/2006/ole">
              <mc:AlternateContent xmlns:mc="http://schemas.openxmlformats.org/markup-compatibility/2006">
                <mc:Choice xmlns:v="urn:schemas-microsoft-com:vml" Requires="v">
                  <p:oleObj r:id="rId24" imgW="165489" imgH="203605" progId="Equation.3">
                    <p:embed/>
                  </p:oleObj>
                </mc:Choice>
                <mc:Fallback>
                  <p:oleObj r:id="rId24" imgW="165489" imgH="203605" progId="Equation.3">
                    <p:embed/>
                    <p:pic>
                      <p:nvPicPr>
                        <p:cNvPr id="46" name="Object 21">
                          <a:extLst>
                            <a:ext uri="{FF2B5EF4-FFF2-40B4-BE49-F238E27FC236}">
                              <a16:creationId xmlns:a16="http://schemas.microsoft.com/office/drawing/2014/main" id="{6D6283FB-C828-9356-84F5-67A90318B165}"/>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51514" y="5915604"/>
                          <a:ext cx="271149" cy="324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22">
              <a:extLst>
                <a:ext uri="{FF2B5EF4-FFF2-40B4-BE49-F238E27FC236}">
                  <a16:creationId xmlns:a16="http://schemas.microsoft.com/office/drawing/2014/main" id="{E5E6C59C-645B-344F-075B-37046E7E5967}"/>
                </a:ext>
              </a:extLst>
            </p:cNvPr>
            <p:cNvGraphicFramePr>
              <a:graphicFrameLocks noChangeAspect="1"/>
            </p:cNvGraphicFramePr>
            <p:nvPr/>
          </p:nvGraphicFramePr>
          <p:xfrm>
            <a:off x="701675" y="3927923"/>
            <a:ext cx="484939" cy="314378"/>
          </p:xfrm>
          <a:graphic>
            <a:graphicData uri="http://schemas.openxmlformats.org/presentationml/2006/ole">
              <mc:AlternateContent xmlns:mc="http://schemas.openxmlformats.org/markup-compatibility/2006">
                <mc:Choice xmlns:v="urn:schemas-microsoft-com:vml" Requires="v">
                  <p:oleObj r:id="rId26" imgW="266901" imgH="178040" progId="Equation.3">
                    <p:embed/>
                  </p:oleObj>
                </mc:Choice>
                <mc:Fallback>
                  <p:oleObj r:id="rId26" imgW="266901" imgH="178040" progId="Equation.3">
                    <p:embed/>
                    <p:pic>
                      <p:nvPicPr>
                        <p:cNvPr id="47" name="Object 22">
                          <a:extLst>
                            <a:ext uri="{FF2B5EF4-FFF2-40B4-BE49-F238E27FC236}">
                              <a16:creationId xmlns:a16="http://schemas.microsoft.com/office/drawing/2014/main" id="{E5E6C59C-645B-344F-075B-37046E7E5967}"/>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1675" y="3927923"/>
                          <a:ext cx="484939" cy="314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23">
              <a:extLst>
                <a:ext uri="{FF2B5EF4-FFF2-40B4-BE49-F238E27FC236}">
                  <a16:creationId xmlns:a16="http://schemas.microsoft.com/office/drawing/2014/main" id="{3C4B7C34-BEE4-359F-DC79-534A0B16ACDC}"/>
                </a:ext>
              </a:extLst>
            </p:cNvPr>
            <p:cNvGraphicFramePr>
              <a:graphicFrameLocks noChangeAspect="1"/>
            </p:cNvGraphicFramePr>
            <p:nvPr/>
          </p:nvGraphicFramePr>
          <p:xfrm>
            <a:off x="873750" y="4353855"/>
            <a:ext cx="265934" cy="240854"/>
          </p:xfrm>
          <a:graphic>
            <a:graphicData uri="http://schemas.openxmlformats.org/presentationml/2006/ole">
              <mc:AlternateContent xmlns:mc="http://schemas.openxmlformats.org/markup-compatibility/2006">
                <mc:Choice xmlns:v="urn:schemas-microsoft-com:vml" Requires="v">
                  <p:oleObj r:id="rId28" imgW="190817" imgH="178117" progId="Equation.3">
                    <p:embed/>
                  </p:oleObj>
                </mc:Choice>
                <mc:Fallback>
                  <p:oleObj r:id="rId28" imgW="190817" imgH="178117" progId="Equation.3">
                    <p:embed/>
                    <p:pic>
                      <p:nvPicPr>
                        <p:cNvPr id="48" name="Object 23">
                          <a:extLst>
                            <a:ext uri="{FF2B5EF4-FFF2-40B4-BE49-F238E27FC236}">
                              <a16:creationId xmlns:a16="http://schemas.microsoft.com/office/drawing/2014/main" id="{3C4B7C34-BEE4-359F-DC79-534A0B16ACDC}"/>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73750" y="4353855"/>
                          <a:ext cx="265934" cy="240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24">
              <a:extLst>
                <a:ext uri="{FF2B5EF4-FFF2-40B4-BE49-F238E27FC236}">
                  <a16:creationId xmlns:a16="http://schemas.microsoft.com/office/drawing/2014/main" id="{D73579AA-D03F-8488-1E53-7357A2D8BDC6}"/>
                </a:ext>
              </a:extLst>
            </p:cNvPr>
            <p:cNvGraphicFramePr>
              <a:graphicFrameLocks noChangeAspect="1"/>
            </p:cNvGraphicFramePr>
            <p:nvPr/>
          </p:nvGraphicFramePr>
          <p:xfrm>
            <a:off x="864625" y="4782322"/>
            <a:ext cx="284185" cy="240854"/>
          </p:xfrm>
          <a:graphic>
            <a:graphicData uri="http://schemas.openxmlformats.org/presentationml/2006/ole">
              <mc:AlternateContent xmlns:mc="http://schemas.openxmlformats.org/markup-compatibility/2006">
                <mc:Choice xmlns:v="urn:schemas-microsoft-com:vml" Requires="v">
                  <p:oleObj r:id="rId30" imgW="203517" imgH="178117" progId="Equation.3">
                    <p:embed/>
                  </p:oleObj>
                </mc:Choice>
                <mc:Fallback>
                  <p:oleObj r:id="rId30" imgW="203517" imgH="178117" progId="Equation.3">
                    <p:embed/>
                    <p:pic>
                      <p:nvPicPr>
                        <p:cNvPr id="49" name="Object 24">
                          <a:extLst>
                            <a:ext uri="{FF2B5EF4-FFF2-40B4-BE49-F238E27FC236}">
                              <a16:creationId xmlns:a16="http://schemas.microsoft.com/office/drawing/2014/main" id="{D73579AA-D03F-8488-1E53-7357A2D8BDC6}"/>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64625" y="4782322"/>
                          <a:ext cx="284185" cy="240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25">
              <a:extLst>
                <a:ext uri="{FF2B5EF4-FFF2-40B4-BE49-F238E27FC236}">
                  <a16:creationId xmlns:a16="http://schemas.microsoft.com/office/drawing/2014/main" id="{A45276CB-301B-B785-F326-FBD38B25949E}"/>
                </a:ext>
              </a:extLst>
            </p:cNvPr>
            <p:cNvGraphicFramePr>
              <a:graphicFrameLocks noChangeAspect="1"/>
            </p:cNvGraphicFramePr>
            <p:nvPr/>
          </p:nvGraphicFramePr>
          <p:xfrm>
            <a:off x="873750" y="5208253"/>
            <a:ext cx="284185" cy="240854"/>
          </p:xfrm>
          <a:graphic>
            <a:graphicData uri="http://schemas.openxmlformats.org/presentationml/2006/ole">
              <mc:AlternateContent xmlns:mc="http://schemas.openxmlformats.org/markup-compatibility/2006">
                <mc:Choice xmlns:v="urn:schemas-microsoft-com:vml" Requires="v">
                  <p:oleObj r:id="rId32" imgW="203517" imgH="178117" progId="Equation.3">
                    <p:embed/>
                  </p:oleObj>
                </mc:Choice>
                <mc:Fallback>
                  <p:oleObj r:id="rId32" imgW="203517" imgH="178117" progId="Equation.3">
                    <p:embed/>
                    <p:pic>
                      <p:nvPicPr>
                        <p:cNvPr id="50" name="Object 25">
                          <a:extLst>
                            <a:ext uri="{FF2B5EF4-FFF2-40B4-BE49-F238E27FC236}">
                              <a16:creationId xmlns:a16="http://schemas.microsoft.com/office/drawing/2014/main" id="{A45276CB-301B-B785-F326-FBD38B25949E}"/>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73750" y="5208253"/>
                          <a:ext cx="284185" cy="240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26">
              <a:extLst>
                <a:ext uri="{FF2B5EF4-FFF2-40B4-BE49-F238E27FC236}">
                  <a16:creationId xmlns:a16="http://schemas.microsoft.com/office/drawing/2014/main" id="{06247FEE-D253-6879-A842-E85B36572F7F}"/>
                </a:ext>
              </a:extLst>
            </p:cNvPr>
            <p:cNvGraphicFramePr>
              <a:graphicFrameLocks noChangeAspect="1"/>
            </p:cNvGraphicFramePr>
            <p:nvPr/>
          </p:nvGraphicFramePr>
          <p:xfrm>
            <a:off x="873750" y="5634185"/>
            <a:ext cx="284185" cy="240854"/>
          </p:xfrm>
          <a:graphic>
            <a:graphicData uri="http://schemas.openxmlformats.org/presentationml/2006/ole">
              <mc:AlternateContent xmlns:mc="http://schemas.openxmlformats.org/markup-compatibility/2006">
                <mc:Choice xmlns:v="urn:schemas-microsoft-com:vml" Requires="v">
                  <p:oleObj r:id="rId34" imgW="203517" imgH="178117" progId="Equation.3">
                    <p:embed/>
                  </p:oleObj>
                </mc:Choice>
                <mc:Fallback>
                  <p:oleObj r:id="rId34" imgW="203517" imgH="178117" progId="Equation.3">
                    <p:embed/>
                    <p:pic>
                      <p:nvPicPr>
                        <p:cNvPr id="51" name="Object 26">
                          <a:extLst>
                            <a:ext uri="{FF2B5EF4-FFF2-40B4-BE49-F238E27FC236}">
                              <a16:creationId xmlns:a16="http://schemas.microsoft.com/office/drawing/2014/main" id="{06247FEE-D253-6879-A842-E85B36572F7F}"/>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73750" y="5634185"/>
                          <a:ext cx="284185" cy="240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2" name="椭圆 51">
            <a:extLst>
              <a:ext uri="{FF2B5EF4-FFF2-40B4-BE49-F238E27FC236}">
                <a16:creationId xmlns:a16="http://schemas.microsoft.com/office/drawing/2014/main" id="{2D46FC81-9D06-C5B6-441B-F5CBCBE6CCBF}"/>
              </a:ext>
            </a:extLst>
          </p:cNvPr>
          <p:cNvSpPr/>
          <p:nvPr/>
        </p:nvSpPr>
        <p:spPr>
          <a:xfrm>
            <a:off x="2464874" y="5590904"/>
            <a:ext cx="145526" cy="132055"/>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宋体"/>
              <a:cs typeface="+mn-cs"/>
            </a:endParaRPr>
          </a:p>
        </p:txBody>
      </p:sp>
    </p:spTree>
    <p:extLst>
      <p:ext uri="{BB962C8B-B14F-4D97-AF65-F5344CB8AC3E}">
        <p14:creationId xmlns:p14="http://schemas.microsoft.com/office/powerpoint/2010/main" val="277385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down)">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down)">
                                      <p:cBhvr>
                                        <p:cTn id="17" dur="580">
                                          <p:stCondLst>
                                            <p:cond delay="0"/>
                                          </p:stCondLst>
                                        </p:cTn>
                                        <p:tgtEl>
                                          <p:spTgt spid="52"/>
                                        </p:tgtEl>
                                      </p:cBhvr>
                                    </p:animEffect>
                                    <p:anim calcmode="lin" valueType="num">
                                      <p:cBhvr>
                                        <p:cTn id="18" dur="1822"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5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5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52"/>
                                        </p:tgtEl>
                                        <p:attrNameLst>
                                          <p:attrName>ppt_y</p:attrName>
                                        </p:attrNameLst>
                                      </p:cBhvr>
                                      <p:tavLst>
                                        <p:tav tm="0" fmla="#ppt_y-sin(pi*$)/81">
                                          <p:val>
                                            <p:fltVal val="0"/>
                                          </p:val>
                                        </p:tav>
                                        <p:tav tm="100000">
                                          <p:val>
                                            <p:fltVal val="1"/>
                                          </p:val>
                                        </p:tav>
                                      </p:tavLst>
                                    </p:anim>
                                    <p:animScale>
                                      <p:cBhvr>
                                        <p:cTn id="23" dur="26">
                                          <p:stCondLst>
                                            <p:cond delay="650"/>
                                          </p:stCondLst>
                                        </p:cTn>
                                        <p:tgtEl>
                                          <p:spTgt spid="52"/>
                                        </p:tgtEl>
                                      </p:cBhvr>
                                      <p:to x="100000" y="60000"/>
                                    </p:animScale>
                                    <p:animScale>
                                      <p:cBhvr>
                                        <p:cTn id="24" dur="166" decel="50000">
                                          <p:stCondLst>
                                            <p:cond delay="676"/>
                                          </p:stCondLst>
                                        </p:cTn>
                                        <p:tgtEl>
                                          <p:spTgt spid="52"/>
                                        </p:tgtEl>
                                      </p:cBhvr>
                                      <p:to x="100000" y="100000"/>
                                    </p:animScale>
                                    <p:animScale>
                                      <p:cBhvr>
                                        <p:cTn id="25" dur="26">
                                          <p:stCondLst>
                                            <p:cond delay="1312"/>
                                          </p:stCondLst>
                                        </p:cTn>
                                        <p:tgtEl>
                                          <p:spTgt spid="52"/>
                                        </p:tgtEl>
                                      </p:cBhvr>
                                      <p:to x="100000" y="80000"/>
                                    </p:animScale>
                                    <p:animScale>
                                      <p:cBhvr>
                                        <p:cTn id="26" dur="166" decel="50000">
                                          <p:stCondLst>
                                            <p:cond delay="1338"/>
                                          </p:stCondLst>
                                        </p:cTn>
                                        <p:tgtEl>
                                          <p:spTgt spid="52"/>
                                        </p:tgtEl>
                                      </p:cBhvr>
                                      <p:to x="100000" y="100000"/>
                                    </p:animScale>
                                    <p:animScale>
                                      <p:cBhvr>
                                        <p:cTn id="27" dur="26">
                                          <p:stCondLst>
                                            <p:cond delay="1642"/>
                                          </p:stCondLst>
                                        </p:cTn>
                                        <p:tgtEl>
                                          <p:spTgt spid="52"/>
                                        </p:tgtEl>
                                      </p:cBhvr>
                                      <p:to x="100000" y="90000"/>
                                    </p:animScale>
                                    <p:animScale>
                                      <p:cBhvr>
                                        <p:cTn id="28" dur="166" decel="50000">
                                          <p:stCondLst>
                                            <p:cond delay="1668"/>
                                          </p:stCondLst>
                                        </p:cTn>
                                        <p:tgtEl>
                                          <p:spTgt spid="52"/>
                                        </p:tgtEl>
                                      </p:cBhvr>
                                      <p:to x="100000" y="100000"/>
                                    </p:animScale>
                                    <p:animScale>
                                      <p:cBhvr>
                                        <p:cTn id="29" dur="26">
                                          <p:stCondLst>
                                            <p:cond delay="1808"/>
                                          </p:stCondLst>
                                        </p:cTn>
                                        <p:tgtEl>
                                          <p:spTgt spid="52"/>
                                        </p:tgtEl>
                                      </p:cBhvr>
                                      <p:to x="100000" y="95000"/>
                                    </p:animScale>
                                    <p:animScale>
                                      <p:cBhvr>
                                        <p:cTn id="30" dur="166" decel="50000">
                                          <p:stCondLst>
                                            <p:cond delay="1834"/>
                                          </p:stCondLst>
                                        </p:cTn>
                                        <p:tgtEl>
                                          <p:spTgt spid="5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30" grpId="0" animBg="1"/>
      <p:bldP spid="5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日期占位符 1">
            <a:extLst>
              <a:ext uri="{FF2B5EF4-FFF2-40B4-BE49-F238E27FC236}">
                <a16:creationId xmlns:a16="http://schemas.microsoft.com/office/drawing/2014/main" id="{4E5E28B9-E2D4-B32A-364D-FCB96BC314EC}"/>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318CB5A-636D-4A4F-BFC2-AB7A1F9321A8}"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2024/5/31</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63" name="页脚占位符 2">
            <a:extLst>
              <a:ext uri="{FF2B5EF4-FFF2-40B4-BE49-F238E27FC236}">
                <a16:creationId xmlns:a16="http://schemas.microsoft.com/office/drawing/2014/main" id="{286593CF-F0D6-9193-54B3-2A8103CF8B4D}"/>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64" name="灯片编号占位符 3">
            <a:extLst>
              <a:ext uri="{FF2B5EF4-FFF2-40B4-BE49-F238E27FC236}">
                <a16:creationId xmlns:a16="http://schemas.microsoft.com/office/drawing/2014/main" id="{61140264-29CC-A770-57AC-D5C6CEBA10A6}"/>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EF08E8F-25E4-4C28-A4F0-F81DB0BE5AFA}"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14338" name="Text Box 2">
            <a:extLst>
              <a:ext uri="{FF2B5EF4-FFF2-40B4-BE49-F238E27FC236}">
                <a16:creationId xmlns:a16="http://schemas.microsoft.com/office/drawing/2014/main" id="{318EFE68-BB2B-0FD6-7ACC-441379E5B80B}"/>
              </a:ext>
            </a:extLst>
          </p:cNvPr>
          <p:cNvSpPr txBox="1">
            <a:spLocks noChangeArrowheads="1"/>
          </p:cNvSpPr>
          <p:nvPr/>
        </p:nvSpPr>
        <p:spPr bwMode="auto">
          <a:xfrm>
            <a:off x="611188" y="1403350"/>
            <a:ext cx="364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超调量和阻尼角的关系</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p>
        </p:txBody>
      </p:sp>
      <p:graphicFrame>
        <p:nvGraphicFramePr>
          <p:cNvPr id="14339" name="Object 3">
            <a:extLst>
              <a:ext uri="{FF2B5EF4-FFF2-40B4-BE49-F238E27FC236}">
                <a16:creationId xmlns:a16="http://schemas.microsoft.com/office/drawing/2014/main" id="{220C222E-2EC1-425C-C7D1-74604DD136A2}"/>
              </a:ext>
            </a:extLst>
          </p:cNvPr>
          <p:cNvGraphicFramePr>
            <a:graphicFrameLocks noChangeAspect="1"/>
          </p:cNvGraphicFramePr>
          <p:nvPr/>
        </p:nvGraphicFramePr>
        <p:xfrm>
          <a:off x="844550" y="1943100"/>
          <a:ext cx="2716213" cy="498475"/>
        </p:xfrm>
        <a:graphic>
          <a:graphicData uri="http://schemas.openxmlformats.org/presentationml/2006/ole">
            <mc:AlternateContent xmlns:mc="http://schemas.openxmlformats.org/markup-compatibility/2006">
              <mc:Choice xmlns:v="urn:schemas-microsoft-com:vml" Requires="v">
                <p:oleObj r:id="rId2" imgW="1384016" imgH="254207" progId="Equation.3">
                  <p:embed/>
                </p:oleObj>
              </mc:Choice>
              <mc:Fallback>
                <p:oleObj r:id="rId2" imgW="1384016" imgH="254207" progId="Equation.3">
                  <p:embed/>
                  <p:pic>
                    <p:nvPicPr>
                      <p:cNvPr id="14339" name="Object 3">
                        <a:extLst>
                          <a:ext uri="{FF2B5EF4-FFF2-40B4-BE49-F238E27FC236}">
                            <a16:creationId xmlns:a16="http://schemas.microsoft.com/office/drawing/2014/main" id="{220C222E-2EC1-425C-C7D1-74604DD136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550" y="1943100"/>
                        <a:ext cx="2716213"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0" name="Object 4">
            <a:extLst>
              <a:ext uri="{FF2B5EF4-FFF2-40B4-BE49-F238E27FC236}">
                <a16:creationId xmlns:a16="http://schemas.microsoft.com/office/drawing/2014/main" id="{8E13816D-7207-7C5C-4C0C-15FC127556BD}"/>
              </a:ext>
            </a:extLst>
          </p:cNvPr>
          <p:cNvGraphicFramePr>
            <a:graphicFrameLocks noChangeAspect="1"/>
          </p:cNvGraphicFramePr>
          <p:nvPr/>
        </p:nvGraphicFramePr>
        <p:xfrm>
          <a:off x="4302125" y="2033588"/>
          <a:ext cx="1333500" cy="346075"/>
        </p:xfrm>
        <a:graphic>
          <a:graphicData uri="http://schemas.openxmlformats.org/presentationml/2006/ole">
            <mc:AlternateContent xmlns:mc="http://schemas.openxmlformats.org/markup-compatibility/2006">
              <mc:Choice xmlns:v="urn:schemas-microsoft-com:vml" Requires="v">
                <p:oleObj r:id="rId4" imgW="685225" imgH="177886" progId="Equation.3">
                  <p:embed/>
                </p:oleObj>
              </mc:Choice>
              <mc:Fallback>
                <p:oleObj r:id="rId4" imgW="685225" imgH="177886" progId="Equation.3">
                  <p:embed/>
                  <p:pic>
                    <p:nvPicPr>
                      <p:cNvPr id="14340" name="Object 4">
                        <a:extLst>
                          <a:ext uri="{FF2B5EF4-FFF2-40B4-BE49-F238E27FC236}">
                            <a16:creationId xmlns:a16="http://schemas.microsoft.com/office/drawing/2014/main" id="{8E13816D-7207-7C5C-4C0C-15FC127556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2125" y="2033588"/>
                        <a:ext cx="13335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5">
            <a:extLst>
              <a:ext uri="{FF2B5EF4-FFF2-40B4-BE49-F238E27FC236}">
                <a16:creationId xmlns:a16="http://schemas.microsoft.com/office/drawing/2014/main" id="{F251AEED-3021-9251-25A8-10F18FD29DFA}"/>
              </a:ext>
            </a:extLst>
          </p:cNvPr>
          <p:cNvGraphicFramePr>
            <a:graphicFrameLocks noChangeAspect="1"/>
          </p:cNvGraphicFramePr>
          <p:nvPr/>
        </p:nvGraphicFramePr>
        <p:xfrm>
          <a:off x="6430963" y="1982788"/>
          <a:ext cx="915987" cy="422275"/>
        </p:xfrm>
        <a:graphic>
          <a:graphicData uri="http://schemas.openxmlformats.org/presentationml/2006/ole">
            <mc:AlternateContent xmlns:mc="http://schemas.openxmlformats.org/markup-compatibility/2006">
              <mc:Choice xmlns:v="urn:schemas-microsoft-com:vml" Requires="v">
                <p:oleObj r:id="rId6" imgW="495617" imgH="228917" progId="Equation.3">
                  <p:embed/>
                </p:oleObj>
              </mc:Choice>
              <mc:Fallback>
                <p:oleObj r:id="rId6" imgW="495617" imgH="228917" progId="Equation.3">
                  <p:embed/>
                  <p:pic>
                    <p:nvPicPr>
                      <p:cNvPr id="14341" name="Object 5">
                        <a:extLst>
                          <a:ext uri="{FF2B5EF4-FFF2-40B4-BE49-F238E27FC236}">
                            <a16:creationId xmlns:a16="http://schemas.microsoft.com/office/drawing/2014/main" id="{F251AEED-3021-9251-25A8-10F18FD29D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0963" y="1982788"/>
                        <a:ext cx="91598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9122" name="Group 6">
            <a:extLst>
              <a:ext uri="{FF2B5EF4-FFF2-40B4-BE49-F238E27FC236}">
                <a16:creationId xmlns:a16="http://schemas.microsoft.com/office/drawing/2014/main" id="{AA195A36-FF33-DECA-8C1A-7E74770AFF74}"/>
              </a:ext>
            </a:extLst>
          </p:cNvPr>
          <p:cNvGrpSpPr>
            <a:grpSpLocks/>
          </p:cNvGrpSpPr>
          <p:nvPr/>
        </p:nvGrpSpPr>
        <p:grpSpPr bwMode="auto">
          <a:xfrm>
            <a:off x="611188" y="368300"/>
            <a:ext cx="6030912" cy="469900"/>
            <a:chOff x="0" y="0"/>
            <a:chExt cx="3799" cy="296"/>
          </a:xfrm>
        </p:grpSpPr>
        <p:sp>
          <p:nvSpPr>
            <p:cNvPr id="89152" name="Text Box 7">
              <a:extLst>
                <a:ext uri="{FF2B5EF4-FFF2-40B4-BE49-F238E27FC236}">
                  <a16:creationId xmlns:a16="http://schemas.microsoft.com/office/drawing/2014/main" id="{3ECC47B7-C3AB-4FF4-F3E1-60AA6BD43668}"/>
                </a:ext>
              </a:extLst>
            </p:cNvPr>
            <p:cNvSpPr txBox="1">
              <a:spLocks noChangeArrowheads="1"/>
            </p:cNvSpPr>
            <p:nvPr/>
          </p:nvSpPr>
          <p:spPr bwMode="auto">
            <a:xfrm>
              <a:off x="0" y="0"/>
              <a:ext cx="37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三阶系统，随着    增加，主导极点越显著。</a:t>
              </a:r>
            </a:p>
          </p:txBody>
        </p:sp>
        <p:graphicFrame>
          <p:nvGraphicFramePr>
            <p:cNvPr id="89117" name="Object 8">
              <a:extLst>
                <a:ext uri="{FF2B5EF4-FFF2-40B4-BE49-F238E27FC236}">
                  <a16:creationId xmlns:a16="http://schemas.microsoft.com/office/drawing/2014/main" id="{C5BE781D-773D-0029-D085-59529AF41CA9}"/>
                </a:ext>
              </a:extLst>
            </p:cNvPr>
            <p:cNvGraphicFramePr>
              <a:graphicFrameLocks noChangeAspect="1"/>
            </p:cNvGraphicFramePr>
            <p:nvPr/>
          </p:nvGraphicFramePr>
          <p:xfrm>
            <a:off x="1418" y="28"/>
            <a:ext cx="197" cy="268"/>
          </p:xfrm>
          <a:graphic>
            <a:graphicData uri="http://schemas.openxmlformats.org/presentationml/2006/ole">
              <mc:AlternateContent xmlns:mc="http://schemas.openxmlformats.org/markup-compatibility/2006">
                <mc:Choice xmlns:v="urn:schemas-microsoft-com:vml" Requires="v">
                  <p:oleObj r:id="rId8" imgW="177480" imgH="241200" progId="Equation.3">
                    <p:embed/>
                  </p:oleObj>
                </mc:Choice>
                <mc:Fallback>
                  <p:oleObj r:id="rId8" imgW="177480" imgH="241200" progId="Equation.3">
                    <p:embed/>
                    <p:pic>
                      <p:nvPicPr>
                        <p:cNvPr id="89117" name="Object 8">
                          <a:extLst>
                            <a:ext uri="{FF2B5EF4-FFF2-40B4-BE49-F238E27FC236}">
                              <a16:creationId xmlns:a16="http://schemas.microsoft.com/office/drawing/2014/main" id="{C5BE781D-773D-0029-D085-59529AF41C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8" y="28"/>
                          <a:ext cx="19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9">
            <a:extLst>
              <a:ext uri="{FF2B5EF4-FFF2-40B4-BE49-F238E27FC236}">
                <a16:creationId xmlns:a16="http://schemas.microsoft.com/office/drawing/2014/main" id="{68A6C6AC-02AB-5EA9-3207-C4A36DD28C1B}"/>
              </a:ext>
            </a:extLst>
          </p:cNvPr>
          <p:cNvGrpSpPr>
            <a:grpSpLocks/>
          </p:cNvGrpSpPr>
          <p:nvPr/>
        </p:nvGrpSpPr>
        <p:grpSpPr bwMode="auto">
          <a:xfrm>
            <a:off x="657225" y="2393950"/>
            <a:ext cx="7924800" cy="968375"/>
            <a:chOff x="0" y="0"/>
            <a:chExt cx="4992" cy="610"/>
          </a:xfrm>
        </p:grpSpPr>
        <p:sp>
          <p:nvSpPr>
            <p:cNvPr id="89151" name="Text Box 10">
              <a:extLst>
                <a:ext uri="{FF2B5EF4-FFF2-40B4-BE49-F238E27FC236}">
                  <a16:creationId xmlns:a16="http://schemas.microsoft.com/office/drawing/2014/main" id="{DA0B2F38-413C-8EB7-6AFC-7BA842575479}"/>
                </a:ext>
              </a:extLst>
            </p:cNvPr>
            <p:cNvSpPr txBox="1">
              <a:spLocks noChangeArrowheads="1"/>
            </p:cNvSpPr>
            <p:nvPr/>
          </p:nvSpPr>
          <p:spPr bwMode="auto">
            <a:xfrm>
              <a:off x="0" y="0"/>
              <a:ext cx="4992"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在根轨迹图上画两条与实轴夹角为            的直线，与根轨迹交与</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a:t>
              </a:r>
              <a:r>
                <a:rPr kumimoji="0" lang="zh-CN"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B</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两点。 则</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a:t>
              </a:r>
              <a:r>
                <a:rPr kumimoji="0" lang="zh-CN"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B</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两点就是</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闭环共轭主导极点</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p>
          </p:txBody>
        </p:sp>
        <p:graphicFrame>
          <p:nvGraphicFramePr>
            <p:cNvPr id="89116" name="Object 11">
              <a:extLst>
                <a:ext uri="{FF2B5EF4-FFF2-40B4-BE49-F238E27FC236}">
                  <a16:creationId xmlns:a16="http://schemas.microsoft.com/office/drawing/2014/main" id="{D820E85C-2270-2FAD-C6A1-D045A75BD30E}"/>
                </a:ext>
              </a:extLst>
            </p:cNvPr>
            <p:cNvGraphicFramePr>
              <a:graphicFrameLocks noChangeAspect="1"/>
            </p:cNvGraphicFramePr>
            <p:nvPr/>
          </p:nvGraphicFramePr>
          <p:xfrm>
            <a:off x="2948" y="57"/>
            <a:ext cx="592" cy="267"/>
          </p:xfrm>
          <a:graphic>
            <a:graphicData uri="http://schemas.openxmlformats.org/presentationml/2006/ole">
              <mc:AlternateContent xmlns:mc="http://schemas.openxmlformats.org/markup-compatibility/2006">
                <mc:Choice xmlns:v="urn:schemas-microsoft-com:vml" Requires="v">
                  <p:oleObj r:id="rId10" imgW="508538" imgH="229016" progId="Equation.3">
                    <p:embed/>
                  </p:oleObj>
                </mc:Choice>
                <mc:Fallback>
                  <p:oleObj r:id="rId10" imgW="508538" imgH="229016" progId="Equation.3">
                    <p:embed/>
                    <p:pic>
                      <p:nvPicPr>
                        <p:cNvPr id="89116" name="Object 11">
                          <a:extLst>
                            <a:ext uri="{FF2B5EF4-FFF2-40B4-BE49-F238E27FC236}">
                              <a16:creationId xmlns:a16="http://schemas.microsoft.com/office/drawing/2014/main" id="{D820E85C-2270-2FAD-C6A1-D045A75BD30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48" y="57"/>
                          <a:ext cx="592"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2">
            <a:extLst>
              <a:ext uri="{FF2B5EF4-FFF2-40B4-BE49-F238E27FC236}">
                <a16:creationId xmlns:a16="http://schemas.microsoft.com/office/drawing/2014/main" id="{6C24DEFA-DB47-276A-B00B-242CC512A088}"/>
              </a:ext>
            </a:extLst>
          </p:cNvPr>
          <p:cNvGrpSpPr>
            <a:grpSpLocks/>
          </p:cNvGrpSpPr>
          <p:nvPr/>
        </p:nvGrpSpPr>
        <p:grpSpPr bwMode="auto">
          <a:xfrm>
            <a:off x="701675" y="3384550"/>
            <a:ext cx="8010525" cy="822325"/>
            <a:chOff x="0" y="0"/>
            <a:chExt cx="5046" cy="518"/>
          </a:xfrm>
        </p:grpSpPr>
        <p:sp>
          <p:nvSpPr>
            <p:cNvPr id="89150" name="Rectangle 13">
              <a:extLst>
                <a:ext uri="{FF2B5EF4-FFF2-40B4-BE49-F238E27FC236}">
                  <a16:creationId xmlns:a16="http://schemas.microsoft.com/office/drawing/2014/main" id="{73BC976F-F0C1-3810-1424-1617D3075B0A}"/>
                </a:ext>
              </a:extLst>
            </p:cNvPr>
            <p:cNvSpPr>
              <a:spLocks noChangeArrowheads="1"/>
            </p:cNvSpPr>
            <p:nvPr/>
          </p:nvSpPr>
          <p:spPr bwMode="auto">
            <a:xfrm>
              <a:off x="0" y="0"/>
              <a:ext cx="504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通过求</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a:t>
              </a:r>
              <a:r>
                <a:rPr kumimoji="0" lang="zh-CN"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B</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两点的坐标，确定该点根轨迹增益    ，进而求得开环放大系数</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k</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p>
          </p:txBody>
        </p:sp>
        <p:graphicFrame>
          <p:nvGraphicFramePr>
            <p:cNvPr id="89115" name="Object 14">
              <a:extLst>
                <a:ext uri="{FF2B5EF4-FFF2-40B4-BE49-F238E27FC236}">
                  <a16:creationId xmlns:a16="http://schemas.microsoft.com/office/drawing/2014/main" id="{58C6F5DC-A000-8EBE-E989-06D6F48EA39F}"/>
                </a:ext>
              </a:extLst>
            </p:cNvPr>
            <p:cNvGraphicFramePr>
              <a:graphicFrameLocks noChangeAspect="1"/>
            </p:cNvGraphicFramePr>
            <p:nvPr/>
          </p:nvGraphicFramePr>
          <p:xfrm>
            <a:off x="3799" y="28"/>
            <a:ext cx="208" cy="288"/>
          </p:xfrm>
          <a:graphic>
            <a:graphicData uri="http://schemas.openxmlformats.org/presentationml/2006/ole">
              <mc:AlternateContent xmlns:mc="http://schemas.openxmlformats.org/markup-compatibility/2006">
                <mc:Choice xmlns:v="urn:schemas-microsoft-com:vml" Requires="v">
                  <p:oleObj r:id="rId12" imgW="177480" imgH="241200" progId="Equation.3">
                    <p:embed/>
                  </p:oleObj>
                </mc:Choice>
                <mc:Fallback>
                  <p:oleObj r:id="rId12" imgW="177480" imgH="241200" progId="Equation.3">
                    <p:embed/>
                    <p:pic>
                      <p:nvPicPr>
                        <p:cNvPr id="89115" name="Object 14">
                          <a:extLst>
                            <a:ext uri="{FF2B5EF4-FFF2-40B4-BE49-F238E27FC236}">
                              <a16:creationId xmlns:a16="http://schemas.microsoft.com/office/drawing/2014/main" id="{58C6F5DC-A000-8EBE-E989-06D6F48EA39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9" y="28"/>
                          <a:ext cx="2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5">
            <a:extLst>
              <a:ext uri="{FF2B5EF4-FFF2-40B4-BE49-F238E27FC236}">
                <a16:creationId xmlns:a16="http://schemas.microsoft.com/office/drawing/2014/main" id="{20D06646-9C1C-EF5C-934C-95D4B02A91EC}"/>
              </a:ext>
            </a:extLst>
          </p:cNvPr>
          <p:cNvGrpSpPr>
            <a:grpSpLocks/>
          </p:cNvGrpSpPr>
          <p:nvPr/>
        </p:nvGrpSpPr>
        <p:grpSpPr bwMode="auto">
          <a:xfrm>
            <a:off x="341313" y="4240213"/>
            <a:ext cx="2653295" cy="2114550"/>
            <a:chOff x="0" y="0"/>
            <a:chExt cx="1392" cy="1056"/>
          </a:xfrm>
        </p:grpSpPr>
        <p:sp>
          <p:nvSpPr>
            <p:cNvPr id="89140" name="Line 16">
              <a:extLst>
                <a:ext uri="{FF2B5EF4-FFF2-40B4-BE49-F238E27FC236}">
                  <a16:creationId xmlns:a16="http://schemas.microsoft.com/office/drawing/2014/main" id="{52F7052F-ED3F-2407-C6E5-A86533D5350B}"/>
                </a:ext>
              </a:extLst>
            </p:cNvPr>
            <p:cNvSpPr>
              <a:spLocks noChangeShapeType="1"/>
            </p:cNvSpPr>
            <p:nvPr/>
          </p:nvSpPr>
          <p:spPr bwMode="auto">
            <a:xfrm>
              <a:off x="0" y="672"/>
              <a:ext cx="1392" cy="0"/>
            </a:xfrm>
            <a:prstGeom prst="line">
              <a:avLst/>
            </a:prstGeom>
            <a:noFill/>
            <a:ln w="12700" cap="sq">
              <a:solidFill>
                <a:srgbClr val="000000"/>
              </a:solidFill>
              <a:round/>
              <a:headEnd/>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9141" name="Line 17">
              <a:extLst>
                <a:ext uri="{FF2B5EF4-FFF2-40B4-BE49-F238E27FC236}">
                  <a16:creationId xmlns:a16="http://schemas.microsoft.com/office/drawing/2014/main" id="{F5F04855-2CB4-7A5A-4A97-556F6523ACCA}"/>
                </a:ext>
              </a:extLst>
            </p:cNvPr>
            <p:cNvSpPr>
              <a:spLocks noChangeShapeType="1"/>
            </p:cNvSpPr>
            <p:nvPr/>
          </p:nvSpPr>
          <p:spPr bwMode="auto">
            <a:xfrm flipV="1">
              <a:off x="1152" y="0"/>
              <a:ext cx="0" cy="1056"/>
            </a:xfrm>
            <a:prstGeom prst="line">
              <a:avLst/>
            </a:prstGeom>
            <a:noFill/>
            <a:ln w="12700" cap="sq">
              <a:solidFill>
                <a:srgbClr val="000000"/>
              </a:solidFill>
              <a:round/>
              <a:headEnd/>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9102" name="Object 18">
              <a:extLst>
                <a:ext uri="{FF2B5EF4-FFF2-40B4-BE49-F238E27FC236}">
                  <a16:creationId xmlns:a16="http://schemas.microsoft.com/office/drawing/2014/main" id="{B68F34A8-09F8-DCFC-21F3-F2EB3A5E4DE1}"/>
                </a:ext>
              </a:extLst>
            </p:cNvPr>
            <p:cNvGraphicFramePr>
              <a:graphicFrameLocks noChangeAspect="1"/>
            </p:cNvGraphicFramePr>
            <p:nvPr/>
          </p:nvGraphicFramePr>
          <p:xfrm>
            <a:off x="1075" y="576"/>
            <a:ext cx="173" cy="192"/>
          </p:xfrm>
          <a:graphic>
            <a:graphicData uri="http://schemas.openxmlformats.org/presentationml/2006/ole">
              <mc:AlternateContent xmlns:mc="http://schemas.openxmlformats.org/markup-compatibility/2006">
                <mc:Choice xmlns:v="urn:schemas-microsoft-com:vml" Requires="v">
                  <p:oleObj r:id="rId13" imgW="114667" imgH="127372" progId="Equation.3">
                    <p:embed/>
                  </p:oleObj>
                </mc:Choice>
                <mc:Fallback>
                  <p:oleObj r:id="rId13" imgW="114667" imgH="127372" progId="Equation.3">
                    <p:embed/>
                    <p:pic>
                      <p:nvPicPr>
                        <p:cNvPr id="89102" name="Object 18">
                          <a:extLst>
                            <a:ext uri="{FF2B5EF4-FFF2-40B4-BE49-F238E27FC236}">
                              <a16:creationId xmlns:a16="http://schemas.microsoft.com/office/drawing/2014/main" id="{B68F34A8-09F8-DCFC-21F3-F2EB3A5E4DE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5" y="576"/>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3" name="Object 19">
              <a:extLst>
                <a:ext uri="{FF2B5EF4-FFF2-40B4-BE49-F238E27FC236}">
                  <a16:creationId xmlns:a16="http://schemas.microsoft.com/office/drawing/2014/main" id="{803A6AF5-2442-39B5-2108-EE03C6242CC5}"/>
                </a:ext>
              </a:extLst>
            </p:cNvPr>
            <p:cNvGraphicFramePr>
              <a:graphicFrameLocks noChangeAspect="1"/>
            </p:cNvGraphicFramePr>
            <p:nvPr/>
          </p:nvGraphicFramePr>
          <p:xfrm>
            <a:off x="624" y="576"/>
            <a:ext cx="173" cy="192"/>
          </p:xfrm>
          <a:graphic>
            <a:graphicData uri="http://schemas.openxmlformats.org/presentationml/2006/ole">
              <mc:AlternateContent xmlns:mc="http://schemas.openxmlformats.org/markup-compatibility/2006">
                <mc:Choice xmlns:v="urn:schemas-microsoft-com:vml" Requires="v">
                  <p:oleObj r:id="rId15" imgW="114667" imgH="127372" progId="Equation.3">
                    <p:embed/>
                  </p:oleObj>
                </mc:Choice>
                <mc:Fallback>
                  <p:oleObj r:id="rId15" imgW="114667" imgH="127372" progId="Equation.3">
                    <p:embed/>
                    <p:pic>
                      <p:nvPicPr>
                        <p:cNvPr id="89103" name="Object 19">
                          <a:extLst>
                            <a:ext uri="{FF2B5EF4-FFF2-40B4-BE49-F238E27FC236}">
                              <a16:creationId xmlns:a16="http://schemas.microsoft.com/office/drawing/2014/main" id="{803A6AF5-2442-39B5-2108-EE03C6242CC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 y="576"/>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4" name="Object 20">
              <a:extLst>
                <a:ext uri="{FF2B5EF4-FFF2-40B4-BE49-F238E27FC236}">
                  <a16:creationId xmlns:a16="http://schemas.microsoft.com/office/drawing/2014/main" id="{A316DB85-9C90-DFF8-33FB-7D365192D996}"/>
                </a:ext>
              </a:extLst>
            </p:cNvPr>
            <p:cNvGraphicFramePr>
              <a:graphicFrameLocks noChangeAspect="1"/>
            </p:cNvGraphicFramePr>
            <p:nvPr/>
          </p:nvGraphicFramePr>
          <p:xfrm>
            <a:off x="384" y="576"/>
            <a:ext cx="173" cy="192"/>
          </p:xfrm>
          <a:graphic>
            <a:graphicData uri="http://schemas.openxmlformats.org/presentationml/2006/ole">
              <mc:AlternateContent xmlns:mc="http://schemas.openxmlformats.org/markup-compatibility/2006">
                <mc:Choice xmlns:v="urn:schemas-microsoft-com:vml" Requires="v">
                  <p:oleObj r:id="rId16" imgW="114667" imgH="127372" progId="Equation.3">
                    <p:embed/>
                  </p:oleObj>
                </mc:Choice>
                <mc:Fallback>
                  <p:oleObj r:id="rId16" imgW="114667" imgH="127372" progId="Equation.3">
                    <p:embed/>
                    <p:pic>
                      <p:nvPicPr>
                        <p:cNvPr id="89104" name="Object 20">
                          <a:extLst>
                            <a:ext uri="{FF2B5EF4-FFF2-40B4-BE49-F238E27FC236}">
                              <a16:creationId xmlns:a16="http://schemas.microsoft.com/office/drawing/2014/main" id="{A316DB85-9C90-DFF8-33FB-7D365192D99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4" y="576"/>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5" name="Object 21">
              <a:extLst>
                <a:ext uri="{FF2B5EF4-FFF2-40B4-BE49-F238E27FC236}">
                  <a16:creationId xmlns:a16="http://schemas.microsoft.com/office/drawing/2014/main" id="{0A85815B-53AC-CA5F-96AD-309C741BFD21}"/>
                </a:ext>
              </a:extLst>
            </p:cNvPr>
            <p:cNvGraphicFramePr>
              <a:graphicFrameLocks noChangeAspect="1"/>
            </p:cNvGraphicFramePr>
            <p:nvPr/>
          </p:nvGraphicFramePr>
          <p:xfrm>
            <a:off x="1177" y="700"/>
            <a:ext cx="110" cy="154"/>
          </p:xfrm>
          <a:graphic>
            <a:graphicData uri="http://schemas.openxmlformats.org/presentationml/2006/ole">
              <mc:AlternateContent xmlns:mc="http://schemas.openxmlformats.org/markup-compatibility/2006">
                <mc:Choice xmlns:v="urn:schemas-microsoft-com:vml" Requires="v">
                  <p:oleObj r:id="rId17" imgW="126720" imgH="177480" progId="Equation.3">
                    <p:embed/>
                  </p:oleObj>
                </mc:Choice>
                <mc:Fallback>
                  <p:oleObj r:id="rId17" imgW="126720" imgH="177480" progId="Equation.3">
                    <p:embed/>
                    <p:pic>
                      <p:nvPicPr>
                        <p:cNvPr id="89105" name="Object 21">
                          <a:extLst>
                            <a:ext uri="{FF2B5EF4-FFF2-40B4-BE49-F238E27FC236}">
                              <a16:creationId xmlns:a16="http://schemas.microsoft.com/office/drawing/2014/main" id="{0A85815B-53AC-CA5F-96AD-309C741BFD2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77" y="700"/>
                          <a:ext cx="110" cy="154"/>
                        </a:xfrm>
                        <a:prstGeom prst="rect">
                          <a:avLst/>
                        </a:prstGeom>
                        <a:noFill/>
                        <a:ln>
                          <a:noFill/>
                        </a:ln>
                        <a:effectLst/>
                      </p:spPr>
                    </p:pic>
                  </p:oleObj>
                </mc:Fallback>
              </mc:AlternateContent>
            </a:graphicData>
          </a:graphic>
        </p:graphicFrame>
        <p:graphicFrame>
          <p:nvGraphicFramePr>
            <p:cNvPr id="89106" name="Object 22">
              <a:extLst>
                <a:ext uri="{FF2B5EF4-FFF2-40B4-BE49-F238E27FC236}">
                  <a16:creationId xmlns:a16="http://schemas.microsoft.com/office/drawing/2014/main" id="{EE0CC50F-FD3A-81E7-945B-710F2A7EFBB0}"/>
                </a:ext>
              </a:extLst>
            </p:cNvPr>
            <p:cNvGraphicFramePr>
              <a:graphicFrameLocks noChangeAspect="1"/>
            </p:cNvGraphicFramePr>
            <p:nvPr/>
          </p:nvGraphicFramePr>
          <p:xfrm>
            <a:off x="600" y="728"/>
            <a:ext cx="149" cy="108"/>
          </p:xfrm>
          <a:graphic>
            <a:graphicData uri="http://schemas.openxmlformats.org/presentationml/2006/ole">
              <mc:AlternateContent xmlns:mc="http://schemas.openxmlformats.org/markup-compatibility/2006">
                <mc:Choice xmlns:v="urn:schemas-microsoft-com:vml" Requires="v">
                  <p:oleObj r:id="rId19" imgW="228917" imgH="165417" progId="Equation.3">
                    <p:embed/>
                  </p:oleObj>
                </mc:Choice>
                <mc:Fallback>
                  <p:oleObj r:id="rId19" imgW="228917" imgH="165417" progId="Equation.3">
                    <p:embed/>
                    <p:pic>
                      <p:nvPicPr>
                        <p:cNvPr id="89106" name="Object 22">
                          <a:extLst>
                            <a:ext uri="{FF2B5EF4-FFF2-40B4-BE49-F238E27FC236}">
                              <a16:creationId xmlns:a16="http://schemas.microsoft.com/office/drawing/2014/main" id="{EE0CC50F-FD3A-81E7-945B-710F2A7EFBB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0" y="728"/>
                          <a:ext cx="149" cy="108"/>
                        </a:xfrm>
                        <a:prstGeom prst="rect">
                          <a:avLst/>
                        </a:prstGeom>
                        <a:noFill/>
                        <a:ln>
                          <a:noFill/>
                        </a:ln>
                        <a:effectLst/>
                      </p:spPr>
                    </p:pic>
                  </p:oleObj>
                </mc:Fallback>
              </mc:AlternateContent>
            </a:graphicData>
          </a:graphic>
        </p:graphicFrame>
        <p:graphicFrame>
          <p:nvGraphicFramePr>
            <p:cNvPr id="89107" name="Object 23">
              <a:extLst>
                <a:ext uri="{FF2B5EF4-FFF2-40B4-BE49-F238E27FC236}">
                  <a16:creationId xmlns:a16="http://schemas.microsoft.com/office/drawing/2014/main" id="{1B6C1FC4-CF1E-7A0B-C76B-C540DF7A1A69}"/>
                </a:ext>
              </a:extLst>
            </p:cNvPr>
            <p:cNvGraphicFramePr>
              <a:graphicFrameLocks noChangeAspect="1"/>
            </p:cNvGraphicFramePr>
            <p:nvPr/>
          </p:nvGraphicFramePr>
          <p:xfrm>
            <a:off x="365" y="716"/>
            <a:ext cx="161" cy="125"/>
          </p:xfrm>
          <a:graphic>
            <a:graphicData uri="http://schemas.openxmlformats.org/presentationml/2006/ole">
              <mc:AlternateContent xmlns:mc="http://schemas.openxmlformats.org/markup-compatibility/2006">
                <mc:Choice xmlns:v="urn:schemas-microsoft-com:vml" Requires="v">
                  <p:oleObj name="Equation" r:id="rId21" imgW="228818" imgH="178040" progId="Equation.DSMT4">
                    <p:embed/>
                  </p:oleObj>
                </mc:Choice>
                <mc:Fallback>
                  <p:oleObj name="Equation" r:id="rId21" imgW="228818" imgH="178040" progId="Equation.DSMT4">
                    <p:embed/>
                    <p:pic>
                      <p:nvPicPr>
                        <p:cNvPr id="89107" name="Object 23">
                          <a:extLst>
                            <a:ext uri="{FF2B5EF4-FFF2-40B4-BE49-F238E27FC236}">
                              <a16:creationId xmlns:a16="http://schemas.microsoft.com/office/drawing/2014/main" id="{1B6C1FC4-CF1E-7A0B-C76B-C540DF7A1A6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5" y="716"/>
                          <a:ext cx="161" cy="125"/>
                        </a:xfrm>
                        <a:prstGeom prst="rect">
                          <a:avLst/>
                        </a:prstGeom>
                        <a:noFill/>
                        <a:ln>
                          <a:noFill/>
                        </a:ln>
                        <a:effectLst/>
                      </p:spPr>
                    </p:pic>
                  </p:oleObj>
                </mc:Fallback>
              </mc:AlternateContent>
            </a:graphicData>
          </a:graphic>
        </p:graphicFrame>
        <p:sp>
          <p:nvSpPr>
            <p:cNvPr id="89142" name="Line 24">
              <a:extLst>
                <a:ext uri="{FF2B5EF4-FFF2-40B4-BE49-F238E27FC236}">
                  <a16:creationId xmlns:a16="http://schemas.microsoft.com/office/drawing/2014/main" id="{FBAD998C-EE9D-3A4A-3337-3E7C8B156706}"/>
                </a:ext>
              </a:extLst>
            </p:cNvPr>
            <p:cNvSpPr>
              <a:spLocks noChangeShapeType="1"/>
            </p:cNvSpPr>
            <p:nvPr/>
          </p:nvSpPr>
          <p:spPr bwMode="auto">
            <a:xfrm flipH="1" flipV="1">
              <a:off x="672" y="48"/>
              <a:ext cx="480" cy="624"/>
            </a:xfrm>
            <a:prstGeom prst="line">
              <a:avLst/>
            </a:prstGeom>
            <a:noFill/>
            <a:ln w="25400" cap="sq">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9108" name="Object 25">
              <a:extLst>
                <a:ext uri="{FF2B5EF4-FFF2-40B4-BE49-F238E27FC236}">
                  <a16:creationId xmlns:a16="http://schemas.microsoft.com/office/drawing/2014/main" id="{40590397-A3D7-BDFB-2A3F-8E30E13FE32D}"/>
                </a:ext>
              </a:extLst>
            </p:cNvPr>
            <p:cNvGraphicFramePr>
              <a:graphicFrameLocks noChangeAspect="1"/>
            </p:cNvGraphicFramePr>
            <p:nvPr/>
          </p:nvGraphicFramePr>
          <p:xfrm>
            <a:off x="768" y="192"/>
            <a:ext cx="288" cy="288"/>
          </p:xfrm>
          <a:graphic>
            <a:graphicData uri="http://schemas.openxmlformats.org/presentationml/2006/ole">
              <mc:AlternateContent xmlns:mc="http://schemas.openxmlformats.org/markup-compatibility/2006">
                <mc:Choice xmlns:v="urn:schemas-microsoft-com:vml" Requires="v">
                  <p:oleObj r:id="rId23" imgW="76616" imgH="76616" progId="Equation.3">
                    <p:embed/>
                  </p:oleObj>
                </mc:Choice>
                <mc:Fallback>
                  <p:oleObj r:id="rId23" imgW="76616" imgH="76616" progId="Equation.3">
                    <p:embed/>
                    <p:pic>
                      <p:nvPicPr>
                        <p:cNvPr id="89108" name="Object 25">
                          <a:extLst>
                            <a:ext uri="{FF2B5EF4-FFF2-40B4-BE49-F238E27FC236}">
                              <a16:creationId xmlns:a16="http://schemas.microsoft.com/office/drawing/2014/main" id="{40590397-A3D7-BDFB-2A3F-8E30E13FE32D}"/>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68" y="192"/>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9" name="Object 26">
              <a:extLst>
                <a:ext uri="{FF2B5EF4-FFF2-40B4-BE49-F238E27FC236}">
                  <a16:creationId xmlns:a16="http://schemas.microsoft.com/office/drawing/2014/main" id="{09A010ED-DDD8-D52A-93FA-8DE49C11EF16}"/>
                </a:ext>
              </a:extLst>
            </p:cNvPr>
            <p:cNvGraphicFramePr>
              <a:graphicFrameLocks noChangeAspect="1"/>
            </p:cNvGraphicFramePr>
            <p:nvPr/>
          </p:nvGraphicFramePr>
          <p:xfrm>
            <a:off x="887" y="121"/>
            <a:ext cx="154" cy="167"/>
          </p:xfrm>
          <a:graphic>
            <a:graphicData uri="http://schemas.openxmlformats.org/presentationml/2006/ole">
              <mc:AlternateContent xmlns:mc="http://schemas.openxmlformats.org/markup-compatibility/2006">
                <mc:Choice xmlns:v="urn:schemas-microsoft-com:vml" Requires="v">
                  <p:oleObj r:id="rId25" imgW="152280" imgH="164880" progId="Equation.3">
                    <p:embed/>
                  </p:oleObj>
                </mc:Choice>
                <mc:Fallback>
                  <p:oleObj r:id="rId25" imgW="152280" imgH="164880" progId="Equation.3">
                    <p:embed/>
                    <p:pic>
                      <p:nvPicPr>
                        <p:cNvPr id="89109" name="Object 26">
                          <a:extLst>
                            <a:ext uri="{FF2B5EF4-FFF2-40B4-BE49-F238E27FC236}">
                              <a16:creationId xmlns:a16="http://schemas.microsoft.com/office/drawing/2014/main" id="{09A010ED-DDD8-D52A-93FA-8DE49C11EF16}"/>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87" y="121"/>
                          <a:ext cx="154" cy="167"/>
                        </a:xfrm>
                        <a:prstGeom prst="rect">
                          <a:avLst/>
                        </a:prstGeom>
                        <a:noFill/>
                        <a:ln>
                          <a:noFill/>
                        </a:ln>
                        <a:effectLst/>
                      </p:spPr>
                    </p:pic>
                  </p:oleObj>
                </mc:Fallback>
              </mc:AlternateContent>
            </a:graphicData>
          </a:graphic>
        </p:graphicFrame>
        <p:sp>
          <p:nvSpPr>
            <p:cNvPr id="89143" name="Line 27">
              <a:extLst>
                <a:ext uri="{FF2B5EF4-FFF2-40B4-BE49-F238E27FC236}">
                  <a16:creationId xmlns:a16="http://schemas.microsoft.com/office/drawing/2014/main" id="{281EC4ED-7A57-D981-B234-63EE3CD99AA7}"/>
                </a:ext>
              </a:extLst>
            </p:cNvPr>
            <p:cNvSpPr>
              <a:spLocks noChangeShapeType="1"/>
            </p:cNvSpPr>
            <p:nvPr/>
          </p:nvSpPr>
          <p:spPr bwMode="auto">
            <a:xfrm>
              <a:off x="912" y="336"/>
              <a:ext cx="24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9144" name="Line 28">
              <a:extLst>
                <a:ext uri="{FF2B5EF4-FFF2-40B4-BE49-F238E27FC236}">
                  <a16:creationId xmlns:a16="http://schemas.microsoft.com/office/drawing/2014/main" id="{683E08FC-752F-24D2-E3ED-6E5BEF8921B4}"/>
                </a:ext>
              </a:extLst>
            </p:cNvPr>
            <p:cNvSpPr>
              <a:spLocks noChangeShapeType="1"/>
            </p:cNvSpPr>
            <p:nvPr/>
          </p:nvSpPr>
          <p:spPr bwMode="auto">
            <a:xfrm>
              <a:off x="912" y="336"/>
              <a:ext cx="0" cy="336"/>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9145" name="Line 29">
              <a:extLst>
                <a:ext uri="{FF2B5EF4-FFF2-40B4-BE49-F238E27FC236}">
                  <a16:creationId xmlns:a16="http://schemas.microsoft.com/office/drawing/2014/main" id="{FB72E399-8D25-CCBC-2814-61D0083CE404}"/>
                </a:ext>
              </a:extLst>
            </p:cNvPr>
            <p:cNvSpPr>
              <a:spLocks noChangeShapeType="1"/>
            </p:cNvSpPr>
            <p:nvPr/>
          </p:nvSpPr>
          <p:spPr bwMode="auto">
            <a:xfrm flipV="1">
              <a:off x="720" y="336"/>
              <a:ext cx="192" cy="336"/>
            </a:xfrm>
            <a:prstGeom prst="line">
              <a:avLst/>
            </a:prstGeom>
            <a:noFill/>
            <a:ln w="12700">
              <a:solidFill>
                <a:srgbClr val="FF0000"/>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9146" name="Line 30">
              <a:extLst>
                <a:ext uri="{FF2B5EF4-FFF2-40B4-BE49-F238E27FC236}">
                  <a16:creationId xmlns:a16="http://schemas.microsoft.com/office/drawing/2014/main" id="{435D77F3-BF0B-BB35-3159-1B3434FE9601}"/>
                </a:ext>
              </a:extLst>
            </p:cNvPr>
            <p:cNvSpPr>
              <a:spLocks noChangeShapeType="1"/>
            </p:cNvSpPr>
            <p:nvPr/>
          </p:nvSpPr>
          <p:spPr bwMode="auto">
            <a:xfrm flipV="1">
              <a:off x="432" y="336"/>
              <a:ext cx="480" cy="336"/>
            </a:xfrm>
            <a:prstGeom prst="line">
              <a:avLst/>
            </a:prstGeom>
            <a:noFill/>
            <a:ln w="12700">
              <a:solidFill>
                <a:srgbClr val="FF0000"/>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9147" name="未知">
              <a:extLst>
                <a:ext uri="{FF2B5EF4-FFF2-40B4-BE49-F238E27FC236}">
                  <a16:creationId xmlns:a16="http://schemas.microsoft.com/office/drawing/2014/main" id="{4CDCFC67-8B85-D48E-65D6-1C320BC71FBD}"/>
                </a:ext>
              </a:extLst>
            </p:cNvPr>
            <p:cNvSpPr>
              <a:spLocks/>
            </p:cNvSpPr>
            <p:nvPr/>
          </p:nvSpPr>
          <p:spPr bwMode="auto">
            <a:xfrm>
              <a:off x="1104" y="576"/>
              <a:ext cx="192" cy="96"/>
            </a:xfrm>
            <a:custGeom>
              <a:avLst/>
              <a:gdLst>
                <a:gd name="T0" fmla="*/ 192 w 144"/>
                <a:gd name="T1" fmla="*/ 96 h 96"/>
                <a:gd name="T2" fmla="*/ 128 w 144"/>
                <a:gd name="T3" fmla="*/ 48 h 96"/>
                <a:gd name="T4" fmla="*/ 0 w 144"/>
                <a:gd name="T5" fmla="*/ 0 h 96"/>
                <a:gd name="T6" fmla="*/ 0 60000 65536"/>
                <a:gd name="T7" fmla="*/ 0 60000 65536"/>
                <a:gd name="T8" fmla="*/ 0 60000 65536"/>
                <a:gd name="T9" fmla="*/ 0 w 144"/>
                <a:gd name="T10" fmla="*/ 0 h 96"/>
                <a:gd name="T11" fmla="*/ 144 w 144"/>
                <a:gd name="T12" fmla="*/ 96 h 96"/>
              </a:gdLst>
              <a:ahLst/>
              <a:cxnLst>
                <a:cxn ang="T6">
                  <a:pos x="T0" y="T1"/>
                </a:cxn>
                <a:cxn ang="T7">
                  <a:pos x="T2" y="T3"/>
                </a:cxn>
                <a:cxn ang="T8">
                  <a:pos x="T4" y="T5"/>
                </a:cxn>
              </a:cxnLst>
              <a:rect l="T9" t="T10" r="T11" b="T12"/>
              <a:pathLst>
                <a:path w="144" h="96">
                  <a:moveTo>
                    <a:pt x="144" y="96"/>
                  </a:moveTo>
                  <a:cubicBezTo>
                    <a:pt x="132" y="80"/>
                    <a:pt x="120" y="64"/>
                    <a:pt x="96" y="48"/>
                  </a:cubicBezTo>
                  <a:cubicBezTo>
                    <a:pt x="72" y="32"/>
                    <a:pt x="24" y="8"/>
                    <a:pt x="0" y="0"/>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9148" name="未知">
              <a:extLst>
                <a:ext uri="{FF2B5EF4-FFF2-40B4-BE49-F238E27FC236}">
                  <a16:creationId xmlns:a16="http://schemas.microsoft.com/office/drawing/2014/main" id="{99A5A422-CCAC-B284-6990-CD63EB8BCA20}"/>
                </a:ext>
              </a:extLst>
            </p:cNvPr>
            <p:cNvSpPr>
              <a:spLocks/>
            </p:cNvSpPr>
            <p:nvPr/>
          </p:nvSpPr>
          <p:spPr bwMode="auto">
            <a:xfrm>
              <a:off x="768" y="624"/>
              <a:ext cx="48" cy="48"/>
            </a:xfrm>
            <a:custGeom>
              <a:avLst/>
              <a:gdLst>
                <a:gd name="T0" fmla="*/ 48 w 48"/>
                <a:gd name="T1" fmla="*/ 48 h 48"/>
                <a:gd name="T2" fmla="*/ 0 w 48"/>
                <a:gd name="T3" fmla="*/ 0 h 48"/>
                <a:gd name="T4" fmla="*/ 0 60000 65536"/>
                <a:gd name="T5" fmla="*/ 0 60000 65536"/>
                <a:gd name="T6" fmla="*/ 0 w 48"/>
                <a:gd name="T7" fmla="*/ 0 h 48"/>
                <a:gd name="T8" fmla="*/ 48 w 48"/>
                <a:gd name="T9" fmla="*/ 48 h 48"/>
              </a:gdLst>
              <a:ahLst/>
              <a:cxnLst>
                <a:cxn ang="T4">
                  <a:pos x="T0" y="T1"/>
                </a:cxn>
                <a:cxn ang="T5">
                  <a:pos x="T2" y="T3"/>
                </a:cxn>
              </a:cxnLst>
              <a:rect l="T6" t="T7" r="T8" b="T9"/>
              <a:pathLst>
                <a:path w="48" h="48">
                  <a:moveTo>
                    <a:pt x="48" y="48"/>
                  </a:moveTo>
                  <a:cubicBezTo>
                    <a:pt x="28" y="28"/>
                    <a:pt x="8" y="8"/>
                    <a:pt x="0" y="0"/>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9149" name="未知">
              <a:extLst>
                <a:ext uri="{FF2B5EF4-FFF2-40B4-BE49-F238E27FC236}">
                  <a16:creationId xmlns:a16="http://schemas.microsoft.com/office/drawing/2014/main" id="{A2E28E12-1E92-2598-84F4-DA79B87F42DA}"/>
                </a:ext>
              </a:extLst>
            </p:cNvPr>
            <p:cNvSpPr>
              <a:spLocks/>
            </p:cNvSpPr>
            <p:nvPr/>
          </p:nvSpPr>
          <p:spPr bwMode="auto">
            <a:xfrm>
              <a:off x="528" y="624"/>
              <a:ext cx="48" cy="48"/>
            </a:xfrm>
            <a:custGeom>
              <a:avLst/>
              <a:gdLst>
                <a:gd name="T0" fmla="*/ 48 w 48"/>
                <a:gd name="T1" fmla="*/ 48 h 48"/>
                <a:gd name="T2" fmla="*/ 0 w 48"/>
                <a:gd name="T3" fmla="*/ 0 h 48"/>
                <a:gd name="T4" fmla="*/ 0 60000 65536"/>
                <a:gd name="T5" fmla="*/ 0 60000 65536"/>
                <a:gd name="T6" fmla="*/ 0 w 48"/>
                <a:gd name="T7" fmla="*/ 0 h 48"/>
                <a:gd name="T8" fmla="*/ 48 w 48"/>
                <a:gd name="T9" fmla="*/ 48 h 48"/>
              </a:gdLst>
              <a:ahLst/>
              <a:cxnLst>
                <a:cxn ang="T4">
                  <a:pos x="T0" y="T1"/>
                </a:cxn>
                <a:cxn ang="T5">
                  <a:pos x="T2" y="T3"/>
                </a:cxn>
              </a:cxnLst>
              <a:rect l="T6" t="T7" r="T8" b="T9"/>
              <a:pathLst>
                <a:path w="48" h="48">
                  <a:moveTo>
                    <a:pt x="48" y="48"/>
                  </a:moveTo>
                  <a:cubicBezTo>
                    <a:pt x="28" y="28"/>
                    <a:pt x="8" y="8"/>
                    <a:pt x="0" y="0"/>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9110" name="Object 34">
              <a:extLst>
                <a:ext uri="{FF2B5EF4-FFF2-40B4-BE49-F238E27FC236}">
                  <a16:creationId xmlns:a16="http://schemas.microsoft.com/office/drawing/2014/main" id="{7B210B83-B687-CC15-96AA-8EB1D27FEA43}"/>
                </a:ext>
              </a:extLst>
            </p:cNvPr>
            <p:cNvGraphicFramePr>
              <a:graphicFrameLocks noChangeAspect="1"/>
            </p:cNvGraphicFramePr>
            <p:nvPr/>
          </p:nvGraphicFramePr>
          <p:xfrm>
            <a:off x="1200" y="471"/>
            <a:ext cx="112" cy="136"/>
          </p:xfrm>
          <a:graphic>
            <a:graphicData uri="http://schemas.openxmlformats.org/presentationml/2006/ole">
              <mc:AlternateContent xmlns:mc="http://schemas.openxmlformats.org/markup-compatibility/2006">
                <mc:Choice xmlns:v="urn:schemas-microsoft-com:vml" Requires="v">
                  <p:oleObj r:id="rId27" imgW="178040" imgH="216123" progId="Equation.3">
                    <p:embed/>
                  </p:oleObj>
                </mc:Choice>
                <mc:Fallback>
                  <p:oleObj r:id="rId27" imgW="178040" imgH="216123" progId="Equation.3">
                    <p:embed/>
                    <p:pic>
                      <p:nvPicPr>
                        <p:cNvPr id="89110" name="Object 34">
                          <a:extLst>
                            <a:ext uri="{FF2B5EF4-FFF2-40B4-BE49-F238E27FC236}">
                              <a16:creationId xmlns:a16="http://schemas.microsoft.com/office/drawing/2014/main" id="{7B210B83-B687-CC15-96AA-8EB1D27FEA4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200" y="471"/>
                          <a:ext cx="112" cy="136"/>
                        </a:xfrm>
                        <a:prstGeom prst="rect">
                          <a:avLst/>
                        </a:prstGeom>
                        <a:noFill/>
                        <a:ln>
                          <a:noFill/>
                        </a:ln>
                        <a:effectLst/>
                      </p:spPr>
                    </p:pic>
                  </p:oleObj>
                </mc:Fallback>
              </mc:AlternateContent>
            </a:graphicData>
          </a:graphic>
        </p:graphicFrame>
        <p:graphicFrame>
          <p:nvGraphicFramePr>
            <p:cNvPr id="89111" name="Object 35">
              <a:extLst>
                <a:ext uri="{FF2B5EF4-FFF2-40B4-BE49-F238E27FC236}">
                  <a16:creationId xmlns:a16="http://schemas.microsoft.com/office/drawing/2014/main" id="{D7CDDE27-A62D-FE80-BECC-7AFEE65FD2F0}"/>
                </a:ext>
              </a:extLst>
            </p:cNvPr>
            <p:cNvGraphicFramePr>
              <a:graphicFrameLocks noChangeAspect="1"/>
            </p:cNvGraphicFramePr>
            <p:nvPr/>
          </p:nvGraphicFramePr>
          <p:xfrm>
            <a:off x="781" y="533"/>
            <a:ext cx="106" cy="121"/>
          </p:xfrm>
          <a:graphic>
            <a:graphicData uri="http://schemas.openxmlformats.org/presentationml/2006/ole">
              <mc:AlternateContent xmlns:mc="http://schemas.openxmlformats.org/markup-compatibility/2006">
                <mc:Choice xmlns:v="urn:schemas-microsoft-com:vml" Requires="v">
                  <p:oleObj r:id="rId29" imgW="190817" imgH="216217" progId="Equation.3">
                    <p:embed/>
                  </p:oleObj>
                </mc:Choice>
                <mc:Fallback>
                  <p:oleObj r:id="rId29" imgW="190817" imgH="216217" progId="Equation.3">
                    <p:embed/>
                    <p:pic>
                      <p:nvPicPr>
                        <p:cNvPr id="89111" name="Object 35">
                          <a:extLst>
                            <a:ext uri="{FF2B5EF4-FFF2-40B4-BE49-F238E27FC236}">
                              <a16:creationId xmlns:a16="http://schemas.microsoft.com/office/drawing/2014/main" id="{D7CDDE27-A62D-FE80-BECC-7AFEE65FD2F0}"/>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81" y="533"/>
                          <a:ext cx="106" cy="121"/>
                        </a:xfrm>
                        <a:prstGeom prst="rect">
                          <a:avLst/>
                        </a:prstGeom>
                        <a:noFill/>
                        <a:ln>
                          <a:noFill/>
                        </a:ln>
                        <a:effectLst/>
                      </p:spPr>
                    </p:pic>
                  </p:oleObj>
                </mc:Fallback>
              </mc:AlternateContent>
            </a:graphicData>
          </a:graphic>
        </p:graphicFrame>
        <p:graphicFrame>
          <p:nvGraphicFramePr>
            <p:cNvPr id="89112" name="Object 36">
              <a:extLst>
                <a:ext uri="{FF2B5EF4-FFF2-40B4-BE49-F238E27FC236}">
                  <a16:creationId xmlns:a16="http://schemas.microsoft.com/office/drawing/2014/main" id="{E4383B79-1ADF-73C7-78F9-67F57447D545}"/>
                </a:ext>
              </a:extLst>
            </p:cNvPr>
            <p:cNvGraphicFramePr>
              <a:graphicFrameLocks noChangeAspect="1"/>
            </p:cNvGraphicFramePr>
            <p:nvPr/>
          </p:nvGraphicFramePr>
          <p:xfrm>
            <a:off x="562" y="539"/>
            <a:ext cx="125" cy="150"/>
          </p:xfrm>
          <a:graphic>
            <a:graphicData uri="http://schemas.openxmlformats.org/presentationml/2006/ole">
              <mc:AlternateContent xmlns:mc="http://schemas.openxmlformats.org/markup-compatibility/2006">
                <mc:Choice xmlns:v="urn:schemas-microsoft-com:vml" Requires="v">
                  <p:oleObj r:id="rId31" imgW="190983" imgH="229116" progId="Equation.3">
                    <p:embed/>
                  </p:oleObj>
                </mc:Choice>
                <mc:Fallback>
                  <p:oleObj r:id="rId31" imgW="190983" imgH="229116" progId="Equation.3">
                    <p:embed/>
                    <p:pic>
                      <p:nvPicPr>
                        <p:cNvPr id="89112" name="Object 36">
                          <a:extLst>
                            <a:ext uri="{FF2B5EF4-FFF2-40B4-BE49-F238E27FC236}">
                              <a16:creationId xmlns:a16="http://schemas.microsoft.com/office/drawing/2014/main" id="{E4383B79-1ADF-73C7-78F9-67F57447D545}"/>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62" y="539"/>
                          <a:ext cx="125" cy="150"/>
                        </a:xfrm>
                        <a:prstGeom prst="rect">
                          <a:avLst/>
                        </a:prstGeom>
                        <a:noFill/>
                        <a:ln>
                          <a:noFill/>
                        </a:ln>
                        <a:effectLst/>
                      </p:spPr>
                    </p:pic>
                  </p:oleObj>
                </mc:Fallback>
              </mc:AlternateContent>
            </a:graphicData>
          </a:graphic>
        </p:graphicFrame>
        <p:graphicFrame>
          <p:nvGraphicFramePr>
            <p:cNvPr id="89113" name="Object 37">
              <a:extLst>
                <a:ext uri="{FF2B5EF4-FFF2-40B4-BE49-F238E27FC236}">
                  <a16:creationId xmlns:a16="http://schemas.microsoft.com/office/drawing/2014/main" id="{8BFEBB2B-9A5B-6AA1-39DA-C04B48F911F1}"/>
                </a:ext>
              </a:extLst>
            </p:cNvPr>
            <p:cNvGraphicFramePr>
              <a:graphicFrameLocks noChangeAspect="1"/>
            </p:cNvGraphicFramePr>
            <p:nvPr/>
          </p:nvGraphicFramePr>
          <p:xfrm>
            <a:off x="773" y="672"/>
            <a:ext cx="240" cy="126"/>
          </p:xfrm>
          <a:graphic>
            <a:graphicData uri="http://schemas.openxmlformats.org/presentationml/2006/ole">
              <mc:AlternateContent xmlns:mc="http://schemas.openxmlformats.org/markup-compatibility/2006">
                <mc:Choice xmlns:v="urn:schemas-microsoft-com:vml" Requires="v">
                  <p:oleObj r:id="rId33" imgW="267017" imgH="140017" progId="Equation.3">
                    <p:embed/>
                  </p:oleObj>
                </mc:Choice>
                <mc:Fallback>
                  <p:oleObj r:id="rId33" imgW="267017" imgH="140017" progId="Equation.3">
                    <p:embed/>
                    <p:pic>
                      <p:nvPicPr>
                        <p:cNvPr id="89113" name="Object 37">
                          <a:extLst>
                            <a:ext uri="{FF2B5EF4-FFF2-40B4-BE49-F238E27FC236}">
                              <a16:creationId xmlns:a16="http://schemas.microsoft.com/office/drawing/2014/main" id="{8BFEBB2B-9A5B-6AA1-39DA-C04B48F911F1}"/>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73" y="672"/>
                          <a:ext cx="240" cy="126"/>
                        </a:xfrm>
                        <a:prstGeom prst="rect">
                          <a:avLst/>
                        </a:prstGeom>
                        <a:solidFill>
                          <a:schemeClr val="bg2">
                            <a:lumMod val="90000"/>
                          </a:schemeClr>
                        </a:solidFill>
                        <a:ln>
                          <a:noFill/>
                        </a:ln>
                        <a:effectLst/>
                      </p:spPr>
                    </p:pic>
                  </p:oleObj>
                </mc:Fallback>
              </mc:AlternateContent>
            </a:graphicData>
          </a:graphic>
        </p:graphicFrame>
        <p:graphicFrame>
          <p:nvGraphicFramePr>
            <p:cNvPr id="89114" name="Object 38">
              <a:extLst>
                <a:ext uri="{FF2B5EF4-FFF2-40B4-BE49-F238E27FC236}">
                  <a16:creationId xmlns:a16="http://schemas.microsoft.com/office/drawing/2014/main" id="{DEB9D02E-1AE7-1F59-BA2A-0FE371A56424}"/>
                </a:ext>
              </a:extLst>
            </p:cNvPr>
            <p:cNvGraphicFramePr>
              <a:graphicFrameLocks noChangeAspect="1"/>
            </p:cNvGraphicFramePr>
            <p:nvPr/>
          </p:nvGraphicFramePr>
          <p:xfrm>
            <a:off x="1174" y="246"/>
            <a:ext cx="210" cy="166"/>
          </p:xfrm>
          <a:graphic>
            <a:graphicData uri="http://schemas.openxmlformats.org/presentationml/2006/ole">
              <mc:AlternateContent xmlns:mc="http://schemas.openxmlformats.org/markup-compatibility/2006">
                <mc:Choice xmlns:v="urn:schemas-microsoft-com:vml" Requires="v">
                  <p:oleObj name="Equation" r:id="rId35" imgW="241827" imgH="190983" progId="Equation.DSMT4">
                    <p:embed/>
                  </p:oleObj>
                </mc:Choice>
                <mc:Fallback>
                  <p:oleObj name="Equation" r:id="rId35" imgW="241827" imgH="190983" progId="Equation.DSMT4">
                    <p:embed/>
                    <p:pic>
                      <p:nvPicPr>
                        <p:cNvPr id="89114" name="Object 38">
                          <a:extLst>
                            <a:ext uri="{FF2B5EF4-FFF2-40B4-BE49-F238E27FC236}">
                              <a16:creationId xmlns:a16="http://schemas.microsoft.com/office/drawing/2014/main" id="{DEB9D02E-1AE7-1F59-BA2A-0FE371A56424}"/>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174" y="246"/>
                          <a:ext cx="210" cy="166"/>
                        </a:xfrm>
                        <a:prstGeom prst="rect">
                          <a:avLst/>
                        </a:prstGeom>
                        <a:solidFill>
                          <a:schemeClr val="bg2">
                            <a:lumMod val="90000"/>
                          </a:schemeClr>
                        </a:solidFill>
                        <a:ln>
                          <a:noFill/>
                        </a:ln>
                        <a:effectLst/>
                      </p:spPr>
                    </p:pic>
                  </p:oleObj>
                </mc:Fallback>
              </mc:AlternateContent>
            </a:graphicData>
          </a:graphic>
        </p:graphicFrame>
      </p:grpSp>
      <p:grpSp>
        <p:nvGrpSpPr>
          <p:cNvPr id="6" name="Group 39">
            <a:extLst>
              <a:ext uri="{FF2B5EF4-FFF2-40B4-BE49-F238E27FC236}">
                <a16:creationId xmlns:a16="http://schemas.microsoft.com/office/drawing/2014/main" id="{93AFF898-1627-0263-DBDE-1A3109FE9B1E}"/>
              </a:ext>
            </a:extLst>
          </p:cNvPr>
          <p:cNvGrpSpPr>
            <a:grpSpLocks/>
          </p:cNvGrpSpPr>
          <p:nvPr/>
        </p:nvGrpSpPr>
        <p:grpSpPr bwMode="auto">
          <a:xfrm>
            <a:off x="3446463" y="4014788"/>
            <a:ext cx="4410075" cy="474662"/>
            <a:chOff x="0" y="0"/>
            <a:chExt cx="2778" cy="299"/>
          </a:xfrm>
        </p:grpSpPr>
        <p:sp>
          <p:nvSpPr>
            <p:cNvPr id="89139" name="Text Box 40">
              <a:extLst>
                <a:ext uri="{FF2B5EF4-FFF2-40B4-BE49-F238E27FC236}">
                  <a16:creationId xmlns:a16="http://schemas.microsoft.com/office/drawing/2014/main" id="{33A3233F-3FDA-88C2-BF3D-2B29C4C33641}"/>
                </a:ext>
              </a:extLst>
            </p:cNvPr>
            <p:cNvSpPr txBox="1">
              <a:spLocks noChangeArrowheads="1"/>
            </p:cNvSpPr>
            <p:nvPr/>
          </p:nvSpPr>
          <p:spPr bwMode="auto">
            <a:xfrm>
              <a:off x="0" y="0"/>
              <a:ext cx="27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设</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点</a:t>
              </a:r>
              <a:r>
                <a:rPr kumimoji="0" lang="zh-CN" altLang="zh-CN" sz="2400" b="0" i="0" u="none" strike="noStrike" kern="1200" cap="none" spc="0" normalizeH="0" baseline="0" noProof="0">
                  <a:ln>
                    <a:noFill/>
                  </a:ln>
                  <a:solidFill>
                    <a:srgbClr val="0000FF"/>
                  </a:solidFill>
                  <a:effectLst/>
                  <a:uLnTx/>
                  <a:uFillTx/>
                  <a:latin typeface="Times New Roman" panose="02020603050405020304" pitchFamily="18" charset="0"/>
                  <a:ea typeface="华文中宋" panose="02010600040101010101" pitchFamily="2" charset="-122"/>
                  <a:cs typeface="+mn-cs"/>
                </a:rPr>
                <a:t>坐标</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为：                ，则有</a:t>
              </a:r>
            </a:p>
          </p:txBody>
        </p:sp>
        <p:graphicFrame>
          <p:nvGraphicFramePr>
            <p:cNvPr id="89101" name="Object 41">
              <a:extLst>
                <a:ext uri="{FF2B5EF4-FFF2-40B4-BE49-F238E27FC236}">
                  <a16:creationId xmlns:a16="http://schemas.microsoft.com/office/drawing/2014/main" id="{53468EAA-77CA-9109-7DDA-E2EDF20CC313}"/>
                </a:ext>
              </a:extLst>
            </p:cNvPr>
            <p:cNvGraphicFramePr>
              <a:graphicFrameLocks noChangeAspect="1"/>
            </p:cNvGraphicFramePr>
            <p:nvPr/>
          </p:nvGraphicFramePr>
          <p:xfrm>
            <a:off x="1309" y="48"/>
            <a:ext cx="805" cy="251"/>
          </p:xfrm>
          <a:graphic>
            <a:graphicData uri="http://schemas.openxmlformats.org/presentationml/2006/ole">
              <mc:AlternateContent xmlns:mc="http://schemas.openxmlformats.org/markup-compatibility/2006">
                <mc:Choice xmlns:v="urn:schemas-microsoft-com:vml" Requires="v">
                  <p:oleObj r:id="rId37" imgW="584517" imgH="190817" progId="Equation.3">
                    <p:embed/>
                  </p:oleObj>
                </mc:Choice>
                <mc:Fallback>
                  <p:oleObj r:id="rId37" imgW="584517" imgH="190817" progId="Equation.3">
                    <p:embed/>
                    <p:pic>
                      <p:nvPicPr>
                        <p:cNvPr id="89101" name="Object 41">
                          <a:extLst>
                            <a:ext uri="{FF2B5EF4-FFF2-40B4-BE49-F238E27FC236}">
                              <a16:creationId xmlns:a16="http://schemas.microsoft.com/office/drawing/2014/main" id="{53468EAA-77CA-9109-7DDA-E2EDF20CC313}"/>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309" y="48"/>
                          <a:ext cx="805"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42">
            <a:extLst>
              <a:ext uri="{FF2B5EF4-FFF2-40B4-BE49-F238E27FC236}">
                <a16:creationId xmlns:a16="http://schemas.microsoft.com/office/drawing/2014/main" id="{673A50CD-CEB2-1285-18B6-6BE6075FE8AB}"/>
              </a:ext>
            </a:extLst>
          </p:cNvPr>
          <p:cNvGrpSpPr>
            <a:grpSpLocks/>
          </p:cNvGrpSpPr>
          <p:nvPr/>
        </p:nvGrpSpPr>
        <p:grpSpPr bwMode="auto">
          <a:xfrm>
            <a:off x="4481513" y="4554538"/>
            <a:ext cx="4019550" cy="687387"/>
            <a:chOff x="0" y="0"/>
            <a:chExt cx="2532" cy="433"/>
          </a:xfrm>
        </p:grpSpPr>
        <p:graphicFrame>
          <p:nvGraphicFramePr>
            <p:cNvPr id="89100" name="Object 43">
              <a:extLst>
                <a:ext uri="{FF2B5EF4-FFF2-40B4-BE49-F238E27FC236}">
                  <a16:creationId xmlns:a16="http://schemas.microsoft.com/office/drawing/2014/main" id="{77C23784-679F-62C0-7C16-B2361F964DEC}"/>
                </a:ext>
              </a:extLst>
            </p:cNvPr>
            <p:cNvGraphicFramePr>
              <a:graphicFrameLocks noChangeAspect="1"/>
            </p:cNvGraphicFramePr>
            <p:nvPr/>
          </p:nvGraphicFramePr>
          <p:xfrm>
            <a:off x="0" y="0"/>
            <a:ext cx="1157" cy="433"/>
          </p:xfrm>
          <a:graphic>
            <a:graphicData uri="http://schemas.openxmlformats.org/presentationml/2006/ole">
              <mc:AlternateContent xmlns:mc="http://schemas.openxmlformats.org/markup-compatibility/2006">
                <mc:Choice xmlns:v="urn:schemas-microsoft-com:vml" Requires="v">
                  <p:oleObj r:id="rId39" imgW="1003617" imgH="394017" progId="Equation.3">
                    <p:embed/>
                  </p:oleObj>
                </mc:Choice>
                <mc:Fallback>
                  <p:oleObj r:id="rId39" imgW="1003617" imgH="394017" progId="Equation.3">
                    <p:embed/>
                    <p:pic>
                      <p:nvPicPr>
                        <p:cNvPr id="89100" name="Object 43">
                          <a:extLst>
                            <a:ext uri="{FF2B5EF4-FFF2-40B4-BE49-F238E27FC236}">
                              <a16:creationId xmlns:a16="http://schemas.microsoft.com/office/drawing/2014/main" id="{77C23784-679F-62C0-7C16-B2361F964DEC}"/>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0" y="0"/>
                          <a:ext cx="1157"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38" name="Text Box 44">
              <a:extLst>
                <a:ext uri="{FF2B5EF4-FFF2-40B4-BE49-F238E27FC236}">
                  <a16:creationId xmlns:a16="http://schemas.microsoft.com/office/drawing/2014/main" id="{85F8E268-6A01-4163-6494-194B608ED6A1}"/>
                </a:ext>
              </a:extLst>
            </p:cNvPr>
            <p:cNvSpPr txBox="1">
              <a:spLocks noChangeArrowheads="1"/>
            </p:cNvSpPr>
            <p:nvPr/>
          </p:nvSpPr>
          <p:spPr bwMode="auto">
            <a:xfrm>
              <a:off x="1928" y="56"/>
              <a:ext cx="6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rPr>
                <a:t>①</a:t>
              </a:r>
              <a:endParaRPr kumimoji="0" lang="zh-CN" altLang="zh-CN"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endParaRPr>
            </a:p>
          </p:txBody>
        </p:sp>
      </p:grpSp>
      <p:grpSp>
        <p:nvGrpSpPr>
          <p:cNvPr id="8" name="Group 45">
            <a:extLst>
              <a:ext uri="{FF2B5EF4-FFF2-40B4-BE49-F238E27FC236}">
                <a16:creationId xmlns:a16="http://schemas.microsoft.com/office/drawing/2014/main" id="{0C5F3FA2-0E9B-89D3-24E4-89462F867F0D}"/>
              </a:ext>
            </a:extLst>
          </p:cNvPr>
          <p:cNvGrpSpPr>
            <a:grpSpLocks/>
          </p:cNvGrpSpPr>
          <p:nvPr/>
        </p:nvGrpSpPr>
        <p:grpSpPr bwMode="auto">
          <a:xfrm>
            <a:off x="3492500" y="5184775"/>
            <a:ext cx="4049713" cy="468313"/>
            <a:chOff x="0" y="0"/>
            <a:chExt cx="2500" cy="273"/>
          </a:xfrm>
        </p:grpSpPr>
        <p:sp>
          <p:nvSpPr>
            <p:cNvPr id="89137" name="Text Box 46">
              <a:extLst>
                <a:ext uri="{FF2B5EF4-FFF2-40B4-BE49-F238E27FC236}">
                  <a16:creationId xmlns:a16="http://schemas.microsoft.com/office/drawing/2014/main" id="{3686EA02-6A4A-6CB2-EBA8-C802849E7D68}"/>
                </a:ext>
              </a:extLst>
            </p:cNvPr>
            <p:cNvSpPr txBox="1">
              <a:spLocks noChangeArrowheads="1"/>
            </p:cNvSpPr>
            <p:nvPr/>
          </p:nvSpPr>
          <p:spPr bwMode="auto">
            <a:xfrm>
              <a:off x="0" y="0"/>
              <a:ext cx="138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000FF"/>
                  </a:solidFill>
                  <a:effectLst/>
                  <a:uLnTx/>
                  <a:uFillTx/>
                  <a:latin typeface="Times New Roman" panose="02020603050405020304" pitchFamily="18" charset="0"/>
                  <a:ea typeface="华文中宋" panose="02010600040101010101" pitchFamily="2" charset="-122"/>
                  <a:cs typeface="+mn-cs"/>
                </a:rPr>
                <a:t>相角条件</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为：</a:t>
              </a:r>
            </a:p>
          </p:txBody>
        </p:sp>
        <p:graphicFrame>
          <p:nvGraphicFramePr>
            <p:cNvPr id="89099" name="Object 47">
              <a:extLst>
                <a:ext uri="{FF2B5EF4-FFF2-40B4-BE49-F238E27FC236}">
                  <a16:creationId xmlns:a16="http://schemas.microsoft.com/office/drawing/2014/main" id="{7F1DE2D3-AF47-FB77-42DF-CD9BB7319A1C}"/>
                </a:ext>
              </a:extLst>
            </p:cNvPr>
            <p:cNvGraphicFramePr>
              <a:graphicFrameLocks noChangeAspect="1"/>
            </p:cNvGraphicFramePr>
            <p:nvPr/>
          </p:nvGraphicFramePr>
          <p:xfrm>
            <a:off x="1275" y="28"/>
            <a:ext cx="1225" cy="245"/>
          </p:xfrm>
          <a:graphic>
            <a:graphicData uri="http://schemas.openxmlformats.org/presentationml/2006/ole">
              <mc:AlternateContent xmlns:mc="http://schemas.openxmlformats.org/markup-compatibility/2006">
                <mc:Choice xmlns:v="urn:schemas-microsoft-com:vml" Requires="v">
                  <p:oleObj r:id="rId41" imgW="1029464" imgH="229016" progId="Equation.3">
                    <p:embed/>
                  </p:oleObj>
                </mc:Choice>
                <mc:Fallback>
                  <p:oleObj r:id="rId41" imgW="1029464" imgH="229016" progId="Equation.3">
                    <p:embed/>
                    <p:pic>
                      <p:nvPicPr>
                        <p:cNvPr id="89099" name="Object 47">
                          <a:extLst>
                            <a:ext uri="{FF2B5EF4-FFF2-40B4-BE49-F238E27FC236}">
                              <a16:creationId xmlns:a16="http://schemas.microsoft.com/office/drawing/2014/main" id="{7F1DE2D3-AF47-FB77-42DF-CD9BB7319A1C}"/>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275" y="28"/>
                          <a:ext cx="1225"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48">
            <a:extLst>
              <a:ext uri="{FF2B5EF4-FFF2-40B4-BE49-F238E27FC236}">
                <a16:creationId xmlns:a16="http://schemas.microsoft.com/office/drawing/2014/main" id="{247BD3D8-3EBA-7776-C10E-B941674819C2}"/>
              </a:ext>
            </a:extLst>
          </p:cNvPr>
          <p:cNvGrpSpPr>
            <a:grpSpLocks/>
          </p:cNvGrpSpPr>
          <p:nvPr/>
        </p:nvGrpSpPr>
        <p:grpSpPr bwMode="auto">
          <a:xfrm>
            <a:off x="3627438" y="5678488"/>
            <a:ext cx="4949825" cy="712787"/>
            <a:chOff x="0" y="0"/>
            <a:chExt cx="3118" cy="449"/>
          </a:xfrm>
        </p:grpSpPr>
        <p:graphicFrame>
          <p:nvGraphicFramePr>
            <p:cNvPr id="89098" name="Object 49">
              <a:extLst>
                <a:ext uri="{FF2B5EF4-FFF2-40B4-BE49-F238E27FC236}">
                  <a16:creationId xmlns:a16="http://schemas.microsoft.com/office/drawing/2014/main" id="{BDB74275-1D35-DB91-3293-F1783E196974}"/>
                </a:ext>
              </a:extLst>
            </p:cNvPr>
            <p:cNvGraphicFramePr>
              <a:graphicFrameLocks noChangeAspect="1"/>
            </p:cNvGraphicFramePr>
            <p:nvPr/>
          </p:nvGraphicFramePr>
          <p:xfrm>
            <a:off x="0" y="0"/>
            <a:ext cx="2460" cy="449"/>
          </p:xfrm>
          <a:graphic>
            <a:graphicData uri="http://schemas.openxmlformats.org/presentationml/2006/ole">
              <mc:AlternateContent xmlns:mc="http://schemas.openxmlformats.org/markup-compatibility/2006">
                <mc:Choice xmlns:v="urn:schemas-microsoft-com:vml" Requires="v">
                  <p:oleObj r:id="rId43" imgW="1942574" imgH="393846" progId="Equation.3">
                    <p:embed/>
                  </p:oleObj>
                </mc:Choice>
                <mc:Fallback>
                  <p:oleObj r:id="rId43" imgW="1942574" imgH="393846" progId="Equation.3">
                    <p:embed/>
                    <p:pic>
                      <p:nvPicPr>
                        <p:cNvPr id="89098" name="Object 49">
                          <a:extLst>
                            <a:ext uri="{FF2B5EF4-FFF2-40B4-BE49-F238E27FC236}">
                              <a16:creationId xmlns:a16="http://schemas.microsoft.com/office/drawing/2014/main" id="{BDB74275-1D35-DB91-3293-F1783E196974}"/>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0" y="0"/>
                          <a:ext cx="2460" cy="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36" name="Text Box 50">
              <a:extLst>
                <a:ext uri="{FF2B5EF4-FFF2-40B4-BE49-F238E27FC236}">
                  <a16:creationId xmlns:a16="http://schemas.microsoft.com/office/drawing/2014/main" id="{B4128C21-EDE1-C7F3-AA9D-12A0360EAF0D}"/>
                </a:ext>
              </a:extLst>
            </p:cNvPr>
            <p:cNvSpPr txBox="1">
              <a:spLocks noChangeArrowheads="1"/>
            </p:cNvSpPr>
            <p:nvPr/>
          </p:nvSpPr>
          <p:spPr bwMode="auto">
            <a:xfrm>
              <a:off x="2497" y="81"/>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rPr>
                <a:t>②</a:t>
              </a:r>
              <a:endParaRPr kumimoji="0" lang="zh-CN" altLang="zh-CN"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endParaRPr>
            </a:p>
          </p:txBody>
        </p:sp>
      </p:grpSp>
      <p:sp>
        <p:nvSpPr>
          <p:cNvPr id="14387" name="Rectangle 51">
            <a:extLst>
              <a:ext uri="{FF2B5EF4-FFF2-40B4-BE49-F238E27FC236}">
                <a16:creationId xmlns:a16="http://schemas.microsoft.com/office/drawing/2014/main" id="{5268EFCB-398A-B8B6-2858-ABEFD54F3707}"/>
              </a:ext>
            </a:extLst>
          </p:cNvPr>
          <p:cNvSpPr>
            <a:spLocks noChangeArrowheads="1"/>
          </p:cNvSpPr>
          <p:nvPr/>
        </p:nvSpPr>
        <p:spPr bwMode="auto">
          <a:xfrm>
            <a:off x="611188" y="863600"/>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可用二阶系统性能指标近似计算。</a:t>
            </a:r>
          </a:p>
        </p:txBody>
      </p:sp>
      <p:grpSp>
        <p:nvGrpSpPr>
          <p:cNvPr id="89131" name="Group 52">
            <a:extLst>
              <a:ext uri="{FF2B5EF4-FFF2-40B4-BE49-F238E27FC236}">
                <a16:creationId xmlns:a16="http://schemas.microsoft.com/office/drawing/2014/main" id="{B4F0C500-5069-8E19-E68C-827C5E885D58}"/>
              </a:ext>
            </a:extLst>
          </p:cNvPr>
          <p:cNvGrpSpPr>
            <a:grpSpLocks/>
          </p:cNvGrpSpPr>
          <p:nvPr/>
        </p:nvGrpSpPr>
        <p:grpSpPr bwMode="auto">
          <a:xfrm>
            <a:off x="6327775" y="323850"/>
            <a:ext cx="2681288" cy="1441450"/>
            <a:chOff x="0" y="0"/>
            <a:chExt cx="2892" cy="2297"/>
          </a:xfrm>
        </p:grpSpPr>
        <p:pic>
          <p:nvPicPr>
            <p:cNvPr id="89132" name="Picture 53">
              <a:extLst>
                <a:ext uri="{FF2B5EF4-FFF2-40B4-BE49-F238E27FC236}">
                  <a16:creationId xmlns:a16="http://schemas.microsoft.com/office/drawing/2014/main" id="{B15E8785-1041-24D5-7E3C-C0898098DE9B}"/>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l="6755" t="6746" r="7173" b="2103"/>
            <a:stretch>
              <a:fillRect/>
            </a:stretch>
          </p:blipFill>
          <p:spPr bwMode="auto">
            <a:xfrm>
              <a:off x="0" y="0"/>
              <a:ext cx="2892" cy="2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133" name="Line 54">
              <a:extLst>
                <a:ext uri="{FF2B5EF4-FFF2-40B4-BE49-F238E27FC236}">
                  <a16:creationId xmlns:a16="http://schemas.microsoft.com/office/drawing/2014/main" id="{57165F32-6461-E0E5-FDE3-ABCACD28901E}"/>
                </a:ext>
              </a:extLst>
            </p:cNvPr>
            <p:cNvSpPr>
              <a:spLocks noChangeShapeType="1"/>
            </p:cNvSpPr>
            <p:nvPr/>
          </p:nvSpPr>
          <p:spPr bwMode="auto">
            <a:xfrm flipH="1" flipV="1">
              <a:off x="1885" y="454"/>
              <a:ext cx="336" cy="672"/>
            </a:xfrm>
            <a:prstGeom prst="line">
              <a:avLst/>
            </a:prstGeom>
            <a:noFill/>
            <a:ln w="12700" cap="sq">
              <a:solidFill>
                <a:srgbClr val="993366"/>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9134" name="未知">
              <a:extLst>
                <a:ext uri="{FF2B5EF4-FFF2-40B4-BE49-F238E27FC236}">
                  <a16:creationId xmlns:a16="http://schemas.microsoft.com/office/drawing/2014/main" id="{01944AC2-AAFF-E9BC-7AE2-B73CE3A36FD1}"/>
                </a:ext>
              </a:extLst>
            </p:cNvPr>
            <p:cNvSpPr>
              <a:spLocks/>
            </p:cNvSpPr>
            <p:nvPr/>
          </p:nvSpPr>
          <p:spPr bwMode="auto">
            <a:xfrm>
              <a:off x="2125" y="1030"/>
              <a:ext cx="48" cy="96"/>
            </a:xfrm>
            <a:custGeom>
              <a:avLst/>
              <a:gdLst>
                <a:gd name="T0" fmla="*/ 48 w 48"/>
                <a:gd name="T1" fmla="*/ 0 h 96"/>
                <a:gd name="T2" fmla="*/ 0 w 48"/>
                <a:gd name="T3" fmla="*/ 96 h 96"/>
                <a:gd name="T4" fmla="*/ 0 60000 65536"/>
                <a:gd name="T5" fmla="*/ 0 60000 65536"/>
                <a:gd name="T6" fmla="*/ 0 w 48"/>
                <a:gd name="T7" fmla="*/ 0 h 96"/>
                <a:gd name="T8" fmla="*/ 48 w 48"/>
                <a:gd name="T9" fmla="*/ 96 h 96"/>
              </a:gdLst>
              <a:ahLst/>
              <a:cxnLst>
                <a:cxn ang="T4">
                  <a:pos x="T0" y="T1"/>
                </a:cxn>
                <a:cxn ang="T5">
                  <a:pos x="T2" y="T3"/>
                </a:cxn>
              </a:cxnLst>
              <a:rect l="T6" t="T7" r="T8" b="T9"/>
              <a:pathLst>
                <a:path w="48" h="96">
                  <a:moveTo>
                    <a:pt x="48" y="0"/>
                  </a:moveTo>
                  <a:cubicBezTo>
                    <a:pt x="28" y="40"/>
                    <a:pt x="8" y="80"/>
                    <a:pt x="0" y="96"/>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9093" name="Object 56">
              <a:extLst>
                <a:ext uri="{FF2B5EF4-FFF2-40B4-BE49-F238E27FC236}">
                  <a16:creationId xmlns:a16="http://schemas.microsoft.com/office/drawing/2014/main" id="{1D3277EC-327D-95A4-AFD1-26EFD35C9383}"/>
                </a:ext>
              </a:extLst>
            </p:cNvPr>
            <p:cNvGraphicFramePr>
              <a:graphicFrameLocks noChangeAspect="1"/>
            </p:cNvGraphicFramePr>
            <p:nvPr/>
          </p:nvGraphicFramePr>
          <p:xfrm>
            <a:off x="2221" y="934"/>
            <a:ext cx="169" cy="208"/>
          </p:xfrm>
          <a:graphic>
            <a:graphicData uri="http://schemas.openxmlformats.org/presentationml/2006/ole">
              <mc:AlternateContent xmlns:mc="http://schemas.openxmlformats.org/markup-compatibility/2006">
                <mc:Choice xmlns:v="urn:schemas-microsoft-com:vml" Requires="v">
                  <p:oleObj r:id="rId46" imgW="165489" imgH="203605" progId="Equation.3">
                    <p:embed/>
                  </p:oleObj>
                </mc:Choice>
                <mc:Fallback>
                  <p:oleObj r:id="rId46" imgW="165489" imgH="203605" progId="Equation.3">
                    <p:embed/>
                    <p:pic>
                      <p:nvPicPr>
                        <p:cNvPr id="89093" name="Object 56">
                          <a:extLst>
                            <a:ext uri="{FF2B5EF4-FFF2-40B4-BE49-F238E27FC236}">
                              <a16:creationId xmlns:a16="http://schemas.microsoft.com/office/drawing/2014/main" id="{1D3277EC-327D-95A4-AFD1-26EFD35C9383}"/>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2221" y="934"/>
                          <a:ext cx="169"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4" name="Object 57">
              <a:extLst>
                <a:ext uri="{FF2B5EF4-FFF2-40B4-BE49-F238E27FC236}">
                  <a16:creationId xmlns:a16="http://schemas.microsoft.com/office/drawing/2014/main" id="{BCC33E5B-0D8A-931D-27CF-64BEA086FADB}"/>
                </a:ext>
              </a:extLst>
            </p:cNvPr>
            <p:cNvGraphicFramePr>
              <a:graphicFrameLocks noChangeAspect="1"/>
            </p:cNvGraphicFramePr>
            <p:nvPr/>
          </p:nvGraphicFramePr>
          <p:xfrm>
            <a:off x="2053" y="862"/>
            <a:ext cx="168" cy="168"/>
          </p:xfrm>
          <a:graphic>
            <a:graphicData uri="http://schemas.openxmlformats.org/presentationml/2006/ole">
              <mc:AlternateContent xmlns:mc="http://schemas.openxmlformats.org/markup-compatibility/2006">
                <mc:Choice xmlns:v="urn:schemas-microsoft-com:vml" Requires="v">
                  <p:oleObj r:id="rId48" imgW="76616" imgH="76616" progId="Equation.3">
                    <p:embed/>
                  </p:oleObj>
                </mc:Choice>
                <mc:Fallback>
                  <p:oleObj r:id="rId48" imgW="76616" imgH="76616" progId="Equation.3">
                    <p:embed/>
                    <p:pic>
                      <p:nvPicPr>
                        <p:cNvPr id="89094" name="Object 57">
                          <a:extLst>
                            <a:ext uri="{FF2B5EF4-FFF2-40B4-BE49-F238E27FC236}">
                              <a16:creationId xmlns:a16="http://schemas.microsoft.com/office/drawing/2014/main" id="{BCC33E5B-0D8A-931D-27CF-64BEA086FADB}"/>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2053" y="862"/>
                          <a:ext cx="16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5" name="Object 58">
              <a:extLst>
                <a:ext uri="{FF2B5EF4-FFF2-40B4-BE49-F238E27FC236}">
                  <a16:creationId xmlns:a16="http://schemas.microsoft.com/office/drawing/2014/main" id="{06007424-EF3D-1698-0648-F95E296416B5}"/>
                </a:ext>
              </a:extLst>
            </p:cNvPr>
            <p:cNvGraphicFramePr>
              <a:graphicFrameLocks noChangeAspect="1"/>
            </p:cNvGraphicFramePr>
            <p:nvPr/>
          </p:nvGraphicFramePr>
          <p:xfrm>
            <a:off x="1896" y="786"/>
            <a:ext cx="181" cy="196"/>
          </p:xfrm>
          <a:graphic>
            <a:graphicData uri="http://schemas.openxmlformats.org/presentationml/2006/ole">
              <mc:AlternateContent xmlns:mc="http://schemas.openxmlformats.org/markup-compatibility/2006">
                <mc:Choice xmlns:v="urn:schemas-microsoft-com:vml" Requires="v">
                  <p:oleObj r:id="rId50" imgW="152280" imgH="164880" progId="Equation.3">
                    <p:embed/>
                  </p:oleObj>
                </mc:Choice>
                <mc:Fallback>
                  <p:oleObj r:id="rId50" imgW="152280" imgH="164880" progId="Equation.3">
                    <p:embed/>
                    <p:pic>
                      <p:nvPicPr>
                        <p:cNvPr id="89095" name="Object 58">
                          <a:extLst>
                            <a:ext uri="{FF2B5EF4-FFF2-40B4-BE49-F238E27FC236}">
                              <a16:creationId xmlns:a16="http://schemas.microsoft.com/office/drawing/2014/main" id="{06007424-EF3D-1698-0648-F95E296416B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96" y="786"/>
                          <a:ext cx="181"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35" name="Line 59">
              <a:extLst>
                <a:ext uri="{FF2B5EF4-FFF2-40B4-BE49-F238E27FC236}">
                  <a16:creationId xmlns:a16="http://schemas.microsoft.com/office/drawing/2014/main" id="{8347A68E-7B47-D2C0-4E6B-58FA20E4CF8F}"/>
                </a:ext>
              </a:extLst>
            </p:cNvPr>
            <p:cNvSpPr>
              <a:spLocks noChangeShapeType="1"/>
            </p:cNvSpPr>
            <p:nvPr/>
          </p:nvSpPr>
          <p:spPr bwMode="auto">
            <a:xfrm flipV="1">
              <a:off x="1885" y="1126"/>
              <a:ext cx="336" cy="624"/>
            </a:xfrm>
            <a:prstGeom prst="line">
              <a:avLst/>
            </a:prstGeom>
            <a:noFill/>
            <a:ln w="12700" cap="sq">
              <a:solidFill>
                <a:srgbClr val="993366"/>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9096" name="Object 60">
              <a:extLst>
                <a:ext uri="{FF2B5EF4-FFF2-40B4-BE49-F238E27FC236}">
                  <a16:creationId xmlns:a16="http://schemas.microsoft.com/office/drawing/2014/main" id="{2F1C019E-9D90-3A6D-AD13-A38B50185EB1}"/>
                </a:ext>
              </a:extLst>
            </p:cNvPr>
            <p:cNvGraphicFramePr>
              <a:graphicFrameLocks noChangeAspect="1"/>
            </p:cNvGraphicFramePr>
            <p:nvPr/>
          </p:nvGraphicFramePr>
          <p:xfrm>
            <a:off x="1896" y="1174"/>
            <a:ext cx="181" cy="196"/>
          </p:xfrm>
          <a:graphic>
            <a:graphicData uri="http://schemas.openxmlformats.org/presentationml/2006/ole">
              <mc:AlternateContent xmlns:mc="http://schemas.openxmlformats.org/markup-compatibility/2006">
                <mc:Choice xmlns:v="urn:schemas-microsoft-com:vml" Requires="v">
                  <p:oleObj r:id="rId51" imgW="152280" imgH="164880" progId="Equation.3">
                    <p:embed/>
                  </p:oleObj>
                </mc:Choice>
                <mc:Fallback>
                  <p:oleObj r:id="rId51" imgW="152280" imgH="164880" progId="Equation.3">
                    <p:embed/>
                    <p:pic>
                      <p:nvPicPr>
                        <p:cNvPr id="89096" name="Object 60">
                          <a:extLst>
                            <a:ext uri="{FF2B5EF4-FFF2-40B4-BE49-F238E27FC236}">
                              <a16:creationId xmlns:a16="http://schemas.microsoft.com/office/drawing/2014/main" id="{2F1C019E-9D90-3A6D-AD13-A38B50185EB1}"/>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1896" y="1174"/>
                          <a:ext cx="181"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7" name="Object 61">
              <a:extLst>
                <a:ext uri="{FF2B5EF4-FFF2-40B4-BE49-F238E27FC236}">
                  <a16:creationId xmlns:a16="http://schemas.microsoft.com/office/drawing/2014/main" id="{501989F8-CA08-EA85-8A6A-420F0C110369}"/>
                </a:ext>
              </a:extLst>
            </p:cNvPr>
            <p:cNvGraphicFramePr>
              <a:graphicFrameLocks noChangeAspect="1"/>
            </p:cNvGraphicFramePr>
            <p:nvPr/>
          </p:nvGraphicFramePr>
          <p:xfrm>
            <a:off x="2053" y="1198"/>
            <a:ext cx="168" cy="168"/>
          </p:xfrm>
          <a:graphic>
            <a:graphicData uri="http://schemas.openxmlformats.org/presentationml/2006/ole">
              <mc:AlternateContent xmlns:mc="http://schemas.openxmlformats.org/markup-compatibility/2006">
                <mc:Choice xmlns:v="urn:schemas-microsoft-com:vml" Requires="v">
                  <p:oleObj r:id="rId53" imgW="76616" imgH="76616" progId="Equation.3">
                    <p:embed/>
                  </p:oleObj>
                </mc:Choice>
                <mc:Fallback>
                  <p:oleObj r:id="rId53" imgW="76616" imgH="76616" progId="Equation.3">
                    <p:embed/>
                    <p:pic>
                      <p:nvPicPr>
                        <p:cNvPr id="89097" name="Object 61">
                          <a:extLst>
                            <a:ext uri="{FF2B5EF4-FFF2-40B4-BE49-F238E27FC236}">
                              <a16:creationId xmlns:a16="http://schemas.microsoft.com/office/drawing/2014/main" id="{501989F8-CA08-EA85-8A6A-420F0C110369}"/>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2053" y="1198"/>
                          <a:ext cx="16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 name="对象 1">
            <a:extLst>
              <a:ext uri="{FF2B5EF4-FFF2-40B4-BE49-F238E27FC236}">
                <a16:creationId xmlns:a16="http://schemas.microsoft.com/office/drawing/2014/main" id="{E2AF31E8-5BCE-886B-B83A-762AAC1603AC}"/>
              </a:ext>
            </a:extLst>
          </p:cNvPr>
          <p:cNvGraphicFramePr>
            <a:graphicFrameLocks noChangeAspect="1"/>
          </p:cNvGraphicFramePr>
          <p:nvPr/>
        </p:nvGraphicFramePr>
        <p:xfrm>
          <a:off x="3998747" y="1288042"/>
          <a:ext cx="2489200" cy="803275"/>
        </p:xfrm>
        <a:graphic>
          <a:graphicData uri="http://schemas.openxmlformats.org/presentationml/2006/ole">
            <mc:AlternateContent xmlns:mc="http://schemas.openxmlformats.org/markup-compatibility/2006">
              <mc:Choice xmlns:v="urn:schemas-microsoft-com:vml" Requires="v">
                <p:oleObj name="Equation" r:id="rId54" imgW="2488866" imgH="803189" progId="Equation.DSMT4">
                  <p:embed/>
                </p:oleObj>
              </mc:Choice>
              <mc:Fallback>
                <p:oleObj name="Equation" r:id="rId54" imgW="2488866" imgH="803189" progId="Equation.DSMT4">
                  <p:embed/>
                  <p:pic>
                    <p:nvPicPr>
                      <p:cNvPr id="2" name="对象 1">
                        <a:extLst>
                          <a:ext uri="{FF2B5EF4-FFF2-40B4-BE49-F238E27FC236}">
                            <a16:creationId xmlns:a16="http://schemas.microsoft.com/office/drawing/2014/main" id="{E2AF31E8-5BCE-886B-B83A-762AAC1603AC}"/>
                          </a:ext>
                        </a:extLst>
                      </p:cNvPr>
                      <p:cNvPicPr/>
                      <p:nvPr/>
                    </p:nvPicPr>
                    <p:blipFill>
                      <a:blip r:embed="rId55"/>
                      <a:stretch>
                        <a:fillRect/>
                      </a:stretch>
                    </p:blipFill>
                    <p:spPr>
                      <a:xfrm>
                        <a:off x="3998747" y="1288042"/>
                        <a:ext cx="2489200" cy="803275"/>
                      </a:xfrm>
                      <a:prstGeom prst="rect">
                        <a:avLst/>
                      </a:prstGeom>
                      <a:solidFill>
                        <a:schemeClr val="bg2"/>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8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8B2DA0C-9FE3-588C-BD1B-10CC0A84D535}"/>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F42CBD5-8615-4EC8-8E26-5C23C2DDA3CA}" type="datetime1">
              <a:rPr kumimoji="0" lang="zh-CN" altLang="en-US" sz="1400" b="0" i="0" u="none" strike="noStrike" kern="1200" cap="none" spc="0" normalizeH="0" baseline="0" noProof="0" smtClean="0">
                <a:ln>
                  <a:noFill/>
                </a:ln>
                <a:solidFill>
                  <a:srgbClr val="006699"/>
                </a:solidFill>
                <a:effectLst/>
                <a:uLnTx/>
                <a:uFillTx/>
                <a:latin typeface="Verdana"/>
                <a:ea typeface="宋体"/>
                <a:cs typeface="+mn-cs"/>
              </a:rPr>
              <a:pPr marL="0" marR="0" lvl="0" indent="0" algn="l" defTabSz="457200" rtl="0" eaLnBrk="1" fontAlgn="auto" latinLnBrk="0" hangingPunct="1">
                <a:lnSpc>
                  <a:spcPct val="100000"/>
                </a:lnSpc>
                <a:spcBef>
                  <a:spcPts val="0"/>
                </a:spcBef>
                <a:spcAft>
                  <a:spcPts val="0"/>
                </a:spcAft>
                <a:buClrTx/>
                <a:buSzTx/>
                <a:buFontTx/>
                <a:buNone/>
                <a:tabLst/>
                <a:defRPr/>
              </a:pPr>
              <a:t>2024/5/31</a:t>
            </a:fld>
            <a:endParaRPr kumimoji="0" lang="en-US" sz="1400" b="0" i="0" u="none" strike="noStrike" kern="1200" cap="none" spc="0" normalizeH="0" baseline="0" noProof="0">
              <a:ln>
                <a:noFill/>
              </a:ln>
              <a:solidFill>
                <a:srgbClr val="006699"/>
              </a:solidFill>
              <a:effectLst/>
              <a:uLnTx/>
              <a:uFillTx/>
              <a:latin typeface="Verdana"/>
              <a:ea typeface="宋体"/>
              <a:cs typeface="+mn-cs"/>
            </a:endParaRPr>
          </a:p>
        </p:txBody>
      </p:sp>
      <p:sp>
        <p:nvSpPr>
          <p:cNvPr id="5" name="页脚占位符 4">
            <a:extLst>
              <a:ext uri="{FF2B5EF4-FFF2-40B4-BE49-F238E27FC236}">
                <a16:creationId xmlns:a16="http://schemas.microsoft.com/office/drawing/2014/main" id="{C4645917-FA99-CD7D-464D-B5EEAC44BE3E}"/>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a:ea typeface="宋体"/>
              <a:cs typeface="+mn-cs"/>
            </a:endParaRPr>
          </a:p>
        </p:txBody>
      </p:sp>
      <p:sp>
        <p:nvSpPr>
          <p:cNvPr id="6" name="灯片编号占位符 5">
            <a:extLst>
              <a:ext uri="{FF2B5EF4-FFF2-40B4-BE49-F238E27FC236}">
                <a16:creationId xmlns:a16="http://schemas.microsoft.com/office/drawing/2014/main" id="{9A51897D-25E6-651B-52E4-1E6DD47891C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9AF3CB-7905-4779-AC9A-8A715C070A09}" type="slidenum">
              <a:rPr kumimoji="0" lang="en-US" altLang="zh-CN" sz="1400" b="0" i="0" u="none" strike="noStrike" kern="1200" cap="none" spc="0" normalizeH="0" baseline="0" noProof="0" smtClean="0">
                <a:ln>
                  <a:noFill/>
                </a:ln>
                <a:solidFill>
                  <a:srgbClr val="006699"/>
                </a:solidFill>
                <a:effectLst/>
                <a:uLnTx/>
                <a:uFillTx/>
                <a:latin typeface="Verdana"/>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altLang="zh-CN" sz="1400" b="0" i="0" u="none" strike="noStrike" kern="1200" cap="none" spc="0" normalizeH="0" baseline="0" noProof="0">
              <a:ln>
                <a:noFill/>
              </a:ln>
              <a:solidFill>
                <a:srgbClr val="006699"/>
              </a:solidFill>
              <a:effectLst/>
              <a:uLnTx/>
              <a:uFillTx/>
              <a:latin typeface="Verdana"/>
              <a:ea typeface="宋体" panose="02010600030101010101" pitchFamily="2" charset="-122"/>
              <a:cs typeface="+mn-cs"/>
            </a:endParaRPr>
          </a:p>
        </p:txBody>
      </p:sp>
      <p:grpSp>
        <p:nvGrpSpPr>
          <p:cNvPr id="40" name="Group 15">
            <a:extLst>
              <a:ext uri="{FF2B5EF4-FFF2-40B4-BE49-F238E27FC236}">
                <a16:creationId xmlns:a16="http://schemas.microsoft.com/office/drawing/2014/main" id="{537B0854-6B90-969E-EBC7-7A7F110A5F42}"/>
              </a:ext>
            </a:extLst>
          </p:cNvPr>
          <p:cNvGrpSpPr>
            <a:grpSpLocks/>
          </p:cNvGrpSpPr>
          <p:nvPr/>
        </p:nvGrpSpPr>
        <p:grpSpPr bwMode="auto">
          <a:xfrm>
            <a:off x="341313" y="4240213"/>
            <a:ext cx="2653295" cy="2114550"/>
            <a:chOff x="0" y="0"/>
            <a:chExt cx="1392" cy="1056"/>
          </a:xfrm>
        </p:grpSpPr>
        <p:sp>
          <p:nvSpPr>
            <p:cNvPr id="41" name="Line 16">
              <a:extLst>
                <a:ext uri="{FF2B5EF4-FFF2-40B4-BE49-F238E27FC236}">
                  <a16:creationId xmlns:a16="http://schemas.microsoft.com/office/drawing/2014/main" id="{B40E82DD-FFCA-7A03-E043-BF46933C7963}"/>
                </a:ext>
              </a:extLst>
            </p:cNvPr>
            <p:cNvSpPr>
              <a:spLocks noChangeShapeType="1"/>
            </p:cNvSpPr>
            <p:nvPr/>
          </p:nvSpPr>
          <p:spPr bwMode="auto">
            <a:xfrm>
              <a:off x="0" y="672"/>
              <a:ext cx="1392" cy="0"/>
            </a:xfrm>
            <a:prstGeom prst="line">
              <a:avLst/>
            </a:prstGeom>
            <a:noFill/>
            <a:ln w="12700" cap="sq">
              <a:solidFill>
                <a:srgbClr val="000000"/>
              </a:solidFill>
              <a:round/>
              <a:headEnd/>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42" name="Line 17">
              <a:extLst>
                <a:ext uri="{FF2B5EF4-FFF2-40B4-BE49-F238E27FC236}">
                  <a16:creationId xmlns:a16="http://schemas.microsoft.com/office/drawing/2014/main" id="{47B05A72-470A-593F-1270-16B2BD39ECC1}"/>
                </a:ext>
              </a:extLst>
            </p:cNvPr>
            <p:cNvSpPr>
              <a:spLocks noChangeShapeType="1"/>
            </p:cNvSpPr>
            <p:nvPr/>
          </p:nvSpPr>
          <p:spPr bwMode="auto">
            <a:xfrm flipV="1">
              <a:off x="1152" y="0"/>
              <a:ext cx="0" cy="1056"/>
            </a:xfrm>
            <a:prstGeom prst="line">
              <a:avLst/>
            </a:prstGeom>
            <a:noFill/>
            <a:ln w="12700" cap="sq">
              <a:solidFill>
                <a:srgbClr val="000000"/>
              </a:solidFill>
              <a:round/>
              <a:headEnd/>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43" name="Object 18">
              <a:extLst>
                <a:ext uri="{FF2B5EF4-FFF2-40B4-BE49-F238E27FC236}">
                  <a16:creationId xmlns:a16="http://schemas.microsoft.com/office/drawing/2014/main" id="{E806252E-ED62-D5A5-AA72-C4B0F2C518B3}"/>
                </a:ext>
              </a:extLst>
            </p:cNvPr>
            <p:cNvGraphicFramePr>
              <a:graphicFrameLocks noChangeAspect="1"/>
            </p:cNvGraphicFramePr>
            <p:nvPr/>
          </p:nvGraphicFramePr>
          <p:xfrm>
            <a:off x="1075" y="576"/>
            <a:ext cx="173" cy="192"/>
          </p:xfrm>
          <a:graphic>
            <a:graphicData uri="http://schemas.openxmlformats.org/presentationml/2006/ole">
              <mc:AlternateContent xmlns:mc="http://schemas.openxmlformats.org/markup-compatibility/2006">
                <mc:Choice xmlns:v="urn:schemas-microsoft-com:vml" Requires="v">
                  <p:oleObj r:id="rId2" imgW="114667" imgH="127372" progId="Equation.3">
                    <p:embed/>
                  </p:oleObj>
                </mc:Choice>
                <mc:Fallback>
                  <p:oleObj r:id="rId2" imgW="114667" imgH="127372" progId="Equation.3">
                    <p:embed/>
                    <p:pic>
                      <p:nvPicPr>
                        <p:cNvPr id="43" name="Object 18">
                          <a:extLst>
                            <a:ext uri="{FF2B5EF4-FFF2-40B4-BE49-F238E27FC236}">
                              <a16:creationId xmlns:a16="http://schemas.microsoft.com/office/drawing/2014/main" id="{E806252E-ED62-D5A5-AA72-C4B0F2C51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 y="576"/>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19">
              <a:extLst>
                <a:ext uri="{FF2B5EF4-FFF2-40B4-BE49-F238E27FC236}">
                  <a16:creationId xmlns:a16="http://schemas.microsoft.com/office/drawing/2014/main" id="{B2D2227F-7694-204E-4FDC-FA4B9C390369}"/>
                </a:ext>
              </a:extLst>
            </p:cNvPr>
            <p:cNvGraphicFramePr>
              <a:graphicFrameLocks noChangeAspect="1"/>
            </p:cNvGraphicFramePr>
            <p:nvPr/>
          </p:nvGraphicFramePr>
          <p:xfrm>
            <a:off x="624" y="576"/>
            <a:ext cx="173" cy="192"/>
          </p:xfrm>
          <a:graphic>
            <a:graphicData uri="http://schemas.openxmlformats.org/presentationml/2006/ole">
              <mc:AlternateContent xmlns:mc="http://schemas.openxmlformats.org/markup-compatibility/2006">
                <mc:Choice xmlns:v="urn:schemas-microsoft-com:vml" Requires="v">
                  <p:oleObj r:id="rId4" imgW="114667" imgH="127372" progId="Equation.3">
                    <p:embed/>
                  </p:oleObj>
                </mc:Choice>
                <mc:Fallback>
                  <p:oleObj r:id="rId4" imgW="114667" imgH="127372" progId="Equation.3">
                    <p:embed/>
                    <p:pic>
                      <p:nvPicPr>
                        <p:cNvPr id="44" name="Object 19">
                          <a:extLst>
                            <a:ext uri="{FF2B5EF4-FFF2-40B4-BE49-F238E27FC236}">
                              <a16:creationId xmlns:a16="http://schemas.microsoft.com/office/drawing/2014/main" id="{B2D2227F-7694-204E-4FDC-FA4B9C390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576"/>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20">
              <a:extLst>
                <a:ext uri="{FF2B5EF4-FFF2-40B4-BE49-F238E27FC236}">
                  <a16:creationId xmlns:a16="http://schemas.microsoft.com/office/drawing/2014/main" id="{4349E245-00D4-843A-2816-89BDD713316F}"/>
                </a:ext>
              </a:extLst>
            </p:cNvPr>
            <p:cNvGraphicFramePr>
              <a:graphicFrameLocks noChangeAspect="1"/>
            </p:cNvGraphicFramePr>
            <p:nvPr/>
          </p:nvGraphicFramePr>
          <p:xfrm>
            <a:off x="384" y="576"/>
            <a:ext cx="173" cy="192"/>
          </p:xfrm>
          <a:graphic>
            <a:graphicData uri="http://schemas.openxmlformats.org/presentationml/2006/ole">
              <mc:AlternateContent xmlns:mc="http://schemas.openxmlformats.org/markup-compatibility/2006">
                <mc:Choice xmlns:v="urn:schemas-microsoft-com:vml" Requires="v">
                  <p:oleObj r:id="rId5" imgW="114667" imgH="127372" progId="Equation.3">
                    <p:embed/>
                  </p:oleObj>
                </mc:Choice>
                <mc:Fallback>
                  <p:oleObj r:id="rId5" imgW="114667" imgH="127372" progId="Equation.3">
                    <p:embed/>
                    <p:pic>
                      <p:nvPicPr>
                        <p:cNvPr id="45" name="Object 20">
                          <a:extLst>
                            <a:ext uri="{FF2B5EF4-FFF2-40B4-BE49-F238E27FC236}">
                              <a16:creationId xmlns:a16="http://schemas.microsoft.com/office/drawing/2014/main" id="{4349E245-00D4-843A-2816-89BDD71331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576"/>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21">
              <a:extLst>
                <a:ext uri="{FF2B5EF4-FFF2-40B4-BE49-F238E27FC236}">
                  <a16:creationId xmlns:a16="http://schemas.microsoft.com/office/drawing/2014/main" id="{E1A69528-6FB2-34D8-CBC4-0D093982D922}"/>
                </a:ext>
              </a:extLst>
            </p:cNvPr>
            <p:cNvGraphicFramePr>
              <a:graphicFrameLocks noChangeAspect="1"/>
            </p:cNvGraphicFramePr>
            <p:nvPr/>
          </p:nvGraphicFramePr>
          <p:xfrm>
            <a:off x="1177" y="700"/>
            <a:ext cx="110" cy="154"/>
          </p:xfrm>
          <a:graphic>
            <a:graphicData uri="http://schemas.openxmlformats.org/presentationml/2006/ole">
              <mc:AlternateContent xmlns:mc="http://schemas.openxmlformats.org/markup-compatibility/2006">
                <mc:Choice xmlns:v="urn:schemas-microsoft-com:vml" Requires="v">
                  <p:oleObj r:id="rId6" imgW="126720" imgH="177480" progId="Equation.3">
                    <p:embed/>
                  </p:oleObj>
                </mc:Choice>
                <mc:Fallback>
                  <p:oleObj r:id="rId6" imgW="126720" imgH="177480" progId="Equation.3">
                    <p:embed/>
                    <p:pic>
                      <p:nvPicPr>
                        <p:cNvPr id="46" name="Object 21">
                          <a:extLst>
                            <a:ext uri="{FF2B5EF4-FFF2-40B4-BE49-F238E27FC236}">
                              <a16:creationId xmlns:a16="http://schemas.microsoft.com/office/drawing/2014/main" id="{E1A69528-6FB2-34D8-CBC4-0D093982D9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7" y="700"/>
                          <a:ext cx="110" cy="154"/>
                        </a:xfrm>
                        <a:prstGeom prst="rect">
                          <a:avLst/>
                        </a:prstGeom>
                        <a:noFill/>
                        <a:ln>
                          <a:noFill/>
                        </a:ln>
                        <a:effectLst/>
                      </p:spPr>
                    </p:pic>
                  </p:oleObj>
                </mc:Fallback>
              </mc:AlternateContent>
            </a:graphicData>
          </a:graphic>
        </p:graphicFrame>
        <p:graphicFrame>
          <p:nvGraphicFramePr>
            <p:cNvPr id="47" name="Object 22">
              <a:extLst>
                <a:ext uri="{FF2B5EF4-FFF2-40B4-BE49-F238E27FC236}">
                  <a16:creationId xmlns:a16="http://schemas.microsoft.com/office/drawing/2014/main" id="{37384048-F0D7-02F7-2BBD-D4DEAC1B9E2D}"/>
                </a:ext>
              </a:extLst>
            </p:cNvPr>
            <p:cNvGraphicFramePr>
              <a:graphicFrameLocks noChangeAspect="1"/>
            </p:cNvGraphicFramePr>
            <p:nvPr/>
          </p:nvGraphicFramePr>
          <p:xfrm>
            <a:off x="600" y="728"/>
            <a:ext cx="149" cy="108"/>
          </p:xfrm>
          <a:graphic>
            <a:graphicData uri="http://schemas.openxmlformats.org/presentationml/2006/ole">
              <mc:AlternateContent xmlns:mc="http://schemas.openxmlformats.org/markup-compatibility/2006">
                <mc:Choice xmlns:v="urn:schemas-microsoft-com:vml" Requires="v">
                  <p:oleObj r:id="rId8" imgW="228917" imgH="165417" progId="Equation.3">
                    <p:embed/>
                  </p:oleObj>
                </mc:Choice>
                <mc:Fallback>
                  <p:oleObj r:id="rId8" imgW="228917" imgH="165417" progId="Equation.3">
                    <p:embed/>
                    <p:pic>
                      <p:nvPicPr>
                        <p:cNvPr id="47" name="Object 22">
                          <a:extLst>
                            <a:ext uri="{FF2B5EF4-FFF2-40B4-BE49-F238E27FC236}">
                              <a16:creationId xmlns:a16="http://schemas.microsoft.com/office/drawing/2014/main" id="{37384048-F0D7-02F7-2BBD-D4DEAC1B9E2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0" y="728"/>
                          <a:ext cx="149" cy="108"/>
                        </a:xfrm>
                        <a:prstGeom prst="rect">
                          <a:avLst/>
                        </a:prstGeom>
                        <a:noFill/>
                        <a:ln>
                          <a:noFill/>
                        </a:ln>
                        <a:effectLst/>
                      </p:spPr>
                    </p:pic>
                  </p:oleObj>
                </mc:Fallback>
              </mc:AlternateContent>
            </a:graphicData>
          </a:graphic>
        </p:graphicFrame>
        <p:graphicFrame>
          <p:nvGraphicFramePr>
            <p:cNvPr id="48" name="Object 23">
              <a:extLst>
                <a:ext uri="{FF2B5EF4-FFF2-40B4-BE49-F238E27FC236}">
                  <a16:creationId xmlns:a16="http://schemas.microsoft.com/office/drawing/2014/main" id="{1D747B42-76C3-D6DA-E73D-CCB07E73A03A}"/>
                </a:ext>
              </a:extLst>
            </p:cNvPr>
            <p:cNvGraphicFramePr>
              <a:graphicFrameLocks noChangeAspect="1"/>
            </p:cNvGraphicFramePr>
            <p:nvPr/>
          </p:nvGraphicFramePr>
          <p:xfrm>
            <a:off x="365" y="716"/>
            <a:ext cx="161" cy="125"/>
          </p:xfrm>
          <a:graphic>
            <a:graphicData uri="http://schemas.openxmlformats.org/presentationml/2006/ole">
              <mc:AlternateContent xmlns:mc="http://schemas.openxmlformats.org/markup-compatibility/2006">
                <mc:Choice xmlns:v="urn:schemas-microsoft-com:vml" Requires="v">
                  <p:oleObj name="Equation" r:id="rId10" imgW="228818" imgH="178040" progId="Equation.DSMT4">
                    <p:embed/>
                  </p:oleObj>
                </mc:Choice>
                <mc:Fallback>
                  <p:oleObj name="Equation" r:id="rId10" imgW="228818" imgH="178040" progId="Equation.DSMT4">
                    <p:embed/>
                    <p:pic>
                      <p:nvPicPr>
                        <p:cNvPr id="48" name="Object 23">
                          <a:extLst>
                            <a:ext uri="{FF2B5EF4-FFF2-40B4-BE49-F238E27FC236}">
                              <a16:creationId xmlns:a16="http://schemas.microsoft.com/office/drawing/2014/main" id="{1D747B42-76C3-D6DA-E73D-CCB07E73A03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 y="716"/>
                          <a:ext cx="161" cy="125"/>
                        </a:xfrm>
                        <a:prstGeom prst="rect">
                          <a:avLst/>
                        </a:prstGeom>
                        <a:noFill/>
                        <a:ln>
                          <a:noFill/>
                        </a:ln>
                        <a:effectLst/>
                      </p:spPr>
                    </p:pic>
                  </p:oleObj>
                </mc:Fallback>
              </mc:AlternateContent>
            </a:graphicData>
          </a:graphic>
        </p:graphicFrame>
        <p:sp>
          <p:nvSpPr>
            <p:cNvPr id="49" name="Line 24">
              <a:extLst>
                <a:ext uri="{FF2B5EF4-FFF2-40B4-BE49-F238E27FC236}">
                  <a16:creationId xmlns:a16="http://schemas.microsoft.com/office/drawing/2014/main" id="{14D1635A-58BC-FEF2-CE5F-9949F0D15FB1}"/>
                </a:ext>
              </a:extLst>
            </p:cNvPr>
            <p:cNvSpPr>
              <a:spLocks noChangeShapeType="1"/>
            </p:cNvSpPr>
            <p:nvPr/>
          </p:nvSpPr>
          <p:spPr bwMode="auto">
            <a:xfrm flipH="1" flipV="1">
              <a:off x="672" y="48"/>
              <a:ext cx="480" cy="624"/>
            </a:xfrm>
            <a:prstGeom prst="line">
              <a:avLst/>
            </a:prstGeom>
            <a:noFill/>
            <a:ln w="25400" cap="sq">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50" name="Object 25">
              <a:extLst>
                <a:ext uri="{FF2B5EF4-FFF2-40B4-BE49-F238E27FC236}">
                  <a16:creationId xmlns:a16="http://schemas.microsoft.com/office/drawing/2014/main" id="{C1BC29DF-710A-A192-BECE-913FEDF77C5A}"/>
                </a:ext>
              </a:extLst>
            </p:cNvPr>
            <p:cNvGraphicFramePr>
              <a:graphicFrameLocks noChangeAspect="1"/>
            </p:cNvGraphicFramePr>
            <p:nvPr/>
          </p:nvGraphicFramePr>
          <p:xfrm>
            <a:off x="768" y="192"/>
            <a:ext cx="288" cy="288"/>
          </p:xfrm>
          <a:graphic>
            <a:graphicData uri="http://schemas.openxmlformats.org/presentationml/2006/ole">
              <mc:AlternateContent xmlns:mc="http://schemas.openxmlformats.org/markup-compatibility/2006">
                <mc:Choice xmlns:v="urn:schemas-microsoft-com:vml" Requires="v">
                  <p:oleObj r:id="rId12" imgW="76616" imgH="76616" progId="Equation.3">
                    <p:embed/>
                  </p:oleObj>
                </mc:Choice>
                <mc:Fallback>
                  <p:oleObj r:id="rId12" imgW="76616" imgH="76616" progId="Equation.3">
                    <p:embed/>
                    <p:pic>
                      <p:nvPicPr>
                        <p:cNvPr id="50" name="Object 25">
                          <a:extLst>
                            <a:ext uri="{FF2B5EF4-FFF2-40B4-BE49-F238E27FC236}">
                              <a16:creationId xmlns:a16="http://schemas.microsoft.com/office/drawing/2014/main" id="{C1BC29DF-710A-A192-BECE-913FEDF77C5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 y="192"/>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26">
              <a:extLst>
                <a:ext uri="{FF2B5EF4-FFF2-40B4-BE49-F238E27FC236}">
                  <a16:creationId xmlns:a16="http://schemas.microsoft.com/office/drawing/2014/main" id="{6100803D-8FCB-638B-C729-9EFD4F0DE23A}"/>
                </a:ext>
              </a:extLst>
            </p:cNvPr>
            <p:cNvGraphicFramePr>
              <a:graphicFrameLocks noChangeAspect="1"/>
            </p:cNvGraphicFramePr>
            <p:nvPr/>
          </p:nvGraphicFramePr>
          <p:xfrm>
            <a:off x="887" y="121"/>
            <a:ext cx="154" cy="167"/>
          </p:xfrm>
          <a:graphic>
            <a:graphicData uri="http://schemas.openxmlformats.org/presentationml/2006/ole">
              <mc:AlternateContent xmlns:mc="http://schemas.openxmlformats.org/markup-compatibility/2006">
                <mc:Choice xmlns:v="urn:schemas-microsoft-com:vml" Requires="v">
                  <p:oleObj r:id="rId14" imgW="152280" imgH="164880" progId="Equation.3">
                    <p:embed/>
                  </p:oleObj>
                </mc:Choice>
                <mc:Fallback>
                  <p:oleObj r:id="rId14" imgW="152280" imgH="164880" progId="Equation.3">
                    <p:embed/>
                    <p:pic>
                      <p:nvPicPr>
                        <p:cNvPr id="51" name="Object 26">
                          <a:extLst>
                            <a:ext uri="{FF2B5EF4-FFF2-40B4-BE49-F238E27FC236}">
                              <a16:creationId xmlns:a16="http://schemas.microsoft.com/office/drawing/2014/main" id="{6100803D-8FCB-638B-C729-9EFD4F0DE23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87" y="121"/>
                          <a:ext cx="154" cy="167"/>
                        </a:xfrm>
                        <a:prstGeom prst="rect">
                          <a:avLst/>
                        </a:prstGeom>
                        <a:noFill/>
                        <a:ln>
                          <a:noFill/>
                        </a:ln>
                        <a:effectLst/>
                      </p:spPr>
                    </p:pic>
                  </p:oleObj>
                </mc:Fallback>
              </mc:AlternateContent>
            </a:graphicData>
          </a:graphic>
        </p:graphicFrame>
        <p:sp>
          <p:nvSpPr>
            <p:cNvPr id="52" name="Line 27">
              <a:extLst>
                <a:ext uri="{FF2B5EF4-FFF2-40B4-BE49-F238E27FC236}">
                  <a16:creationId xmlns:a16="http://schemas.microsoft.com/office/drawing/2014/main" id="{6F1F5C55-32E9-26F2-9796-B8A92BA0165E}"/>
                </a:ext>
              </a:extLst>
            </p:cNvPr>
            <p:cNvSpPr>
              <a:spLocks noChangeShapeType="1"/>
            </p:cNvSpPr>
            <p:nvPr/>
          </p:nvSpPr>
          <p:spPr bwMode="auto">
            <a:xfrm>
              <a:off x="912" y="336"/>
              <a:ext cx="24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53" name="Line 28">
              <a:extLst>
                <a:ext uri="{FF2B5EF4-FFF2-40B4-BE49-F238E27FC236}">
                  <a16:creationId xmlns:a16="http://schemas.microsoft.com/office/drawing/2014/main" id="{B223A4CE-7B87-0C23-4462-E37BC59D372D}"/>
                </a:ext>
              </a:extLst>
            </p:cNvPr>
            <p:cNvSpPr>
              <a:spLocks noChangeShapeType="1"/>
            </p:cNvSpPr>
            <p:nvPr/>
          </p:nvSpPr>
          <p:spPr bwMode="auto">
            <a:xfrm>
              <a:off x="912" y="336"/>
              <a:ext cx="0" cy="336"/>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54" name="Line 29">
              <a:extLst>
                <a:ext uri="{FF2B5EF4-FFF2-40B4-BE49-F238E27FC236}">
                  <a16:creationId xmlns:a16="http://schemas.microsoft.com/office/drawing/2014/main" id="{B91BA21A-FC02-0751-DFD6-E32CFD3DB391}"/>
                </a:ext>
              </a:extLst>
            </p:cNvPr>
            <p:cNvSpPr>
              <a:spLocks noChangeShapeType="1"/>
            </p:cNvSpPr>
            <p:nvPr/>
          </p:nvSpPr>
          <p:spPr bwMode="auto">
            <a:xfrm flipV="1">
              <a:off x="720" y="336"/>
              <a:ext cx="192" cy="336"/>
            </a:xfrm>
            <a:prstGeom prst="line">
              <a:avLst/>
            </a:prstGeom>
            <a:noFill/>
            <a:ln w="12700">
              <a:solidFill>
                <a:srgbClr val="FF0000"/>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55" name="Line 30">
              <a:extLst>
                <a:ext uri="{FF2B5EF4-FFF2-40B4-BE49-F238E27FC236}">
                  <a16:creationId xmlns:a16="http://schemas.microsoft.com/office/drawing/2014/main" id="{E5F4119B-C5EE-9A87-9DBA-5FE6E505F953}"/>
                </a:ext>
              </a:extLst>
            </p:cNvPr>
            <p:cNvSpPr>
              <a:spLocks noChangeShapeType="1"/>
            </p:cNvSpPr>
            <p:nvPr/>
          </p:nvSpPr>
          <p:spPr bwMode="auto">
            <a:xfrm flipV="1">
              <a:off x="432" y="336"/>
              <a:ext cx="480" cy="336"/>
            </a:xfrm>
            <a:prstGeom prst="line">
              <a:avLst/>
            </a:prstGeom>
            <a:noFill/>
            <a:ln w="12700">
              <a:solidFill>
                <a:srgbClr val="FF0000"/>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56" name="未知">
              <a:extLst>
                <a:ext uri="{FF2B5EF4-FFF2-40B4-BE49-F238E27FC236}">
                  <a16:creationId xmlns:a16="http://schemas.microsoft.com/office/drawing/2014/main" id="{6D0CF5B7-F2AF-27EB-B0A1-5E0E4A7C2A1B}"/>
                </a:ext>
              </a:extLst>
            </p:cNvPr>
            <p:cNvSpPr>
              <a:spLocks/>
            </p:cNvSpPr>
            <p:nvPr/>
          </p:nvSpPr>
          <p:spPr bwMode="auto">
            <a:xfrm>
              <a:off x="1104" y="576"/>
              <a:ext cx="192" cy="96"/>
            </a:xfrm>
            <a:custGeom>
              <a:avLst/>
              <a:gdLst>
                <a:gd name="T0" fmla="*/ 192 w 144"/>
                <a:gd name="T1" fmla="*/ 96 h 96"/>
                <a:gd name="T2" fmla="*/ 128 w 144"/>
                <a:gd name="T3" fmla="*/ 48 h 96"/>
                <a:gd name="T4" fmla="*/ 0 w 144"/>
                <a:gd name="T5" fmla="*/ 0 h 96"/>
                <a:gd name="T6" fmla="*/ 0 60000 65536"/>
                <a:gd name="T7" fmla="*/ 0 60000 65536"/>
                <a:gd name="T8" fmla="*/ 0 60000 65536"/>
                <a:gd name="T9" fmla="*/ 0 w 144"/>
                <a:gd name="T10" fmla="*/ 0 h 96"/>
                <a:gd name="T11" fmla="*/ 144 w 144"/>
                <a:gd name="T12" fmla="*/ 96 h 96"/>
              </a:gdLst>
              <a:ahLst/>
              <a:cxnLst>
                <a:cxn ang="T6">
                  <a:pos x="T0" y="T1"/>
                </a:cxn>
                <a:cxn ang="T7">
                  <a:pos x="T2" y="T3"/>
                </a:cxn>
                <a:cxn ang="T8">
                  <a:pos x="T4" y="T5"/>
                </a:cxn>
              </a:cxnLst>
              <a:rect l="T9" t="T10" r="T11" b="T12"/>
              <a:pathLst>
                <a:path w="144" h="96">
                  <a:moveTo>
                    <a:pt x="144" y="96"/>
                  </a:moveTo>
                  <a:cubicBezTo>
                    <a:pt x="132" y="80"/>
                    <a:pt x="120" y="64"/>
                    <a:pt x="96" y="48"/>
                  </a:cubicBezTo>
                  <a:cubicBezTo>
                    <a:pt x="72" y="32"/>
                    <a:pt x="24" y="8"/>
                    <a:pt x="0" y="0"/>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57" name="未知">
              <a:extLst>
                <a:ext uri="{FF2B5EF4-FFF2-40B4-BE49-F238E27FC236}">
                  <a16:creationId xmlns:a16="http://schemas.microsoft.com/office/drawing/2014/main" id="{8EA13C86-8398-2782-A582-A0FA0A125305}"/>
                </a:ext>
              </a:extLst>
            </p:cNvPr>
            <p:cNvSpPr>
              <a:spLocks/>
            </p:cNvSpPr>
            <p:nvPr/>
          </p:nvSpPr>
          <p:spPr bwMode="auto">
            <a:xfrm>
              <a:off x="768" y="624"/>
              <a:ext cx="48" cy="48"/>
            </a:xfrm>
            <a:custGeom>
              <a:avLst/>
              <a:gdLst>
                <a:gd name="T0" fmla="*/ 48 w 48"/>
                <a:gd name="T1" fmla="*/ 48 h 48"/>
                <a:gd name="T2" fmla="*/ 0 w 48"/>
                <a:gd name="T3" fmla="*/ 0 h 48"/>
                <a:gd name="T4" fmla="*/ 0 60000 65536"/>
                <a:gd name="T5" fmla="*/ 0 60000 65536"/>
                <a:gd name="T6" fmla="*/ 0 w 48"/>
                <a:gd name="T7" fmla="*/ 0 h 48"/>
                <a:gd name="T8" fmla="*/ 48 w 48"/>
                <a:gd name="T9" fmla="*/ 48 h 48"/>
              </a:gdLst>
              <a:ahLst/>
              <a:cxnLst>
                <a:cxn ang="T4">
                  <a:pos x="T0" y="T1"/>
                </a:cxn>
                <a:cxn ang="T5">
                  <a:pos x="T2" y="T3"/>
                </a:cxn>
              </a:cxnLst>
              <a:rect l="T6" t="T7" r="T8" b="T9"/>
              <a:pathLst>
                <a:path w="48" h="48">
                  <a:moveTo>
                    <a:pt x="48" y="48"/>
                  </a:moveTo>
                  <a:cubicBezTo>
                    <a:pt x="28" y="28"/>
                    <a:pt x="8" y="8"/>
                    <a:pt x="0" y="0"/>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58" name="未知">
              <a:extLst>
                <a:ext uri="{FF2B5EF4-FFF2-40B4-BE49-F238E27FC236}">
                  <a16:creationId xmlns:a16="http://schemas.microsoft.com/office/drawing/2014/main" id="{FFB9D729-330C-240C-304E-E8D39F4E2CD1}"/>
                </a:ext>
              </a:extLst>
            </p:cNvPr>
            <p:cNvSpPr>
              <a:spLocks/>
            </p:cNvSpPr>
            <p:nvPr/>
          </p:nvSpPr>
          <p:spPr bwMode="auto">
            <a:xfrm>
              <a:off x="528" y="624"/>
              <a:ext cx="48" cy="48"/>
            </a:xfrm>
            <a:custGeom>
              <a:avLst/>
              <a:gdLst>
                <a:gd name="T0" fmla="*/ 48 w 48"/>
                <a:gd name="T1" fmla="*/ 48 h 48"/>
                <a:gd name="T2" fmla="*/ 0 w 48"/>
                <a:gd name="T3" fmla="*/ 0 h 48"/>
                <a:gd name="T4" fmla="*/ 0 60000 65536"/>
                <a:gd name="T5" fmla="*/ 0 60000 65536"/>
                <a:gd name="T6" fmla="*/ 0 w 48"/>
                <a:gd name="T7" fmla="*/ 0 h 48"/>
                <a:gd name="T8" fmla="*/ 48 w 48"/>
                <a:gd name="T9" fmla="*/ 48 h 48"/>
              </a:gdLst>
              <a:ahLst/>
              <a:cxnLst>
                <a:cxn ang="T4">
                  <a:pos x="T0" y="T1"/>
                </a:cxn>
                <a:cxn ang="T5">
                  <a:pos x="T2" y="T3"/>
                </a:cxn>
              </a:cxnLst>
              <a:rect l="T6" t="T7" r="T8" b="T9"/>
              <a:pathLst>
                <a:path w="48" h="48">
                  <a:moveTo>
                    <a:pt x="48" y="48"/>
                  </a:moveTo>
                  <a:cubicBezTo>
                    <a:pt x="28" y="28"/>
                    <a:pt x="8" y="8"/>
                    <a:pt x="0" y="0"/>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59" name="Object 34">
              <a:extLst>
                <a:ext uri="{FF2B5EF4-FFF2-40B4-BE49-F238E27FC236}">
                  <a16:creationId xmlns:a16="http://schemas.microsoft.com/office/drawing/2014/main" id="{098457AA-CC92-D9AF-0C4A-7B43D9571BAD}"/>
                </a:ext>
              </a:extLst>
            </p:cNvPr>
            <p:cNvGraphicFramePr>
              <a:graphicFrameLocks noChangeAspect="1"/>
            </p:cNvGraphicFramePr>
            <p:nvPr/>
          </p:nvGraphicFramePr>
          <p:xfrm>
            <a:off x="1200" y="471"/>
            <a:ext cx="112" cy="136"/>
          </p:xfrm>
          <a:graphic>
            <a:graphicData uri="http://schemas.openxmlformats.org/presentationml/2006/ole">
              <mc:AlternateContent xmlns:mc="http://schemas.openxmlformats.org/markup-compatibility/2006">
                <mc:Choice xmlns:v="urn:schemas-microsoft-com:vml" Requires="v">
                  <p:oleObj r:id="rId16" imgW="178040" imgH="216123" progId="Equation.3">
                    <p:embed/>
                  </p:oleObj>
                </mc:Choice>
                <mc:Fallback>
                  <p:oleObj r:id="rId16" imgW="178040" imgH="216123" progId="Equation.3">
                    <p:embed/>
                    <p:pic>
                      <p:nvPicPr>
                        <p:cNvPr id="59" name="Object 34">
                          <a:extLst>
                            <a:ext uri="{FF2B5EF4-FFF2-40B4-BE49-F238E27FC236}">
                              <a16:creationId xmlns:a16="http://schemas.microsoft.com/office/drawing/2014/main" id="{098457AA-CC92-D9AF-0C4A-7B43D9571BA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00" y="471"/>
                          <a:ext cx="112" cy="136"/>
                        </a:xfrm>
                        <a:prstGeom prst="rect">
                          <a:avLst/>
                        </a:prstGeom>
                        <a:noFill/>
                        <a:ln>
                          <a:noFill/>
                        </a:ln>
                        <a:effectLst/>
                      </p:spPr>
                    </p:pic>
                  </p:oleObj>
                </mc:Fallback>
              </mc:AlternateContent>
            </a:graphicData>
          </a:graphic>
        </p:graphicFrame>
        <p:graphicFrame>
          <p:nvGraphicFramePr>
            <p:cNvPr id="60" name="Object 35">
              <a:extLst>
                <a:ext uri="{FF2B5EF4-FFF2-40B4-BE49-F238E27FC236}">
                  <a16:creationId xmlns:a16="http://schemas.microsoft.com/office/drawing/2014/main" id="{F07378ED-D13D-3F67-0162-EFD5C67E215D}"/>
                </a:ext>
              </a:extLst>
            </p:cNvPr>
            <p:cNvGraphicFramePr>
              <a:graphicFrameLocks noChangeAspect="1"/>
            </p:cNvGraphicFramePr>
            <p:nvPr/>
          </p:nvGraphicFramePr>
          <p:xfrm>
            <a:off x="781" y="533"/>
            <a:ext cx="106" cy="121"/>
          </p:xfrm>
          <a:graphic>
            <a:graphicData uri="http://schemas.openxmlformats.org/presentationml/2006/ole">
              <mc:AlternateContent xmlns:mc="http://schemas.openxmlformats.org/markup-compatibility/2006">
                <mc:Choice xmlns:v="urn:schemas-microsoft-com:vml" Requires="v">
                  <p:oleObj r:id="rId18" imgW="190817" imgH="216217" progId="Equation.3">
                    <p:embed/>
                  </p:oleObj>
                </mc:Choice>
                <mc:Fallback>
                  <p:oleObj r:id="rId18" imgW="190817" imgH="216217" progId="Equation.3">
                    <p:embed/>
                    <p:pic>
                      <p:nvPicPr>
                        <p:cNvPr id="60" name="Object 35">
                          <a:extLst>
                            <a:ext uri="{FF2B5EF4-FFF2-40B4-BE49-F238E27FC236}">
                              <a16:creationId xmlns:a16="http://schemas.microsoft.com/office/drawing/2014/main" id="{F07378ED-D13D-3F67-0162-EFD5C67E215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81" y="533"/>
                          <a:ext cx="106" cy="121"/>
                        </a:xfrm>
                        <a:prstGeom prst="rect">
                          <a:avLst/>
                        </a:prstGeom>
                        <a:noFill/>
                        <a:ln>
                          <a:noFill/>
                        </a:ln>
                        <a:effectLst/>
                      </p:spPr>
                    </p:pic>
                  </p:oleObj>
                </mc:Fallback>
              </mc:AlternateContent>
            </a:graphicData>
          </a:graphic>
        </p:graphicFrame>
        <p:graphicFrame>
          <p:nvGraphicFramePr>
            <p:cNvPr id="61" name="Object 36">
              <a:extLst>
                <a:ext uri="{FF2B5EF4-FFF2-40B4-BE49-F238E27FC236}">
                  <a16:creationId xmlns:a16="http://schemas.microsoft.com/office/drawing/2014/main" id="{1EF968B3-D108-5B15-DA53-C7EBB8E9C3AB}"/>
                </a:ext>
              </a:extLst>
            </p:cNvPr>
            <p:cNvGraphicFramePr>
              <a:graphicFrameLocks noChangeAspect="1"/>
            </p:cNvGraphicFramePr>
            <p:nvPr/>
          </p:nvGraphicFramePr>
          <p:xfrm>
            <a:off x="562" y="539"/>
            <a:ext cx="125" cy="150"/>
          </p:xfrm>
          <a:graphic>
            <a:graphicData uri="http://schemas.openxmlformats.org/presentationml/2006/ole">
              <mc:AlternateContent xmlns:mc="http://schemas.openxmlformats.org/markup-compatibility/2006">
                <mc:Choice xmlns:v="urn:schemas-microsoft-com:vml" Requires="v">
                  <p:oleObj r:id="rId20" imgW="190983" imgH="229116" progId="Equation.3">
                    <p:embed/>
                  </p:oleObj>
                </mc:Choice>
                <mc:Fallback>
                  <p:oleObj r:id="rId20" imgW="190983" imgH="229116" progId="Equation.3">
                    <p:embed/>
                    <p:pic>
                      <p:nvPicPr>
                        <p:cNvPr id="61" name="Object 36">
                          <a:extLst>
                            <a:ext uri="{FF2B5EF4-FFF2-40B4-BE49-F238E27FC236}">
                              <a16:creationId xmlns:a16="http://schemas.microsoft.com/office/drawing/2014/main" id="{1EF968B3-D108-5B15-DA53-C7EBB8E9C3A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2" y="539"/>
                          <a:ext cx="125" cy="150"/>
                        </a:xfrm>
                        <a:prstGeom prst="rect">
                          <a:avLst/>
                        </a:prstGeom>
                        <a:noFill/>
                        <a:ln>
                          <a:noFill/>
                        </a:ln>
                        <a:effectLst/>
                      </p:spPr>
                    </p:pic>
                  </p:oleObj>
                </mc:Fallback>
              </mc:AlternateContent>
            </a:graphicData>
          </a:graphic>
        </p:graphicFrame>
        <p:graphicFrame>
          <p:nvGraphicFramePr>
            <p:cNvPr id="62" name="Object 37">
              <a:extLst>
                <a:ext uri="{FF2B5EF4-FFF2-40B4-BE49-F238E27FC236}">
                  <a16:creationId xmlns:a16="http://schemas.microsoft.com/office/drawing/2014/main" id="{16290D35-C93E-3804-A6EF-B3DF82E52FB1}"/>
                </a:ext>
              </a:extLst>
            </p:cNvPr>
            <p:cNvGraphicFramePr>
              <a:graphicFrameLocks noChangeAspect="1"/>
            </p:cNvGraphicFramePr>
            <p:nvPr/>
          </p:nvGraphicFramePr>
          <p:xfrm>
            <a:off x="773" y="672"/>
            <a:ext cx="240" cy="126"/>
          </p:xfrm>
          <a:graphic>
            <a:graphicData uri="http://schemas.openxmlformats.org/presentationml/2006/ole">
              <mc:AlternateContent xmlns:mc="http://schemas.openxmlformats.org/markup-compatibility/2006">
                <mc:Choice xmlns:v="urn:schemas-microsoft-com:vml" Requires="v">
                  <p:oleObj r:id="rId22" imgW="267017" imgH="140017" progId="Equation.3">
                    <p:embed/>
                  </p:oleObj>
                </mc:Choice>
                <mc:Fallback>
                  <p:oleObj r:id="rId22" imgW="267017" imgH="140017" progId="Equation.3">
                    <p:embed/>
                    <p:pic>
                      <p:nvPicPr>
                        <p:cNvPr id="62" name="Object 37">
                          <a:extLst>
                            <a:ext uri="{FF2B5EF4-FFF2-40B4-BE49-F238E27FC236}">
                              <a16:creationId xmlns:a16="http://schemas.microsoft.com/office/drawing/2014/main" id="{16290D35-C93E-3804-A6EF-B3DF82E52F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73" y="672"/>
                          <a:ext cx="240" cy="126"/>
                        </a:xfrm>
                        <a:prstGeom prst="rect">
                          <a:avLst/>
                        </a:prstGeom>
                        <a:solidFill>
                          <a:schemeClr val="bg2">
                            <a:lumMod val="90000"/>
                          </a:schemeClr>
                        </a:solidFill>
                        <a:ln>
                          <a:noFill/>
                        </a:ln>
                        <a:effectLst/>
                      </p:spPr>
                    </p:pic>
                  </p:oleObj>
                </mc:Fallback>
              </mc:AlternateContent>
            </a:graphicData>
          </a:graphic>
        </p:graphicFrame>
        <p:graphicFrame>
          <p:nvGraphicFramePr>
            <p:cNvPr id="63" name="Object 38">
              <a:extLst>
                <a:ext uri="{FF2B5EF4-FFF2-40B4-BE49-F238E27FC236}">
                  <a16:creationId xmlns:a16="http://schemas.microsoft.com/office/drawing/2014/main" id="{C981B646-6A0E-E509-4F4C-6CEDE4F3710B}"/>
                </a:ext>
              </a:extLst>
            </p:cNvPr>
            <p:cNvGraphicFramePr>
              <a:graphicFrameLocks noChangeAspect="1"/>
            </p:cNvGraphicFramePr>
            <p:nvPr/>
          </p:nvGraphicFramePr>
          <p:xfrm>
            <a:off x="1174" y="246"/>
            <a:ext cx="210" cy="166"/>
          </p:xfrm>
          <a:graphic>
            <a:graphicData uri="http://schemas.openxmlformats.org/presentationml/2006/ole">
              <mc:AlternateContent xmlns:mc="http://schemas.openxmlformats.org/markup-compatibility/2006">
                <mc:Choice xmlns:v="urn:schemas-microsoft-com:vml" Requires="v">
                  <p:oleObj name="Equation" r:id="rId24" imgW="241827" imgH="190983" progId="Equation.DSMT4">
                    <p:embed/>
                  </p:oleObj>
                </mc:Choice>
                <mc:Fallback>
                  <p:oleObj name="Equation" r:id="rId24" imgW="241827" imgH="190983" progId="Equation.DSMT4">
                    <p:embed/>
                    <p:pic>
                      <p:nvPicPr>
                        <p:cNvPr id="63" name="Object 38">
                          <a:extLst>
                            <a:ext uri="{FF2B5EF4-FFF2-40B4-BE49-F238E27FC236}">
                              <a16:creationId xmlns:a16="http://schemas.microsoft.com/office/drawing/2014/main" id="{C981B646-6A0E-E509-4F4C-6CEDE4F3710B}"/>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74" y="246"/>
                          <a:ext cx="210" cy="166"/>
                        </a:xfrm>
                        <a:prstGeom prst="rect">
                          <a:avLst/>
                        </a:prstGeom>
                        <a:solidFill>
                          <a:schemeClr val="bg2">
                            <a:lumMod val="90000"/>
                          </a:schemeClr>
                        </a:solidFill>
                        <a:ln>
                          <a:noFill/>
                        </a:ln>
                        <a:effectLst/>
                      </p:spPr>
                    </p:pic>
                  </p:oleObj>
                </mc:Fallback>
              </mc:AlternateContent>
            </a:graphicData>
          </a:graphic>
        </p:graphicFrame>
      </p:grpSp>
      <p:grpSp>
        <p:nvGrpSpPr>
          <p:cNvPr id="64" name="Group 39">
            <a:extLst>
              <a:ext uri="{FF2B5EF4-FFF2-40B4-BE49-F238E27FC236}">
                <a16:creationId xmlns:a16="http://schemas.microsoft.com/office/drawing/2014/main" id="{4C28CCC6-3483-EC7C-5034-039725D79861}"/>
              </a:ext>
            </a:extLst>
          </p:cNvPr>
          <p:cNvGrpSpPr>
            <a:grpSpLocks/>
          </p:cNvGrpSpPr>
          <p:nvPr/>
        </p:nvGrpSpPr>
        <p:grpSpPr bwMode="auto">
          <a:xfrm>
            <a:off x="3446463" y="4014788"/>
            <a:ext cx="4410075" cy="474662"/>
            <a:chOff x="0" y="0"/>
            <a:chExt cx="2778" cy="299"/>
          </a:xfrm>
        </p:grpSpPr>
        <p:sp>
          <p:nvSpPr>
            <p:cNvPr id="65" name="Text Box 40">
              <a:extLst>
                <a:ext uri="{FF2B5EF4-FFF2-40B4-BE49-F238E27FC236}">
                  <a16:creationId xmlns:a16="http://schemas.microsoft.com/office/drawing/2014/main" id="{E9B9D0AC-B568-EEFA-1746-988855500C07}"/>
                </a:ext>
              </a:extLst>
            </p:cNvPr>
            <p:cNvSpPr txBox="1">
              <a:spLocks noChangeArrowheads="1"/>
            </p:cNvSpPr>
            <p:nvPr/>
          </p:nvSpPr>
          <p:spPr bwMode="auto">
            <a:xfrm>
              <a:off x="0" y="0"/>
              <a:ext cx="27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设</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点</a:t>
              </a:r>
              <a:r>
                <a:rPr kumimoji="0" lang="zh-CN" altLang="zh-CN" sz="2400" b="0" i="0" u="none" strike="noStrike" kern="1200" cap="none" spc="0" normalizeH="0" baseline="0" noProof="0">
                  <a:ln>
                    <a:noFill/>
                  </a:ln>
                  <a:solidFill>
                    <a:srgbClr val="0000FF"/>
                  </a:solidFill>
                  <a:effectLst/>
                  <a:uLnTx/>
                  <a:uFillTx/>
                  <a:latin typeface="Times New Roman" panose="02020603050405020304" pitchFamily="18" charset="0"/>
                  <a:ea typeface="华文中宋" panose="02010600040101010101" pitchFamily="2" charset="-122"/>
                  <a:cs typeface="+mn-cs"/>
                </a:rPr>
                <a:t>坐标</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为：                ，则有</a:t>
              </a:r>
            </a:p>
          </p:txBody>
        </p:sp>
        <p:graphicFrame>
          <p:nvGraphicFramePr>
            <p:cNvPr id="66" name="Object 41">
              <a:extLst>
                <a:ext uri="{FF2B5EF4-FFF2-40B4-BE49-F238E27FC236}">
                  <a16:creationId xmlns:a16="http://schemas.microsoft.com/office/drawing/2014/main" id="{AD68DDE4-F8E7-E6AA-56BB-56D0299C196F}"/>
                </a:ext>
              </a:extLst>
            </p:cNvPr>
            <p:cNvGraphicFramePr>
              <a:graphicFrameLocks noChangeAspect="1"/>
            </p:cNvGraphicFramePr>
            <p:nvPr/>
          </p:nvGraphicFramePr>
          <p:xfrm>
            <a:off x="1309" y="48"/>
            <a:ext cx="805" cy="251"/>
          </p:xfrm>
          <a:graphic>
            <a:graphicData uri="http://schemas.openxmlformats.org/presentationml/2006/ole">
              <mc:AlternateContent xmlns:mc="http://schemas.openxmlformats.org/markup-compatibility/2006">
                <mc:Choice xmlns:v="urn:schemas-microsoft-com:vml" Requires="v">
                  <p:oleObj r:id="rId26" imgW="584517" imgH="190817" progId="Equation.3">
                    <p:embed/>
                  </p:oleObj>
                </mc:Choice>
                <mc:Fallback>
                  <p:oleObj r:id="rId26" imgW="584517" imgH="190817" progId="Equation.3">
                    <p:embed/>
                    <p:pic>
                      <p:nvPicPr>
                        <p:cNvPr id="66" name="Object 41">
                          <a:extLst>
                            <a:ext uri="{FF2B5EF4-FFF2-40B4-BE49-F238E27FC236}">
                              <a16:creationId xmlns:a16="http://schemas.microsoft.com/office/drawing/2014/main" id="{AD68DDE4-F8E7-E6AA-56BB-56D0299C196F}"/>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09" y="48"/>
                          <a:ext cx="805"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7" name="Group 42">
            <a:extLst>
              <a:ext uri="{FF2B5EF4-FFF2-40B4-BE49-F238E27FC236}">
                <a16:creationId xmlns:a16="http://schemas.microsoft.com/office/drawing/2014/main" id="{8FF66EB0-1050-6ECB-BCC0-9CFD1381683E}"/>
              </a:ext>
            </a:extLst>
          </p:cNvPr>
          <p:cNvGrpSpPr>
            <a:grpSpLocks/>
          </p:cNvGrpSpPr>
          <p:nvPr/>
        </p:nvGrpSpPr>
        <p:grpSpPr bwMode="auto">
          <a:xfrm>
            <a:off x="4481513" y="4554538"/>
            <a:ext cx="4019550" cy="687387"/>
            <a:chOff x="0" y="0"/>
            <a:chExt cx="2532" cy="433"/>
          </a:xfrm>
        </p:grpSpPr>
        <p:graphicFrame>
          <p:nvGraphicFramePr>
            <p:cNvPr id="68" name="Object 43">
              <a:extLst>
                <a:ext uri="{FF2B5EF4-FFF2-40B4-BE49-F238E27FC236}">
                  <a16:creationId xmlns:a16="http://schemas.microsoft.com/office/drawing/2014/main" id="{7D3D3616-0090-A66E-00D4-28FB1059F433}"/>
                </a:ext>
              </a:extLst>
            </p:cNvPr>
            <p:cNvGraphicFramePr>
              <a:graphicFrameLocks noChangeAspect="1"/>
            </p:cNvGraphicFramePr>
            <p:nvPr/>
          </p:nvGraphicFramePr>
          <p:xfrm>
            <a:off x="0" y="0"/>
            <a:ext cx="1157" cy="433"/>
          </p:xfrm>
          <a:graphic>
            <a:graphicData uri="http://schemas.openxmlformats.org/presentationml/2006/ole">
              <mc:AlternateContent xmlns:mc="http://schemas.openxmlformats.org/markup-compatibility/2006">
                <mc:Choice xmlns:v="urn:schemas-microsoft-com:vml" Requires="v">
                  <p:oleObj r:id="rId28" imgW="1003617" imgH="394017" progId="Equation.3">
                    <p:embed/>
                  </p:oleObj>
                </mc:Choice>
                <mc:Fallback>
                  <p:oleObj r:id="rId28" imgW="1003617" imgH="394017" progId="Equation.3">
                    <p:embed/>
                    <p:pic>
                      <p:nvPicPr>
                        <p:cNvPr id="68" name="Object 43">
                          <a:extLst>
                            <a:ext uri="{FF2B5EF4-FFF2-40B4-BE49-F238E27FC236}">
                              <a16:creationId xmlns:a16="http://schemas.microsoft.com/office/drawing/2014/main" id="{7D3D3616-0090-A66E-00D4-28FB1059F433}"/>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0" y="0"/>
                          <a:ext cx="1157"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 name="Text Box 44">
              <a:extLst>
                <a:ext uri="{FF2B5EF4-FFF2-40B4-BE49-F238E27FC236}">
                  <a16:creationId xmlns:a16="http://schemas.microsoft.com/office/drawing/2014/main" id="{31538590-DCEE-D85F-DE59-2889E83B5C44}"/>
                </a:ext>
              </a:extLst>
            </p:cNvPr>
            <p:cNvSpPr txBox="1">
              <a:spLocks noChangeArrowheads="1"/>
            </p:cNvSpPr>
            <p:nvPr/>
          </p:nvSpPr>
          <p:spPr bwMode="auto">
            <a:xfrm>
              <a:off x="1928" y="56"/>
              <a:ext cx="6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rPr>
                <a:t>①</a:t>
              </a:r>
              <a:endParaRPr kumimoji="0" lang="zh-CN" altLang="zh-CN"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endParaRPr>
            </a:p>
          </p:txBody>
        </p:sp>
      </p:grpSp>
      <p:grpSp>
        <p:nvGrpSpPr>
          <p:cNvPr id="70" name="Group 45">
            <a:extLst>
              <a:ext uri="{FF2B5EF4-FFF2-40B4-BE49-F238E27FC236}">
                <a16:creationId xmlns:a16="http://schemas.microsoft.com/office/drawing/2014/main" id="{9B09E718-5835-90B6-6D46-78F78E7FDE6E}"/>
              </a:ext>
            </a:extLst>
          </p:cNvPr>
          <p:cNvGrpSpPr>
            <a:grpSpLocks/>
          </p:cNvGrpSpPr>
          <p:nvPr/>
        </p:nvGrpSpPr>
        <p:grpSpPr bwMode="auto">
          <a:xfrm>
            <a:off x="3492500" y="5184775"/>
            <a:ext cx="4049713" cy="468313"/>
            <a:chOff x="0" y="0"/>
            <a:chExt cx="2500" cy="273"/>
          </a:xfrm>
        </p:grpSpPr>
        <p:sp>
          <p:nvSpPr>
            <p:cNvPr id="71" name="Text Box 46">
              <a:extLst>
                <a:ext uri="{FF2B5EF4-FFF2-40B4-BE49-F238E27FC236}">
                  <a16:creationId xmlns:a16="http://schemas.microsoft.com/office/drawing/2014/main" id="{DC6BA8BB-64B2-48C1-3944-B1CB3347B91E}"/>
                </a:ext>
              </a:extLst>
            </p:cNvPr>
            <p:cNvSpPr txBox="1">
              <a:spLocks noChangeArrowheads="1"/>
            </p:cNvSpPr>
            <p:nvPr/>
          </p:nvSpPr>
          <p:spPr bwMode="auto">
            <a:xfrm>
              <a:off x="0" y="0"/>
              <a:ext cx="138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000FF"/>
                  </a:solidFill>
                  <a:effectLst/>
                  <a:uLnTx/>
                  <a:uFillTx/>
                  <a:latin typeface="Times New Roman" panose="02020603050405020304" pitchFamily="18" charset="0"/>
                  <a:ea typeface="华文中宋" panose="02010600040101010101" pitchFamily="2" charset="-122"/>
                  <a:cs typeface="+mn-cs"/>
                </a:rPr>
                <a:t>相角条件</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为：</a:t>
              </a:r>
            </a:p>
          </p:txBody>
        </p:sp>
        <p:graphicFrame>
          <p:nvGraphicFramePr>
            <p:cNvPr id="72" name="Object 47">
              <a:extLst>
                <a:ext uri="{FF2B5EF4-FFF2-40B4-BE49-F238E27FC236}">
                  <a16:creationId xmlns:a16="http://schemas.microsoft.com/office/drawing/2014/main" id="{F87676C2-A82B-8035-AAD5-6DE85E62828E}"/>
                </a:ext>
              </a:extLst>
            </p:cNvPr>
            <p:cNvGraphicFramePr>
              <a:graphicFrameLocks noChangeAspect="1"/>
            </p:cNvGraphicFramePr>
            <p:nvPr/>
          </p:nvGraphicFramePr>
          <p:xfrm>
            <a:off x="1275" y="28"/>
            <a:ext cx="1225" cy="245"/>
          </p:xfrm>
          <a:graphic>
            <a:graphicData uri="http://schemas.openxmlformats.org/presentationml/2006/ole">
              <mc:AlternateContent xmlns:mc="http://schemas.openxmlformats.org/markup-compatibility/2006">
                <mc:Choice xmlns:v="urn:schemas-microsoft-com:vml" Requires="v">
                  <p:oleObj r:id="rId30" imgW="1029464" imgH="229016" progId="Equation.3">
                    <p:embed/>
                  </p:oleObj>
                </mc:Choice>
                <mc:Fallback>
                  <p:oleObj r:id="rId30" imgW="1029464" imgH="229016" progId="Equation.3">
                    <p:embed/>
                    <p:pic>
                      <p:nvPicPr>
                        <p:cNvPr id="72" name="Object 47">
                          <a:extLst>
                            <a:ext uri="{FF2B5EF4-FFF2-40B4-BE49-F238E27FC236}">
                              <a16:creationId xmlns:a16="http://schemas.microsoft.com/office/drawing/2014/main" id="{F87676C2-A82B-8035-AAD5-6DE85E62828E}"/>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275" y="28"/>
                          <a:ext cx="1225"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3" name="Group 48">
            <a:extLst>
              <a:ext uri="{FF2B5EF4-FFF2-40B4-BE49-F238E27FC236}">
                <a16:creationId xmlns:a16="http://schemas.microsoft.com/office/drawing/2014/main" id="{9CF47426-BED9-EA11-7A4C-D663CFED7542}"/>
              </a:ext>
            </a:extLst>
          </p:cNvPr>
          <p:cNvGrpSpPr>
            <a:grpSpLocks/>
          </p:cNvGrpSpPr>
          <p:nvPr/>
        </p:nvGrpSpPr>
        <p:grpSpPr bwMode="auto">
          <a:xfrm>
            <a:off x="3627438" y="5678488"/>
            <a:ext cx="4949825" cy="712787"/>
            <a:chOff x="0" y="0"/>
            <a:chExt cx="3118" cy="449"/>
          </a:xfrm>
        </p:grpSpPr>
        <p:graphicFrame>
          <p:nvGraphicFramePr>
            <p:cNvPr id="74" name="Object 49">
              <a:extLst>
                <a:ext uri="{FF2B5EF4-FFF2-40B4-BE49-F238E27FC236}">
                  <a16:creationId xmlns:a16="http://schemas.microsoft.com/office/drawing/2014/main" id="{787EBAF9-A725-C783-B6C0-7CF11640AD0E}"/>
                </a:ext>
              </a:extLst>
            </p:cNvPr>
            <p:cNvGraphicFramePr>
              <a:graphicFrameLocks noChangeAspect="1"/>
            </p:cNvGraphicFramePr>
            <p:nvPr/>
          </p:nvGraphicFramePr>
          <p:xfrm>
            <a:off x="0" y="0"/>
            <a:ext cx="2460" cy="449"/>
          </p:xfrm>
          <a:graphic>
            <a:graphicData uri="http://schemas.openxmlformats.org/presentationml/2006/ole">
              <mc:AlternateContent xmlns:mc="http://schemas.openxmlformats.org/markup-compatibility/2006">
                <mc:Choice xmlns:v="urn:schemas-microsoft-com:vml" Requires="v">
                  <p:oleObj r:id="rId32" imgW="1942574" imgH="393846" progId="Equation.3">
                    <p:embed/>
                  </p:oleObj>
                </mc:Choice>
                <mc:Fallback>
                  <p:oleObj r:id="rId32" imgW="1942574" imgH="393846" progId="Equation.3">
                    <p:embed/>
                    <p:pic>
                      <p:nvPicPr>
                        <p:cNvPr id="74" name="Object 49">
                          <a:extLst>
                            <a:ext uri="{FF2B5EF4-FFF2-40B4-BE49-F238E27FC236}">
                              <a16:creationId xmlns:a16="http://schemas.microsoft.com/office/drawing/2014/main" id="{787EBAF9-A725-C783-B6C0-7CF11640AD0E}"/>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0"/>
                          <a:ext cx="2460" cy="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 name="Text Box 50">
              <a:extLst>
                <a:ext uri="{FF2B5EF4-FFF2-40B4-BE49-F238E27FC236}">
                  <a16:creationId xmlns:a16="http://schemas.microsoft.com/office/drawing/2014/main" id="{6662559E-AD14-2DCA-EEA0-910BE3126E90}"/>
                </a:ext>
              </a:extLst>
            </p:cNvPr>
            <p:cNvSpPr txBox="1">
              <a:spLocks noChangeArrowheads="1"/>
            </p:cNvSpPr>
            <p:nvPr/>
          </p:nvSpPr>
          <p:spPr bwMode="auto">
            <a:xfrm>
              <a:off x="2497" y="81"/>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rPr>
                <a:t>②</a:t>
              </a:r>
              <a:endParaRPr kumimoji="0" lang="zh-CN" altLang="zh-CN"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endParaRPr>
            </a:p>
          </p:txBody>
        </p:sp>
      </p:grpSp>
      <p:graphicFrame>
        <p:nvGraphicFramePr>
          <p:cNvPr id="76" name="对象 75">
            <a:extLst>
              <a:ext uri="{FF2B5EF4-FFF2-40B4-BE49-F238E27FC236}">
                <a16:creationId xmlns:a16="http://schemas.microsoft.com/office/drawing/2014/main" id="{05B0E494-284F-A8D5-40F1-6847AE48693B}"/>
              </a:ext>
            </a:extLst>
          </p:cNvPr>
          <p:cNvGraphicFramePr>
            <a:graphicFrameLocks noChangeAspect="1"/>
          </p:cNvGraphicFramePr>
          <p:nvPr/>
        </p:nvGraphicFramePr>
        <p:xfrm>
          <a:off x="340509" y="235527"/>
          <a:ext cx="3278294" cy="665161"/>
        </p:xfrm>
        <a:graphic>
          <a:graphicData uri="http://schemas.openxmlformats.org/presentationml/2006/ole">
            <mc:AlternateContent xmlns:mc="http://schemas.openxmlformats.org/markup-compatibility/2006">
              <mc:Choice xmlns:v="urn:schemas-microsoft-com:vml" Requires="v">
                <p:oleObj name="Equation" r:id="rId34" imgW="1752480" imgH="355320" progId="Equation.DSMT4">
                  <p:embed/>
                </p:oleObj>
              </mc:Choice>
              <mc:Fallback>
                <p:oleObj name="Equation" r:id="rId34" imgW="1752480" imgH="355320" progId="Equation.DSMT4">
                  <p:embed/>
                  <p:pic>
                    <p:nvPicPr>
                      <p:cNvPr id="76" name="对象 75">
                        <a:extLst>
                          <a:ext uri="{FF2B5EF4-FFF2-40B4-BE49-F238E27FC236}">
                            <a16:creationId xmlns:a16="http://schemas.microsoft.com/office/drawing/2014/main" id="{05B0E494-284F-A8D5-40F1-6847AE48693B}"/>
                          </a:ext>
                        </a:extLst>
                      </p:cNvPr>
                      <p:cNvPicPr/>
                      <p:nvPr/>
                    </p:nvPicPr>
                    <p:blipFill>
                      <a:blip r:embed="rId35"/>
                      <a:stretch>
                        <a:fillRect/>
                      </a:stretch>
                    </p:blipFill>
                    <p:spPr>
                      <a:xfrm>
                        <a:off x="340509" y="235527"/>
                        <a:ext cx="3278294" cy="665161"/>
                      </a:xfrm>
                      <a:prstGeom prst="rect">
                        <a:avLst/>
                      </a:prstGeom>
                    </p:spPr>
                  </p:pic>
                </p:oleObj>
              </mc:Fallback>
            </mc:AlternateContent>
          </a:graphicData>
        </a:graphic>
      </p:graphicFrame>
      <p:graphicFrame>
        <p:nvGraphicFramePr>
          <p:cNvPr id="77" name="对象 76">
            <a:extLst>
              <a:ext uri="{FF2B5EF4-FFF2-40B4-BE49-F238E27FC236}">
                <a16:creationId xmlns:a16="http://schemas.microsoft.com/office/drawing/2014/main" id="{C6DDC978-0F37-1F7B-630E-9602C1DA84B5}"/>
              </a:ext>
            </a:extLst>
          </p:cNvPr>
          <p:cNvGraphicFramePr>
            <a:graphicFrameLocks noChangeAspect="1"/>
          </p:cNvGraphicFramePr>
          <p:nvPr/>
        </p:nvGraphicFramePr>
        <p:xfrm>
          <a:off x="3831712" y="200198"/>
          <a:ext cx="3106755" cy="740873"/>
        </p:xfrm>
        <a:graphic>
          <a:graphicData uri="http://schemas.openxmlformats.org/presentationml/2006/ole">
            <mc:AlternateContent xmlns:mc="http://schemas.openxmlformats.org/markup-compatibility/2006">
              <mc:Choice xmlns:v="urn:schemas-microsoft-com:vml" Requires="v">
                <p:oleObj name="Equation" r:id="rId36" imgW="1600200" imgH="380880" progId="Equation.DSMT4">
                  <p:embed/>
                </p:oleObj>
              </mc:Choice>
              <mc:Fallback>
                <p:oleObj name="Equation" r:id="rId36" imgW="1600200" imgH="380880" progId="Equation.DSMT4">
                  <p:embed/>
                  <p:pic>
                    <p:nvPicPr>
                      <p:cNvPr id="77" name="对象 76">
                        <a:extLst>
                          <a:ext uri="{FF2B5EF4-FFF2-40B4-BE49-F238E27FC236}">
                            <a16:creationId xmlns:a16="http://schemas.microsoft.com/office/drawing/2014/main" id="{C6DDC978-0F37-1F7B-630E-9602C1DA84B5}"/>
                          </a:ext>
                        </a:extLst>
                      </p:cNvPr>
                      <p:cNvPicPr/>
                      <p:nvPr/>
                    </p:nvPicPr>
                    <p:blipFill>
                      <a:blip r:embed="rId37"/>
                      <a:stretch>
                        <a:fillRect/>
                      </a:stretch>
                    </p:blipFill>
                    <p:spPr>
                      <a:xfrm>
                        <a:off x="3831712" y="200198"/>
                        <a:ext cx="3106755" cy="740873"/>
                      </a:xfrm>
                      <a:prstGeom prst="rect">
                        <a:avLst/>
                      </a:prstGeom>
                      <a:solidFill>
                        <a:schemeClr val="bg2"/>
                      </a:solidFill>
                    </p:spPr>
                  </p:pic>
                </p:oleObj>
              </mc:Fallback>
            </mc:AlternateContent>
          </a:graphicData>
        </a:graphic>
      </p:graphicFrame>
      <p:graphicFrame>
        <p:nvGraphicFramePr>
          <p:cNvPr id="78" name="对象 77">
            <a:extLst>
              <a:ext uri="{FF2B5EF4-FFF2-40B4-BE49-F238E27FC236}">
                <a16:creationId xmlns:a16="http://schemas.microsoft.com/office/drawing/2014/main" id="{2A4EFC2E-1C21-29E9-FE98-3E5BCF09EBB4}"/>
              </a:ext>
            </a:extLst>
          </p:cNvPr>
          <p:cNvGraphicFramePr>
            <a:graphicFrameLocks noChangeAspect="1"/>
          </p:cNvGraphicFramePr>
          <p:nvPr/>
        </p:nvGraphicFramePr>
        <p:xfrm>
          <a:off x="260124" y="1086068"/>
          <a:ext cx="4188067" cy="790961"/>
        </p:xfrm>
        <a:graphic>
          <a:graphicData uri="http://schemas.openxmlformats.org/presentationml/2006/ole">
            <mc:AlternateContent xmlns:mc="http://schemas.openxmlformats.org/markup-compatibility/2006">
              <mc:Choice xmlns:v="urn:schemas-microsoft-com:vml" Requires="v">
                <p:oleObj name="Equation" r:id="rId38" imgW="2082600" imgH="393480" progId="Equation.DSMT4">
                  <p:embed/>
                </p:oleObj>
              </mc:Choice>
              <mc:Fallback>
                <p:oleObj name="Equation" r:id="rId38" imgW="2082600" imgH="393480" progId="Equation.DSMT4">
                  <p:embed/>
                  <p:pic>
                    <p:nvPicPr>
                      <p:cNvPr id="78" name="对象 77">
                        <a:extLst>
                          <a:ext uri="{FF2B5EF4-FFF2-40B4-BE49-F238E27FC236}">
                            <a16:creationId xmlns:a16="http://schemas.microsoft.com/office/drawing/2014/main" id="{2A4EFC2E-1C21-29E9-FE98-3E5BCF09EBB4}"/>
                          </a:ext>
                        </a:extLst>
                      </p:cNvPr>
                      <p:cNvPicPr/>
                      <p:nvPr/>
                    </p:nvPicPr>
                    <p:blipFill>
                      <a:blip r:embed="rId39"/>
                      <a:stretch>
                        <a:fillRect/>
                      </a:stretch>
                    </p:blipFill>
                    <p:spPr>
                      <a:xfrm>
                        <a:off x="260124" y="1086068"/>
                        <a:ext cx="4188067" cy="790961"/>
                      </a:xfrm>
                      <a:prstGeom prst="rect">
                        <a:avLst/>
                      </a:prstGeom>
                      <a:solidFill>
                        <a:schemeClr val="bg1"/>
                      </a:solidFill>
                    </p:spPr>
                  </p:pic>
                </p:oleObj>
              </mc:Fallback>
            </mc:AlternateContent>
          </a:graphicData>
        </a:graphic>
      </p:graphicFrame>
      <p:graphicFrame>
        <p:nvGraphicFramePr>
          <p:cNvPr id="79" name="对象 78">
            <a:extLst>
              <a:ext uri="{FF2B5EF4-FFF2-40B4-BE49-F238E27FC236}">
                <a16:creationId xmlns:a16="http://schemas.microsoft.com/office/drawing/2014/main" id="{F17B756D-3AF6-61FF-BE11-F756868014D6}"/>
              </a:ext>
            </a:extLst>
          </p:cNvPr>
          <p:cNvGraphicFramePr>
            <a:graphicFrameLocks noChangeAspect="1"/>
          </p:cNvGraphicFramePr>
          <p:nvPr/>
        </p:nvGraphicFramePr>
        <p:xfrm>
          <a:off x="1184884" y="2070654"/>
          <a:ext cx="1873250" cy="1011237"/>
        </p:xfrm>
        <a:graphic>
          <a:graphicData uri="http://schemas.openxmlformats.org/presentationml/2006/ole">
            <mc:AlternateContent xmlns:mc="http://schemas.openxmlformats.org/markup-compatibility/2006">
              <mc:Choice xmlns:v="urn:schemas-microsoft-com:vml" Requires="v">
                <p:oleObj name="Equation" r:id="rId40" imgW="1244520" imgH="672840" progId="Equation.DSMT4">
                  <p:embed/>
                </p:oleObj>
              </mc:Choice>
              <mc:Fallback>
                <p:oleObj name="Equation" r:id="rId40" imgW="1244520" imgH="672840" progId="Equation.DSMT4">
                  <p:embed/>
                  <p:pic>
                    <p:nvPicPr>
                      <p:cNvPr id="79" name="对象 78">
                        <a:extLst>
                          <a:ext uri="{FF2B5EF4-FFF2-40B4-BE49-F238E27FC236}">
                            <a16:creationId xmlns:a16="http://schemas.microsoft.com/office/drawing/2014/main" id="{F17B756D-3AF6-61FF-BE11-F756868014D6}"/>
                          </a:ext>
                        </a:extLst>
                      </p:cNvPr>
                      <p:cNvPicPr/>
                      <p:nvPr/>
                    </p:nvPicPr>
                    <p:blipFill>
                      <a:blip r:embed="rId41"/>
                      <a:stretch>
                        <a:fillRect/>
                      </a:stretch>
                    </p:blipFill>
                    <p:spPr>
                      <a:xfrm>
                        <a:off x="1184884" y="2070654"/>
                        <a:ext cx="1873250" cy="1011237"/>
                      </a:xfrm>
                      <a:prstGeom prst="rect">
                        <a:avLst/>
                      </a:prstGeom>
                    </p:spPr>
                  </p:pic>
                </p:oleObj>
              </mc:Fallback>
            </mc:AlternateContent>
          </a:graphicData>
        </a:graphic>
      </p:graphicFrame>
      <p:graphicFrame>
        <p:nvGraphicFramePr>
          <p:cNvPr id="81" name="对象 80">
            <a:extLst>
              <a:ext uri="{FF2B5EF4-FFF2-40B4-BE49-F238E27FC236}">
                <a16:creationId xmlns:a16="http://schemas.microsoft.com/office/drawing/2014/main" id="{F17D2427-76CE-272F-C96A-EB1E14426EC0}"/>
              </a:ext>
            </a:extLst>
          </p:cNvPr>
          <p:cNvGraphicFramePr>
            <a:graphicFrameLocks noChangeAspect="1"/>
          </p:cNvGraphicFramePr>
          <p:nvPr/>
        </p:nvGraphicFramePr>
        <p:xfrm>
          <a:off x="1290082" y="3253308"/>
          <a:ext cx="755756" cy="587810"/>
        </p:xfrm>
        <a:graphic>
          <a:graphicData uri="http://schemas.openxmlformats.org/presentationml/2006/ole">
            <mc:AlternateContent xmlns:mc="http://schemas.openxmlformats.org/markup-compatibility/2006">
              <mc:Choice xmlns:v="urn:schemas-microsoft-com:vml" Requires="v">
                <p:oleObj name="Equation" r:id="rId42" imgW="457200" imgH="355320" progId="Equation.DSMT4">
                  <p:embed/>
                </p:oleObj>
              </mc:Choice>
              <mc:Fallback>
                <p:oleObj name="Equation" r:id="rId42" imgW="457200" imgH="355320" progId="Equation.DSMT4">
                  <p:embed/>
                  <p:pic>
                    <p:nvPicPr>
                      <p:cNvPr id="81" name="对象 80">
                        <a:extLst>
                          <a:ext uri="{FF2B5EF4-FFF2-40B4-BE49-F238E27FC236}">
                            <a16:creationId xmlns:a16="http://schemas.microsoft.com/office/drawing/2014/main" id="{F17D2427-76CE-272F-C96A-EB1E14426EC0}"/>
                          </a:ext>
                        </a:extLst>
                      </p:cNvPr>
                      <p:cNvPicPr/>
                      <p:nvPr/>
                    </p:nvPicPr>
                    <p:blipFill>
                      <a:blip r:embed="rId43"/>
                      <a:stretch>
                        <a:fillRect/>
                      </a:stretch>
                    </p:blipFill>
                    <p:spPr>
                      <a:xfrm>
                        <a:off x="1290082" y="3253308"/>
                        <a:ext cx="755756" cy="587810"/>
                      </a:xfrm>
                      <a:prstGeom prst="rect">
                        <a:avLst/>
                      </a:prstGeom>
                    </p:spPr>
                  </p:pic>
                </p:oleObj>
              </mc:Fallback>
            </mc:AlternateContent>
          </a:graphicData>
        </a:graphic>
      </p:graphicFrame>
      <p:sp>
        <p:nvSpPr>
          <p:cNvPr id="82" name="左大括号 81">
            <a:extLst>
              <a:ext uri="{FF2B5EF4-FFF2-40B4-BE49-F238E27FC236}">
                <a16:creationId xmlns:a16="http://schemas.microsoft.com/office/drawing/2014/main" id="{44EEF610-BF42-0C11-4029-E9E062F3217B}"/>
              </a:ext>
            </a:extLst>
          </p:cNvPr>
          <p:cNvSpPr/>
          <p:nvPr/>
        </p:nvSpPr>
        <p:spPr>
          <a:xfrm>
            <a:off x="664766" y="2290371"/>
            <a:ext cx="428625" cy="1377502"/>
          </a:xfrm>
          <a:prstGeom prst="leftBrace">
            <a:avLst>
              <a:gd name="adj1" fmla="val 54114"/>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6699"/>
              </a:solidFill>
              <a:effectLst/>
              <a:uLnTx/>
              <a:uFillTx/>
              <a:latin typeface="Verdana"/>
              <a:ea typeface="宋体"/>
              <a:cs typeface="+mn-cs"/>
            </a:endParaRPr>
          </a:p>
        </p:txBody>
      </p:sp>
      <p:sp>
        <p:nvSpPr>
          <p:cNvPr id="83" name="箭头: 右 82">
            <a:extLst>
              <a:ext uri="{FF2B5EF4-FFF2-40B4-BE49-F238E27FC236}">
                <a16:creationId xmlns:a16="http://schemas.microsoft.com/office/drawing/2014/main" id="{6D5E03A0-7EDD-B442-FDB3-7EA8FD447F2B}"/>
              </a:ext>
            </a:extLst>
          </p:cNvPr>
          <p:cNvSpPr/>
          <p:nvPr/>
        </p:nvSpPr>
        <p:spPr>
          <a:xfrm>
            <a:off x="3355257" y="2782804"/>
            <a:ext cx="428625" cy="523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宋体"/>
              <a:cs typeface="+mn-cs"/>
            </a:endParaRPr>
          </a:p>
        </p:txBody>
      </p:sp>
      <p:graphicFrame>
        <p:nvGraphicFramePr>
          <p:cNvPr id="84" name="对象 83">
            <a:extLst>
              <a:ext uri="{FF2B5EF4-FFF2-40B4-BE49-F238E27FC236}">
                <a16:creationId xmlns:a16="http://schemas.microsoft.com/office/drawing/2014/main" id="{70DD6B62-8E57-124A-DF4D-BF3811C54B1C}"/>
              </a:ext>
            </a:extLst>
          </p:cNvPr>
          <p:cNvGraphicFramePr>
            <a:graphicFrameLocks noChangeAspect="1"/>
          </p:cNvGraphicFramePr>
          <p:nvPr/>
        </p:nvGraphicFramePr>
        <p:xfrm>
          <a:off x="3881266" y="3077395"/>
          <a:ext cx="966623" cy="367316"/>
        </p:xfrm>
        <a:graphic>
          <a:graphicData uri="http://schemas.openxmlformats.org/presentationml/2006/ole">
            <mc:AlternateContent xmlns:mc="http://schemas.openxmlformats.org/markup-compatibility/2006">
              <mc:Choice xmlns:v="urn:schemas-microsoft-com:vml" Requires="v">
                <p:oleObj name="Equation" r:id="rId44" imgW="431640" imgH="164880" progId="Equation.DSMT4">
                  <p:embed/>
                </p:oleObj>
              </mc:Choice>
              <mc:Fallback>
                <p:oleObj name="Equation" r:id="rId44" imgW="431640" imgH="164880" progId="Equation.DSMT4">
                  <p:embed/>
                  <p:pic>
                    <p:nvPicPr>
                      <p:cNvPr id="84" name="对象 83">
                        <a:extLst>
                          <a:ext uri="{FF2B5EF4-FFF2-40B4-BE49-F238E27FC236}">
                            <a16:creationId xmlns:a16="http://schemas.microsoft.com/office/drawing/2014/main" id="{70DD6B62-8E57-124A-DF4D-BF3811C54B1C}"/>
                          </a:ext>
                        </a:extLst>
                      </p:cNvPr>
                      <p:cNvPicPr/>
                      <p:nvPr/>
                    </p:nvPicPr>
                    <p:blipFill>
                      <a:blip r:embed="rId45"/>
                      <a:stretch>
                        <a:fillRect/>
                      </a:stretch>
                    </p:blipFill>
                    <p:spPr>
                      <a:xfrm>
                        <a:off x="3881266" y="3077395"/>
                        <a:ext cx="966623" cy="367316"/>
                      </a:xfrm>
                      <a:prstGeom prst="rect">
                        <a:avLst/>
                      </a:prstGeom>
                    </p:spPr>
                  </p:pic>
                </p:oleObj>
              </mc:Fallback>
            </mc:AlternateContent>
          </a:graphicData>
        </a:graphic>
      </p:graphicFrame>
      <p:graphicFrame>
        <p:nvGraphicFramePr>
          <p:cNvPr id="85" name="对象 84">
            <a:extLst>
              <a:ext uri="{FF2B5EF4-FFF2-40B4-BE49-F238E27FC236}">
                <a16:creationId xmlns:a16="http://schemas.microsoft.com/office/drawing/2014/main" id="{8AB9F514-0E0C-5807-0B8C-81F48582C3C6}"/>
              </a:ext>
            </a:extLst>
          </p:cNvPr>
          <p:cNvGraphicFramePr>
            <a:graphicFrameLocks noChangeAspect="1"/>
          </p:cNvGraphicFramePr>
          <p:nvPr/>
        </p:nvGraphicFramePr>
        <p:xfrm>
          <a:off x="3887216" y="2486926"/>
          <a:ext cx="960673" cy="367316"/>
        </p:xfrm>
        <a:graphic>
          <a:graphicData uri="http://schemas.openxmlformats.org/presentationml/2006/ole">
            <mc:AlternateContent xmlns:mc="http://schemas.openxmlformats.org/markup-compatibility/2006">
              <mc:Choice xmlns:v="urn:schemas-microsoft-com:vml" Requires="v">
                <p:oleObj name="Equation" r:id="rId46" imgW="431640" imgH="164880" progId="Equation.DSMT4">
                  <p:embed/>
                </p:oleObj>
              </mc:Choice>
              <mc:Fallback>
                <p:oleObj name="Equation" r:id="rId46" imgW="431640" imgH="164880" progId="Equation.DSMT4">
                  <p:embed/>
                  <p:pic>
                    <p:nvPicPr>
                      <p:cNvPr id="85" name="对象 84">
                        <a:extLst>
                          <a:ext uri="{FF2B5EF4-FFF2-40B4-BE49-F238E27FC236}">
                            <a16:creationId xmlns:a16="http://schemas.microsoft.com/office/drawing/2014/main" id="{8AB9F514-0E0C-5807-0B8C-81F48582C3C6}"/>
                          </a:ext>
                        </a:extLst>
                      </p:cNvPr>
                      <p:cNvPicPr/>
                      <p:nvPr/>
                    </p:nvPicPr>
                    <p:blipFill>
                      <a:blip r:embed="rId47"/>
                      <a:stretch>
                        <a:fillRect/>
                      </a:stretch>
                    </p:blipFill>
                    <p:spPr>
                      <a:xfrm>
                        <a:off x="3887216" y="2486926"/>
                        <a:ext cx="960673" cy="367316"/>
                      </a:xfrm>
                      <a:prstGeom prst="rect">
                        <a:avLst/>
                      </a:prstGeom>
                    </p:spPr>
                  </p:pic>
                </p:oleObj>
              </mc:Fallback>
            </mc:AlternateContent>
          </a:graphicData>
        </a:graphic>
      </p:graphicFrame>
      <p:sp>
        <p:nvSpPr>
          <p:cNvPr id="86" name="箭头: 右 85">
            <a:extLst>
              <a:ext uri="{FF2B5EF4-FFF2-40B4-BE49-F238E27FC236}">
                <a16:creationId xmlns:a16="http://schemas.microsoft.com/office/drawing/2014/main" id="{A3B8F7E2-F424-C96D-2610-5655810401A1}"/>
              </a:ext>
            </a:extLst>
          </p:cNvPr>
          <p:cNvSpPr/>
          <p:nvPr/>
        </p:nvSpPr>
        <p:spPr>
          <a:xfrm>
            <a:off x="5222875" y="2760417"/>
            <a:ext cx="428625" cy="523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宋体"/>
              <a:cs typeface="+mn-cs"/>
            </a:endParaRPr>
          </a:p>
        </p:txBody>
      </p:sp>
      <p:graphicFrame>
        <p:nvGraphicFramePr>
          <p:cNvPr id="87" name="对象 86">
            <a:extLst>
              <a:ext uri="{FF2B5EF4-FFF2-40B4-BE49-F238E27FC236}">
                <a16:creationId xmlns:a16="http://schemas.microsoft.com/office/drawing/2014/main" id="{BC33B4AB-6D1A-A84D-5DDB-458CEF76BCBB}"/>
              </a:ext>
            </a:extLst>
          </p:cNvPr>
          <p:cNvGraphicFramePr>
            <a:graphicFrameLocks noChangeAspect="1"/>
          </p:cNvGraphicFramePr>
          <p:nvPr/>
        </p:nvGraphicFramePr>
        <p:xfrm>
          <a:off x="5822157" y="2804982"/>
          <a:ext cx="1960563" cy="479425"/>
        </p:xfrm>
        <a:graphic>
          <a:graphicData uri="http://schemas.openxmlformats.org/presentationml/2006/ole">
            <mc:AlternateContent xmlns:mc="http://schemas.openxmlformats.org/markup-compatibility/2006">
              <mc:Choice xmlns:v="urn:schemas-microsoft-com:vml" Requires="v">
                <p:oleObj name="Equation" r:id="rId48" imgW="876240" imgH="215640" progId="Equation.DSMT4">
                  <p:embed/>
                </p:oleObj>
              </mc:Choice>
              <mc:Fallback>
                <p:oleObj name="Equation" r:id="rId48" imgW="876240" imgH="215640" progId="Equation.DSMT4">
                  <p:embed/>
                  <p:pic>
                    <p:nvPicPr>
                      <p:cNvPr id="87" name="对象 86">
                        <a:extLst>
                          <a:ext uri="{FF2B5EF4-FFF2-40B4-BE49-F238E27FC236}">
                            <a16:creationId xmlns:a16="http://schemas.microsoft.com/office/drawing/2014/main" id="{BC33B4AB-6D1A-A84D-5DDB-458CEF76BCBB}"/>
                          </a:ext>
                        </a:extLst>
                      </p:cNvPr>
                      <p:cNvPicPr/>
                      <p:nvPr/>
                    </p:nvPicPr>
                    <p:blipFill>
                      <a:blip r:embed="rId49"/>
                      <a:stretch>
                        <a:fillRect/>
                      </a:stretch>
                    </p:blipFill>
                    <p:spPr>
                      <a:xfrm>
                        <a:off x="5822157" y="2804982"/>
                        <a:ext cx="1960563" cy="479425"/>
                      </a:xfrm>
                      <a:prstGeom prst="rect">
                        <a:avLst/>
                      </a:prstGeom>
                    </p:spPr>
                  </p:pic>
                </p:oleObj>
              </mc:Fallback>
            </mc:AlternateContent>
          </a:graphicData>
        </a:graphic>
      </p:graphicFrame>
    </p:spTree>
    <p:extLst>
      <p:ext uri="{BB962C8B-B14F-4D97-AF65-F5344CB8AC3E}">
        <p14:creationId xmlns:p14="http://schemas.microsoft.com/office/powerpoint/2010/main" val="408047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fade">
                                      <p:cBhvr>
                                        <p:cTn id="32" dur="500"/>
                                        <p:tgtEl>
                                          <p:spTgt spid="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wipe(left)">
                                      <p:cBhvr>
                                        <p:cTn id="37" dur="500"/>
                                        <p:tgtEl>
                                          <p:spTgt spid="8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4"/>
                                        </p:tgtEl>
                                        <p:attrNameLst>
                                          <p:attrName>style.visibility</p:attrName>
                                        </p:attrNameLst>
                                      </p:cBhvr>
                                      <p:to>
                                        <p:strVal val="visible"/>
                                      </p:to>
                                    </p:set>
                                    <p:animEffect transition="in" filter="fade">
                                      <p:cBhvr>
                                        <p:cTn id="42" dur="500"/>
                                        <p:tgtEl>
                                          <p:spTgt spid="84"/>
                                        </p:tgtEl>
                                      </p:cBhvr>
                                    </p:animEffect>
                                  </p:childTnLst>
                                </p:cTn>
                              </p:par>
                              <p:par>
                                <p:cTn id="43" presetID="10" presetClass="entr" presetSubtype="0"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fade">
                                      <p:cBhvr>
                                        <p:cTn id="45" dur="5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wipe(left)">
                                      <p:cBhvr>
                                        <p:cTn id="50" dur="500"/>
                                        <p:tgtEl>
                                          <p:spTgt spid="8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fade">
                                      <p:cBhvr>
                                        <p:cTn id="55"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日期占位符 1">
            <a:extLst>
              <a:ext uri="{FF2B5EF4-FFF2-40B4-BE49-F238E27FC236}">
                <a16:creationId xmlns:a16="http://schemas.microsoft.com/office/drawing/2014/main" id="{B1040139-EA6A-5094-F976-3757C5090EE8}"/>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27F89B2-69DE-4F74-86ED-94A50D88B10E}"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2024/5/31</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8" name="页脚占位符 2">
            <a:extLst>
              <a:ext uri="{FF2B5EF4-FFF2-40B4-BE49-F238E27FC236}">
                <a16:creationId xmlns:a16="http://schemas.microsoft.com/office/drawing/2014/main" id="{F8B5A93C-B327-66E1-7A21-F69D21157696}"/>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9" name="灯片编号占位符 3">
            <a:extLst>
              <a:ext uri="{FF2B5EF4-FFF2-40B4-BE49-F238E27FC236}">
                <a16:creationId xmlns:a16="http://schemas.microsoft.com/office/drawing/2014/main" id="{7EED51B1-7E02-9359-3034-9423E49920C4}"/>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6060F17-3E2C-4211-B5C3-11122B316422}"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grpSp>
        <p:nvGrpSpPr>
          <p:cNvPr id="90127" name="Group 2">
            <a:extLst>
              <a:ext uri="{FF2B5EF4-FFF2-40B4-BE49-F238E27FC236}">
                <a16:creationId xmlns:a16="http://schemas.microsoft.com/office/drawing/2014/main" id="{64B9CB42-9C6B-589C-FCEF-3E13E83DD8DD}"/>
              </a:ext>
            </a:extLst>
          </p:cNvPr>
          <p:cNvGrpSpPr>
            <a:grpSpLocks/>
          </p:cNvGrpSpPr>
          <p:nvPr/>
        </p:nvGrpSpPr>
        <p:grpSpPr bwMode="auto">
          <a:xfrm>
            <a:off x="385763" y="233363"/>
            <a:ext cx="4562475" cy="471487"/>
            <a:chOff x="0" y="0"/>
            <a:chExt cx="2874" cy="297"/>
          </a:xfrm>
        </p:grpSpPr>
        <p:sp>
          <p:nvSpPr>
            <p:cNvPr id="90141" name="Text Box 3">
              <a:extLst>
                <a:ext uri="{FF2B5EF4-FFF2-40B4-BE49-F238E27FC236}">
                  <a16:creationId xmlns:a16="http://schemas.microsoft.com/office/drawing/2014/main" id="{3F7A6A16-C0D5-4EC1-2E70-44BD4FBAE385}"/>
                </a:ext>
              </a:extLst>
            </p:cNvPr>
            <p:cNvSpPr txBox="1">
              <a:spLocks noChangeArrowheads="1"/>
            </p:cNvSpPr>
            <p:nvPr/>
          </p:nvSpPr>
          <p:spPr bwMode="auto">
            <a:xfrm>
              <a:off x="0" y="0"/>
              <a:ext cx="2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由</a:t>
              </a:r>
              <a:r>
                <a:rPr kumimoji="0" lang="zh-CN" altLang="en-US"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rPr>
                <a:t>①</a:t>
              </a:r>
              <a:r>
                <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rPr>
                <a:t> </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a:t>
              </a:r>
              <a:r>
                <a:rPr kumimoji="0" lang="en-US" altLang="zh-CN"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rPr>
                <a:t>②</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式解得：</a:t>
              </a:r>
            </a:p>
          </p:txBody>
        </p:sp>
        <p:graphicFrame>
          <p:nvGraphicFramePr>
            <p:cNvPr id="90123" name="Object 4">
              <a:extLst>
                <a:ext uri="{FF2B5EF4-FFF2-40B4-BE49-F238E27FC236}">
                  <a16:creationId xmlns:a16="http://schemas.microsoft.com/office/drawing/2014/main" id="{4DE3B947-5ED7-9873-B7F6-10CB5A232833}"/>
                </a:ext>
              </a:extLst>
            </p:cNvPr>
            <p:cNvGraphicFramePr>
              <a:graphicFrameLocks noChangeAspect="1"/>
            </p:cNvGraphicFramePr>
            <p:nvPr/>
          </p:nvGraphicFramePr>
          <p:xfrm>
            <a:off x="1565" y="49"/>
            <a:ext cx="1309" cy="248"/>
          </p:xfrm>
          <a:graphic>
            <a:graphicData uri="http://schemas.openxmlformats.org/presentationml/2006/ole">
              <mc:AlternateContent xmlns:mc="http://schemas.openxmlformats.org/markup-compatibility/2006">
                <mc:Choice xmlns:v="urn:schemas-microsoft-com:vml" Requires="v">
                  <p:oleObj r:id="rId2" imgW="1091570" imgH="216030" progId="Equation.3">
                    <p:embed/>
                  </p:oleObj>
                </mc:Choice>
                <mc:Fallback>
                  <p:oleObj r:id="rId2" imgW="1091570" imgH="216030" progId="Equation.3">
                    <p:embed/>
                    <p:pic>
                      <p:nvPicPr>
                        <p:cNvPr id="90123" name="Object 4">
                          <a:extLst>
                            <a:ext uri="{FF2B5EF4-FFF2-40B4-BE49-F238E27FC236}">
                              <a16:creationId xmlns:a16="http://schemas.microsoft.com/office/drawing/2014/main" id="{4DE3B947-5ED7-9873-B7F6-10CB5A232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 y="49"/>
                          <a:ext cx="130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0128" name="Group 5">
            <a:extLst>
              <a:ext uri="{FF2B5EF4-FFF2-40B4-BE49-F238E27FC236}">
                <a16:creationId xmlns:a16="http://schemas.microsoft.com/office/drawing/2014/main" id="{4DD6748E-C991-AB3E-4130-039D9C0FEFF0}"/>
              </a:ext>
            </a:extLst>
          </p:cNvPr>
          <p:cNvGrpSpPr>
            <a:grpSpLocks/>
          </p:cNvGrpSpPr>
          <p:nvPr/>
        </p:nvGrpSpPr>
        <p:grpSpPr bwMode="auto">
          <a:xfrm>
            <a:off x="385763" y="704850"/>
            <a:ext cx="4848225" cy="495300"/>
            <a:chOff x="0" y="0"/>
            <a:chExt cx="3054" cy="312"/>
          </a:xfrm>
        </p:grpSpPr>
        <p:sp>
          <p:nvSpPr>
            <p:cNvPr id="90140" name="Text Box 6">
              <a:extLst>
                <a:ext uri="{FF2B5EF4-FFF2-40B4-BE49-F238E27FC236}">
                  <a16:creationId xmlns:a16="http://schemas.microsoft.com/office/drawing/2014/main" id="{311A17BE-7492-40DD-B815-EF4698967B6A}"/>
                </a:ext>
              </a:extLst>
            </p:cNvPr>
            <p:cNvSpPr txBox="1">
              <a:spLocks noChangeArrowheads="1"/>
            </p:cNvSpPr>
            <p:nvPr/>
          </p:nvSpPr>
          <p:spPr bwMode="auto">
            <a:xfrm>
              <a:off x="0" y="0"/>
              <a:ext cx="30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共轭主导极点为：                        。</a:t>
              </a:r>
            </a:p>
          </p:txBody>
        </p:sp>
        <p:graphicFrame>
          <p:nvGraphicFramePr>
            <p:cNvPr id="90122" name="Object 7">
              <a:extLst>
                <a:ext uri="{FF2B5EF4-FFF2-40B4-BE49-F238E27FC236}">
                  <a16:creationId xmlns:a16="http://schemas.microsoft.com/office/drawing/2014/main" id="{CBB69C78-E552-DFE3-A51C-5AF56F725BAE}"/>
                </a:ext>
              </a:extLst>
            </p:cNvPr>
            <p:cNvGraphicFramePr>
              <a:graphicFrameLocks noChangeAspect="1"/>
            </p:cNvGraphicFramePr>
            <p:nvPr/>
          </p:nvGraphicFramePr>
          <p:xfrm>
            <a:off x="1474" y="27"/>
            <a:ext cx="1298" cy="285"/>
          </p:xfrm>
          <a:graphic>
            <a:graphicData uri="http://schemas.openxmlformats.org/presentationml/2006/ole">
              <mc:AlternateContent xmlns:mc="http://schemas.openxmlformats.org/markup-compatibility/2006">
                <mc:Choice xmlns:v="urn:schemas-microsoft-com:vml" Requires="v">
                  <p:oleObj r:id="rId4" imgW="1054417" imgH="241617" progId="Equation.3">
                    <p:embed/>
                  </p:oleObj>
                </mc:Choice>
                <mc:Fallback>
                  <p:oleObj r:id="rId4" imgW="1054417" imgH="241617" progId="Equation.3">
                    <p:embed/>
                    <p:pic>
                      <p:nvPicPr>
                        <p:cNvPr id="90122" name="Object 7">
                          <a:extLst>
                            <a:ext uri="{FF2B5EF4-FFF2-40B4-BE49-F238E27FC236}">
                              <a16:creationId xmlns:a16="http://schemas.microsoft.com/office/drawing/2014/main" id="{CBB69C78-E552-DFE3-A51C-5AF56F725B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4" y="27"/>
                          <a:ext cx="1298"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8">
            <a:extLst>
              <a:ext uri="{FF2B5EF4-FFF2-40B4-BE49-F238E27FC236}">
                <a16:creationId xmlns:a16="http://schemas.microsoft.com/office/drawing/2014/main" id="{4072824C-1839-D5D5-5A89-42FC528D4CD8}"/>
              </a:ext>
            </a:extLst>
          </p:cNvPr>
          <p:cNvGrpSpPr>
            <a:grpSpLocks/>
          </p:cNvGrpSpPr>
          <p:nvPr/>
        </p:nvGrpSpPr>
        <p:grpSpPr bwMode="auto">
          <a:xfrm>
            <a:off x="431800" y="1223963"/>
            <a:ext cx="7772400" cy="1341437"/>
            <a:chOff x="0" y="0"/>
            <a:chExt cx="4896" cy="845"/>
          </a:xfrm>
        </p:grpSpPr>
        <p:sp>
          <p:nvSpPr>
            <p:cNvPr id="90138" name="Text Box 9">
              <a:extLst>
                <a:ext uri="{FF2B5EF4-FFF2-40B4-BE49-F238E27FC236}">
                  <a16:creationId xmlns:a16="http://schemas.microsoft.com/office/drawing/2014/main" id="{5C9451D3-793A-AA27-7783-7FCA2B235D30}"/>
                </a:ext>
              </a:extLst>
            </p:cNvPr>
            <p:cNvSpPr txBox="1">
              <a:spLocks noChangeArrowheads="1"/>
            </p:cNvSpPr>
            <p:nvPr/>
          </p:nvSpPr>
          <p:spPr bwMode="auto">
            <a:xfrm>
              <a:off x="0" y="0"/>
              <a:ext cx="37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由幅值条件计算对应根轨迹增益：</a:t>
              </a:r>
            </a:p>
          </p:txBody>
        </p:sp>
        <p:graphicFrame>
          <p:nvGraphicFramePr>
            <p:cNvPr id="90120" name="Object 10">
              <a:extLst>
                <a:ext uri="{FF2B5EF4-FFF2-40B4-BE49-F238E27FC236}">
                  <a16:creationId xmlns:a16="http://schemas.microsoft.com/office/drawing/2014/main" id="{B58FF16F-887F-A1F3-77C7-00AFC362E6F0}"/>
                </a:ext>
              </a:extLst>
            </p:cNvPr>
            <p:cNvGraphicFramePr>
              <a:graphicFrameLocks noChangeAspect="1"/>
            </p:cNvGraphicFramePr>
            <p:nvPr/>
          </p:nvGraphicFramePr>
          <p:xfrm>
            <a:off x="288" y="288"/>
            <a:ext cx="2024" cy="557"/>
          </p:xfrm>
          <a:graphic>
            <a:graphicData uri="http://schemas.openxmlformats.org/presentationml/2006/ole">
              <mc:AlternateContent xmlns:mc="http://schemas.openxmlformats.org/markup-compatibility/2006">
                <mc:Choice xmlns:v="urn:schemas-microsoft-com:vml" Requires="v">
                  <p:oleObj r:id="rId6" imgW="1752157" imgH="482708" progId="Equation.3">
                    <p:embed/>
                  </p:oleObj>
                </mc:Choice>
                <mc:Fallback>
                  <p:oleObj r:id="rId6" imgW="1752157" imgH="482708" progId="Equation.3">
                    <p:embed/>
                    <p:pic>
                      <p:nvPicPr>
                        <p:cNvPr id="90120" name="Object 10">
                          <a:extLst>
                            <a:ext uri="{FF2B5EF4-FFF2-40B4-BE49-F238E27FC236}">
                              <a16:creationId xmlns:a16="http://schemas.microsoft.com/office/drawing/2014/main" id="{B58FF16F-887F-A1F3-77C7-00AFC362E6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 y="288"/>
                          <a:ext cx="2024" cy="5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39" name="Text Box 11">
              <a:extLst>
                <a:ext uri="{FF2B5EF4-FFF2-40B4-BE49-F238E27FC236}">
                  <a16:creationId xmlns:a16="http://schemas.microsoft.com/office/drawing/2014/main" id="{37C9AF33-0E9C-C091-6EEC-492F161B377D}"/>
                </a:ext>
              </a:extLst>
            </p:cNvPr>
            <p:cNvSpPr txBox="1">
              <a:spLocks noChangeArrowheads="1"/>
            </p:cNvSpPr>
            <p:nvPr/>
          </p:nvSpPr>
          <p:spPr bwMode="auto">
            <a:xfrm>
              <a:off x="2448" y="432"/>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解得：</a:t>
              </a:r>
            </a:p>
          </p:txBody>
        </p:sp>
        <p:graphicFrame>
          <p:nvGraphicFramePr>
            <p:cNvPr id="90121" name="Object 12">
              <a:extLst>
                <a:ext uri="{FF2B5EF4-FFF2-40B4-BE49-F238E27FC236}">
                  <a16:creationId xmlns:a16="http://schemas.microsoft.com/office/drawing/2014/main" id="{72FA0B69-9818-DE2D-6981-9A8CD453E83B}"/>
                </a:ext>
              </a:extLst>
            </p:cNvPr>
            <p:cNvGraphicFramePr>
              <a:graphicFrameLocks noChangeAspect="1"/>
            </p:cNvGraphicFramePr>
            <p:nvPr/>
          </p:nvGraphicFramePr>
          <p:xfrm>
            <a:off x="2976" y="480"/>
            <a:ext cx="624" cy="304"/>
          </p:xfrm>
          <a:graphic>
            <a:graphicData uri="http://schemas.openxmlformats.org/presentationml/2006/ole">
              <mc:AlternateContent xmlns:mc="http://schemas.openxmlformats.org/markup-compatibility/2006">
                <mc:Choice xmlns:v="urn:schemas-microsoft-com:vml" Requires="v">
                  <p:oleObj r:id="rId8" imgW="495617" imgH="241617" progId="Equation.3">
                    <p:embed/>
                  </p:oleObj>
                </mc:Choice>
                <mc:Fallback>
                  <p:oleObj r:id="rId8" imgW="495617" imgH="241617" progId="Equation.3">
                    <p:embed/>
                    <p:pic>
                      <p:nvPicPr>
                        <p:cNvPr id="90121" name="Object 12">
                          <a:extLst>
                            <a:ext uri="{FF2B5EF4-FFF2-40B4-BE49-F238E27FC236}">
                              <a16:creationId xmlns:a16="http://schemas.microsoft.com/office/drawing/2014/main" id="{72FA0B69-9818-DE2D-6981-9A8CD453E83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6" y="480"/>
                          <a:ext cx="62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1">
            <a:extLst>
              <a:ext uri="{FF2B5EF4-FFF2-40B4-BE49-F238E27FC236}">
                <a16:creationId xmlns:a16="http://schemas.microsoft.com/office/drawing/2014/main" id="{6FDA148A-DE8D-FB2D-3A04-3CECAE0A5BA5}"/>
              </a:ext>
            </a:extLst>
          </p:cNvPr>
          <p:cNvGrpSpPr>
            <a:grpSpLocks/>
          </p:cNvGrpSpPr>
          <p:nvPr/>
        </p:nvGrpSpPr>
        <p:grpSpPr bwMode="auto">
          <a:xfrm>
            <a:off x="352426" y="4573890"/>
            <a:ext cx="4170362" cy="736600"/>
            <a:chOff x="0" y="0"/>
            <a:chExt cx="2627" cy="464"/>
          </a:xfrm>
        </p:grpSpPr>
        <p:sp>
          <p:nvSpPr>
            <p:cNvPr id="90135" name="Text Box 22">
              <a:extLst>
                <a:ext uri="{FF2B5EF4-FFF2-40B4-BE49-F238E27FC236}">
                  <a16:creationId xmlns:a16="http://schemas.microsoft.com/office/drawing/2014/main" id="{41A02D4A-2568-DACB-8E4E-05DFFEFF7E80}"/>
                </a:ext>
              </a:extLst>
            </p:cNvPr>
            <p:cNvSpPr txBox="1">
              <a:spLocks noChangeArrowheads="1"/>
            </p:cNvSpPr>
            <p:nvPr/>
          </p:nvSpPr>
          <p:spPr bwMode="auto">
            <a:xfrm>
              <a:off x="0" y="80"/>
              <a:ext cx="16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开环放大系数：</a:t>
              </a:r>
            </a:p>
          </p:txBody>
        </p:sp>
        <p:graphicFrame>
          <p:nvGraphicFramePr>
            <p:cNvPr id="90115" name="Object 23">
              <a:extLst>
                <a:ext uri="{FF2B5EF4-FFF2-40B4-BE49-F238E27FC236}">
                  <a16:creationId xmlns:a16="http://schemas.microsoft.com/office/drawing/2014/main" id="{20F5BF44-B8A1-BCBB-D03B-A4A03FF39497}"/>
                </a:ext>
              </a:extLst>
            </p:cNvPr>
            <p:cNvGraphicFramePr>
              <a:graphicFrameLocks noChangeAspect="1"/>
            </p:cNvGraphicFramePr>
            <p:nvPr/>
          </p:nvGraphicFramePr>
          <p:xfrm>
            <a:off x="1475" y="0"/>
            <a:ext cx="1152" cy="464"/>
          </p:xfrm>
          <a:graphic>
            <a:graphicData uri="http://schemas.openxmlformats.org/presentationml/2006/ole">
              <mc:AlternateContent xmlns:mc="http://schemas.openxmlformats.org/markup-compatibility/2006">
                <mc:Choice xmlns:v="urn:schemas-microsoft-com:vml" Requires="v">
                  <p:oleObj r:id="rId10" imgW="978217" imgH="394017" progId="Equation.3">
                    <p:embed/>
                  </p:oleObj>
                </mc:Choice>
                <mc:Fallback>
                  <p:oleObj r:id="rId10" imgW="978217" imgH="394017" progId="Equation.3">
                    <p:embed/>
                    <p:pic>
                      <p:nvPicPr>
                        <p:cNvPr id="90115" name="Object 23">
                          <a:extLst>
                            <a:ext uri="{FF2B5EF4-FFF2-40B4-BE49-F238E27FC236}">
                              <a16:creationId xmlns:a16="http://schemas.microsoft.com/office/drawing/2014/main" id="{20F5BF44-B8A1-BCBB-D03B-A4A03FF3949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5" y="0"/>
                          <a:ext cx="1152"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24">
            <a:extLst>
              <a:ext uri="{FF2B5EF4-FFF2-40B4-BE49-F238E27FC236}">
                <a16:creationId xmlns:a16="http://schemas.microsoft.com/office/drawing/2014/main" id="{D42E414E-5E98-5108-CB0A-4EE0C80342B0}"/>
              </a:ext>
            </a:extLst>
          </p:cNvPr>
          <p:cNvGrpSpPr>
            <a:grpSpLocks/>
          </p:cNvGrpSpPr>
          <p:nvPr/>
        </p:nvGrpSpPr>
        <p:grpSpPr bwMode="auto">
          <a:xfrm>
            <a:off x="352426" y="5339065"/>
            <a:ext cx="8326437" cy="469900"/>
            <a:chOff x="0" y="0"/>
            <a:chExt cx="5390" cy="296"/>
          </a:xfrm>
        </p:grpSpPr>
        <p:sp>
          <p:nvSpPr>
            <p:cNvPr id="90134" name="Text Box 25">
              <a:extLst>
                <a:ext uri="{FF2B5EF4-FFF2-40B4-BE49-F238E27FC236}">
                  <a16:creationId xmlns:a16="http://schemas.microsoft.com/office/drawing/2014/main" id="{2C15B58C-7F86-572B-D367-8BCF26DFAFAB}"/>
                </a:ext>
              </a:extLst>
            </p:cNvPr>
            <p:cNvSpPr txBox="1">
              <a:spLocks noChangeArrowheads="1"/>
            </p:cNvSpPr>
            <p:nvPr/>
          </p:nvSpPr>
          <p:spPr bwMode="auto">
            <a:xfrm>
              <a:off x="0" y="0"/>
              <a:ext cx="53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闭环极点之和等于开环极点之和，另一闭环极点：</a:t>
              </a:r>
            </a:p>
          </p:txBody>
        </p:sp>
        <p:graphicFrame>
          <p:nvGraphicFramePr>
            <p:cNvPr id="90114" name="Object 26">
              <a:extLst>
                <a:ext uri="{FF2B5EF4-FFF2-40B4-BE49-F238E27FC236}">
                  <a16:creationId xmlns:a16="http://schemas.microsoft.com/office/drawing/2014/main" id="{74051408-1233-14FE-225C-1C74A28679BD}"/>
                </a:ext>
              </a:extLst>
            </p:cNvPr>
            <p:cNvGraphicFramePr>
              <a:graphicFrameLocks noChangeAspect="1"/>
            </p:cNvGraphicFramePr>
            <p:nvPr/>
          </p:nvGraphicFramePr>
          <p:xfrm>
            <a:off x="4313" y="13"/>
            <a:ext cx="912" cy="283"/>
          </p:xfrm>
          <a:graphic>
            <a:graphicData uri="http://schemas.openxmlformats.org/presentationml/2006/ole">
              <mc:AlternateContent xmlns:mc="http://schemas.openxmlformats.org/markup-compatibility/2006">
                <mc:Choice xmlns:v="urn:schemas-microsoft-com:vml" Requires="v">
                  <p:oleObj r:id="rId12" imgW="737237" imgH="229016" progId="Equation.3">
                    <p:embed/>
                  </p:oleObj>
                </mc:Choice>
                <mc:Fallback>
                  <p:oleObj r:id="rId12" imgW="737237" imgH="229016" progId="Equation.3">
                    <p:embed/>
                    <p:pic>
                      <p:nvPicPr>
                        <p:cNvPr id="90114" name="Object 26">
                          <a:extLst>
                            <a:ext uri="{FF2B5EF4-FFF2-40B4-BE49-F238E27FC236}">
                              <a16:creationId xmlns:a16="http://schemas.microsoft.com/office/drawing/2014/main" id="{74051408-1233-14FE-225C-1C74A28679B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13" y="13"/>
                          <a:ext cx="91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 name="组合 17">
            <a:extLst>
              <a:ext uri="{FF2B5EF4-FFF2-40B4-BE49-F238E27FC236}">
                <a16:creationId xmlns:a16="http://schemas.microsoft.com/office/drawing/2014/main" id="{270A8A10-00C0-1BDD-B1E7-7B308A27E332}"/>
              </a:ext>
            </a:extLst>
          </p:cNvPr>
          <p:cNvGrpSpPr/>
          <p:nvPr/>
        </p:nvGrpSpPr>
        <p:grpSpPr>
          <a:xfrm>
            <a:off x="31312" y="2774190"/>
            <a:ext cx="3877908" cy="854815"/>
            <a:chOff x="31312" y="2774190"/>
            <a:chExt cx="3877908" cy="854815"/>
          </a:xfrm>
        </p:grpSpPr>
        <p:graphicFrame>
          <p:nvGraphicFramePr>
            <p:cNvPr id="9" name="对象 8">
              <a:extLst>
                <a:ext uri="{FF2B5EF4-FFF2-40B4-BE49-F238E27FC236}">
                  <a16:creationId xmlns:a16="http://schemas.microsoft.com/office/drawing/2014/main" id="{DB6CA005-2929-6FA6-2EA9-23D6466DFE9D}"/>
                </a:ext>
              </a:extLst>
            </p:cNvPr>
            <p:cNvGraphicFramePr>
              <a:graphicFrameLocks noChangeAspect="1"/>
            </p:cNvGraphicFramePr>
            <p:nvPr/>
          </p:nvGraphicFramePr>
          <p:xfrm>
            <a:off x="1291349" y="2774190"/>
            <a:ext cx="2617871" cy="854815"/>
          </p:xfrm>
          <a:graphic>
            <a:graphicData uri="http://schemas.openxmlformats.org/presentationml/2006/ole">
              <mc:AlternateContent xmlns:mc="http://schemas.openxmlformats.org/markup-compatibility/2006">
                <mc:Choice xmlns:v="urn:schemas-microsoft-com:vml" Requires="v">
                  <p:oleObj name="Equation" r:id="rId14" imgW="1244520" imgH="406080" progId="Equation.DSMT4">
                    <p:embed/>
                  </p:oleObj>
                </mc:Choice>
                <mc:Fallback>
                  <p:oleObj name="Equation" r:id="rId14" imgW="1244520" imgH="406080" progId="Equation.DSMT4">
                    <p:embed/>
                    <p:pic>
                      <p:nvPicPr>
                        <p:cNvPr id="9" name="对象 8">
                          <a:extLst>
                            <a:ext uri="{FF2B5EF4-FFF2-40B4-BE49-F238E27FC236}">
                              <a16:creationId xmlns:a16="http://schemas.microsoft.com/office/drawing/2014/main" id="{DB6CA005-2929-6FA6-2EA9-23D6466DFE9D}"/>
                            </a:ext>
                          </a:extLst>
                        </p:cNvPr>
                        <p:cNvPicPr/>
                        <p:nvPr/>
                      </p:nvPicPr>
                      <p:blipFill>
                        <a:blip r:embed="rId15"/>
                        <a:stretch>
                          <a:fillRect/>
                        </a:stretch>
                      </p:blipFill>
                      <p:spPr>
                        <a:xfrm>
                          <a:off x="1291349" y="2774190"/>
                          <a:ext cx="2617871" cy="854815"/>
                        </a:xfrm>
                        <a:prstGeom prst="rect">
                          <a:avLst/>
                        </a:prstGeom>
                        <a:solidFill>
                          <a:schemeClr val="bg2"/>
                        </a:solidFill>
                      </p:spPr>
                    </p:pic>
                  </p:oleObj>
                </mc:Fallback>
              </mc:AlternateContent>
            </a:graphicData>
          </a:graphic>
        </p:graphicFrame>
        <p:sp>
          <p:nvSpPr>
            <p:cNvPr id="12" name="文本框 11">
              <a:extLst>
                <a:ext uri="{FF2B5EF4-FFF2-40B4-BE49-F238E27FC236}">
                  <a16:creationId xmlns:a16="http://schemas.microsoft.com/office/drawing/2014/main" id="{6605DFFE-717A-286D-92BA-228333FBBF0C}"/>
                </a:ext>
              </a:extLst>
            </p:cNvPr>
            <p:cNvSpPr txBox="1"/>
            <p:nvPr/>
          </p:nvSpPr>
          <p:spPr>
            <a:xfrm>
              <a:off x="31312" y="2842207"/>
              <a:ext cx="1353605"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宋体"/>
                  <a:cs typeface="+mn-cs"/>
                </a:rPr>
                <a:t>【</a:t>
              </a:r>
              <a:r>
                <a:rPr kumimoji="0" lang="zh-CN" altLang="en-US" sz="1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宋体"/>
                  <a:cs typeface="+mn-cs"/>
                </a:rPr>
                <a:t>首</a:t>
              </a:r>
              <a:r>
                <a:rPr kumimoji="0" lang="en-US" altLang="zh-CN" sz="1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宋体"/>
                  <a:cs typeface="+mn-cs"/>
                </a:rPr>
                <a:t>1</a:t>
              </a:r>
              <a:r>
                <a:rPr kumimoji="0" lang="zh-CN" altLang="en-US" sz="1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宋体"/>
                  <a:cs typeface="+mn-cs"/>
                </a:rPr>
                <a:t>型</a:t>
              </a:r>
              <a:r>
                <a:rPr kumimoji="0" lang="en-US" altLang="zh-CN" sz="1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宋体"/>
                  <a:cs typeface="+mn-cs"/>
                </a:rPr>
                <a:t>】</a:t>
              </a:r>
              <a:endParaRPr kumimoji="0" lang="zh-CN" altLang="en-US" sz="1800" b="0" i="0" u="none" strike="noStrike" kern="1200" cap="none" spc="0" normalizeH="0" baseline="0" noProof="0" dirty="0">
                <a:ln>
                  <a:noFill/>
                </a:ln>
                <a:solidFill>
                  <a:srgbClr val="002060"/>
                </a:solidFill>
                <a:effectLst/>
                <a:uLnTx/>
                <a:uFillTx/>
                <a:latin typeface="Verdana"/>
                <a:ea typeface="宋体"/>
                <a:cs typeface="+mn-cs"/>
              </a:endParaRPr>
            </a:p>
          </p:txBody>
        </p:sp>
      </p:grpSp>
      <p:sp>
        <p:nvSpPr>
          <p:cNvPr id="14" name="文本框 13">
            <a:extLst>
              <a:ext uri="{FF2B5EF4-FFF2-40B4-BE49-F238E27FC236}">
                <a16:creationId xmlns:a16="http://schemas.microsoft.com/office/drawing/2014/main" id="{5513996A-0985-8A73-1AF6-DF3F35DE017B}"/>
              </a:ext>
            </a:extLst>
          </p:cNvPr>
          <p:cNvSpPr txBox="1"/>
          <p:nvPr/>
        </p:nvSpPr>
        <p:spPr>
          <a:xfrm>
            <a:off x="1557338" y="3850355"/>
            <a:ext cx="182880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k</a:t>
            </a:r>
            <a:r>
              <a:rPr kumimoji="0" lang="en-US" altLang="zh-CN" sz="1800" b="1" i="0" u="none" strike="noStrike" kern="1200" cap="none" spc="0" normalizeH="0" baseline="-2500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g</a:t>
            </a:r>
            <a:r>
              <a:rPr kumimoji="0" lang="en-US" altLang="zh-CN" sz="1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a:t>
            </a:r>
            <a:r>
              <a:rPr kumimoji="0" lang="zh-CN" altLang="en-US" sz="1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根轨迹增益</a:t>
            </a:r>
            <a:r>
              <a:rPr kumimoji="0" lang="en-US" altLang="zh-CN" sz="1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a:t>
            </a:r>
            <a:endParaRPr kumimoji="0" lang="zh-CN" altLang="en-US" sz="1800" b="0" i="0" u="none" strike="noStrike" kern="1200" cap="none" spc="0" normalizeH="0" baseline="0" noProof="0" dirty="0">
              <a:ln>
                <a:noFill/>
              </a:ln>
              <a:solidFill>
                <a:srgbClr val="002060"/>
              </a:solidFill>
              <a:effectLst/>
              <a:uLnTx/>
              <a:uFillTx/>
              <a:latin typeface="Verdana"/>
              <a:ea typeface="宋体"/>
              <a:cs typeface="+mn-cs"/>
            </a:endParaRPr>
          </a:p>
        </p:txBody>
      </p:sp>
      <p:sp>
        <p:nvSpPr>
          <p:cNvPr id="16" name="文本框 15">
            <a:extLst>
              <a:ext uri="{FF2B5EF4-FFF2-40B4-BE49-F238E27FC236}">
                <a16:creationId xmlns:a16="http://schemas.microsoft.com/office/drawing/2014/main" id="{9FF46066-34B0-FA6A-ED37-16FE1EEF624A}"/>
              </a:ext>
            </a:extLst>
          </p:cNvPr>
          <p:cNvSpPr txBox="1"/>
          <p:nvPr/>
        </p:nvSpPr>
        <p:spPr>
          <a:xfrm>
            <a:off x="5350460" y="3872303"/>
            <a:ext cx="2224889"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宋体" panose="02010600040101010101" pitchFamily="2" charset="-122"/>
                <a:cs typeface="Times New Roman" panose="02020603050405020304" pitchFamily="18" charset="0"/>
              </a:rPr>
              <a:t>k=k</a:t>
            </a:r>
            <a:r>
              <a:rPr kumimoji="0" lang="en-US" altLang="zh-CN" sz="1800" b="1" i="0" u="none" strike="noStrike" kern="1200" cap="none" spc="0" normalizeH="0" baseline="-2500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宋体" panose="02010600040101010101" pitchFamily="2" charset="-122"/>
                <a:cs typeface="Times New Roman" panose="02020603050405020304" pitchFamily="18" charset="0"/>
              </a:rPr>
              <a:t>g</a:t>
            </a:r>
            <a:r>
              <a:rPr kumimoji="0" lang="en-US" altLang="zh-CN" sz="1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宋体" panose="02010600040101010101" pitchFamily="2" charset="-122"/>
                <a:cs typeface="Times New Roman" panose="02020603050405020304" pitchFamily="18" charset="0"/>
              </a:rPr>
              <a:t>/24【</a:t>
            </a:r>
            <a:r>
              <a:rPr kumimoji="0" lang="zh-CN" altLang="en-US" sz="1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宋体" panose="02010600040101010101" pitchFamily="2" charset="-122"/>
                <a:cs typeface="Times New Roman" panose="02020603050405020304" pitchFamily="18" charset="0"/>
              </a:rPr>
              <a:t>开环增益</a:t>
            </a:r>
            <a:r>
              <a:rPr kumimoji="0" lang="en-US" altLang="zh-CN" sz="1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宋体" panose="02010600040101010101" pitchFamily="2" charset="-122"/>
                <a:cs typeface="Times New Roman" panose="02020603050405020304" pitchFamily="18" charset="0"/>
              </a:rPr>
              <a:t>】</a:t>
            </a:r>
            <a:endParaRPr kumimoji="0" lang="zh-CN" altLang="en-US" sz="1800" b="0" i="0" u="none" strike="noStrike" kern="1200" cap="none" spc="0" normalizeH="0" baseline="0" noProof="0" dirty="0">
              <a:ln>
                <a:noFill/>
              </a:ln>
              <a:solidFill>
                <a:srgbClr val="002060"/>
              </a:solidFill>
              <a:effectLst/>
              <a:uLnTx/>
              <a:uFillTx/>
              <a:latin typeface="Times New Roman" panose="02020603050405020304" pitchFamily="18" charset="0"/>
              <a:ea typeface="华文宋体" panose="02010600040101010101" pitchFamily="2" charset="-122"/>
              <a:cs typeface="Times New Roman" panose="02020603050405020304" pitchFamily="18" charset="0"/>
            </a:endParaRPr>
          </a:p>
        </p:txBody>
      </p:sp>
      <p:grpSp>
        <p:nvGrpSpPr>
          <p:cNvPr id="19" name="组合 18">
            <a:extLst>
              <a:ext uri="{FF2B5EF4-FFF2-40B4-BE49-F238E27FC236}">
                <a16:creationId xmlns:a16="http://schemas.microsoft.com/office/drawing/2014/main" id="{7B978AE0-94E8-1AC7-00C1-7232A7906F64}"/>
              </a:ext>
            </a:extLst>
          </p:cNvPr>
          <p:cNvGrpSpPr/>
          <p:nvPr/>
        </p:nvGrpSpPr>
        <p:grpSpPr>
          <a:xfrm>
            <a:off x="3962401" y="2642339"/>
            <a:ext cx="4665662" cy="1147763"/>
            <a:chOff x="3962401" y="2642339"/>
            <a:chExt cx="4665662" cy="1147763"/>
          </a:xfrm>
        </p:grpSpPr>
        <p:graphicFrame>
          <p:nvGraphicFramePr>
            <p:cNvPr id="10" name="对象 9">
              <a:extLst>
                <a:ext uri="{FF2B5EF4-FFF2-40B4-BE49-F238E27FC236}">
                  <a16:creationId xmlns:a16="http://schemas.microsoft.com/office/drawing/2014/main" id="{BB64291B-D3C1-7220-7E6D-55BB830B5D8B}"/>
                </a:ext>
              </a:extLst>
            </p:cNvPr>
            <p:cNvGraphicFramePr>
              <a:graphicFrameLocks noChangeAspect="1"/>
            </p:cNvGraphicFramePr>
            <p:nvPr/>
          </p:nvGraphicFramePr>
          <p:xfrm>
            <a:off x="5233988" y="2642339"/>
            <a:ext cx="3394075" cy="1147763"/>
          </p:xfrm>
          <a:graphic>
            <a:graphicData uri="http://schemas.openxmlformats.org/presentationml/2006/ole">
              <mc:AlternateContent xmlns:mc="http://schemas.openxmlformats.org/markup-compatibility/2006">
                <mc:Choice xmlns:v="urn:schemas-microsoft-com:vml" Requires="v">
                  <p:oleObj name="Equation" r:id="rId16" imgW="1612800" imgH="545760" progId="Equation.DSMT4">
                    <p:embed/>
                  </p:oleObj>
                </mc:Choice>
                <mc:Fallback>
                  <p:oleObj name="Equation" r:id="rId16" imgW="1612800" imgH="545760" progId="Equation.DSMT4">
                    <p:embed/>
                    <p:pic>
                      <p:nvPicPr>
                        <p:cNvPr id="10" name="对象 9">
                          <a:extLst>
                            <a:ext uri="{FF2B5EF4-FFF2-40B4-BE49-F238E27FC236}">
                              <a16:creationId xmlns:a16="http://schemas.microsoft.com/office/drawing/2014/main" id="{BB64291B-D3C1-7220-7E6D-55BB830B5D8B}"/>
                            </a:ext>
                          </a:extLst>
                        </p:cNvPr>
                        <p:cNvPicPr/>
                        <p:nvPr/>
                      </p:nvPicPr>
                      <p:blipFill>
                        <a:blip r:embed="rId17"/>
                        <a:stretch>
                          <a:fillRect/>
                        </a:stretch>
                      </p:blipFill>
                      <p:spPr>
                        <a:xfrm>
                          <a:off x="5233988" y="2642339"/>
                          <a:ext cx="3394075" cy="1147763"/>
                        </a:xfrm>
                        <a:prstGeom prst="rect">
                          <a:avLst/>
                        </a:prstGeom>
                        <a:solidFill>
                          <a:schemeClr val="bg2"/>
                        </a:solidFill>
                      </p:spPr>
                    </p:pic>
                  </p:oleObj>
                </mc:Fallback>
              </mc:AlternateContent>
            </a:graphicData>
          </a:graphic>
        </p:graphicFrame>
        <p:sp>
          <p:nvSpPr>
            <p:cNvPr id="17" name="文本框 16">
              <a:extLst>
                <a:ext uri="{FF2B5EF4-FFF2-40B4-BE49-F238E27FC236}">
                  <a16:creationId xmlns:a16="http://schemas.microsoft.com/office/drawing/2014/main" id="{4D56FA51-A316-9CAD-90A2-004D08146C0B}"/>
                </a:ext>
              </a:extLst>
            </p:cNvPr>
            <p:cNvSpPr txBox="1"/>
            <p:nvPr/>
          </p:nvSpPr>
          <p:spPr>
            <a:xfrm>
              <a:off x="3962401" y="2833251"/>
              <a:ext cx="1353605"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宋体"/>
                  <a:cs typeface="+mn-cs"/>
                </a:rPr>
                <a:t>【</a:t>
              </a:r>
              <a:r>
                <a:rPr kumimoji="0" lang="zh-CN" altLang="en-US" sz="1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宋体"/>
                  <a:cs typeface="+mn-cs"/>
                </a:rPr>
                <a:t>尾</a:t>
              </a:r>
              <a:r>
                <a:rPr kumimoji="0" lang="en-US" altLang="zh-CN" sz="1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宋体"/>
                  <a:cs typeface="+mn-cs"/>
                </a:rPr>
                <a:t>1</a:t>
              </a:r>
              <a:r>
                <a:rPr kumimoji="0" lang="zh-CN" altLang="en-US" sz="1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宋体"/>
                  <a:cs typeface="+mn-cs"/>
                </a:rPr>
                <a:t>型</a:t>
              </a:r>
              <a:r>
                <a:rPr kumimoji="0" lang="en-US" altLang="zh-CN" sz="1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宋体"/>
                  <a:cs typeface="+mn-cs"/>
                </a:rPr>
                <a:t>】</a:t>
              </a:r>
              <a:endParaRPr kumimoji="0" lang="zh-CN" altLang="en-US" sz="1800" b="0" i="0" u="none" strike="noStrike" kern="1200" cap="none" spc="0" normalizeH="0" baseline="0" noProof="0" dirty="0">
                <a:ln>
                  <a:noFill/>
                </a:ln>
                <a:solidFill>
                  <a:srgbClr val="002060"/>
                </a:solidFill>
                <a:effectLst/>
                <a:uLnTx/>
                <a:uFillTx/>
                <a:latin typeface="Verdana"/>
                <a:ea typeface="宋体"/>
                <a:cs typeface="+mn-cs"/>
              </a:endParaRPr>
            </a:p>
          </p:txBody>
        </p:sp>
      </p:grpSp>
      <p:grpSp>
        <p:nvGrpSpPr>
          <p:cNvPr id="20" name="Group 8">
            <a:extLst>
              <a:ext uri="{FF2B5EF4-FFF2-40B4-BE49-F238E27FC236}">
                <a16:creationId xmlns:a16="http://schemas.microsoft.com/office/drawing/2014/main" id="{08AAAE3C-CD93-373B-77F3-81DA9BA8EF39}"/>
              </a:ext>
            </a:extLst>
          </p:cNvPr>
          <p:cNvGrpSpPr>
            <a:grpSpLocks/>
          </p:cNvGrpSpPr>
          <p:nvPr/>
        </p:nvGrpSpPr>
        <p:grpSpPr bwMode="auto">
          <a:xfrm>
            <a:off x="6415088" y="311150"/>
            <a:ext cx="2078038" cy="2057400"/>
            <a:chOff x="1262" y="454"/>
            <a:chExt cx="1309" cy="1296"/>
          </a:xfrm>
        </p:grpSpPr>
        <p:pic>
          <p:nvPicPr>
            <p:cNvPr id="21" name="Picture 9">
              <a:extLst>
                <a:ext uri="{FF2B5EF4-FFF2-40B4-BE49-F238E27FC236}">
                  <a16:creationId xmlns:a16="http://schemas.microsoft.com/office/drawing/2014/main" id="{8F1DD9FF-0A20-6DA6-678D-502913AA1CD3}"/>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44329" t="24758" r="16701" b="23810"/>
            <a:stretch/>
          </p:blipFill>
          <p:spPr bwMode="auto">
            <a:xfrm>
              <a:off x="1262" y="454"/>
              <a:ext cx="1309" cy="12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Line 10">
              <a:extLst>
                <a:ext uri="{FF2B5EF4-FFF2-40B4-BE49-F238E27FC236}">
                  <a16:creationId xmlns:a16="http://schemas.microsoft.com/office/drawing/2014/main" id="{5F1A0172-5B05-3BEF-7A92-225453E67B80}"/>
                </a:ext>
              </a:extLst>
            </p:cNvPr>
            <p:cNvSpPr>
              <a:spLocks noChangeShapeType="1"/>
            </p:cNvSpPr>
            <p:nvPr/>
          </p:nvSpPr>
          <p:spPr bwMode="auto">
            <a:xfrm flipH="1" flipV="1">
              <a:off x="1885" y="454"/>
              <a:ext cx="336" cy="672"/>
            </a:xfrm>
            <a:prstGeom prst="line">
              <a:avLst/>
            </a:prstGeom>
            <a:noFill/>
            <a:ln w="12700" cap="sq">
              <a:solidFill>
                <a:srgbClr val="993366"/>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23" name="未知">
              <a:extLst>
                <a:ext uri="{FF2B5EF4-FFF2-40B4-BE49-F238E27FC236}">
                  <a16:creationId xmlns:a16="http://schemas.microsoft.com/office/drawing/2014/main" id="{19CE4C24-3DA2-1DB6-A891-C5FE784BF30C}"/>
                </a:ext>
              </a:extLst>
            </p:cNvPr>
            <p:cNvSpPr>
              <a:spLocks/>
            </p:cNvSpPr>
            <p:nvPr/>
          </p:nvSpPr>
          <p:spPr bwMode="auto">
            <a:xfrm>
              <a:off x="2125" y="1030"/>
              <a:ext cx="48" cy="96"/>
            </a:xfrm>
            <a:custGeom>
              <a:avLst/>
              <a:gdLst>
                <a:gd name="T0" fmla="*/ 48 w 48"/>
                <a:gd name="T1" fmla="*/ 0 h 96"/>
                <a:gd name="T2" fmla="*/ 0 w 48"/>
                <a:gd name="T3" fmla="*/ 96 h 96"/>
                <a:gd name="T4" fmla="*/ 0 60000 65536"/>
                <a:gd name="T5" fmla="*/ 0 60000 65536"/>
                <a:gd name="T6" fmla="*/ 0 w 48"/>
                <a:gd name="T7" fmla="*/ 0 h 96"/>
                <a:gd name="T8" fmla="*/ 48 w 48"/>
                <a:gd name="T9" fmla="*/ 96 h 96"/>
              </a:gdLst>
              <a:ahLst/>
              <a:cxnLst>
                <a:cxn ang="T4">
                  <a:pos x="T0" y="T1"/>
                </a:cxn>
                <a:cxn ang="T5">
                  <a:pos x="T2" y="T3"/>
                </a:cxn>
              </a:cxnLst>
              <a:rect l="T6" t="T7" r="T8" b="T9"/>
              <a:pathLst>
                <a:path w="48" h="96">
                  <a:moveTo>
                    <a:pt x="48" y="0"/>
                  </a:moveTo>
                  <a:cubicBezTo>
                    <a:pt x="28" y="40"/>
                    <a:pt x="8" y="80"/>
                    <a:pt x="0" y="96"/>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24" name="Object 12">
              <a:extLst>
                <a:ext uri="{FF2B5EF4-FFF2-40B4-BE49-F238E27FC236}">
                  <a16:creationId xmlns:a16="http://schemas.microsoft.com/office/drawing/2014/main" id="{EFEFA2CA-3CE3-B3B8-179B-9D0CD397D42C}"/>
                </a:ext>
              </a:extLst>
            </p:cNvPr>
            <p:cNvGraphicFramePr>
              <a:graphicFrameLocks noChangeAspect="1"/>
            </p:cNvGraphicFramePr>
            <p:nvPr/>
          </p:nvGraphicFramePr>
          <p:xfrm>
            <a:off x="2221" y="934"/>
            <a:ext cx="169" cy="208"/>
          </p:xfrm>
          <a:graphic>
            <a:graphicData uri="http://schemas.openxmlformats.org/presentationml/2006/ole">
              <mc:AlternateContent xmlns:mc="http://schemas.openxmlformats.org/markup-compatibility/2006">
                <mc:Choice xmlns:v="urn:schemas-microsoft-com:vml" Requires="v">
                  <p:oleObj r:id="rId19" imgW="165489" imgH="203605" progId="Equation.3">
                    <p:embed/>
                  </p:oleObj>
                </mc:Choice>
                <mc:Fallback>
                  <p:oleObj r:id="rId19" imgW="165489" imgH="203605" progId="Equation.3">
                    <p:embed/>
                    <p:pic>
                      <p:nvPicPr>
                        <p:cNvPr id="24" name="Object 12">
                          <a:extLst>
                            <a:ext uri="{FF2B5EF4-FFF2-40B4-BE49-F238E27FC236}">
                              <a16:creationId xmlns:a16="http://schemas.microsoft.com/office/drawing/2014/main" id="{EFEFA2CA-3CE3-B3B8-179B-9D0CD397D42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21" y="934"/>
                          <a:ext cx="169"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3">
              <a:extLst>
                <a:ext uri="{FF2B5EF4-FFF2-40B4-BE49-F238E27FC236}">
                  <a16:creationId xmlns:a16="http://schemas.microsoft.com/office/drawing/2014/main" id="{AFA8640F-3592-376B-073E-749112360883}"/>
                </a:ext>
              </a:extLst>
            </p:cNvPr>
            <p:cNvGraphicFramePr>
              <a:graphicFrameLocks noChangeAspect="1"/>
            </p:cNvGraphicFramePr>
            <p:nvPr/>
          </p:nvGraphicFramePr>
          <p:xfrm>
            <a:off x="2053" y="862"/>
            <a:ext cx="168" cy="168"/>
          </p:xfrm>
          <a:graphic>
            <a:graphicData uri="http://schemas.openxmlformats.org/presentationml/2006/ole">
              <mc:AlternateContent xmlns:mc="http://schemas.openxmlformats.org/markup-compatibility/2006">
                <mc:Choice xmlns:v="urn:schemas-microsoft-com:vml" Requires="v">
                  <p:oleObj r:id="rId21" imgW="76616" imgH="76616" progId="Equation.3">
                    <p:embed/>
                  </p:oleObj>
                </mc:Choice>
                <mc:Fallback>
                  <p:oleObj r:id="rId21" imgW="76616" imgH="76616" progId="Equation.3">
                    <p:embed/>
                    <p:pic>
                      <p:nvPicPr>
                        <p:cNvPr id="25" name="Object 13">
                          <a:extLst>
                            <a:ext uri="{FF2B5EF4-FFF2-40B4-BE49-F238E27FC236}">
                              <a16:creationId xmlns:a16="http://schemas.microsoft.com/office/drawing/2014/main" id="{AFA8640F-3592-376B-073E-74911236088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53" y="862"/>
                          <a:ext cx="16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4">
              <a:extLst>
                <a:ext uri="{FF2B5EF4-FFF2-40B4-BE49-F238E27FC236}">
                  <a16:creationId xmlns:a16="http://schemas.microsoft.com/office/drawing/2014/main" id="{EF0851E4-99A0-0750-A674-A4E0C69D48AB}"/>
                </a:ext>
              </a:extLst>
            </p:cNvPr>
            <p:cNvGraphicFramePr>
              <a:graphicFrameLocks noChangeAspect="1"/>
            </p:cNvGraphicFramePr>
            <p:nvPr/>
          </p:nvGraphicFramePr>
          <p:xfrm>
            <a:off x="1896" y="786"/>
            <a:ext cx="181" cy="196"/>
          </p:xfrm>
          <a:graphic>
            <a:graphicData uri="http://schemas.openxmlformats.org/presentationml/2006/ole">
              <mc:AlternateContent xmlns:mc="http://schemas.openxmlformats.org/markup-compatibility/2006">
                <mc:Choice xmlns:v="urn:schemas-microsoft-com:vml" Requires="v">
                  <p:oleObj r:id="rId23" imgW="152280" imgH="164880" progId="Equation.3">
                    <p:embed/>
                  </p:oleObj>
                </mc:Choice>
                <mc:Fallback>
                  <p:oleObj r:id="rId23" imgW="152280" imgH="164880" progId="Equation.3">
                    <p:embed/>
                    <p:pic>
                      <p:nvPicPr>
                        <p:cNvPr id="26" name="Object 14">
                          <a:extLst>
                            <a:ext uri="{FF2B5EF4-FFF2-40B4-BE49-F238E27FC236}">
                              <a16:creationId xmlns:a16="http://schemas.microsoft.com/office/drawing/2014/main" id="{EF0851E4-99A0-0750-A674-A4E0C69D48A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96" y="786"/>
                          <a:ext cx="181"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Line 15">
              <a:extLst>
                <a:ext uri="{FF2B5EF4-FFF2-40B4-BE49-F238E27FC236}">
                  <a16:creationId xmlns:a16="http://schemas.microsoft.com/office/drawing/2014/main" id="{62D98A57-202E-0CCF-F52F-82F8B54DD05D}"/>
                </a:ext>
              </a:extLst>
            </p:cNvPr>
            <p:cNvSpPr>
              <a:spLocks noChangeShapeType="1"/>
            </p:cNvSpPr>
            <p:nvPr/>
          </p:nvSpPr>
          <p:spPr bwMode="auto">
            <a:xfrm flipV="1">
              <a:off x="1885" y="1126"/>
              <a:ext cx="336" cy="624"/>
            </a:xfrm>
            <a:prstGeom prst="line">
              <a:avLst/>
            </a:prstGeom>
            <a:noFill/>
            <a:ln w="12700" cap="sq">
              <a:solidFill>
                <a:srgbClr val="993366"/>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31" name="Object 16">
              <a:extLst>
                <a:ext uri="{FF2B5EF4-FFF2-40B4-BE49-F238E27FC236}">
                  <a16:creationId xmlns:a16="http://schemas.microsoft.com/office/drawing/2014/main" id="{2693CC09-21DB-EEE0-6B15-8686493A43B0}"/>
                </a:ext>
              </a:extLst>
            </p:cNvPr>
            <p:cNvGraphicFramePr>
              <a:graphicFrameLocks noChangeAspect="1"/>
            </p:cNvGraphicFramePr>
            <p:nvPr/>
          </p:nvGraphicFramePr>
          <p:xfrm>
            <a:off x="1896" y="1174"/>
            <a:ext cx="181" cy="196"/>
          </p:xfrm>
          <a:graphic>
            <a:graphicData uri="http://schemas.openxmlformats.org/presentationml/2006/ole">
              <mc:AlternateContent xmlns:mc="http://schemas.openxmlformats.org/markup-compatibility/2006">
                <mc:Choice xmlns:v="urn:schemas-microsoft-com:vml" Requires="v">
                  <p:oleObj r:id="rId25" imgW="152280" imgH="164880" progId="Equation.3">
                    <p:embed/>
                  </p:oleObj>
                </mc:Choice>
                <mc:Fallback>
                  <p:oleObj r:id="rId25" imgW="152280" imgH="164880" progId="Equation.3">
                    <p:embed/>
                    <p:pic>
                      <p:nvPicPr>
                        <p:cNvPr id="31" name="Object 16">
                          <a:extLst>
                            <a:ext uri="{FF2B5EF4-FFF2-40B4-BE49-F238E27FC236}">
                              <a16:creationId xmlns:a16="http://schemas.microsoft.com/office/drawing/2014/main" id="{2693CC09-21DB-EEE0-6B15-8686493A43B0}"/>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96" y="1174"/>
                          <a:ext cx="181"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7">
              <a:extLst>
                <a:ext uri="{FF2B5EF4-FFF2-40B4-BE49-F238E27FC236}">
                  <a16:creationId xmlns:a16="http://schemas.microsoft.com/office/drawing/2014/main" id="{9FB2112F-F8B1-4E8F-0967-B0113D33EDCE}"/>
                </a:ext>
              </a:extLst>
            </p:cNvPr>
            <p:cNvGraphicFramePr>
              <a:graphicFrameLocks noChangeAspect="1"/>
            </p:cNvGraphicFramePr>
            <p:nvPr/>
          </p:nvGraphicFramePr>
          <p:xfrm>
            <a:off x="2053" y="1198"/>
            <a:ext cx="168" cy="168"/>
          </p:xfrm>
          <a:graphic>
            <a:graphicData uri="http://schemas.openxmlformats.org/presentationml/2006/ole">
              <mc:AlternateContent xmlns:mc="http://schemas.openxmlformats.org/markup-compatibility/2006">
                <mc:Choice xmlns:v="urn:schemas-microsoft-com:vml" Requires="v">
                  <p:oleObj r:id="rId27" imgW="76616" imgH="76616" progId="Equation.3">
                    <p:embed/>
                  </p:oleObj>
                </mc:Choice>
                <mc:Fallback>
                  <p:oleObj r:id="rId27" imgW="76616" imgH="76616" progId="Equation.3">
                    <p:embed/>
                    <p:pic>
                      <p:nvPicPr>
                        <p:cNvPr id="32" name="Object 17">
                          <a:extLst>
                            <a:ext uri="{FF2B5EF4-FFF2-40B4-BE49-F238E27FC236}">
                              <a16:creationId xmlns:a16="http://schemas.microsoft.com/office/drawing/2014/main" id="{9FB2112F-F8B1-4E8F-0967-B0113D33EDC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53" y="1198"/>
                          <a:ext cx="16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 name="文本框 33">
            <a:extLst>
              <a:ext uri="{FF2B5EF4-FFF2-40B4-BE49-F238E27FC236}">
                <a16:creationId xmlns:a16="http://schemas.microsoft.com/office/drawing/2014/main" id="{41B35CC9-F8D0-F8D2-2E0B-3028DB73FC79}"/>
              </a:ext>
            </a:extLst>
          </p:cNvPr>
          <p:cNvSpPr txBox="1"/>
          <p:nvPr/>
        </p:nvSpPr>
        <p:spPr>
          <a:xfrm>
            <a:off x="1007270" y="5944671"/>
            <a:ext cx="225425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开环根之和：</a:t>
            </a:r>
            <a:r>
              <a:rPr kumimoji="0" lang="en-US" altLang="zh-CN" sz="18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 </a:t>
            </a:r>
            <a:r>
              <a:rPr kumimoji="0" lang="en-US" altLang="zh-CN" sz="18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10</a:t>
            </a:r>
          </a:p>
        </p:txBody>
      </p:sp>
      <p:sp>
        <p:nvSpPr>
          <p:cNvPr id="35" name="文本框 34">
            <a:extLst>
              <a:ext uri="{FF2B5EF4-FFF2-40B4-BE49-F238E27FC236}">
                <a16:creationId xmlns:a16="http://schemas.microsoft.com/office/drawing/2014/main" id="{B23ACD69-14A3-8E66-086E-8CB7D01D724A}"/>
              </a:ext>
            </a:extLst>
          </p:cNvPr>
          <p:cNvSpPr txBox="1"/>
          <p:nvPr/>
        </p:nvSpPr>
        <p:spPr>
          <a:xfrm>
            <a:off x="3591510" y="5959261"/>
            <a:ext cx="351790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闭环根之和：</a:t>
            </a:r>
            <a:r>
              <a:rPr kumimoji="0" lang="en-US" altLang="zh-CN" sz="18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18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10=</a:t>
            </a:r>
            <a:r>
              <a:rPr kumimoji="0" lang="en-US" altLang="zh-CN" sz="18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 </a:t>
            </a:r>
            <a:r>
              <a:rPr kumimoji="0" lang="en-US" altLang="zh-CN" sz="1800" b="0" i="0" u="none" strike="noStrike" kern="1200" cap="none" spc="0" normalizeH="0" baseline="0" noProof="0" dirty="0" err="1">
                <a:ln>
                  <a:noFill/>
                </a:ln>
                <a:solidFill>
                  <a:srgbClr val="080808"/>
                </a:solidFill>
                <a:effectLst/>
                <a:uLnTx/>
                <a:uFillTx/>
                <a:latin typeface="Times New Roman" panose="02020603050405020304" pitchFamily="18" charset="0"/>
                <a:ea typeface="华文中宋" panose="02010600040101010101" pitchFamily="2" charset="-122"/>
                <a:cs typeface="+mn-cs"/>
              </a:rPr>
              <a:t>1.2</a:t>
            </a:r>
            <a:r>
              <a:rPr kumimoji="0" lang="en-US" altLang="zh-CN" sz="1800" b="0" i="0" u="none" strike="noStrike" kern="1200" cap="none" spc="0" normalizeH="0" baseline="0" noProof="0" dirty="0" err="1">
                <a:ln>
                  <a:noFill/>
                </a:ln>
                <a:solidFill>
                  <a:srgbClr val="080808"/>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×2+</a:t>
            </a:r>
            <a:r>
              <a:rPr kumimoji="0" lang="en-US" altLang="zh-CN" sz="1800" b="0" i="1" u="none" strike="noStrike" kern="1200" cap="none" spc="0" normalizeH="0" baseline="0" noProof="0" dirty="0" err="1">
                <a:ln>
                  <a:noFill/>
                </a:ln>
                <a:solidFill>
                  <a:srgbClr val="080808"/>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1800" b="0" i="0" u="none" strike="noStrike" kern="1200" cap="none" spc="0" normalizeH="0" baseline="-25000" noProof="0" dirty="0" err="1">
                <a:ln>
                  <a:noFill/>
                </a:ln>
                <a:solidFill>
                  <a:srgbClr val="080808"/>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3</a:t>
            </a:r>
            <a:endParaRPr kumimoji="0" lang="en-US" altLang="zh-CN" sz="1800" b="0" i="0" u="none" strike="noStrike" kern="1200" cap="none" spc="0" normalizeH="0" baseline="-25000" noProof="0" dirty="0">
              <a:ln>
                <a:noFill/>
              </a:ln>
              <a:solidFill>
                <a:srgbClr val="080808"/>
              </a:solidFill>
              <a:effectLst/>
              <a:uLnTx/>
              <a:uFillTx/>
              <a:latin typeface="Times New Roman" panose="02020603050405020304" pitchFamily="18" charset="0"/>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500"/>
                                        <p:tgtEl>
                                          <p:spTgt spid="3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left)">
                                      <p:cBhvr>
                                        <p:cTn id="5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34" grpId="0"/>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3">
            <a:extLst>
              <a:ext uri="{FF2B5EF4-FFF2-40B4-BE49-F238E27FC236}">
                <a16:creationId xmlns:a16="http://schemas.microsoft.com/office/drawing/2014/main" id="{51F65458-06EC-E02F-E9AB-6D5FB5CF74D7}"/>
              </a:ext>
            </a:extLst>
          </p:cNvPr>
          <p:cNvSpPr>
            <a:spLocks noGrp="1"/>
          </p:cNvSpPr>
          <p:nvPr>
            <p:ph type="dt"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89F54D6A-748E-4D47-9697-AC8410F0CE15}" type="datetime1">
              <a:rPr kumimoji="0" lang="zh-CN" altLang="en-US" sz="1400" b="0" i="0" u="none" strike="noStrike" kern="1200" cap="none" spc="0" normalizeH="0" baseline="0" noProof="0">
                <a:ln>
                  <a:noFill/>
                </a:ln>
                <a:solidFill>
                  <a:srgbClr val="000000"/>
                </a:solidFill>
                <a:effectLst/>
                <a:uLnTx/>
                <a:uFillTx/>
                <a:latin typeface="Comic Sans MS" panose="030F0702030302020204" pitchFamily="66" charset="0"/>
                <a:ea typeface="宋体"/>
                <a:cs typeface="+mn-cs"/>
              </a:rPr>
              <a:pPr marL="0" marR="0" lvl="0" indent="0" algn="l" defTabSz="914400" rtl="0" eaLnBrk="0" fontAlgn="base" latinLnBrk="0" hangingPunct="0">
                <a:lnSpc>
                  <a:spcPct val="100000"/>
                </a:lnSpc>
                <a:spcBef>
                  <a:spcPct val="0"/>
                </a:spcBef>
                <a:spcAft>
                  <a:spcPct val="0"/>
                </a:spcAft>
                <a:buClrTx/>
                <a:buSzTx/>
                <a:buFontTx/>
                <a:buNone/>
                <a:tabLst/>
                <a:defRPr/>
              </a:pPr>
              <a:t>2024/5/31</a:t>
            </a:fld>
            <a:endParaRPr kumimoji="0" lang="en-US" sz="1400" b="0" i="0" u="none" strike="noStrike" kern="1200" cap="none" spc="0" normalizeH="0" baseline="0" noProof="0">
              <a:ln>
                <a:noFill/>
              </a:ln>
              <a:solidFill>
                <a:srgbClr val="000000"/>
              </a:solidFill>
              <a:effectLst/>
              <a:uLnTx/>
              <a:uFillTx/>
              <a:latin typeface="Comic Sans MS" panose="030F0702030302020204" pitchFamily="66" charset="0"/>
              <a:ea typeface="宋体"/>
              <a:cs typeface="+mn-cs"/>
            </a:endParaRPr>
          </a:p>
        </p:txBody>
      </p:sp>
      <p:sp>
        <p:nvSpPr>
          <p:cNvPr id="24" name="页脚占位符 4">
            <a:extLst>
              <a:ext uri="{FF2B5EF4-FFF2-40B4-BE49-F238E27FC236}">
                <a16:creationId xmlns:a16="http://schemas.microsoft.com/office/drawing/2014/main" id="{60DCDAA3-C7EA-CD69-70EF-FB93D5D6AED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Comic Sans MS" panose="030F0702030302020204" pitchFamily="66" charset="0"/>
                <a:ea typeface="宋体"/>
                <a:cs typeface="+mn-cs"/>
              </a:rPr>
              <a:t>奈奎斯特</a:t>
            </a:r>
            <a:r>
              <a:rPr kumimoji="0" lang="zh-CN" altLang="zh-CN" sz="1400" b="0" i="0" u="none" strike="noStrike" kern="1200" cap="none" spc="0" normalizeH="0" baseline="0" noProof="0" dirty="0">
                <a:ln>
                  <a:noFill/>
                </a:ln>
                <a:solidFill>
                  <a:srgbClr val="000000"/>
                </a:solidFill>
                <a:effectLst/>
                <a:uLnTx/>
                <a:uFillTx/>
                <a:latin typeface="Comic Sans MS" panose="030F0702030302020204" pitchFamily="66" charset="0"/>
                <a:ea typeface="宋体"/>
                <a:cs typeface="+mn-cs"/>
              </a:rPr>
              <a:t>稳定判据(Nyquist stability criterion)</a:t>
            </a:r>
            <a:endParaRPr kumimoji="0" lang="en-US" sz="1400" b="0" i="0" u="none" strike="noStrike" kern="1200" cap="none" spc="0" normalizeH="0" baseline="0" noProof="0" dirty="0">
              <a:ln>
                <a:noFill/>
              </a:ln>
              <a:solidFill>
                <a:srgbClr val="000000"/>
              </a:solidFill>
              <a:effectLst/>
              <a:uLnTx/>
              <a:uFillTx/>
              <a:latin typeface="Comic Sans MS" panose="030F0702030302020204" pitchFamily="66" charset="0"/>
              <a:ea typeface="宋体"/>
              <a:cs typeface="+mn-cs"/>
            </a:endParaRPr>
          </a:p>
        </p:txBody>
      </p:sp>
      <p:sp>
        <p:nvSpPr>
          <p:cNvPr id="252932" name="灯片编号占位符 5">
            <a:extLst>
              <a:ext uri="{FF2B5EF4-FFF2-40B4-BE49-F238E27FC236}">
                <a16:creationId xmlns:a16="http://schemas.microsoft.com/office/drawing/2014/main" id="{5BF8A32F-1722-D794-5443-E51F79B3973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D7F1C49-3B4A-45C0-89D8-ECDBA3F63B0B}" type="slidenum">
              <a:rPr kumimoji="0" lang="zh-CN"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graphicFrame>
        <p:nvGraphicFramePr>
          <p:cNvPr id="33794" name="Object 2">
            <a:extLst>
              <a:ext uri="{FF2B5EF4-FFF2-40B4-BE49-F238E27FC236}">
                <a16:creationId xmlns:a16="http://schemas.microsoft.com/office/drawing/2014/main" id="{A7D8D156-5674-F775-A767-B6B9011709DD}"/>
              </a:ext>
            </a:extLst>
          </p:cNvPr>
          <p:cNvGraphicFramePr>
            <a:graphicFrameLocks noChangeAspect="1"/>
          </p:cNvGraphicFramePr>
          <p:nvPr/>
        </p:nvGraphicFramePr>
        <p:xfrm>
          <a:off x="2997200" y="2305050"/>
          <a:ext cx="4591050" cy="879475"/>
        </p:xfrm>
        <a:graphic>
          <a:graphicData uri="http://schemas.openxmlformats.org/presentationml/2006/ole">
            <mc:AlternateContent xmlns:mc="http://schemas.openxmlformats.org/markup-compatibility/2006">
              <mc:Choice xmlns:v="urn:schemas-microsoft-com:vml" Requires="v">
                <p:oleObj r:id="rId2" imgW="2678537" imgH="444307" progId="Equation.DSMT4">
                  <p:embed/>
                </p:oleObj>
              </mc:Choice>
              <mc:Fallback>
                <p:oleObj r:id="rId2" imgW="2678537" imgH="444307" progId="Equation.DSMT4">
                  <p:embed/>
                  <p:pic>
                    <p:nvPicPr>
                      <p:cNvPr id="33794" name="Object 2">
                        <a:extLst>
                          <a:ext uri="{FF2B5EF4-FFF2-40B4-BE49-F238E27FC236}">
                            <a16:creationId xmlns:a16="http://schemas.microsoft.com/office/drawing/2014/main" id="{A7D8D156-5674-F775-A767-B6B901170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7200" y="2305050"/>
                        <a:ext cx="459105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5" name="Object 3">
            <a:extLst>
              <a:ext uri="{FF2B5EF4-FFF2-40B4-BE49-F238E27FC236}">
                <a16:creationId xmlns:a16="http://schemas.microsoft.com/office/drawing/2014/main" id="{5670D5AE-86D4-5191-3F4D-B771058B6A10}"/>
              </a:ext>
            </a:extLst>
          </p:cNvPr>
          <p:cNvGraphicFramePr>
            <a:graphicFrameLocks noChangeAspect="1"/>
          </p:cNvGraphicFramePr>
          <p:nvPr/>
        </p:nvGraphicFramePr>
        <p:xfrm>
          <a:off x="1511300" y="1403350"/>
          <a:ext cx="3211513" cy="812800"/>
        </p:xfrm>
        <a:graphic>
          <a:graphicData uri="http://schemas.openxmlformats.org/presentationml/2006/ole">
            <mc:AlternateContent xmlns:mc="http://schemas.openxmlformats.org/markup-compatibility/2006">
              <mc:Choice xmlns:v="urn:schemas-microsoft-com:vml" Requires="v">
                <p:oleObj r:id="rId4" imgW="1842300" imgH="419282" progId="Equation.DSMT4">
                  <p:embed/>
                </p:oleObj>
              </mc:Choice>
              <mc:Fallback>
                <p:oleObj r:id="rId4" imgW="1842300" imgH="419282" progId="Equation.DSMT4">
                  <p:embed/>
                  <p:pic>
                    <p:nvPicPr>
                      <p:cNvPr id="33795" name="Object 3">
                        <a:extLst>
                          <a:ext uri="{FF2B5EF4-FFF2-40B4-BE49-F238E27FC236}">
                            <a16:creationId xmlns:a16="http://schemas.microsoft.com/office/drawing/2014/main" id="{5670D5AE-86D4-5191-3F4D-B771058B6A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1300" y="1403350"/>
                        <a:ext cx="3211513"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6" name="Object 4">
            <a:extLst>
              <a:ext uri="{FF2B5EF4-FFF2-40B4-BE49-F238E27FC236}">
                <a16:creationId xmlns:a16="http://schemas.microsoft.com/office/drawing/2014/main" id="{C55DB3E2-9190-0196-AD98-C1A673FFAF7F}"/>
              </a:ext>
            </a:extLst>
          </p:cNvPr>
          <p:cNvGraphicFramePr>
            <a:graphicFrameLocks noChangeAspect="1"/>
          </p:cNvGraphicFramePr>
          <p:nvPr/>
        </p:nvGraphicFramePr>
        <p:xfrm>
          <a:off x="4841875" y="1403350"/>
          <a:ext cx="2881313" cy="784225"/>
        </p:xfrm>
        <a:graphic>
          <a:graphicData uri="http://schemas.openxmlformats.org/presentationml/2006/ole">
            <mc:AlternateContent xmlns:mc="http://schemas.openxmlformats.org/markup-compatibility/2006">
              <mc:Choice xmlns:v="urn:schemas-microsoft-com:vml" Requires="v">
                <p:oleObj r:id="rId6" imgW="1537367" imgH="419282" progId="Equation.DSMT4">
                  <p:embed/>
                </p:oleObj>
              </mc:Choice>
              <mc:Fallback>
                <p:oleObj r:id="rId6" imgW="1537367" imgH="419282" progId="Equation.DSMT4">
                  <p:embed/>
                  <p:pic>
                    <p:nvPicPr>
                      <p:cNvPr id="33796" name="Object 4">
                        <a:extLst>
                          <a:ext uri="{FF2B5EF4-FFF2-40B4-BE49-F238E27FC236}">
                            <a16:creationId xmlns:a16="http://schemas.microsoft.com/office/drawing/2014/main" id="{C55DB3E2-9190-0196-AD98-C1A673FFAF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1875" y="1403350"/>
                        <a:ext cx="28813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5">
            <a:extLst>
              <a:ext uri="{FF2B5EF4-FFF2-40B4-BE49-F238E27FC236}">
                <a16:creationId xmlns:a16="http://schemas.microsoft.com/office/drawing/2014/main" id="{CB72356D-1F07-60E6-29B8-64D75E32F748}"/>
              </a:ext>
            </a:extLst>
          </p:cNvPr>
          <p:cNvGrpSpPr>
            <a:grpSpLocks noChangeAspect="1"/>
          </p:cNvGrpSpPr>
          <p:nvPr/>
        </p:nvGrpSpPr>
        <p:grpSpPr bwMode="auto">
          <a:xfrm>
            <a:off x="746125" y="4598988"/>
            <a:ext cx="5546725" cy="481012"/>
            <a:chOff x="0" y="0"/>
            <a:chExt cx="3494" cy="303"/>
          </a:xfrm>
        </p:grpSpPr>
        <p:graphicFrame>
          <p:nvGraphicFramePr>
            <p:cNvPr id="252952" name="Object 6">
              <a:extLst>
                <a:ext uri="{FF2B5EF4-FFF2-40B4-BE49-F238E27FC236}">
                  <a16:creationId xmlns:a16="http://schemas.microsoft.com/office/drawing/2014/main" id="{6D09364F-C949-D998-578A-29FAF4C95086}"/>
                </a:ext>
              </a:extLst>
            </p:cNvPr>
            <p:cNvGraphicFramePr>
              <a:graphicFrameLocks noChangeAspect="1"/>
            </p:cNvGraphicFramePr>
            <p:nvPr/>
          </p:nvGraphicFramePr>
          <p:xfrm>
            <a:off x="0" y="0"/>
            <a:ext cx="1672" cy="292"/>
          </p:xfrm>
          <a:graphic>
            <a:graphicData uri="http://schemas.openxmlformats.org/presentationml/2006/ole">
              <mc:AlternateContent xmlns:mc="http://schemas.openxmlformats.org/markup-compatibility/2006">
                <mc:Choice xmlns:v="urn:schemas-microsoft-com:vml" Requires="v">
                  <p:oleObj r:id="rId8" imgW="1373985" imgH="228998" progId="Equation.DSMT4">
                    <p:embed/>
                  </p:oleObj>
                </mc:Choice>
                <mc:Fallback>
                  <p:oleObj r:id="rId8" imgW="1373985" imgH="228998" progId="Equation.DSMT4">
                    <p:embed/>
                    <p:pic>
                      <p:nvPicPr>
                        <p:cNvPr id="252952" name="Object 6">
                          <a:extLst>
                            <a:ext uri="{FF2B5EF4-FFF2-40B4-BE49-F238E27FC236}">
                              <a16:creationId xmlns:a16="http://schemas.microsoft.com/office/drawing/2014/main" id="{6D09364F-C949-D998-578A-29FAF4C9508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67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2953" name="Object 7">
              <a:extLst>
                <a:ext uri="{FF2B5EF4-FFF2-40B4-BE49-F238E27FC236}">
                  <a16:creationId xmlns:a16="http://schemas.microsoft.com/office/drawing/2014/main" id="{65FA3132-9C45-E762-5B46-C98AB35E9F34}"/>
                </a:ext>
              </a:extLst>
            </p:cNvPr>
            <p:cNvGraphicFramePr>
              <a:graphicFrameLocks noChangeAspect="1"/>
            </p:cNvGraphicFramePr>
            <p:nvPr/>
          </p:nvGraphicFramePr>
          <p:xfrm>
            <a:off x="1815" y="0"/>
            <a:ext cx="1679" cy="303"/>
          </p:xfrm>
          <a:graphic>
            <a:graphicData uri="http://schemas.openxmlformats.org/presentationml/2006/ole">
              <mc:AlternateContent xmlns:mc="http://schemas.openxmlformats.org/markup-compatibility/2006">
                <mc:Choice xmlns:v="urn:schemas-microsoft-com:vml" Requires="v">
                  <p:oleObj r:id="rId10" imgW="1259487" imgH="228998" progId="Equation.DSMT4">
                    <p:embed/>
                  </p:oleObj>
                </mc:Choice>
                <mc:Fallback>
                  <p:oleObj r:id="rId10" imgW="1259487" imgH="228998" progId="Equation.DSMT4">
                    <p:embed/>
                    <p:pic>
                      <p:nvPicPr>
                        <p:cNvPr id="252953" name="Object 7">
                          <a:extLst>
                            <a:ext uri="{FF2B5EF4-FFF2-40B4-BE49-F238E27FC236}">
                              <a16:creationId xmlns:a16="http://schemas.microsoft.com/office/drawing/2014/main" id="{65FA3132-9C45-E762-5B46-C98AB35E9F3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15" y="0"/>
                          <a:ext cx="1679"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8">
            <a:extLst>
              <a:ext uri="{FF2B5EF4-FFF2-40B4-BE49-F238E27FC236}">
                <a16:creationId xmlns:a16="http://schemas.microsoft.com/office/drawing/2014/main" id="{25B2DCB0-EE38-3B63-564D-517FB3A8757F}"/>
              </a:ext>
            </a:extLst>
          </p:cNvPr>
          <p:cNvGrpSpPr>
            <a:grpSpLocks noChangeAspect="1"/>
          </p:cNvGrpSpPr>
          <p:nvPr/>
        </p:nvGrpSpPr>
        <p:grpSpPr bwMode="auto">
          <a:xfrm>
            <a:off x="701675" y="5184775"/>
            <a:ext cx="5562600" cy="482600"/>
            <a:chOff x="0" y="0"/>
            <a:chExt cx="3504" cy="304"/>
          </a:xfrm>
        </p:grpSpPr>
        <p:graphicFrame>
          <p:nvGraphicFramePr>
            <p:cNvPr id="252950" name="Object 9">
              <a:extLst>
                <a:ext uri="{FF2B5EF4-FFF2-40B4-BE49-F238E27FC236}">
                  <a16:creationId xmlns:a16="http://schemas.microsoft.com/office/drawing/2014/main" id="{393C30B9-A4A7-CC97-782D-8AB0512B23CE}"/>
                </a:ext>
              </a:extLst>
            </p:cNvPr>
            <p:cNvGraphicFramePr>
              <a:graphicFrameLocks noChangeAspect="1"/>
            </p:cNvGraphicFramePr>
            <p:nvPr/>
          </p:nvGraphicFramePr>
          <p:xfrm>
            <a:off x="0" y="0"/>
            <a:ext cx="1632" cy="291"/>
          </p:xfrm>
          <a:graphic>
            <a:graphicData uri="http://schemas.openxmlformats.org/presentationml/2006/ole">
              <mc:AlternateContent xmlns:mc="http://schemas.openxmlformats.org/markup-compatibility/2006">
                <mc:Choice xmlns:v="urn:schemas-microsoft-com:vml" Requires="v">
                  <p:oleObj r:id="rId12" imgW="1373985" imgH="228998" progId="Equation.DSMT4">
                    <p:embed/>
                  </p:oleObj>
                </mc:Choice>
                <mc:Fallback>
                  <p:oleObj r:id="rId12" imgW="1373985" imgH="228998" progId="Equation.DSMT4">
                    <p:embed/>
                    <p:pic>
                      <p:nvPicPr>
                        <p:cNvPr id="252950" name="Object 9">
                          <a:extLst>
                            <a:ext uri="{FF2B5EF4-FFF2-40B4-BE49-F238E27FC236}">
                              <a16:creationId xmlns:a16="http://schemas.microsoft.com/office/drawing/2014/main" id="{393C30B9-A4A7-CC97-782D-8AB0512B23C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6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2951" name="Object 10">
              <a:extLst>
                <a:ext uri="{FF2B5EF4-FFF2-40B4-BE49-F238E27FC236}">
                  <a16:creationId xmlns:a16="http://schemas.microsoft.com/office/drawing/2014/main" id="{0D6FFF7E-FE58-922F-FAA8-1B5C1E083953}"/>
                </a:ext>
              </a:extLst>
            </p:cNvPr>
            <p:cNvGraphicFramePr>
              <a:graphicFrameLocks noChangeAspect="1"/>
            </p:cNvGraphicFramePr>
            <p:nvPr/>
          </p:nvGraphicFramePr>
          <p:xfrm>
            <a:off x="1826" y="12"/>
            <a:ext cx="1678" cy="292"/>
          </p:xfrm>
          <a:graphic>
            <a:graphicData uri="http://schemas.openxmlformats.org/presentationml/2006/ole">
              <mc:AlternateContent xmlns:mc="http://schemas.openxmlformats.org/markup-compatibility/2006">
                <mc:Choice xmlns:v="urn:schemas-microsoft-com:vml" Requires="v">
                  <p:oleObj r:id="rId14" imgW="1157710" imgH="228998" progId="Equation.DSMT4">
                    <p:embed/>
                  </p:oleObj>
                </mc:Choice>
                <mc:Fallback>
                  <p:oleObj r:id="rId14" imgW="1157710" imgH="228998" progId="Equation.DSMT4">
                    <p:embed/>
                    <p:pic>
                      <p:nvPicPr>
                        <p:cNvPr id="252951" name="Object 10">
                          <a:extLst>
                            <a:ext uri="{FF2B5EF4-FFF2-40B4-BE49-F238E27FC236}">
                              <a16:creationId xmlns:a16="http://schemas.microsoft.com/office/drawing/2014/main" id="{0D6FFF7E-FE58-922F-FAA8-1B5C1E08395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26" y="12"/>
                          <a:ext cx="167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3803" name="Object 11">
            <a:extLst>
              <a:ext uri="{FF2B5EF4-FFF2-40B4-BE49-F238E27FC236}">
                <a16:creationId xmlns:a16="http://schemas.microsoft.com/office/drawing/2014/main" id="{92A1D011-CBC3-B878-76B7-3682FF495520}"/>
              </a:ext>
            </a:extLst>
          </p:cNvPr>
          <p:cNvGraphicFramePr>
            <a:graphicFrameLocks noChangeAspect="1"/>
          </p:cNvGraphicFramePr>
          <p:nvPr/>
        </p:nvGraphicFramePr>
        <p:xfrm>
          <a:off x="4572000" y="4143375"/>
          <a:ext cx="1127125" cy="452438"/>
        </p:xfrm>
        <a:graphic>
          <a:graphicData uri="http://schemas.openxmlformats.org/presentationml/2006/ole">
            <mc:AlternateContent xmlns:mc="http://schemas.openxmlformats.org/markup-compatibility/2006">
              <mc:Choice xmlns:v="urn:schemas-microsoft-com:vml" Requires="v">
                <p:oleObj r:id="rId16" imgW="572494" imgH="228998" progId="Equation.DSMT4">
                  <p:embed/>
                </p:oleObj>
              </mc:Choice>
              <mc:Fallback>
                <p:oleObj r:id="rId16" imgW="572494" imgH="228998" progId="Equation.DSMT4">
                  <p:embed/>
                  <p:pic>
                    <p:nvPicPr>
                      <p:cNvPr id="33803" name="Object 11">
                        <a:extLst>
                          <a:ext uri="{FF2B5EF4-FFF2-40B4-BE49-F238E27FC236}">
                            <a16:creationId xmlns:a16="http://schemas.microsoft.com/office/drawing/2014/main" id="{92A1D011-CBC3-B878-76B7-3682FF49552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72000" y="4143375"/>
                        <a:ext cx="11271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4" name="Text Box 12">
            <a:extLst>
              <a:ext uri="{FF2B5EF4-FFF2-40B4-BE49-F238E27FC236}">
                <a16:creationId xmlns:a16="http://schemas.microsoft.com/office/drawing/2014/main" id="{74619536-2C6C-18DC-A730-4A9D1AC3B4E1}"/>
              </a:ext>
            </a:extLst>
          </p:cNvPr>
          <p:cNvSpPr txBox="1">
            <a:spLocks noChangeArrowheads="1"/>
          </p:cNvSpPr>
          <p:nvPr/>
        </p:nvSpPr>
        <p:spPr bwMode="auto">
          <a:xfrm>
            <a:off x="657225" y="4103688"/>
            <a:ext cx="368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令虚部等于</a:t>
            </a: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，可以得到：</a:t>
            </a:r>
          </a:p>
        </p:txBody>
      </p:sp>
      <p:sp>
        <p:nvSpPr>
          <p:cNvPr id="252940" name="Rectangle 13">
            <a:extLst>
              <a:ext uri="{FF2B5EF4-FFF2-40B4-BE49-F238E27FC236}">
                <a16:creationId xmlns:a16="http://schemas.microsoft.com/office/drawing/2014/main" id="{B919837A-159F-AF0D-D711-AB95DF7E8C7B}"/>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graphicFrame>
        <p:nvGraphicFramePr>
          <p:cNvPr id="33806" name="Object 14">
            <a:extLst>
              <a:ext uri="{FF2B5EF4-FFF2-40B4-BE49-F238E27FC236}">
                <a16:creationId xmlns:a16="http://schemas.microsoft.com/office/drawing/2014/main" id="{69AD547A-E0B5-350B-4C04-07671652D7A6}"/>
              </a:ext>
            </a:extLst>
          </p:cNvPr>
          <p:cNvGraphicFramePr>
            <a:graphicFrameLocks noChangeAspect="1"/>
          </p:cNvGraphicFramePr>
          <p:nvPr/>
        </p:nvGraphicFramePr>
        <p:xfrm>
          <a:off x="2997200" y="3203575"/>
          <a:ext cx="3509963" cy="817563"/>
        </p:xfrm>
        <a:graphic>
          <a:graphicData uri="http://schemas.openxmlformats.org/presentationml/2006/ole">
            <mc:AlternateContent xmlns:mc="http://schemas.openxmlformats.org/markup-compatibility/2006">
              <mc:Choice xmlns:v="urn:schemas-microsoft-com:vml" Requires="v">
                <p:oleObj r:id="rId18" imgW="1511956" imgH="444693" progId="Equation.DSMT4">
                  <p:embed/>
                </p:oleObj>
              </mc:Choice>
              <mc:Fallback>
                <p:oleObj r:id="rId18" imgW="1511956" imgH="444693" progId="Equation.DSMT4">
                  <p:embed/>
                  <p:pic>
                    <p:nvPicPr>
                      <p:cNvPr id="33806" name="Object 14">
                        <a:extLst>
                          <a:ext uri="{FF2B5EF4-FFF2-40B4-BE49-F238E27FC236}">
                            <a16:creationId xmlns:a16="http://schemas.microsoft.com/office/drawing/2014/main" id="{69AD547A-E0B5-350B-4C04-07671652D7A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97200" y="3203575"/>
                        <a:ext cx="3509963"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15">
            <a:extLst>
              <a:ext uri="{FF2B5EF4-FFF2-40B4-BE49-F238E27FC236}">
                <a16:creationId xmlns:a16="http://schemas.microsoft.com/office/drawing/2014/main" id="{9A31C2B8-E866-3C5B-BEEB-E9E21585970A}"/>
              </a:ext>
            </a:extLst>
          </p:cNvPr>
          <p:cNvGrpSpPr>
            <a:grpSpLocks/>
          </p:cNvGrpSpPr>
          <p:nvPr/>
        </p:nvGrpSpPr>
        <p:grpSpPr bwMode="auto">
          <a:xfrm>
            <a:off x="792163" y="5724525"/>
            <a:ext cx="6191250" cy="720725"/>
            <a:chOff x="0" y="0"/>
            <a:chExt cx="3900" cy="478"/>
          </a:xfrm>
        </p:grpSpPr>
        <p:graphicFrame>
          <p:nvGraphicFramePr>
            <p:cNvPr id="252948" name="Object 16">
              <a:extLst>
                <a:ext uri="{FF2B5EF4-FFF2-40B4-BE49-F238E27FC236}">
                  <a16:creationId xmlns:a16="http://schemas.microsoft.com/office/drawing/2014/main" id="{F77AD20E-F8E3-D551-936E-4E1703126752}"/>
                </a:ext>
              </a:extLst>
            </p:cNvPr>
            <p:cNvGraphicFramePr>
              <a:graphicFrameLocks noChangeAspect="1"/>
            </p:cNvGraphicFramePr>
            <p:nvPr/>
          </p:nvGraphicFramePr>
          <p:xfrm>
            <a:off x="0" y="0"/>
            <a:ext cx="1870" cy="478"/>
          </p:xfrm>
          <a:graphic>
            <a:graphicData uri="http://schemas.openxmlformats.org/presentationml/2006/ole">
              <mc:AlternateContent xmlns:mc="http://schemas.openxmlformats.org/markup-compatibility/2006">
                <mc:Choice xmlns:v="urn:schemas-microsoft-com:vml" Requires="v">
                  <p:oleObj r:id="rId20" imgW="1639011" imgH="419282" progId="Equation.DSMT4">
                    <p:embed/>
                  </p:oleObj>
                </mc:Choice>
                <mc:Fallback>
                  <p:oleObj r:id="rId20" imgW="1639011" imgH="419282" progId="Equation.DSMT4">
                    <p:embed/>
                    <p:pic>
                      <p:nvPicPr>
                        <p:cNvPr id="252948" name="Object 16">
                          <a:extLst>
                            <a:ext uri="{FF2B5EF4-FFF2-40B4-BE49-F238E27FC236}">
                              <a16:creationId xmlns:a16="http://schemas.microsoft.com/office/drawing/2014/main" id="{F77AD20E-F8E3-D551-936E-4E170312675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1870"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2949" name="Text Box 17">
              <a:extLst>
                <a:ext uri="{FF2B5EF4-FFF2-40B4-BE49-F238E27FC236}">
                  <a16:creationId xmlns:a16="http://schemas.microsoft.com/office/drawing/2014/main" id="{AACC4FCF-A002-F0D5-85E0-00FC06A7272F}"/>
                </a:ext>
              </a:extLst>
            </p:cNvPr>
            <p:cNvSpPr txBox="1">
              <a:spLocks noChangeArrowheads="1"/>
            </p:cNvSpPr>
            <p:nvPr/>
          </p:nvSpPr>
          <p:spPr bwMode="auto">
            <a:xfrm>
              <a:off x="1950" y="99"/>
              <a:ext cx="195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0" i="0" u="none" strike="noStrike" kern="1200" cap="none" spc="0" normalizeH="0" baseline="0" noProof="0">
                  <a:ln>
                    <a:noFill/>
                  </a:ln>
                  <a:solidFill>
                    <a:srgbClr val="0000CC"/>
                  </a:solidFill>
                  <a:effectLst/>
                  <a:uLnTx/>
                  <a:uFillTx/>
                  <a:latin typeface="Comic Sans MS" panose="030F0702030302020204" pitchFamily="66" charset="0"/>
                  <a:ea typeface="宋体" panose="02010600030101010101" pitchFamily="2" charset="-122"/>
                  <a:cs typeface="+mn-cs"/>
                </a:rPr>
                <a:t>与实轴交点</a:t>
              </a:r>
            </a:p>
          </p:txBody>
        </p:sp>
      </p:grpSp>
      <p:sp>
        <p:nvSpPr>
          <p:cNvPr id="252943" name="Rectangle 18">
            <a:extLst>
              <a:ext uri="{FF2B5EF4-FFF2-40B4-BE49-F238E27FC236}">
                <a16:creationId xmlns:a16="http://schemas.microsoft.com/office/drawing/2014/main" id="{91F8431A-E2FD-05AE-85A1-DEE49BC9AC7E}"/>
              </a:ext>
            </a:extLst>
          </p:cNvPr>
          <p:cNvSpPr>
            <a:spLocks noChangeArrowheads="1"/>
          </p:cNvSpPr>
          <p:nvPr/>
        </p:nvSpPr>
        <p:spPr bwMode="auto">
          <a:xfrm>
            <a:off x="566738" y="14938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解：</a:t>
            </a:r>
          </a:p>
        </p:txBody>
      </p:sp>
      <p:grpSp>
        <p:nvGrpSpPr>
          <p:cNvPr id="252944" name="Group 19">
            <a:extLst>
              <a:ext uri="{FF2B5EF4-FFF2-40B4-BE49-F238E27FC236}">
                <a16:creationId xmlns:a16="http://schemas.microsoft.com/office/drawing/2014/main" id="{9FD2D5CB-08EC-4819-F989-4E4902371883}"/>
              </a:ext>
            </a:extLst>
          </p:cNvPr>
          <p:cNvGrpSpPr>
            <a:grpSpLocks/>
          </p:cNvGrpSpPr>
          <p:nvPr/>
        </p:nvGrpSpPr>
        <p:grpSpPr bwMode="auto">
          <a:xfrm>
            <a:off x="1016000" y="593725"/>
            <a:ext cx="7645400" cy="779463"/>
            <a:chOff x="0" y="0"/>
            <a:chExt cx="12040" cy="1226"/>
          </a:xfrm>
        </p:grpSpPr>
        <p:graphicFrame>
          <p:nvGraphicFramePr>
            <p:cNvPr id="252946" name="Object 20">
              <a:extLst>
                <a:ext uri="{FF2B5EF4-FFF2-40B4-BE49-F238E27FC236}">
                  <a16:creationId xmlns:a16="http://schemas.microsoft.com/office/drawing/2014/main" id="{E726F286-3E3A-F5B7-868B-D7A068C08137}"/>
                </a:ext>
              </a:extLst>
            </p:cNvPr>
            <p:cNvGraphicFramePr>
              <a:graphicFrameLocks noChangeAspect="1"/>
            </p:cNvGraphicFramePr>
            <p:nvPr/>
          </p:nvGraphicFramePr>
          <p:xfrm>
            <a:off x="0" y="0"/>
            <a:ext cx="4988" cy="1226"/>
          </p:xfrm>
          <a:graphic>
            <a:graphicData uri="http://schemas.openxmlformats.org/presentationml/2006/ole">
              <mc:AlternateContent xmlns:mc="http://schemas.openxmlformats.org/markup-compatibility/2006">
                <mc:Choice xmlns:v="urn:schemas-microsoft-com:vml" Requires="v">
                  <p:oleObj r:id="rId22" imgW="1715244" imgH="419282" progId="Equation.DSMT4">
                    <p:embed/>
                  </p:oleObj>
                </mc:Choice>
                <mc:Fallback>
                  <p:oleObj r:id="rId22" imgW="1715244" imgH="419282" progId="Equation.DSMT4">
                    <p:embed/>
                    <p:pic>
                      <p:nvPicPr>
                        <p:cNvPr id="252946" name="Object 20">
                          <a:extLst>
                            <a:ext uri="{FF2B5EF4-FFF2-40B4-BE49-F238E27FC236}">
                              <a16:creationId xmlns:a16="http://schemas.microsoft.com/office/drawing/2014/main" id="{E726F286-3E3A-F5B7-868B-D7A068C0813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4988" cy="1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2947" name="Rectangle 21">
              <a:extLst>
                <a:ext uri="{FF2B5EF4-FFF2-40B4-BE49-F238E27FC236}">
                  <a16:creationId xmlns:a16="http://schemas.microsoft.com/office/drawing/2014/main" id="{7598336C-DE2C-70DE-32E9-E0A2C351C4AF}"/>
                </a:ext>
              </a:extLst>
            </p:cNvPr>
            <p:cNvSpPr>
              <a:spLocks noChangeArrowheads="1"/>
            </p:cNvSpPr>
            <p:nvPr/>
          </p:nvSpPr>
          <p:spPr bwMode="auto">
            <a:xfrm>
              <a:off x="5032" y="142"/>
              <a:ext cx="7008" cy="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，试确定该闭环系统的稳定性。</a:t>
              </a:r>
            </a:p>
          </p:txBody>
        </p:sp>
      </p:grpSp>
      <p:sp>
        <p:nvSpPr>
          <p:cNvPr id="252945" name="Text Box 22">
            <a:extLst>
              <a:ext uri="{FF2B5EF4-FFF2-40B4-BE49-F238E27FC236}">
                <a16:creationId xmlns:a16="http://schemas.microsoft.com/office/drawing/2014/main" id="{F570BA69-BFB3-1E5E-E9A9-2E625EBBEAD2}"/>
              </a:ext>
            </a:extLst>
          </p:cNvPr>
          <p:cNvSpPr txBox="1">
            <a:spLocks noChangeArrowheads="1"/>
          </p:cNvSpPr>
          <p:nvPr/>
        </p:nvSpPr>
        <p:spPr bwMode="auto">
          <a:xfrm>
            <a:off x="296863" y="684213"/>
            <a:ext cx="855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0" i="0" u="none" strike="noStrike" kern="120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cs typeface="+mn-cs"/>
              </a:rPr>
              <a:t>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7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37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33794"/>
                                        </p:tgtEl>
                                        <p:attrNameLst>
                                          <p:attrName>style.visibility</p:attrName>
                                        </p:attrNameLst>
                                      </p:cBhvr>
                                      <p:to>
                                        <p:strVal val="visible"/>
                                      </p:to>
                                    </p:set>
                                    <p:animEffect transition="in" filter="slide(fromBottom)">
                                      <p:cBhvr>
                                        <p:cTn id="15" dur="500"/>
                                        <p:tgtEl>
                                          <p:spTgt spid="3379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3806"/>
                                        </p:tgtEl>
                                        <p:attrNameLst>
                                          <p:attrName>style.visibility</p:attrName>
                                        </p:attrNameLst>
                                      </p:cBhvr>
                                      <p:to>
                                        <p:strVal val="visible"/>
                                      </p:to>
                                    </p:set>
                                    <p:animEffect transition="in" filter="wipe(left)">
                                      <p:cBhvr>
                                        <p:cTn id="20" dur="2000"/>
                                        <p:tgtEl>
                                          <p:spTgt spid="3380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9" fill="hold" nodeType="clickEffect">
                                  <p:stCondLst>
                                    <p:cond delay="0"/>
                                  </p:stCondLst>
                                  <p:childTnLst>
                                    <p:set>
                                      <p:cBhvr>
                                        <p:cTn id="24" dur="1" fill="hold">
                                          <p:stCondLst>
                                            <p:cond delay="0"/>
                                          </p:stCondLst>
                                        </p:cTn>
                                        <p:tgtEl>
                                          <p:spTgt spid="33804"/>
                                        </p:tgtEl>
                                        <p:attrNameLst>
                                          <p:attrName>style.visibility</p:attrName>
                                        </p:attrNameLst>
                                      </p:cBhvr>
                                      <p:to>
                                        <p:strVal val="visible"/>
                                      </p:to>
                                    </p:set>
                                    <p:anim calcmode="lin" valueType="num">
                                      <p:cBhvr additive="base">
                                        <p:cTn id="25" dur="2000" fill="hold"/>
                                        <p:tgtEl>
                                          <p:spTgt spid="33804"/>
                                        </p:tgtEl>
                                        <p:attrNameLst>
                                          <p:attrName>ppt_x</p:attrName>
                                        </p:attrNameLst>
                                      </p:cBhvr>
                                      <p:tavLst>
                                        <p:tav tm="0">
                                          <p:val>
                                            <p:strVal val="0-#ppt_w/2"/>
                                          </p:val>
                                        </p:tav>
                                        <p:tav tm="100000">
                                          <p:val>
                                            <p:strVal val="#ppt_x"/>
                                          </p:val>
                                        </p:tav>
                                      </p:tavLst>
                                    </p:anim>
                                    <p:anim calcmode="lin" valueType="num">
                                      <p:cBhvr additive="base">
                                        <p:cTn id="26" dur="2000" fill="hold"/>
                                        <p:tgtEl>
                                          <p:spTgt spid="33804"/>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3803"/>
                                        </p:tgtEl>
                                        <p:attrNameLst>
                                          <p:attrName>style.visibility</p:attrName>
                                        </p:attrNameLst>
                                      </p:cBhvr>
                                      <p:to>
                                        <p:strVal val="visible"/>
                                      </p:to>
                                    </p:set>
                                    <p:animEffect transition="in" filter="blinds(horizontal)">
                                      <p:cBhvr>
                                        <p:cTn id="31" dur="500"/>
                                        <p:tgtEl>
                                          <p:spTgt spid="3380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4">
            <a:extLst>
              <a:ext uri="{FF2B5EF4-FFF2-40B4-BE49-F238E27FC236}">
                <a16:creationId xmlns:a16="http://schemas.microsoft.com/office/drawing/2014/main" id="{55E90041-2679-66F2-4234-66A0B857E258}"/>
              </a:ext>
            </a:extLst>
          </p:cNvPr>
          <p:cNvSpPr>
            <a:spLocks noGrp="1"/>
          </p:cNvSpPr>
          <p:nvPr>
            <p:ph type="dt"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081AD5A-DEE3-40BB-8E4D-03D5A3206B6C}" type="datetime1">
              <a:rPr kumimoji="0" lang="zh-CN" altLang="en-US" sz="1400" b="0" i="0" u="none" strike="noStrike" kern="1200" cap="none" spc="0" normalizeH="0" baseline="0" noProof="0">
                <a:ln>
                  <a:noFill/>
                </a:ln>
                <a:solidFill>
                  <a:srgbClr val="000000"/>
                </a:solidFill>
                <a:effectLst/>
                <a:uLnTx/>
                <a:uFillTx/>
                <a:latin typeface="Comic Sans MS" panose="030F0702030302020204" pitchFamily="66" charset="0"/>
                <a:ea typeface="宋体"/>
                <a:cs typeface="+mn-cs"/>
              </a:rPr>
              <a:pPr marL="0" marR="0" lvl="0" indent="0" algn="l" defTabSz="914400" rtl="0" eaLnBrk="0" fontAlgn="base" latinLnBrk="0" hangingPunct="0">
                <a:lnSpc>
                  <a:spcPct val="100000"/>
                </a:lnSpc>
                <a:spcBef>
                  <a:spcPct val="0"/>
                </a:spcBef>
                <a:spcAft>
                  <a:spcPct val="0"/>
                </a:spcAft>
                <a:buClrTx/>
                <a:buSzTx/>
                <a:buFontTx/>
                <a:buNone/>
                <a:tabLst/>
                <a:defRPr/>
              </a:pPr>
              <a:t>2024/5/31</a:t>
            </a:fld>
            <a:endParaRPr kumimoji="0" lang="en-US" sz="1400" b="0" i="0" u="none" strike="noStrike" kern="1200" cap="none" spc="0" normalizeH="0" baseline="0" noProof="0">
              <a:ln>
                <a:noFill/>
              </a:ln>
              <a:solidFill>
                <a:srgbClr val="000000"/>
              </a:solidFill>
              <a:effectLst/>
              <a:uLnTx/>
              <a:uFillTx/>
              <a:latin typeface="Comic Sans MS" panose="030F0702030302020204" pitchFamily="66" charset="0"/>
              <a:ea typeface="宋体"/>
              <a:cs typeface="+mn-cs"/>
            </a:endParaRPr>
          </a:p>
        </p:txBody>
      </p:sp>
      <p:sp>
        <p:nvSpPr>
          <p:cNvPr id="17" name="页脚占位符 5">
            <a:extLst>
              <a:ext uri="{FF2B5EF4-FFF2-40B4-BE49-F238E27FC236}">
                <a16:creationId xmlns:a16="http://schemas.microsoft.com/office/drawing/2014/main" id="{2900237C-3609-A08F-074A-ED9274350AD8}"/>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Comic Sans MS" panose="030F0702030302020204" pitchFamily="66" charset="0"/>
                <a:ea typeface="宋体"/>
                <a:cs typeface="+mn-cs"/>
              </a:rPr>
              <a:t>奈奎斯特</a:t>
            </a:r>
            <a:r>
              <a:rPr kumimoji="0" lang="zh-CN" altLang="zh-CN" sz="1400" b="0" i="0" u="none" strike="noStrike" kern="1200" cap="none" spc="0" normalizeH="0" baseline="0" noProof="0" dirty="0">
                <a:ln>
                  <a:noFill/>
                </a:ln>
                <a:solidFill>
                  <a:srgbClr val="000000"/>
                </a:solidFill>
                <a:effectLst/>
                <a:uLnTx/>
                <a:uFillTx/>
                <a:latin typeface="Comic Sans MS" panose="030F0702030302020204" pitchFamily="66" charset="0"/>
                <a:ea typeface="宋体"/>
                <a:cs typeface="+mn-cs"/>
              </a:rPr>
              <a:t>稳定判据(Nyquist stability criterion)</a:t>
            </a:r>
            <a:endParaRPr kumimoji="0" lang="en-US" sz="1400" b="0" i="0" u="none" strike="noStrike" kern="1200" cap="none" spc="0" normalizeH="0" baseline="0" noProof="0" dirty="0">
              <a:ln>
                <a:noFill/>
              </a:ln>
              <a:solidFill>
                <a:srgbClr val="000000"/>
              </a:solidFill>
              <a:effectLst/>
              <a:uLnTx/>
              <a:uFillTx/>
              <a:latin typeface="Comic Sans MS" panose="030F0702030302020204" pitchFamily="66" charset="0"/>
              <a:ea typeface="宋体"/>
              <a:cs typeface="+mn-cs"/>
            </a:endParaRPr>
          </a:p>
        </p:txBody>
      </p:sp>
      <p:sp>
        <p:nvSpPr>
          <p:cNvPr id="253956" name="灯片编号占位符 6">
            <a:extLst>
              <a:ext uri="{FF2B5EF4-FFF2-40B4-BE49-F238E27FC236}">
                <a16:creationId xmlns:a16="http://schemas.microsoft.com/office/drawing/2014/main" id="{6B9F245E-D418-3B9D-B9ED-9B57C9ED063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14FAE2E-BEAA-4414-B668-91C9BDB20E38}" type="slidenum">
              <a:rPr kumimoji="0" lang="zh-CN"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pic>
        <p:nvPicPr>
          <p:cNvPr id="253957" name="Picture 2">
            <a:extLst>
              <a:ext uri="{FF2B5EF4-FFF2-40B4-BE49-F238E27FC236}">
                <a16:creationId xmlns:a16="http://schemas.microsoft.com/office/drawing/2014/main" id="{15D486EE-9D04-0A4C-34EA-82798EF2A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238" y="1314450"/>
            <a:ext cx="3724275"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819" name="Object 3">
            <a:extLst>
              <a:ext uri="{FF2B5EF4-FFF2-40B4-BE49-F238E27FC236}">
                <a16:creationId xmlns:a16="http://schemas.microsoft.com/office/drawing/2014/main" id="{32C9D8BD-88F0-03B1-45DF-F6E9DDF0C87A}"/>
              </a:ext>
            </a:extLst>
          </p:cNvPr>
          <p:cNvGraphicFramePr>
            <a:graphicFrameLocks noChangeAspect="1"/>
          </p:cNvGraphicFramePr>
          <p:nvPr/>
        </p:nvGraphicFramePr>
        <p:xfrm>
          <a:off x="4616450" y="1719263"/>
          <a:ext cx="1152525" cy="452437"/>
        </p:xfrm>
        <a:graphic>
          <a:graphicData uri="http://schemas.openxmlformats.org/presentationml/2006/ole">
            <mc:AlternateContent xmlns:mc="http://schemas.openxmlformats.org/markup-compatibility/2006">
              <mc:Choice xmlns:v="urn:schemas-microsoft-com:vml" Requires="v">
                <p:oleObj r:id="rId3" imgW="585216" imgH="228998" progId="Equation.DSMT4">
                  <p:embed/>
                </p:oleObj>
              </mc:Choice>
              <mc:Fallback>
                <p:oleObj r:id="rId3" imgW="585216" imgH="228998" progId="Equation.DSMT4">
                  <p:embed/>
                  <p:pic>
                    <p:nvPicPr>
                      <p:cNvPr id="34819" name="Object 3">
                        <a:extLst>
                          <a:ext uri="{FF2B5EF4-FFF2-40B4-BE49-F238E27FC236}">
                            <a16:creationId xmlns:a16="http://schemas.microsoft.com/office/drawing/2014/main" id="{32C9D8BD-88F0-03B1-45DF-F6E9DDF0C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450" y="1719263"/>
                        <a:ext cx="1152525" cy="45243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0" name="Line 4">
            <a:extLst>
              <a:ext uri="{FF2B5EF4-FFF2-40B4-BE49-F238E27FC236}">
                <a16:creationId xmlns:a16="http://schemas.microsoft.com/office/drawing/2014/main" id="{2DACA3CA-EEF8-5433-E3A0-5F2D98F1A2E2}"/>
              </a:ext>
            </a:extLst>
          </p:cNvPr>
          <p:cNvSpPr>
            <a:spLocks noChangeShapeType="1"/>
          </p:cNvSpPr>
          <p:nvPr/>
        </p:nvSpPr>
        <p:spPr bwMode="auto">
          <a:xfrm>
            <a:off x="5472113" y="2303463"/>
            <a:ext cx="1474787" cy="1169987"/>
          </a:xfrm>
          <a:prstGeom prst="line">
            <a:avLst/>
          </a:prstGeom>
          <a:noFill/>
          <a:ln w="25400">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34821" name="Rectangle 5">
            <a:extLst>
              <a:ext uri="{FF2B5EF4-FFF2-40B4-BE49-F238E27FC236}">
                <a16:creationId xmlns:a16="http://schemas.microsoft.com/office/drawing/2014/main" id="{ADA9EEB1-04C3-BBD3-69F0-38FC76A3C4F7}"/>
              </a:ext>
            </a:extLst>
          </p:cNvPr>
          <p:cNvSpPr>
            <a:spLocks noChangeArrowheads="1"/>
          </p:cNvSpPr>
          <p:nvPr/>
        </p:nvSpPr>
        <p:spPr bwMode="auto">
          <a:xfrm>
            <a:off x="3762375" y="4643438"/>
            <a:ext cx="1098550" cy="4572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渐近线</a:t>
            </a:r>
          </a:p>
        </p:txBody>
      </p:sp>
      <p:sp>
        <p:nvSpPr>
          <p:cNvPr id="34822" name="Line 6">
            <a:extLst>
              <a:ext uri="{FF2B5EF4-FFF2-40B4-BE49-F238E27FC236}">
                <a16:creationId xmlns:a16="http://schemas.microsoft.com/office/drawing/2014/main" id="{0F35BA55-66B6-B12C-5719-FCC216FB8038}"/>
              </a:ext>
            </a:extLst>
          </p:cNvPr>
          <p:cNvSpPr>
            <a:spLocks noChangeShapeType="1"/>
          </p:cNvSpPr>
          <p:nvPr/>
        </p:nvSpPr>
        <p:spPr bwMode="auto">
          <a:xfrm flipV="1">
            <a:off x="4864100" y="4598988"/>
            <a:ext cx="1508125" cy="388937"/>
          </a:xfrm>
          <a:prstGeom prst="line">
            <a:avLst/>
          </a:prstGeom>
          <a:noFill/>
          <a:ln w="25400">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grpSp>
        <p:nvGrpSpPr>
          <p:cNvPr id="2" name="Group 16">
            <a:extLst>
              <a:ext uri="{FF2B5EF4-FFF2-40B4-BE49-F238E27FC236}">
                <a16:creationId xmlns:a16="http://schemas.microsoft.com/office/drawing/2014/main" id="{8BCEDFE4-91D0-FCD0-38A4-D249661A7004}"/>
              </a:ext>
            </a:extLst>
          </p:cNvPr>
          <p:cNvGrpSpPr>
            <a:grpSpLocks/>
          </p:cNvGrpSpPr>
          <p:nvPr/>
        </p:nvGrpSpPr>
        <p:grpSpPr bwMode="auto">
          <a:xfrm>
            <a:off x="387350" y="1854200"/>
            <a:ext cx="4410075" cy="1422400"/>
            <a:chOff x="244" y="1054"/>
            <a:chExt cx="2778" cy="896"/>
          </a:xfrm>
        </p:grpSpPr>
        <p:sp>
          <p:nvSpPr>
            <p:cNvPr id="253968" name="Text Box 10">
              <a:extLst>
                <a:ext uri="{FF2B5EF4-FFF2-40B4-BE49-F238E27FC236}">
                  <a16:creationId xmlns:a16="http://schemas.microsoft.com/office/drawing/2014/main" id="{DB56D1AF-C873-2F7B-2B5A-F9F810F88AC6}"/>
                </a:ext>
              </a:extLst>
            </p:cNvPr>
            <p:cNvSpPr txBox="1">
              <a:spLocks noChangeArrowheads="1"/>
            </p:cNvSpPr>
            <p:nvPr/>
          </p:nvSpPr>
          <p:spPr bwMode="auto">
            <a:xfrm>
              <a:off x="244" y="1054"/>
              <a:ext cx="2778"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5000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从图中可以看出，               极坐标图逆时针方向包围           点一次。            </a:t>
              </a:r>
            </a:p>
          </p:txBody>
        </p:sp>
        <p:graphicFrame>
          <p:nvGraphicFramePr>
            <p:cNvPr id="253969" name="Object 8">
              <a:extLst>
                <a:ext uri="{FF2B5EF4-FFF2-40B4-BE49-F238E27FC236}">
                  <a16:creationId xmlns:a16="http://schemas.microsoft.com/office/drawing/2014/main" id="{1C41D48F-346B-5F9F-F63F-F1160369332E}"/>
                </a:ext>
              </a:extLst>
            </p:cNvPr>
            <p:cNvGraphicFramePr>
              <a:graphicFrameLocks noChangeAspect="1"/>
            </p:cNvGraphicFramePr>
            <p:nvPr/>
          </p:nvGraphicFramePr>
          <p:xfrm>
            <a:off x="1803" y="1111"/>
            <a:ext cx="816" cy="257"/>
          </p:xfrm>
          <a:graphic>
            <a:graphicData uri="http://schemas.openxmlformats.org/presentationml/2006/ole">
              <mc:AlternateContent xmlns:mc="http://schemas.openxmlformats.org/markup-compatibility/2006">
                <mc:Choice xmlns:v="urn:schemas-microsoft-com:vml" Requires="v">
                  <p:oleObj r:id="rId5" imgW="648544" imgH="203465" progId="Equation.DSMT4">
                    <p:embed/>
                  </p:oleObj>
                </mc:Choice>
                <mc:Fallback>
                  <p:oleObj r:id="rId5" imgW="648544" imgH="203465" progId="Equation.DSMT4">
                    <p:embed/>
                    <p:pic>
                      <p:nvPicPr>
                        <p:cNvPr id="253969" name="Object 8">
                          <a:extLst>
                            <a:ext uri="{FF2B5EF4-FFF2-40B4-BE49-F238E27FC236}">
                              <a16:creationId xmlns:a16="http://schemas.microsoft.com/office/drawing/2014/main" id="{1C41D48F-346B-5F9F-F63F-F116036933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3" y="1111"/>
                          <a:ext cx="81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3970" name="Object 9">
              <a:extLst>
                <a:ext uri="{FF2B5EF4-FFF2-40B4-BE49-F238E27FC236}">
                  <a16:creationId xmlns:a16="http://schemas.microsoft.com/office/drawing/2014/main" id="{87BAE463-7781-3CC2-4E72-DDCAEE16C8AC}"/>
                </a:ext>
              </a:extLst>
            </p:cNvPr>
            <p:cNvGraphicFramePr>
              <a:graphicFrameLocks noChangeAspect="1"/>
            </p:cNvGraphicFramePr>
            <p:nvPr/>
          </p:nvGraphicFramePr>
          <p:xfrm>
            <a:off x="2228" y="1395"/>
            <a:ext cx="592" cy="248"/>
          </p:xfrm>
          <a:graphic>
            <a:graphicData uri="http://schemas.openxmlformats.org/presentationml/2006/ole">
              <mc:AlternateContent xmlns:mc="http://schemas.openxmlformats.org/markup-compatibility/2006">
                <mc:Choice xmlns:v="urn:schemas-microsoft-com:vml" Requires="v">
                  <p:oleObj r:id="rId7" imgW="483860" imgH="203731" progId="Equation.DSMT4">
                    <p:embed/>
                  </p:oleObj>
                </mc:Choice>
                <mc:Fallback>
                  <p:oleObj r:id="rId7" imgW="483860" imgH="203731" progId="Equation.DSMT4">
                    <p:embed/>
                    <p:pic>
                      <p:nvPicPr>
                        <p:cNvPr id="253970" name="Object 9">
                          <a:extLst>
                            <a:ext uri="{FF2B5EF4-FFF2-40B4-BE49-F238E27FC236}">
                              <a16:creationId xmlns:a16="http://schemas.microsoft.com/office/drawing/2014/main" id="{87BAE463-7781-3CC2-4E72-DDCAEE16C8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8" y="1395"/>
                          <a:ext cx="59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4827" name="Text Box 11">
            <a:extLst>
              <a:ext uri="{FF2B5EF4-FFF2-40B4-BE49-F238E27FC236}">
                <a16:creationId xmlns:a16="http://schemas.microsoft.com/office/drawing/2014/main" id="{4C3F7CBC-9A91-53DF-FB7D-01A50D646C83}"/>
              </a:ext>
            </a:extLst>
          </p:cNvPr>
          <p:cNvSpPr txBox="1">
            <a:spLocks noChangeArrowheads="1"/>
          </p:cNvSpPr>
          <p:nvPr/>
        </p:nvSpPr>
        <p:spPr bwMode="auto">
          <a:xfrm>
            <a:off x="387350" y="3473450"/>
            <a:ext cx="395128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5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系统的开还传递函数在</a:t>
            </a:r>
            <a:r>
              <a:rPr kumimoji="0" lang="en-US" altLang="zh-CN" sz="24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s</a:t>
            </a:r>
            <a:r>
              <a:rPr kumimoji="0" lang="zh-CN" altLang="zh-CN" sz="24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的右半平面有一个极点，从而有</a:t>
            </a:r>
            <a:r>
              <a:rPr kumimoji="0" lang="en-US" altLang="zh-CN" sz="24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N</a:t>
            </a:r>
            <a:r>
              <a:rPr kumimoji="0" lang="zh-CN" altLang="zh-CN" sz="24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a:t>
            </a:r>
            <a:r>
              <a:rPr kumimoji="0" lang="en-US" altLang="zh-CN" sz="24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P</a:t>
            </a:r>
            <a:r>
              <a:rPr kumimoji="0" lang="zh-CN" altLang="zh-CN" sz="24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，闭环系统稳定。</a:t>
            </a:r>
          </a:p>
        </p:txBody>
      </p:sp>
      <p:sp>
        <p:nvSpPr>
          <p:cNvPr id="34828" name="Text Box 12">
            <a:extLst>
              <a:ext uri="{FF2B5EF4-FFF2-40B4-BE49-F238E27FC236}">
                <a16:creationId xmlns:a16="http://schemas.microsoft.com/office/drawing/2014/main" id="{A8899ACC-5B98-6A22-3C76-539CB673725B}"/>
              </a:ext>
            </a:extLst>
          </p:cNvPr>
          <p:cNvSpPr txBox="1">
            <a:spLocks noChangeArrowheads="1"/>
          </p:cNvSpPr>
          <p:nvPr/>
        </p:nvSpPr>
        <p:spPr bwMode="auto">
          <a:xfrm>
            <a:off x="431800" y="5138738"/>
            <a:ext cx="45894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35000"/>
              </a:lnSpc>
              <a:spcBef>
                <a:spcPct val="5000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这是一个开环系统不稳定，但加了闭环以后稳定的一个例子。</a:t>
            </a:r>
          </a:p>
        </p:txBody>
      </p:sp>
      <p:graphicFrame>
        <p:nvGraphicFramePr>
          <p:cNvPr id="253965" name="Object 13">
            <a:extLst>
              <a:ext uri="{FF2B5EF4-FFF2-40B4-BE49-F238E27FC236}">
                <a16:creationId xmlns:a16="http://schemas.microsoft.com/office/drawing/2014/main" id="{AF8217DA-E5AB-8ACA-91F9-E531C22E47F2}"/>
              </a:ext>
            </a:extLst>
          </p:cNvPr>
          <p:cNvGraphicFramePr>
            <a:graphicFrameLocks noGrp="1" noChangeAspect="1"/>
          </p:cNvGraphicFramePr>
          <p:nvPr>
            <p:ph sz="half" idx="1"/>
          </p:nvPr>
        </p:nvGraphicFramePr>
        <p:xfrm>
          <a:off x="701675" y="279400"/>
          <a:ext cx="3509963" cy="857250"/>
        </p:xfrm>
        <a:graphic>
          <a:graphicData uri="http://schemas.openxmlformats.org/presentationml/2006/ole">
            <mc:AlternateContent xmlns:mc="http://schemas.openxmlformats.org/markup-compatibility/2006">
              <mc:Choice xmlns:v="urn:schemas-microsoft-com:vml" Requires="v">
                <p:oleObj r:id="rId9" imgW="1715244" imgH="419282" progId="Equation.DSMT4">
                  <p:embed/>
                </p:oleObj>
              </mc:Choice>
              <mc:Fallback>
                <p:oleObj r:id="rId9" imgW="1715244" imgH="419282" progId="Equation.DSMT4">
                  <p:embed/>
                  <p:pic>
                    <p:nvPicPr>
                      <p:cNvPr id="253965" name="Object 13">
                        <a:extLst>
                          <a:ext uri="{FF2B5EF4-FFF2-40B4-BE49-F238E27FC236}">
                            <a16:creationId xmlns:a16="http://schemas.microsoft.com/office/drawing/2014/main" id="{AF8217DA-E5AB-8ACA-91F9-E531C22E47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675" y="279400"/>
                        <a:ext cx="3509963"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3966" name="Object 14">
            <a:extLst>
              <a:ext uri="{FF2B5EF4-FFF2-40B4-BE49-F238E27FC236}">
                <a16:creationId xmlns:a16="http://schemas.microsoft.com/office/drawing/2014/main" id="{1205CDB1-096D-D70E-8599-78445A15B1A2}"/>
              </a:ext>
            </a:extLst>
          </p:cNvPr>
          <p:cNvGraphicFramePr>
            <a:graphicFrameLocks noGrp="1" noChangeAspect="1"/>
          </p:cNvGraphicFramePr>
          <p:nvPr>
            <p:ph sz="half" idx="2"/>
          </p:nvPr>
        </p:nvGraphicFramePr>
        <p:xfrm>
          <a:off x="4662488" y="233363"/>
          <a:ext cx="2879725" cy="847725"/>
        </p:xfrm>
        <a:graphic>
          <a:graphicData uri="http://schemas.openxmlformats.org/presentationml/2006/ole">
            <mc:AlternateContent xmlns:mc="http://schemas.openxmlformats.org/markup-compatibility/2006">
              <mc:Choice xmlns:v="urn:schemas-microsoft-com:vml" Requires="v">
                <p:oleObj r:id="rId11" imgW="1511956" imgH="444693" progId="Equation.DSMT4">
                  <p:embed/>
                </p:oleObj>
              </mc:Choice>
              <mc:Fallback>
                <p:oleObj r:id="rId11" imgW="1511956" imgH="444693" progId="Equation.DSMT4">
                  <p:embed/>
                  <p:pic>
                    <p:nvPicPr>
                      <p:cNvPr id="253966" name="Object 14">
                        <a:extLst>
                          <a:ext uri="{FF2B5EF4-FFF2-40B4-BE49-F238E27FC236}">
                            <a16:creationId xmlns:a16="http://schemas.microsoft.com/office/drawing/2014/main" id="{1205CDB1-096D-D70E-8599-78445A15B1A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62488" y="233363"/>
                        <a:ext cx="2879725"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1" name="Rectangle 15">
            <a:extLst>
              <a:ext uri="{FF2B5EF4-FFF2-40B4-BE49-F238E27FC236}">
                <a16:creationId xmlns:a16="http://schemas.microsoft.com/office/drawing/2014/main" id="{36E0285F-2419-B284-49AE-6AEE37E2616C}"/>
              </a:ext>
            </a:extLst>
          </p:cNvPr>
          <p:cNvSpPr>
            <a:spLocks noChangeArrowheads="1"/>
          </p:cNvSpPr>
          <p:nvPr/>
        </p:nvSpPr>
        <p:spPr bwMode="auto">
          <a:xfrm>
            <a:off x="522288" y="1223963"/>
            <a:ext cx="3976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系统</a:t>
            </a:r>
            <a:r>
              <a:rPr kumimoji="0" lang="en-US" altLang="zh-CN" sz="2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nyquist</a:t>
            </a:r>
            <a:r>
              <a:rPr kumimoji="0" lang="zh-CN" altLang="en-US" sz="2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图如右图所示。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4821"/>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3482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nodeType="clickEffect">
                                  <p:stCondLst>
                                    <p:cond delay="0"/>
                                  </p:stCondLst>
                                  <p:childTnLst>
                                    <p:set>
                                      <p:cBhvr>
                                        <p:cTn id="17" dur="1" fill="hold">
                                          <p:stCondLst>
                                            <p:cond delay="0"/>
                                          </p:stCondLst>
                                        </p:cTn>
                                        <p:tgtEl>
                                          <p:spTgt spid="34819"/>
                                        </p:tgtEl>
                                        <p:attrNameLst>
                                          <p:attrName>style.visibility</p:attrName>
                                        </p:attrNameLst>
                                      </p:cBhvr>
                                      <p:to>
                                        <p:strVal val="visible"/>
                                      </p:to>
                                    </p:set>
                                    <p:anim calcmode="lin" valueType="num">
                                      <p:cBhvr additive="base">
                                        <p:cTn id="18" dur="500" fill="hold"/>
                                        <p:tgtEl>
                                          <p:spTgt spid="34819"/>
                                        </p:tgtEl>
                                        <p:attrNameLst>
                                          <p:attrName>ppt_x</p:attrName>
                                        </p:attrNameLst>
                                      </p:cBhvr>
                                      <p:tavLst>
                                        <p:tav tm="0">
                                          <p:val>
                                            <p:strVal val="#ppt_x"/>
                                          </p:val>
                                        </p:tav>
                                        <p:tav tm="100000">
                                          <p:val>
                                            <p:strVal val="#ppt_x"/>
                                          </p:val>
                                        </p:tav>
                                      </p:tavLst>
                                    </p:anim>
                                    <p:anim calcmode="lin" valueType="num">
                                      <p:cBhvr additive="base">
                                        <p:cTn id="19" dur="500" fill="hold"/>
                                        <p:tgtEl>
                                          <p:spTgt spid="34819"/>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500"/>
                            </p:stCondLst>
                            <p:childTnLst>
                              <p:par>
                                <p:cTn id="21" presetID="2" presetClass="entr" presetSubtype="1" fill="hold" nodeType="afterEffect">
                                  <p:stCondLst>
                                    <p:cond delay="0"/>
                                  </p:stCondLst>
                                  <p:childTnLst>
                                    <p:set>
                                      <p:cBhvr>
                                        <p:cTn id="22" dur="1" fill="hold">
                                          <p:stCondLst>
                                            <p:cond delay="0"/>
                                          </p:stCondLst>
                                        </p:cTn>
                                        <p:tgtEl>
                                          <p:spTgt spid="34820"/>
                                        </p:tgtEl>
                                        <p:attrNameLst>
                                          <p:attrName>style.visibility</p:attrName>
                                        </p:attrNameLst>
                                      </p:cBhvr>
                                      <p:to>
                                        <p:strVal val="visible"/>
                                      </p:to>
                                    </p:set>
                                    <p:anim calcmode="lin" valueType="num">
                                      <p:cBhvr additive="base">
                                        <p:cTn id="23" dur="500" fill="hold"/>
                                        <p:tgtEl>
                                          <p:spTgt spid="34820"/>
                                        </p:tgtEl>
                                        <p:attrNameLst>
                                          <p:attrName>ppt_x</p:attrName>
                                        </p:attrNameLst>
                                      </p:cBhvr>
                                      <p:tavLst>
                                        <p:tav tm="0">
                                          <p:val>
                                            <p:strVal val="#ppt_x"/>
                                          </p:val>
                                        </p:tav>
                                        <p:tav tm="100000">
                                          <p:val>
                                            <p:strVal val="#ppt_x"/>
                                          </p:val>
                                        </p:tav>
                                      </p:tavLst>
                                    </p:anim>
                                    <p:anim calcmode="lin" valueType="num">
                                      <p:cBhvr additive="base">
                                        <p:cTn id="24" dur="500" fill="hold"/>
                                        <p:tgtEl>
                                          <p:spTgt spid="34820"/>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4827">
                                            <p:txEl>
                                              <p:pRg st="0" end="0"/>
                                            </p:txEl>
                                          </p:spTgt>
                                        </p:tgtEl>
                                        <p:attrNameLst>
                                          <p:attrName>style.visibility</p:attrName>
                                        </p:attrNameLst>
                                      </p:cBhvr>
                                      <p:to>
                                        <p:strVal val="visible"/>
                                      </p:to>
                                    </p:set>
                                    <p:animEffect transition="in" filter="wipe(left)">
                                      <p:cBhvr>
                                        <p:cTn id="33" dur="2000"/>
                                        <p:tgtEl>
                                          <p:spTgt spid="34827">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4828">
                                            <p:txEl>
                                              <p:pRg st="0" end="0"/>
                                            </p:txEl>
                                          </p:spTgt>
                                        </p:tgtEl>
                                        <p:attrNameLst>
                                          <p:attrName>style.visibility</p:attrName>
                                        </p:attrNameLst>
                                      </p:cBhvr>
                                      <p:to>
                                        <p:strVal val="visible"/>
                                      </p:to>
                                    </p:set>
                                    <p:animEffect transition="in" filter="wipe(left)">
                                      <p:cBhvr>
                                        <p:cTn id="38" dur="2000"/>
                                        <p:tgtEl>
                                          <p:spTgt spid="348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animBg="1" autoUpdateAnimBg="0"/>
      <p:bldP spid="348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2">
            <a:extLst>
              <a:ext uri="{FF2B5EF4-FFF2-40B4-BE49-F238E27FC236}">
                <a16:creationId xmlns:a16="http://schemas.microsoft.com/office/drawing/2014/main" id="{F2C29509-4226-3600-BECC-A9601EE54223}"/>
              </a:ext>
            </a:extLst>
          </p:cNvPr>
          <p:cNvSpPr>
            <a:spLocks noGrp="1"/>
          </p:cNvSpPr>
          <p:nvPr>
            <p:ph type="dt"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6B4C39B6-AEF5-499D-B2AA-75F0284F9F0D}" type="datetime1">
              <a:rPr kumimoji="0" lang="zh-CN" altLang="en-US" sz="1400" b="0" i="0" u="none" strike="noStrike" kern="1200" cap="none" spc="0" normalizeH="0" baseline="0" noProof="0">
                <a:ln>
                  <a:noFill/>
                </a:ln>
                <a:solidFill>
                  <a:srgbClr val="000000"/>
                </a:solidFill>
                <a:effectLst/>
                <a:uLnTx/>
                <a:uFillTx/>
                <a:latin typeface="Comic Sans MS" panose="030F0702030302020204" pitchFamily="66" charset="0"/>
                <a:ea typeface="宋体"/>
                <a:cs typeface="+mn-cs"/>
              </a:rPr>
              <a:pPr marL="0" marR="0" lvl="0" indent="0" algn="l" defTabSz="914400" rtl="0" eaLnBrk="0" fontAlgn="base" latinLnBrk="0" hangingPunct="0">
                <a:lnSpc>
                  <a:spcPct val="100000"/>
                </a:lnSpc>
                <a:spcBef>
                  <a:spcPct val="0"/>
                </a:spcBef>
                <a:spcAft>
                  <a:spcPct val="0"/>
                </a:spcAft>
                <a:buClrTx/>
                <a:buSzTx/>
                <a:buFontTx/>
                <a:buNone/>
                <a:tabLst/>
                <a:defRPr/>
              </a:pPr>
              <a:t>2024/5/31</a:t>
            </a:fld>
            <a:endParaRPr kumimoji="0" lang="en-US" sz="1400" b="0" i="0" u="none" strike="noStrike" kern="1200" cap="none" spc="0" normalizeH="0" baseline="0" noProof="0">
              <a:ln>
                <a:noFill/>
              </a:ln>
              <a:solidFill>
                <a:srgbClr val="000000"/>
              </a:solidFill>
              <a:effectLst/>
              <a:uLnTx/>
              <a:uFillTx/>
              <a:latin typeface="Comic Sans MS" panose="030F0702030302020204" pitchFamily="66" charset="0"/>
              <a:ea typeface="宋体"/>
              <a:cs typeface="+mn-cs"/>
            </a:endParaRPr>
          </a:p>
        </p:txBody>
      </p:sp>
      <p:sp>
        <p:nvSpPr>
          <p:cNvPr id="12" name="页脚占位符 3">
            <a:extLst>
              <a:ext uri="{FF2B5EF4-FFF2-40B4-BE49-F238E27FC236}">
                <a16:creationId xmlns:a16="http://schemas.microsoft.com/office/drawing/2014/main" id="{FF443474-854D-E491-5B4C-95EA96D26AE4}"/>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Comic Sans MS" panose="030F0702030302020204" pitchFamily="66" charset="0"/>
                <a:ea typeface="宋体"/>
                <a:cs typeface="+mn-cs"/>
              </a:rPr>
              <a:t>奈奎斯特</a:t>
            </a:r>
            <a:r>
              <a:rPr kumimoji="0" lang="zh-CN" altLang="zh-CN" sz="1400" b="0" i="0" u="none" strike="noStrike" kern="1200" cap="none" spc="0" normalizeH="0" baseline="0" noProof="0" dirty="0">
                <a:ln>
                  <a:noFill/>
                </a:ln>
                <a:solidFill>
                  <a:srgbClr val="000000"/>
                </a:solidFill>
                <a:effectLst/>
                <a:uLnTx/>
                <a:uFillTx/>
                <a:latin typeface="Comic Sans MS" panose="030F0702030302020204" pitchFamily="66" charset="0"/>
                <a:ea typeface="宋体"/>
                <a:cs typeface="+mn-cs"/>
              </a:rPr>
              <a:t>稳定判据(Nyquist stability criterion)</a:t>
            </a:r>
            <a:endParaRPr kumimoji="0" lang="en-US" sz="1400" b="0" i="0" u="none" strike="noStrike" kern="1200" cap="none" spc="0" normalizeH="0" baseline="0" noProof="0" dirty="0">
              <a:ln>
                <a:noFill/>
              </a:ln>
              <a:solidFill>
                <a:srgbClr val="000000"/>
              </a:solidFill>
              <a:effectLst/>
              <a:uLnTx/>
              <a:uFillTx/>
              <a:latin typeface="Comic Sans MS" panose="030F0702030302020204" pitchFamily="66" charset="0"/>
              <a:ea typeface="宋体"/>
              <a:cs typeface="+mn-cs"/>
            </a:endParaRPr>
          </a:p>
        </p:txBody>
      </p:sp>
      <p:sp>
        <p:nvSpPr>
          <p:cNvPr id="258052" name="灯片编号占位符 4">
            <a:extLst>
              <a:ext uri="{FF2B5EF4-FFF2-40B4-BE49-F238E27FC236}">
                <a16:creationId xmlns:a16="http://schemas.microsoft.com/office/drawing/2014/main" id="{569F6FE9-985A-98B6-2964-D0832B8E767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B129275-D41C-4CDF-8E2E-E8F6EFBAF9D2}" type="slidenum">
              <a:rPr kumimoji="0" lang="zh-CN"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258053" name="Rectangle 2">
            <a:extLst>
              <a:ext uri="{FF2B5EF4-FFF2-40B4-BE49-F238E27FC236}">
                <a16:creationId xmlns:a16="http://schemas.microsoft.com/office/drawing/2014/main" id="{FC1CB7B3-FEE3-ED30-4FD2-4F16B9481D05}"/>
              </a:ext>
            </a:extLst>
          </p:cNvPr>
          <p:cNvSpPr>
            <a:spLocks noChangeArrowheads="1"/>
          </p:cNvSpPr>
          <p:nvPr/>
        </p:nvSpPr>
        <p:spPr bwMode="auto">
          <a:xfrm>
            <a:off x="296863" y="458788"/>
            <a:ext cx="7370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0000"/>
                </a:solidFill>
                <a:effectLst/>
                <a:uLnTx/>
                <a:uFillTx/>
                <a:latin typeface="华文中宋" panose="02010600040101010101" pitchFamily="2" charset="-122"/>
                <a:ea typeface="宋体" panose="02010600030101010101" pitchFamily="2" charset="-122"/>
                <a:cs typeface="+mn-cs"/>
              </a:rPr>
              <a:t>【</a:t>
            </a:r>
            <a:r>
              <a:rPr kumimoji="0" lang="zh-CN" altLang="en-US" sz="2800" b="0" i="0" u="none" strike="noStrike" kern="1200" cap="none" spc="0" normalizeH="0" baseline="0" noProof="0">
                <a:ln>
                  <a:noFill/>
                </a:ln>
                <a:solidFill>
                  <a:srgbClr val="FF0000"/>
                </a:solidFill>
                <a:effectLst/>
                <a:uLnTx/>
                <a:uFillTx/>
                <a:latin typeface="华文中宋" panose="02010600040101010101" pitchFamily="2" charset="-122"/>
                <a:ea typeface="宋体" panose="02010600030101010101" pitchFamily="2" charset="-122"/>
                <a:cs typeface="+mn-cs"/>
              </a:rPr>
              <a:t>例</a:t>
            </a:r>
            <a:r>
              <a:rPr kumimoji="0" lang="en-US" altLang="zh-CN" sz="2800" b="0" i="0" u="none" strike="noStrike" kern="1200" cap="none" spc="0" normalizeH="0" baseline="0" noProof="0">
                <a:ln>
                  <a:noFill/>
                </a:ln>
                <a:solidFill>
                  <a:srgbClr val="FF0000"/>
                </a:solidFill>
                <a:effectLst/>
                <a:uLnTx/>
                <a:uFillTx/>
                <a:latin typeface="华文中宋" panose="02010600040101010101" pitchFamily="2" charset="-122"/>
                <a:ea typeface="宋体" panose="02010600030101010101" pitchFamily="2" charset="-122"/>
                <a:cs typeface="+mn-cs"/>
              </a:rPr>
              <a:t>5-14】</a:t>
            </a:r>
            <a:r>
              <a:rPr kumimoji="0" lang="en-US" altLang="zh-CN" sz="28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 </a:t>
            </a:r>
            <a:r>
              <a:rPr kumimoji="0" lang="zh-CN" altLang="en-US" sz="28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设一个闭环系统具有下列开环传递函数：</a:t>
            </a:r>
          </a:p>
        </p:txBody>
      </p:sp>
      <p:graphicFrame>
        <p:nvGraphicFramePr>
          <p:cNvPr id="258054" name="Object 3">
            <a:extLst>
              <a:ext uri="{FF2B5EF4-FFF2-40B4-BE49-F238E27FC236}">
                <a16:creationId xmlns:a16="http://schemas.microsoft.com/office/drawing/2014/main" id="{A384FA20-D7BB-9566-0984-CC72985024C9}"/>
              </a:ext>
            </a:extLst>
          </p:cNvPr>
          <p:cNvGraphicFramePr>
            <a:graphicFrameLocks noGrp="1" noChangeAspect="1"/>
          </p:cNvGraphicFramePr>
          <p:nvPr>
            <p:ph/>
          </p:nvPr>
        </p:nvGraphicFramePr>
        <p:xfrm>
          <a:off x="512763" y="842963"/>
          <a:ext cx="3457575" cy="706437"/>
        </p:xfrm>
        <a:graphic>
          <a:graphicData uri="http://schemas.openxmlformats.org/presentationml/2006/ole">
            <mc:AlternateContent xmlns:mc="http://schemas.openxmlformats.org/markup-compatibility/2006">
              <mc:Choice xmlns:v="urn:schemas-microsoft-com:vml" Requires="v">
                <p:oleObj r:id="rId2" imgW="1322522" imgH="419646" progId="Equation.DSMT4">
                  <p:embed/>
                </p:oleObj>
              </mc:Choice>
              <mc:Fallback>
                <p:oleObj r:id="rId2" imgW="1322522" imgH="419646" progId="Equation.DSMT4">
                  <p:embed/>
                  <p:pic>
                    <p:nvPicPr>
                      <p:cNvPr id="258054" name="Object 3">
                        <a:extLst>
                          <a:ext uri="{FF2B5EF4-FFF2-40B4-BE49-F238E27FC236}">
                            <a16:creationId xmlns:a16="http://schemas.microsoft.com/office/drawing/2014/main" id="{A384FA20-D7BB-9566-0984-CC7298502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63" y="842963"/>
                        <a:ext cx="3457575"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8055" name="Rectangle 4">
            <a:extLst>
              <a:ext uri="{FF2B5EF4-FFF2-40B4-BE49-F238E27FC236}">
                <a16:creationId xmlns:a16="http://schemas.microsoft.com/office/drawing/2014/main" id="{9C8F665F-F233-4E8D-2CC5-4D45C6012AF3}"/>
              </a:ext>
            </a:extLst>
          </p:cNvPr>
          <p:cNvSpPr>
            <a:spLocks noChangeArrowheads="1"/>
          </p:cNvSpPr>
          <p:nvPr/>
        </p:nvSpPr>
        <p:spPr bwMode="auto">
          <a:xfrm>
            <a:off x="3968750" y="930275"/>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试确定该闭环系统的稳定性。</a:t>
            </a:r>
          </a:p>
        </p:txBody>
      </p:sp>
      <p:graphicFrame>
        <p:nvGraphicFramePr>
          <p:cNvPr id="31749" name="Object 5">
            <a:extLst>
              <a:ext uri="{FF2B5EF4-FFF2-40B4-BE49-F238E27FC236}">
                <a16:creationId xmlns:a16="http://schemas.microsoft.com/office/drawing/2014/main" id="{91B254F6-B00B-25DC-E586-92153263B56A}"/>
              </a:ext>
            </a:extLst>
          </p:cNvPr>
          <p:cNvGraphicFramePr>
            <a:graphicFrameLocks noChangeAspect="1"/>
          </p:cNvGraphicFramePr>
          <p:nvPr/>
        </p:nvGraphicFramePr>
        <p:xfrm>
          <a:off x="881063" y="2168525"/>
          <a:ext cx="7145337" cy="827088"/>
        </p:xfrm>
        <a:graphic>
          <a:graphicData uri="http://schemas.openxmlformats.org/presentationml/2006/ole">
            <mc:AlternateContent xmlns:mc="http://schemas.openxmlformats.org/markup-compatibility/2006">
              <mc:Choice xmlns:v="urn:schemas-microsoft-com:vml" Requires="v">
                <p:oleObj r:id="rId4" imgW="3581400" imgH="419100" progId="Equation.DSMT4">
                  <p:embed/>
                </p:oleObj>
              </mc:Choice>
              <mc:Fallback>
                <p:oleObj r:id="rId4" imgW="3581400" imgH="419100" progId="Equation.DSMT4">
                  <p:embed/>
                  <p:pic>
                    <p:nvPicPr>
                      <p:cNvPr id="31749" name="Object 5">
                        <a:extLst>
                          <a:ext uri="{FF2B5EF4-FFF2-40B4-BE49-F238E27FC236}">
                            <a16:creationId xmlns:a16="http://schemas.microsoft.com/office/drawing/2014/main" id="{91B254F6-B00B-25DC-E586-92153263B5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063" y="2168525"/>
                        <a:ext cx="714533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0" name="Object 6">
            <a:extLst>
              <a:ext uri="{FF2B5EF4-FFF2-40B4-BE49-F238E27FC236}">
                <a16:creationId xmlns:a16="http://schemas.microsoft.com/office/drawing/2014/main" id="{269A1150-1B3E-AAC9-0C0B-76B960936D74}"/>
              </a:ext>
            </a:extLst>
          </p:cNvPr>
          <p:cNvGraphicFramePr>
            <a:graphicFrameLocks noChangeAspect="1"/>
          </p:cNvGraphicFramePr>
          <p:nvPr/>
        </p:nvGraphicFramePr>
        <p:xfrm>
          <a:off x="1016000" y="3249613"/>
          <a:ext cx="6602413" cy="838200"/>
        </p:xfrm>
        <a:graphic>
          <a:graphicData uri="http://schemas.openxmlformats.org/presentationml/2006/ole">
            <mc:AlternateContent xmlns:mc="http://schemas.openxmlformats.org/markup-compatibility/2006">
              <mc:Choice xmlns:v="urn:schemas-microsoft-com:vml" Requires="v">
                <p:oleObj r:id="rId6" imgW="3048000" imgH="419100" progId="Equation.DSMT4">
                  <p:embed/>
                </p:oleObj>
              </mc:Choice>
              <mc:Fallback>
                <p:oleObj r:id="rId6" imgW="3048000" imgH="419100" progId="Equation.DSMT4">
                  <p:embed/>
                  <p:pic>
                    <p:nvPicPr>
                      <p:cNvPr id="31750" name="Object 6">
                        <a:extLst>
                          <a:ext uri="{FF2B5EF4-FFF2-40B4-BE49-F238E27FC236}">
                            <a16:creationId xmlns:a16="http://schemas.microsoft.com/office/drawing/2014/main" id="{269A1150-1B3E-AAC9-0C0B-76B960936D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000" y="3249613"/>
                        <a:ext cx="66024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1" name="Object 7">
            <a:extLst>
              <a:ext uri="{FF2B5EF4-FFF2-40B4-BE49-F238E27FC236}">
                <a16:creationId xmlns:a16="http://schemas.microsoft.com/office/drawing/2014/main" id="{DDA1BC41-AF67-C67D-A5DD-EA111F1F98E7}"/>
              </a:ext>
            </a:extLst>
          </p:cNvPr>
          <p:cNvGraphicFramePr>
            <a:graphicFrameLocks noChangeAspect="1"/>
          </p:cNvGraphicFramePr>
          <p:nvPr/>
        </p:nvGraphicFramePr>
        <p:xfrm>
          <a:off x="1042988" y="4408488"/>
          <a:ext cx="5340350" cy="438150"/>
        </p:xfrm>
        <a:graphic>
          <a:graphicData uri="http://schemas.openxmlformats.org/presentationml/2006/ole">
            <mc:AlternateContent xmlns:mc="http://schemas.openxmlformats.org/markup-compatibility/2006">
              <mc:Choice xmlns:v="urn:schemas-microsoft-com:vml" Requires="v">
                <p:oleObj r:id="rId8" imgW="2832100" imgH="228600" progId="Equation.DSMT4">
                  <p:embed/>
                </p:oleObj>
              </mc:Choice>
              <mc:Fallback>
                <p:oleObj r:id="rId8" imgW="2832100" imgH="228600" progId="Equation.DSMT4">
                  <p:embed/>
                  <p:pic>
                    <p:nvPicPr>
                      <p:cNvPr id="31751" name="Object 7">
                        <a:extLst>
                          <a:ext uri="{FF2B5EF4-FFF2-40B4-BE49-F238E27FC236}">
                            <a16:creationId xmlns:a16="http://schemas.microsoft.com/office/drawing/2014/main" id="{DDA1BC41-AF67-C67D-A5DD-EA111F1F98E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4408488"/>
                        <a:ext cx="53403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2" name="Object 8">
            <a:extLst>
              <a:ext uri="{FF2B5EF4-FFF2-40B4-BE49-F238E27FC236}">
                <a16:creationId xmlns:a16="http://schemas.microsoft.com/office/drawing/2014/main" id="{EFD37921-01AC-35AA-6768-12482DFE36E9}"/>
              </a:ext>
            </a:extLst>
          </p:cNvPr>
          <p:cNvGraphicFramePr>
            <a:graphicFrameLocks noChangeAspect="1"/>
          </p:cNvGraphicFramePr>
          <p:nvPr/>
        </p:nvGraphicFramePr>
        <p:xfrm>
          <a:off x="1062038" y="5049838"/>
          <a:ext cx="5675312" cy="438150"/>
        </p:xfrm>
        <a:graphic>
          <a:graphicData uri="http://schemas.openxmlformats.org/presentationml/2006/ole">
            <mc:AlternateContent xmlns:mc="http://schemas.openxmlformats.org/markup-compatibility/2006">
              <mc:Choice xmlns:v="urn:schemas-microsoft-com:vml" Requires="v">
                <p:oleObj r:id="rId10" imgW="3009900" imgH="228600" progId="Equation.DSMT4">
                  <p:embed/>
                </p:oleObj>
              </mc:Choice>
              <mc:Fallback>
                <p:oleObj r:id="rId10" imgW="3009900" imgH="228600" progId="Equation.DSMT4">
                  <p:embed/>
                  <p:pic>
                    <p:nvPicPr>
                      <p:cNvPr id="31752" name="Object 8">
                        <a:extLst>
                          <a:ext uri="{FF2B5EF4-FFF2-40B4-BE49-F238E27FC236}">
                            <a16:creationId xmlns:a16="http://schemas.microsoft.com/office/drawing/2014/main" id="{EFD37921-01AC-35AA-6768-12482DFE36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2038" y="5049838"/>
                        <a:ext cx="56753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8060" name="Text Box 9">
            <a:extLst>
              <a:ext uri="{FF2B5EF4-FFF2-40B4-BE49-F238E27FC236}">
                <a16:creationId xmlns:a16="http://schemas.microsoft.com/office/drawing/2014/main" id="{21C97EB4-5A82-E3B7-C420-ECFD88F6CE68}"/>
              </a:ext>
            </a:extLst>
          </p:cNvPr>
          <p:cNvSpPr txBox="1">
            <a:spLocks noChangeArrowheads="1"/>
          </p:cNvSpPr>
          <p:nvPr/>
        </p:nvSpPr>
        <p:spPr bwMode="auto">
          <a:xfrm>
            <a:off x="476250" y="1584325"/>
            <a:ext cx="611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解：根据题目给定的开还传递函数，可得：</a:t>
            </a:r>
          </a:p>
        </p:txBody>
      </p:sp>
      <p:sp>
        <p:nvSpPr>
          <p:cNvPr id="31754" name="Text Box 10">
            <a:extLst>
              <a:ext uri="{FF2B5EF4-FFF2-40B4-BE49-F238E27FC236}">
                <a16:creationId xmlns:a16="http://schemas.microsoft.com/office/drawing/2014/main" id="{AA80656E-0BCE-EC5D-1562-C79970040A45}"/>
              </a:ext>
            </a:extLst>
          </p:cNvPr>
          <p:cNvSpPr txBox="1">
            <a:spLocks noChangeArrowheads="1"/>
          </p:cNvSpPr>
          <p:nvPr/>
        </p:nvSpPr>
        <p:spPr bwMode="auto">
          <a:xfrm>
            <a:off x="566738" y="5786438"/>
            <a:ext cx="5373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因此得到题目的</a:t>
            </a:r>
            <a:r>
              <a:rPr kumimoji="0" lang="en-US" altLang="zh-CN" sz="28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Nyquist</a:t>
            </a:r>
            <a:r>
              <a:rPr kumimoji="0" lang="zh-CN" altLang="en-US" sz="28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图如下：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nodeType="clickEffect">
                                  <p:stCondLst>
                                    <p:cond delay="0"/>
                                  </p:stCondLst>
                                  <p:childTnLst>
                                    <p:set>
                                      <p:cBhvr>
                                        <p:cTn id="10" dur="1" fill="hold">
                                          <p:stCondLst>
                                            <p:cond delay="0"/>
                                          </p:stCondLst>
                                        </p:cTn>
                                        <p:tgtEl>
                                          <p:spTgt spid="31750"/>
                                        </p:tgtEl>
                                        <p:attrNameLst>
                                          <p:attrName>style.visibility</p:attrName>
                                        </p:attrNameLst>
                                      </p:cBhvr>
                                      <p:to>
                                        <p:strVal val="visible"/>
                                      </p:to>
                                    </p:set>
                                    <p:animEffect transition="in" filter="slide(fromBottom)">
                                      <p:cBhvr>
                                        <p:cTn id="11" dur="500"/>
                                        <p:tgtEl>
                                          <p:spTgt spid="3175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31751"/>
                                        </p:tgtEl>
                                        <p:attrNameLst>
                                          <p:attrName>style.visibility</p:attrName>
                                        </p:attrNameLst>
                                      </p:cBhvr>
                                      <p:to>
                                        <p:strVal val="visible"/>
                                      </p:to>
                                    </p:set>
                                    <p:animEffect transition="in" filter="slide(fromBottom)">
                                      <p:cBhvr>
                                        <p:cTn id="16" dur="500"/>
                                        <p:tgtEl>
                                          <p:spTgt spid="317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31752"/>
                                        </p:tgtEl>
                                        <p:attrNameLst>
                                          <p:attrName>style.visibility</p:attrName>
                                        </p:attrNameLst>
                                      </p:cBhvr>
                                      <p:to>
                                        <p:strVal val="visible"/>
                                      </p:to>
                                    </p:set>
                                    <p:animEffect transition="in" filter="slide(fromBottom)">
                                      <p:cBhvr>
                                        <p:cTn id="21" dur="500"/>
                                        <p:tgtEl>
                                          <p:spTgt spid="3175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1754"/>
                                        </p:tgtEl>
                                        <p:attrNameLst>
                                          <p:attrName>style.visibility</p:attrName>
                                        </p:attrNameLst>
                                      </p:cBhvr>
                                      <p:to>
                                        <p:strVal val="visible"/>
                                      </p:to>
                                    </p:set>
                                    <p:animEffect transition="in" filter="wipe(left)">
                                      <p:cBhvr>
                                        <p:cTn id="26" dur="2000"/>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1">
            <a:extLst>
              <a:ext uri="{FF2B5EF4-FFF2-40B4-BE49-F238E27FC236}">
                <a16:creationId xmlns:a16="http://schemas.microsoft.com/office/drawing/2014/main" id="{9FE6BFE3-DC34-FD59-8C97-C1CDDB6D0850}"/>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717FE8D-DB64-438F-931A-098F85F9B93A}"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5" name="页脚占位符 2">
            <a:extLst>
              <a:ext uri="{FF2B5EF4-FFF2-40B4-BE49-F238E27FC236}">
                <a16:creationId xmlns:a16="http://schemas.microsoft.com/office/drawing/2014/main" id="{84839735-399A-6C2E-D54A-BBDF966EA5F6}"/>
              </a:ext>
            </a:extLst>
          </p:cNvPr>
          <p:cNvSpPr>
            <a:spLocks noGrp="1"/>
          </p:cNvSpPr>
          <p:nvPr>
            <p:ph type="ftr" sz="quarter" idx="11"/>
          </p:nvPr>
        </p:nvSpPr>
        <p:spPr/>
        <p: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时域分析法--稳态误差分析(Steady error analyse)</a:t>
            </a:r>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57700" name="灯片编号占位符 3">
            <a:extLst>
              <a:ext uri="{FF2B5EF4-FFF2-40B4-BE49-F238E27FC236}">
                <a16:creationId xmlns:a16="http://schemas.microsoft.com/office/drawing/2014/main" id="{5A332FCE-0620-CD11-2CA9-FE88CB698D9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637C7B-1703-44C2-B82B-21CD4FAB9BB6}" type="slidenum">
              <a:rPr kumimoji="0" lang="zh-CN" altLang="en-US"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157701" name="Comment 2">
            <a:extLst>
              <a:ext uri="{FF2B5EF4-FFF2-40B4-BE49-F238E27FC236}">
                <a16:creationId xmlns:a16="http://schemas.microsoft.com/office/drawing/2014/main" id="{A6F8423B-E8A2-139F-ACDD-13193053F133}"/>
              </a:ext>
            </a:extLst>
          </p:cNvPr>
          <p:cNvSpPr>
            <a:spLocks noChangeArrowheads="1"/>
          </p:cNvSpPr>
          <p:nvPr/>
        </p:nvSpPr>
        <p:spPr bwMode="auto">
          <a:xfrm>
            <a:off x="6400800" y="0"/>
            <a:ext cx="27432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1600" b="0" i="0" u="none" strike="noStrike" kern="1200" cap="none" spc="0" normalizeH="0" baseline="0" noProof="0">
                <a:ln>
                  <a:noFill/>
                </a:ln>
                <a:solidFill>
                  <a:srgbClr val="000000"/>
                </a:solidFill>
                <a:effectLst/>
                <a:uLnTx/>
                <a:uFillTx/>
                <a:latin typeface="Arial" panose="020B0604020202020204" pitchFamily="34" charset="0"/>
                <a:ea typeface="华文中宋" panose="02010600040101010101" pitchFamily="2" charset="-122"/>
                <a:cs typeface="+mn-cs"/>
              </a:rPr>
              <a:t>扰动输入作用下的稳态误差</a:t>
            </a:r>
          </a:p>
        </p:txBody>
      </p:sp>
      <p:grpSp>
        <p:nvGrpSpPr>
          <p:cNvPr id="157702" name="Group 3">
            <a:extLst>
              <a:ext uri="{FF2B5EF4-FFF2-40B4-BE49-F238E27FC236}">
                <a16:creationId xmlns:a16="http://schemas.microsoft.com/office/drawing/2014/main" id="{0562EE79-EEF1-195A-1F1B-9F82E3BE87AB}"/>
              </a:ext>
            </a:extLst>
          </p:cNvPr>
          <p:cNvGrpSpPr>
            <a:grpSpLocks/>
          </p:cNvGrpSpPr>
          <p:nvPr/>
        </p:nvGrpSpPr>
        <p:grpSpPr bwMode="auto">
          <a:xfrm>
            <a:off x="381000" y="460376"/>
            <a:ext cx="8763000" cy="919163"/>
            <a:chOff x="240" y="419"/>
            <a:chExt cx="5520" cy="579"/>
          </a:xfrm>
        </p:grpSpPr>
        <p:sp>
          <p:nvSpPr>
            <p:cNvPr id="157708" name="Text Box 4">
              <a:extLst>
                <a:ext uri="{FF2B5EF4-FFF2-40B4-BE49-F238E27FC236}">
                  <a16:creationId xmlns:a16="http://schemas.microsoft.com/office/drawing/2014/main" id="{159CB9FC-381F-B10E-6932-71050418FE9B}"/>
                </a:ext>
              </a:extLst>
            </p:cNvPr>
            <p:cNvSpPr txBox="1">
              <a:spLocks noChangeArrowheads="1"/>
            </p:cNvSpPr>
            <p:nvPr/>
          </p:nvSpPr>
          <p:spPr bwMode="auto">
            <a:xfrm>
              <a:off x="240" y="480"/>
              <a:ext cx="552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可见，      不仅与                      有关，还与            和          有关（扰动点到偏差之间的那部分通道传递函数）。      </a:t>
              </a:r>
            </a:p>
          </p:txBody>
        </p:sp>
        <p:graphicFrame>
          <p:nvGraphicFramePr>
            <p:cNvPr id="157709" name="Object 5">
              <a:extLst>
                <a:ext uri="{FF2B5EF4-FFF2-40B4-BE49-F238E27FC236}">
                  <a16:creationId xmlns:a16="http://schemas.microsoft.com/office/drawing/2014/main" id="{B0E0EB0C-2588-9E8E-92BB-B589724837FA}"/>
                </a:ext>
              </a:extLst>
            </p:cNvPr>
            <p:cNvGraphicFramePr>
              <a:graphicFrameLocks noChangeAspect="1"/>
            </p:cNvGraphicFramePr>
            <p:nvPr/>
          </p:nvGraphicFramePr>
          <p:xfrm>
            <a:off x="768" y="419"/>
            <a:ext cx="408" cy="408"/>
          </p:xfrm>
          <a:graphic>
            <a:graphicData uri="http://schemas.openxmlformats.org/presentationml/2006/ole">
              <mc:AlternateContent xmlns:mc="http://schemas.openxmlformats.org/markup-compatibility/2006">
                <mc:Choice xmlns:v="urn:schemas-microsoft-com:vml" Requires="v">
                  <p:oleObj name="Equation" r:id="rId2" imgW="228600" imgH="228600" progId="Equation.3">
                    <p:embed/>
                  </p:oleObj>
                </mc:Choice>
                <mc:Fallback>
                  <p:oleObj name="Equation" r:id="rId2" imgW="228600" imgH="228600" progId="Equation.3">
                    <p:embed/>
                    <p:pic>
                      <p:nvPicPr>
                        <p:cNvPr id="157709" name="Object 5">
                          <a:extLst>
                            <a:ext uri="{FF2B5EF4-FFF2-40B4-BE49-F238E27FC236}">
                              <a16:creationId xmlns:a16="http://schemas.microsoft.com/office/drawing/2014/main" id="{B0E0EB0C-2588-9E8E-92BB-B58972483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 y="419"/>
                          <a:ext cx="408"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10" name="Object 6">
              <a:extLst>
                <a:ext uri="{FF2B5EF4-FFF2-40B4-BE49-F238E27FC236}">
                  <a16:creationId xmlns:a16="http://schemas.microsoft.com/office/drawing/2014/main" id="{C344BDD3-5E74-D140-ABAB-200B5EB7E736}"/>
                </a:ext>
              </a:extLst>
            </p:cNvPr>
            <p:cNvGraphicFramePr>
              <a:graphicFrameLocks noChangeAspect="1"/>
            </p:cNvGraphicFramePr>
            <p:nvPr/>
          </p:nvGraphicFramePr>
          <p:xfrm>
            <a:off x="1780" y="510"/>
            <a:ext cx="1004" cy="279"/>
          </p:xfrm>
          <a:graphic>
            <a:graphicData uri="http://schemas.openxmlformats.org/presentationml/2006/ole">
              <mc:AlternateContent xmlns:mc="http://schemas.openxmlformats.org/markup-compatibility/2006">
                <mc:Choice xmlns:v="urn:schemas-microsoft-com:vml" Requires="v">
                  <p:oleObj name="公式" r:id="rId4" imgW="825500" imgH="228600" progId="Equation.3">
                    <p:embed/>
                  </p:oleObj>
                </mc:Choice>
                <mc:Fallback>
                  <p:oleObj name="公式" r:id="rId4" imgW="825500" imgH="228600" progId="Equation.3">
                    <p:embed/>
                    <p:pic>
                      <p:nvPicPr>
                        <p:cNvPr id="157710" name="Object 6">
                          <a:extLst>
                            <a:ext uri="{FF2B5EF4-FFF2-40B4-BE49-F238E27FC236}">
                              <a16:creationId xmlns:a16="http://schemas.microsoft.com/office/drawing/2014/main" id="{C344BDD3-5E74-D140-ABAB-200B5EB7E7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0" y="510"/>
                          <a:ext cx="1004"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11" name="Object 7">
              <a:extLst>
                <a:ext uri="{FF2B5EF4-FFF2-40B4-BE49-F238E27FC236}">
                  <a16:creationId xmlns:a16="http://schemas.microsoft.com/office/drawing/2014/main" id="{68A5898E-2E70-E16A-7003-52C7099BB94A}"/>
                </a:ext>
              </a:extLst>
            </p:cNvPr>
            <p:cNvGraphicFramePr>
              <a:graphicFrameLocks noChangeAspect="1"/>
            </p:cNvGraphicFramePr>
            <p:nvPr/>
          </p:nvGraphicFramePr>
          <p:xfrm>
            <a:off x="3764" y="490"/>
            <a:ext cx="556" cy="305"/>
          </p:xfrm>
          <a:graphic>
            <a:graphicData uri="http://schemas.openxmlformats.org/presentationml/2006/ole">
              <mc:AlternateContent xmlns:mc="http://schemas.openxmlformats.org/markup-compatibility/2006">
                <mc:Choice xmlns:v="urn:schemas-microsoft-com:vml" Requires="v">
                  <p:oleObj name="Equation" r:id="rId6" imgW="393359" imgH="215713" progId="Equation.3">
                    <p:embed/>
                  </p:oleObj>
                </mc:Choice>
                <mc:Fallback>
                  <p:oleObj name="Equation" r:id="rId6" imgW="393359" imgH="215713" progId="Equation.3">
                    <p:embed/>
                    <p:pic>
                      <p:nvPicPr>
                        <p:cNvPr id="157711" name="Object 7">
                          <a:extLst>
                            <a:ext uri="{FF2B5EF4-FFF2-40B4-BE49-F238E27FC236}">
                              <a16:creationId xmlns:a16="http://schemas.microsoft.com/office/drawing/2014/main" id="{68A5898E-2E70-E16A-7003-52C7099BB9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4" y="490"/>
                          <a:ext cx="556"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12" name="Object 8">
              <a:extLst>
                <a:ext uri="{FF2B5EF4-FFF2-40B4-BE49-F238E27FC236}">
                  <a16:creationId xmlns:a16="http://schemas.microsoft.com/office/drawing/2014/main" id="{426EFCA6-D7FF-866E-2AB3-2DD7944509A8}"/>
                </a:ext>
              </a:extLst>
            </p:cNvPr>
            <p:cNvGraphicFramePr>
              <a:graphicFrameLocks noChangeAspect="1"/>
            </p:cNvGraphicFramePr>
            <p:nvPr/>
          </p:nvGraphicFramePr>
          <p:xfrm>
            <a:off x="4512" y="515"/>
            <a:ext cx="502" cy="287"/>
          </p:xfrm>
          <a:graphic>
            <a:graphicData uri="http://schemas.openxmlformats.org/presentationml/2006/ole">
              <mc:AlternateContent xmlns:mc="http://schemas.openxmlformats.org/markup-compatibility/2006">
                <mc:Choice xmlns:v="urn:schemas-microsoft-com:vml" Requires="v">
                  <p:oleObj name="公式" r:id="rId8" imgW="355292" imgH="203024" progId="Equation.3">
                    <p:embed/>
                  </p:oleObj>
                </mc:Choice>
                <mc:Fallback>
                  <p:oleObj name="公式" r:id="rId8" imgW="355292" imgH="203024" progId="Equation.3">
                    <p:embed/>
                    <p:pic>
                      <p:nvPicPr>
                        <p:cNvPr id="157712" name="Object 8">
                          <a:extLst>
                            <a:ext uri="{FF2B5EF4-FFF2-40B4-BE49-F238E27FC236}">
                              <a16:creationId xmlns:a16="http://schemas.microsoft.com/office/drawing/2014/main" id="{426EFCA6-D7FF-866E-2AB3-2DD7944509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2" y="515"/>
                          <a:ext cx="502"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489" name="Object 9">
            <a:extLst>
              <a:ext uri="{FF2B5EF4-FFF2-40B4-BE49-F238E27FC236}">
                <a16:creationId xmlns:a16="http://schemas.microsoft.com/office/drawing/2014/main" id="{E68EE38C-7D50-30E4-C0B1-C8D21255FC21}"/>
              </a:ext>
            </a:extLst>
          </p:cNvPr>
          <p:cNvGraphicFramePr>
            <a:graphicFrameLocks noChangeAspect="1"/>
          </p:cNvGraphicFramePr>
          <p:nvPr/>
        </p:nvGraphicFramePr>
        <p:xfrm>
          <a:off x="911225" y="1609725"/>
          <a:ext cx="6788150" cy="1693863"/>
        </p:xfrm>
        <a:graphic>
          <a:graphicData uri="http://schemas.openxmlformats.org/presentationml/2006/ole">
            <mc:AlternateContent xmlns:mc="http://schemas.openxmlformats.org/markup-compatibility/2006">
              <mc:Choice xmlns:v="urn:schemas-microsoft-com:vml" Requires="v">
                <p:oleObj name="Equation" r:id="rId10" imgW="3111480" imgH="774360" progId="Equation.DSMT4">
                  <p:embed/>
                </p:oleObj>
              </mc:Choice>
              <mc:Fallback>
                <p:oleObj name="Equation" r:id="rId10" imgW="3111480" imgH="774360" progId="Equation.DSMT4">
                  <p:embed/>
                  <p:pic>
                    <p:nvPicPr>
                      <p:cNvPr id="20489" name="Object 9">
                        <a:extLst>
                          <a:ext uri="{FF2B5EF4-FFF2-40B4-BE49-F238E27FC236}">
                            <a16:creationId xmlns:a16="http://schemas.microsoft.com/office/drawing/2014/main" id="{E68EE38C-7D50-30E4-C0B1-C8D21255FC21}"/>
                          </a:ext>
                        </a:extLst>
                      </p:cNvPr>
                      <p:cNvPicPr>
                        <a:picLocks noChangeAspect="1" noChangeArrowheads="1"/>
                      </p:cNvPicPr>
                      <p:nvPr/>
                    </p:nvPicPr>
                    <p:blipFill>
                      <a:blip r:embed="rId11"/>
                      <a:srcRect/>
                      <a:stretch>
                        <a:fillRect/>
                      </a:stretch>
                    </p:blipFill>
                    <p:spPr bwMode="auto">
                      <a:xfrm>
                        <a:off x="911225" y="1609725"/>
                        <a:ext cx="6788150" cy="169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10">
            <a:extLst>
              <a:ext uri="{FF2B5EF4-FFF2-40B4-BE49-F238E27FC236}">
                <a16:creationId xmlns:a16="http://schemas.microsoft.com/office/drawing/2014/main" id="{3C742FD3-198E-FAE1-19BC-A2F72333BC4E}"/>
              </a:ext>
            </a:extLst>
          </p:cNvPr>
          <p:cNvGraphicFramePr>
            <a:graphicFrameLocks noChangeAspect="1"/>
          </p:cNvGraphicFramePr>
          <p:nvPr/>
        </p:nvGraphicFramePr>
        <p:xfrm>
          <a:off x="987532" y="3587043"/>
          <a:ext cx="7336239" cy="1871454"/>
        </p:xfrm>
        <a:graphic>
          <a:graphicData uri="http://schemas.openxmlformats.org/presentationml/2006/ole">
            <mc:AlternateContent xmlns:mc="http://schemas.openxmlformats.org/markup-compatibility/2006">
              <mc:Choice xmlns:v="urn:schemas-microsoft-com:vml" Requires="v">
                <p:oleObj name="Equation" r:id="rId12" imgW="3085920" imgH="787320" progId="Equation.DSMT4">
                  <p:embed/>
                </p:oleObj>
              </mc:Choice>
              <mc:Fallback>
                <p:oleObj name="Equation" r:id="rId12" imgW="3085920" imgH="787320" progId="Equation.DSMT4">
                  <p:embed/>
                  <p:pic>
                    <p:nvPicPr>
                      <p:cNvPr id="20490" name="Object 10">
                        <a:extLst>
                          <a:ext uri="{FF2B5EF4-FFF2-40B4-BE49-F238E27FC236}">
                            <a16:creationId xmlns:a16="http://schemas.microsoft.com/office/drawing/2014/main" id="{3C742FD3-198E-FAE1-19BC-A2F72333BC4E}"/>
                          </a:ext>
                        </a:extLst>
                      </p:cNvPr>
                      <p:cNvPicPr>
                        <a:picLocks noChangeAspect="1" noChangeArrowheads="1"/>
                      </p:cNvPicPr>
                      <p:nvPr/>
                    </p:nvPicPr>
                    <p:blipFill>
                      <a:blip r:embed="rId13"/>
                      <a:srcRect/>
                      <a:stretch>
                        <a:fillRect/>
                      </a:stretch>
                    </p:blipFill>
                    <p:spPr bwMode="auto">
                      <a:xfrm>
                        <a:off x="987532" y="3587043"/>
                        <a:ext cx="7336239" cy="1871454"/>
                      </a:xfrm>
                      <a:prstGeom prst="rect">
                        <a:avLst/>
                      </a:prstGeom>
                      <a:noFill/>
                      <a:ln>
                        <a:noFill/>
                      </a:ln>
                      <a:effectLst/>
                    </p:spPr>
                  </p:pic>
                </p:oleObj>
              </mc:Fallback>
            </mc:AlternateContent>
          </a:graphicData>
        </a:graphic>
      </p:graphicFrame>
      <p:grpSp>
        <p:nvGrpSpPr>
          <p:cNvPr id="3" name="Group 11">
            <a:extLst>
              <a:ext uri="{FF2B5EF4-FFF2-40B4-BE49-F238E27FC236}">
                <a16:creationId xmlns:a16="http://schemas.microsoft.com/office/drawing/2014/main" id="{90F2CEF9-55E4-6F6B-E664-08D3F6A55235}"/>
              </a:ext>
            </a:extLst>
          </p:cNvPr>
          <p:cNvGrpSpPr>
            <a:grpSpLocks/>
          </p:cNvGrpSpPr>
          <p:nvPr/>
        </p:nvGrpSpPr>
        <p:grpSpPr bwMode="auto">
          <a:xfrm>
            <a:off x="827088" y="5661025"/>
            <a:ext cx="8686800" cy="487363"/>
            <a:chOff x="480" y="3485"/>
            <a:chExt cx="5472" cy="307"/>
          </a:xfrm>
        </p:grpSpPr>
        <p:sp>
          <p:nvSpPr>
            <p:cNvPr id="157706" name="Text Box 12">
              <a:extLst>
                <a:ext uri="{FF2B5EF4-FFF2-40B4-BE49-F238E27FC236}">
                  <a16:creationId xmlns:a16="http://schemas.microsoft.com/office/drawing/2014/main" id="{FA9E28AF-4F44-23EF-E344-B5D03B959D91}"/>
                </a:ext>
              </a:extLst>
            </p:cNvPr>
            <p:cNvSpPr txBox="1">
              <a:spLocks noChangeArrowheads="1"/>
            </p:cNvSpPr>
            <p:nvPr/>
          </p:nvSpPr>
          <p:spPr bwMode="auto">
            <a:xfrm>
              <a:off x="480" y="3485"/>
              <a:ext cx="54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式中：</a:t>
              </a:r>
            </a:p>
          </p:txBody>
        </p:sp>
        <p:graphicFrame>
          <p:nvGraphicFramePr>
            <p:cNvPr id="157707" name="Object 13">
              <a:extLst>
                <a:ext uri="{FF2B5EF4-FFF2-40B4-BE49-F238E27FC236}">
                  <a16:creationId xmlns:a16="http://schemas.microsoft.com/office/drawing/2014/main" id="{21D2D4B6-F65D-75EA-0419-ED97DAC7B260}"/>
                </a:ext>
              </a:extLst>
            </p:cNvPr>
            <p:cNvGraphicFramePr>
              <a:graphicFrameLocks noChangeAspect="1"/>
            </p:cNvGraphicFramePr>
            <p:nvPr/>
          </p:nvGraphicFramePr>
          <p:xfrm>
            <a:off x="1123" y="3485"/>
            <a:ext cx="3917" cy="307"/>
          </p:xfrm>
          <a:graphic>
            <a:graphicData uri="http://schemas.openxmlformats.org/presentationml/2006/ole">
              <mc:AlternateContent xmlns:mc="http://schemas.openxmlformats.org/markup-compatibility/2006">
                <mc:Choice xmlns:v="urn:schemas-microsoft-com:vml" Requires="v">
                  <p:oleObj name="Equation" r:id="rId14" imgW="2908300" imgH="228600" progId="Equation.3">
                    <p:embed/>
                  </p:oleObj>
                </mc:Choice>
                <mc:Fallback>
                  <p:oleObj name="Equation" r:id="rId14" imgW="2908300" imgH="228600" progId="Equation.3">
                    <p:embed/>
                    <p:pic>
                      <p:nvPicPr>
                        <p:cNvPr id="157707" name="Object 13">
                          <a:extLst>
                            <a:ext uri="{FF2B5EF4-FFF2-40B4-BE49-F238E27FC236}">
                              <a16:creationId xmlns:a16="http://schemas.microsoft.com/office/drawing/2014/main" id="{21D2D4B6-F65D-75EA-0419-ED97DAC7B26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3" y="3485"/>
                          <a:ext cx="3917"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任意多边形: 形状 1">
            <a:extLst>
              <a:ext uri="{FF2B5EF4-FFF2-40B4-BE49-F238E27FC236}">
                <a16:creationId xmlns:a16="http://schemas.microsoft.com/office/drawing/2014/main" id="{D28E42E8-D20F-5096-0D71-5A15657E2989}"/>
              </a:ext>
            </a:extLst>
          </p:cNvPr>
          <p:cNvSpPr/>
          <p:nvPr/>
        </p:nvSpPr>
        <p:spPr>
          <a:xfrm>
            <a:off x="2423606" y="2370335"/>
            <a:ext cx="1704513" cy="958788"/>
          </a:xfrm>
          <a:custGeom>
            <a:avLst/>
            <a:gdLst>
              <a:gd name="connsiteX0" fmla="*/ 1420427 w 1704513"/>
              <a:gd name="connsiteY0" fmla="*/ 0 h 958788"/>
              <a:gd name="connsiteX1" fmla="*/ 710214 w 1704513"/>
              <a:gd name="connsiteY1" fmla="*/ 8878 h 958788"/>
              <a:gd name="connsiteX2" fmla="*/ 710214 w 1704513"/>
              <a:gd name="connsiteY2" fmla="*/ 514905 h 958788"/>
              <a:gd name="connsiteX3" fmla="*/ 8878 w 1704513"/>
              <a:gd name="connsiteY3" fmla="*/ 514905 h 958788"/>
              <a:gd name="connsiteX4" fmla="*/ 0 w 1704513"/>
              <a:gd name="connsiteY4" fmla="*/ 958788 h 958788"/>
              <a:gd name="connsiteX5" fmla="*/ 1704513 w 1704513"/>
              <a:gd name="connsiteY5" fmla="*/ 958788 h 958788"/>
              <a:gd name="connsiteX6" fmla="*/ 1677880 w 1704513"/>
              <a:gd name="connsiteY6" fmla="*/ 0 h 958788"/>
              <a:gd name="connsiteX7" fmla="*/ 1420427 w 1704513"/>
              <a:gd name="connsiteY7" fmla="*/ 0 h 95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513" h="958788">
                <a:moveTo>
                  <a:pt x="1420427" y="0"/>
                </a:moveTo>
                <a:lnTo>
                  <a:pt x="710214" y="8878"/>
                </a:lnTo>
                <a:lnTo>
                  <a:pt x="710214" y="514905"/>
                </a:lnTo>
                <a:lnTo>
                  <a:pt x="8878" y="514905"/>
                </a:lnTo>
                <a:lnTo>
                  <a:pt x="0" y="958788"/>
                </a:lnTo>
                <a:lnTo>
                  <a:pt x="1704513" y="958788"/>
                </a:lnTo>
                <a:lnTo>
                  <a:pt x="1677880" y="0"/>
                </a:lnTo>
                <a:lnTo>
                  <a:pt x="1420427" y="0"/>
                </a:lnTo>
                <a:close/>
              </a:path>
            </a:pathLst>
          </a:custGeom>
          <a:noFill/>
          <a:ln w="444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79FD537-3249-417E-4078-925E66B04B59}"/>
              </a:ext>
            </a:extLst>
          </p:cNvPr>
          <p:cNvSpPr txBox="1"/>
          <p:nvPr/>
        </p:nvSpPr>
        <p:spPr>
          <a:xfrm>
            <a:off x="4210974" y="2781747"/>
            <a:ext cx="3183739" cy="523220"/>
          </a:xfrm>
          <a:prstGeom prst="rect">
            <a:avLst/>
          </a:prstGeom>
          <a:noFill/>
        </p:spPr>
        <p:txBody>
          <a:bodyPr wrap="square" rtlCol="0">
            <a:spAutoFit/>
          </a:bodyPr>
          <a:lstStyle/>
          <a:p>
            <a:pPr algn="ctr"/>
            <a:r>
              <a:rPr lang="zh-CN" altLang="en-US" sz="2800" b="1" dirty="0">
                <a:solidFill>
                  <a:srgbClr val="FF0000"/>
                </a:solidFill>
                <a:effectLst>
                  <a:outerShdw blurRad="38100" dist="38100" dir="2700000" algn="tl">
                    <a:srgbClr val="000000">
                      <a:alpha val="43137"/>
                    </a:srgbClr>
                  </a:outerShdw>
                </a:effectLst>
              </a:rPr>
              <a:t>扰动误差传递函数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89"/>
                                        </p:tgtEl>
                                        <p:attrNameLst>
                                          <p:attrName>style.visibility</p:attrName>
                                        </p:attrNameLst>
                                      </p:cBhvr>
                                      <p:to>
                                        <p:strVal val="visible"/>
                                      </p:to>
                                    </p:set>
                                    <p:animEffect transition="in" filter="wipe(left)">
                                      <p:cBhvr>
                                        <p:cTn id="7" dur="500"/>
                                        <p:tgtEl>
                                          <p:spTgt spid="204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20490"/>
                                        </p:tgtEl>
                                        <p:attrNameLst>
                                          <p:attrName>style.visibility</p:attrName>
                                        </p:attrNameLst>
                                      </p:cBhvr>
                                      <p:to>
                                        <p:strVal val="visible"/>
                                      </p:to>
                                    </p:set>
                                    <p:anim calcmode="lin" valueType="num">
                                      <p:cBhvr additive="base">
                                        <p:cTn id="21" dur="500" fill="hold"/>
                                        <p:tgtEl>
                                          <p:spTgt spid="20490"/>
                                        </p:tgtEl>
                                        <p:attrNameLst>
                                          <p:attrName>ppt_x</p:attrName>
                                        </p:attrNameLst>
                                      </p:cBhvr>
                                      <p:tavLst>
                                        <p:tav tm="0">
                                          <p:val>
                                            <p:strVal val="0-#ppt_w/2"/>
                                          </p:val>
                                        </p:tav>
                                        <p:tav tm="100000">
                                          <p:val>
                                            <p:strVal val="#ppt_x"/>
                                          </p:val>
                                        </p:tav>
                                      </p:tavLst>
                                    </p:anim>
                                    <p:anim calcmode="lin" valueType="num">
                                      <p:cBhvr additive="base">
                                        <p:cTn id="22" dur="500" fill="hold"/>
                                        <p:tgtEl>
                                          <p:spTgt spid="2049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0-#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2">
            <a:extLst>
              <a:ext uri="{FF2B5EF4-FFF2-40B4-BE49-F238E27FC236}">
                <a16:creationId xmlns:a16="http://schemas.microsoft.com/office/drawing/2014/main" id="{F0250274-5D8D-705E-2624-4438962B6470}"/>
              </a:ext>
            </a:extLst>
          </p:cNvPr>
          <p:cNvSpPr>
            <a:spLocks noGrp="1"/>
          </p:cNvSpPr>
          <p:nvPr>
            <p:ph type="dt"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C841942-5972-4716-A42C-B442DD69E4B4}" type="datetime1">
              <a:rPr kumimoji="0" lang="zh-CN" altLang="en-US" sz="1400" b="0" i="0" u="none" strike="noStrike" kern="1200" cap="none" spc="0" normalizeH="0" baseline="0" noProof="0">
                <a:ln>
                  <a:noFill/>
                </a:ln>
                <a:solidFill>
                  <a:srgbClr val="000000"/>
                </a:solidFill>
                <a:effectLst/>
                <a:uLnTx/>
                <a:uFillTx/>
                <a:latin typeface="Comic Sans MS" panose="030F0702030302020204" pitchFamily="66" charset="0"/>
                <a:ea typeface="宋体"/>
                <a:cs typeface="+mn-cs"/>
              </a:rPr>
              <a:pPr marL="0" marR="0" lvl="0" indent="0" algn="l" defTabSz="914400" rtl="0" eaLnBrk="0" fontAlgn="base" latinLnBrk="0" hangingPunct="0">
                <a:lnSpc>
                  <a:spcPct val="100000"/>
                </a:lnSpc>
                <a:spcBef>
                  <a:spcPct val="0"/>
                </a:spcBef>
                <a:spcAft>
                  <a:spcPct val="0"/>
                </a:spcAft>
                <a:buClrTx/>
                <a:buSzTx/>
                <a:buFontTx/>
                <a:buNone/>
                <a:tabLst/>
                <a:defRPr/>
              </a:pPr>
              <a:t>2024/5/31</a:t>
            </a:fld>
            <a:endParaRPr kumimoji="0" lang="en-US" sz="1400" b="0" i="0" u="none" strike="noStrike" kern="1200" cap="none" spc="0" normalizeH="0" baseline="0" noProof="0">
              <a:ln>
                <a:noFill/>
              </a:ln>
              <a:solidFill>
                <a:srgbClr val="000000"/>
              </a:solidFill>
              <a:effectLst/>
              <a:uLnTx/>
              <a:uFillTx/>
              <a:latin typeface="Comic Sans MS" panose="030F0702030302020204" pitchFamily="66" charset="0"/>
              <a:ea typeface="宋体"/>
              <a:cs typeface="+mn-cs"/>
            </a:endParaRPr>
          </a:p>
        </p:txBody>
      </p:sp>
      <p:sp>
        <p:nvSpPr>
          <p:cNvPr id="22" name="页脚占位符 3">
            <a:extLst>
              <a:ext uri="{FF2B5EF4-FFF2-40B4-BE49-F238E27FC236}">
                <a16:creationId xmlns:a16="http://schemas.microsoft.com/office/drawing/2014/main" id="{BD2481BF-A439-C9E1-679D-7BD832910397}"/>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Comic Sans MS" panose="030F0702030302020204" pitchFamily="66" charset="0"/>
                <a:ea typeface="宋体"/>
                <a:cs typeface="+mn-cs"/>
              </a:rPr>
              <a:t>奈奎斯特</a:t>
            </a:r>
            <a:r>
              <a:rPr kumimoji="0" lang="zh-CN" altLang="zh-CN" sz="1400" b="0" i="0" u="none" strike="noStrike" kern="1200" cap="none" spc="0" normalizeH="0" baseline="0" noProof="0" dirty="0">
                <a:ln>
                  <a:noFill/>
                </a:ln>
                <a:solidFill>
                  <a:srgbClr val="000000"/>
                </a:solidFill>
                <a:effectLst/>
                <a:uLnTx/>
                <a:uFillTx/>
                <a:latin typeface="Comic Sans MS" panose="030F0702030302020204" pitchFamily="66" charset="0"/>
                <a:ea typeface="宋体"/>
                <a:cs typeface="+mn-cs"/>
              </a:rPr>
              <a:t>稳定判据(Nyquist stability criterion)</a:t>
            </a:r>
            <a:endParaRPr kumimoji="0" lang="en-US" sz="1400" b="0" i="0" u="none" strike="noStrike" kern="1200" cap="none" spc="0" normalizeH="0" baseline="0" noProof="0" dirty="0">
              <a:ln>
                <a:noFill/>
              </a:ln>
              <a:solidFill>
                <a:srgbClr val="000000"/>
              </a:solidFill>
              <a:effectLst/>
              <a:uLnTx/>
              <a:uFillTx/>
              <a:latin typeface="Comic Sans MS" panose="030F0702030302020204" pitchFamily="66" charset="0"/>
              <a:ea typeface="宋体"/>
              <a:cs typeface="+mn-cs"/>
            </a:endParaRPr>
          </a:p>
        </p:txBody>
      </p:sp>
      <p:sp>
        <p:nvSpPr>
          <p:cNvPr id="259076" name="灯片编号占位符 4">
            <a:extLst>
              <a:ext uri="{FF2B5EF4-FFF2-40B4-BE49-F238E27FC236}">
                <a16:creationId xmlns:a16="http://schemas.microsoft.com/office/drawing/2014/main" id="{741F8C01-7F39-EAED-40C7-77D56B030E1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6212C41-2E3F-4CFF-AC98-3A11AF3AB6D4}" type="slidenum">
              <a:rPr kumimoji="0" lang="zh-CN"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259077" name="Rectangle 2">
            <a:extLst>
              <a:ext uri="{FF2B5EF4-FFF2-40B4-BE49-F238E27FC236}">
                <a16:creationId xmlns:a16="http://schemas.microsoft.com/office/drawing/2014/main" id="{805ABAB2-DDE4-551F-2D01-12ED71196DCF}"/>
              </a:ext>
            </a:extLst>
          </p:cNvPr>
          <p:cNvSpPr>
            <a:spLocks noChangeArrowheads="1"/>
          </p:cNvSpPr>
          <p:nvPr/>
        </p:nvSpPr>
        <p:spPr bwMode="auto">
          <a:xfrm>
            <a:off x="3806825" y="638175"/>
            <a:ext cx="353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图中的奈奎斯特图表明：</a:t>
            </a:r>
          </a:p>
        </p:txBody>
      </p:sp>
      <p:grpSp>
        <p:nvGrpSpPr>
          <p:cNvPr id="2" name="Group 3">
            <a:extLst>
              <a:ext uri="{FF2B5EF4-FFF2-40B4-BE49-F238E27FC236}">
                <a16:creationId xmlns:a16="http://schemas.microsoft.com/office/drawing/2014/main" id="{9D188531-6B71-4A4A-9B5D-01C672A77E6C}"/>
              </a:ext>
            </a:extLst>
          </p:cNvPr>
          <p:cNvGrpSpPr>
            <a:grpSpLocks/>
          </p:cNvGrpSpPr>
          <p:nvPr/>
        </p:nvGrpSpPr>
        <p:grpSpPr bwMode="auto">
          <a:xfrm>
            <a:off x="611188" y="1493838"/>
            <a:ext cx="6454775" cy="468312"/>
            <a:chOff x="0" y="0"/>
            <a:chExt cx="4066" cy="295"/>
          </a:xfrm>
        </p:grpSpPr>
        <p:sp>
          <p:nvSpPr>
            <p:cNvPr id="259091" name="Rectangle 4">
              <a:extLst>
                <a:ext uri="{FF2B5EF4-FFF2-40B4-BE49-F238E27FC236}">
                  <a16:creationId xmlns:a16="http://schemas.microsoft.com/office/drawing/2014/main" id="{EC188098-D8D9-A6D1-354A-D37696074361}"/>
                </a:ext>
              </a:extLst>
            </p:cNvPr>
            <p:cNvSpPr>
              <a:spLocks noChangeArrowheads="1"/>
            </p:cNvSpPr>
            <p:nvPr/>
          </p:nvSpPr>
          <p:spPr bwMode="auto">
            <a:xfrm>
              <a:off x="3374"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一次，</a:t>
              </a:r>
            </a:p>
          </p:txBody>
        </p:sp>
        <p:grpSp>
          <p:nvGrpSpPr>
            <p:cNvPr id="259092" name="Group 5">
              <a:extLst>
                <a:ext uri="{FF2B5EF4-FFF2-40B4-BE49-F238E27FC236}">
                  <a16:creationId xmlns:a16="http://schemas.microsoft.com/office/drawing/2014/main" id="{469D3C5D-B910-607A-19E5-D3A28C76BC62}"/>
                </a:ext>
              </a:extLst>
            </p:cNvPr>
            <p:cNvGrpSpPr>
              <a:grpSpLocks/>
            </p:cNvGrpSpPr>
            <p:nvPr/>
          </p:nvGrpSpPr>
          <p:grpSpPr bwMode="auto">
            <a:xfrm>
              <a:off x="0" y="0"/>
              <a:ext cx="3359" cy="295"/>
              <a:chOff x="0" y="0"/>
              <a:chExt cx="3359" cy="295"/>
            </a:xfrm>
          </p:grpSpPr>
          <p:sp>
            <p:nvSpPr>
              <p:cNvPr id="259093" name="Rectangle 6">
                <a:extLst>
                  <a:ext uri="{FF2B5EF4-FFF2-40B4-BE49-F238E27FC236}">
                    <a16:creationId xmlns:a16="http://schemas.microsoft.com/office/drawing/2014/main" id="{D5E4551C-BC88-9C3D-F901-C99B35BBDF61}"/>
                  </a:ext>
                </a:extLst>
              </p:cNvPr>
              <p:cNvSpPr>
                <a:spLocks noChangeArrowheads="1"/>
              </p:cNvSpPr>
              <p:nvPr/>
            </p:nvSpPr>
            <p:spPr bwMode="auto">
              <a:xfrm>
                <a:off x="737" y="0"/>
                <a:ext cx="22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轨迹</a:t>
                </a:r>
                <a:r>
                  <a:rPr kumimoji="0" lang="zh-CN" altLang="en-US" sz="2400" b="0" i="0" u="none" strike="noStrike" kern="1200" cap="none" spc="0" normalizeH="0" baseline="0" noProof="0">
                    <a:ln>
                      <a:noFill/>
                    </a:ln>
                    <a:solidFill>
                      <a:srgbClr val="0000CC"/>
                    </a:solidFill>
                    <a:effectLst/>
                    <a:uLnTx/>
                    <a:uFillTx/>
                    <a:latin typeface="宋体" panose="02010600030101010101" pitchFamily="2" charset="-122"/>
                    <a:ea typeface="宋体" panose="02010600030101010101" pitchFamily="2" charset="-122"/>
                    <a:cs typeface="+mn-cs"/>
                  </a:rPr>
                  <a:t>顺时针</a:t>
                </a:r>
                <a:r>
                  <a:rPr kumimoji="0" lang="zh-CN" altLang="en-US" sz="24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方向包围点</a:t>
                </a:r>
                <a:endParaRPr kumimoji="0" lang="zh-CN" altLang="en-US" sz="2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graphicFrame>
            <p:nvGraphicFramePr>
              <p:cNvPr id="259094" name="Object 7">
                <a:extLst>
                  <a:ext uri="{FF2B5EF4-FFF2-40B4-BE49-F238E27FC236}">
                    <a16:creationId xmlns:a16="http://schemas.microsoft.com/office/drawing/2014/main" id="{79D83990-4E4C-E026-74B4-E3311E34A372}"/>
                  </a:ext>
                </a:extLst>
              </p:cNvPr>
              <p:cNvGraphicFramePr>
                <a:graphicFrameLocks noChangeAspect="1"/>
              </p:cNvGraphicFramePr>
              <p:nvPr/>
            </p:nvGraphicFramePr>
            <p:xfrm>
              <a:off x="2721" y="28"/>
              <a:ext cx="638" cy="267"/>
            </p:xfrm>
            <a:graphic>
              <a:graphicData uri="http://schemas.openxmlformats.org/presentationml/2006/ole">
                <mc:AlternateContent xmlns:mc="http://schemas.openxmlformats.org/markup-compatibility/2006">
                  <mc:Choice xmlns:v="urn:schemas-microsoft-com:vml" Requires="v">
                    <p:oleObj r:id="rId2" imgW="483860" imgH="203731" progId="Equation.DSMT4">
                      <p:embed/>
                    </p:oleObj>
                  </mc:Choice>
                  <mc:Fallback>
                    <p:oleObj r:id="rId2" imgW="483860" imgH="203731" progId="Equation.DSMT4">
                      <p:embed/>
                      <p:pic>
                        <p:nvPicPr>
                          <p:cNvPr id="259094" name="Object 7">
                            <a:extLst>
                              <a:ext uri="{FF2B5EF4-FFF2-40B4-BE49-F238E27FC236}">
                                <a16:creationId xmlns:a16="http://schemas.microsoft.com/office/drawing/2014/main" id="{79D83990-4E4C-E026-74B4-E3311E34A3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 y="28"/>
                            <a:ext cx="63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9095" name="Object 8">
                <a:extLst>
                  <a:ext uri="{FF2B5EF4-FFF2-40B4-BE49-F238E27FC236}">
                    <a16:creationId xmlns:a16="http://schemas.microsoft.com/office/drawing/2014/main" id="{6F39D3E8-C55E-DC7A-438D-AB143152B9DD}"/>
                  </a:ext>
                </a:extLst>
              </p:cNvPr>
              <p:cNvGraphicFramePr>
                <a:graphicFrameLocks noChangeAspect="1"/>
              </p:cNvGraphicFramePr>
              <p:nvPr/>
            </p:nvGraphicFramePr>
            <p:xfrm>
              <a:off x="0" y="40"/>
              <a:ext cx="771" cy="243"/>
            </p:xfrm>
            <a:graphic>
              <a:graphicData uri="http://schemas.openxmlformats.org/presentationml/2006/ole">
                <mc:AlternateContent xmlns:mc="http://schemas.openxmlformats.org/markup-compatibility/2006">
                  <mc:Choice xmlns:v="urn:schemas-microsoft-com:vml" Requires="v">
                    <p:oleObj r:id="rId4" imgW="648544" imgH="203465" progId="Equation.DSMT4">
                      <p:embed/>
                    </p:oleObj>
                  </mc:Choice>
                  <mc:Fallback>
                    <p:oleObj r:id="rId4" imgW="648544" imgH="203465" progId="Equation.DSMT4">
                      <p:embed/>
                      <p:pic>
                        <p:nvPicPr>
                          <p:cNvPr id="259095" name="Object 8">
                            <a:extLst>
                              <a:ext uri="{FF2B5EF4-FFF2-40B4-BE49-F238E27FC236}">
                                <a16:creationId xmlns:a16="http://schemas.microsoft.com/office/drawing/2014/main" id="{6F39D3E8-C55E-DC7A-438D-AB143152B9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
                            <a:ext cx="77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32777" name="Rectangle 9">
            <a:extLst>
              <a:ext uri="{FF2B5EF4-FFF2-40B4-BE49-F238E27FC236}">
                <a16:creationId xmlns:a16="http://schemas.microsoft.com/office/drawing/2014/main" id="{9BC04CB0-9572-A003-72F8-131F01580B1F}"/>
              </a:ext>
            </a:extLst>
          </p:cNvPr>
          <p:cNvSpPr>
            <a:spLocks noChangeArrowheads="1"/>
          </p:cNvSpPr>
          <p:nvPr/>
        </p:nvSpPr>
        <p:spPr bwMode="auto">
          <a:xfrm>
            <a:off x="611188" y="5724525"/>
            <a:ext cx="8281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华文中宋" panose="02010600040101010101" pitchFamily="2" charset="-122"/>
                <a:ea typeface="宋体" panose="02010600030101010101" pitchFamily="2" charset="-122"/>
                <a:cs typeface="+mn-cs"/>
              </a:rPr>
              <a:t>表明：</a:t>
            </a:r>
            <a:r>
              <a:rPr kumimoji="0" lang="zh-CN" altLang="en-US" sz="2800" b="0" i="0" u="none" strike="noStrike" kern="1200" cap="none" spc="0" normalizeH="0" baseline="0" noProof="0" dirty="0">
                <a:ln>
                  <a:noFill/>
                </a:ln>
                <a:solidFill>
                  <a:srgbClr val="000000"/>
                </a:solidFill>
                <a:effectLst/>
                <a:uLnTx/>
                <a:uFillTx/>
                <a:latin typeface="华文中宋" panose="02010600040101010101" pitchFamily="2" charset="-122"/>
                <a:ea typeface="宋体" panose="02010600030101010101" pitchFamily="2" charset="-122"/>
                <a:cs typeface="+mn-cs"/>
              </a:rPr>
              <a:t>闭环系统有两个极点在右半</a:t>
            </a:r>
            <a:r>
              <a:rPr kumimoji="0" lang="en-US" altLang="zh-CN" sz="2800" b="0" i="0" u="none" strike="noStrike" kern="1200" cap="none" spc="0" normalizeH="0" baseline="0" noProof="0" dirty="0">
                <a:ln>
                  <a:noFill/>
                </a:ln>
                <a:solidFill>
                  <a:srgbClr val="000000"/>
                </a:solidFill>
                <a:effectLst/>
                <a:uLnTx/>
                <a:uFillTx/>
                <a:latin typeface="华文中宋" panose="02010600040101010101" pitchFamily="2" charset="-122"/>
                <a:ea typeface="宋体" panose="02010600030101010101" pitchFamily="2" charset="-122"/>
                <a:cs typeface="+mn-cs"/>
              </a:rPr>
              <a:t>s</a:t>
            </a:r>
            <a:r>
              <a:rPr kumimoji="0" lang="zh-CN" altLang="en-US" sz="2800" b="0" i="0" u="none" strike="noStrike" kern="1200" cap="none" spc="0" normalizeH="0" baseline="0" noProof="0" dirty="0">
                <a:ln>
                  <a:noFill/>
                </a:ln>
                <a:solidFill>
                  <a:srgbClr val="000000"/>
                </a:solidFill>
                <a:effectLst/>
                <a:uLnTx/>
                <a:uFillTx/>
                <a:latin typeface="华文中宋" panose="02010600040101010101" pitchFamily="2" charset="-122"/>
                <a:ea typeface="宋体" panose="02010600030101010101" pitchFamily="2" charset="-122"/>
                <a:cs typeface="+mn-cs"/>
              </a:rPr>
              <a:t>平面，系统是不稳定的。</a:t>
            </a:r>
          </a:p>
        </p:txBody>
      </p:sp>
      <p:grpSp>
        <p:nvGrpSpPr>
          <p:cNvPr id="4" name="Group 10">
            <a:extLst>
              <a:ext uri="{FF2B5EF4-FFF2-40B4-BE49-F238E27FC236}">
                <a16:creationId xmlns:a16="http://schemas.microsoft.com/office/drawing/2014/main" id="{5F51CB94-848B-D9F6-067A-25817C3C063B}"/>
              </a:ext>
            </a:extLst>
          </p:cNvPr>
          <p:cNvGrpSpPr>
            <a:grpSpLocks/>
          </p:cNvGrpSpPr>
          <p:nvPr/>
        </p:nvGrpSpPr>
        <p:grpSpPr bwMode="auto">
          <a:xfrm>
            <a:off x="657225" y="3249613"/>
            <a:ext cx="3689350" cy="1041400"/>
            <a:chOff x="0" y="0"/>
            <a:chExt cx="2324" cy="656"/>
          </a:xfrm>
        </p:grpSpPr>
        <p:sp>
          <p:nvSpPr>
            <p:cNvPr id="259089" name="Rectangle 11">
              <a:extLst>
                <a:ext uri="{FF2B5EF4-FFF2-40B4-BE49-F238E27FC236}">
                  <a16:creationId xmlns:a16="http://schemas.microsoft.com/office/drawing/2014/main" id="{2D7C0372-DB93-6019-CD56-AEF3580523CE}"/>
                </a:ext>
              </a:extLst>
            </p:cNvPr>
            <p:cNvSpPr>
              <a:spLocks noChangeArrowheads="1"/>
            </p:cNvSpPr>
            <p:nvPr/>
          </p:nvSpPr>
          <p:spPr bwMode="auto">
            <a:xfrm>
              <a:off x="0" y="0"/>
              <a:ext cx="2324"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zh-CN" altLang="en-US" sz="28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        在右半</a:t>
              </a:r>
              <a:r>
                <a:rPr kumimoji="0" lang="en-US" altLang="zh-CN" sz="28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s</a:t>
              </a:r>
              <a:r>
                <a:rPr kumimoji="0" lang="zh-CN" altLang="en-US" sz="28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平面内有</a:t>
              </a:r>
            </a:p>
            <a:p>
              <a:pPr marL="0" marR="0" lvl="0" indent="0" algn="l" defTabSz="914400" rtl="0" eaLnBrk="0" fontAlgn="base" latinLnBrk="0" hangingPunct="0">
                <a:lnSpc>
                  <a:spcPct val="130000"/>
                </a:lnSpc>
                <a:spcBef>
                  <a:spcPct val="0"/>
                </a:spcBef>
                <a:spcAft>
                  <a:spcPct val="0"/>
                </a:spcAft>
                <a:buClrTx/>
                <a:buSzTx/>
                <a:buFontTx/>
                <a:buNone/>
                <a:tabLst/>
                <a:defRPr/>
              </a:pPr>
              <a:r>
                <a:rPr kumimoji="0" lang="zh-CN" altLang="en-US" sz="28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一个极点</a:t>
              </a:r>
              <a:r>
                <a:rPr kumimoji="0" lang="en-US" altLang="zh-CN" sz="28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(p</a:t>
              </a:r>
              <a:r>
                <a:rPr kumimoji="0" lang="zh-CN" altLang="en-US" sz="28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a:t>
              </a:r>
              <a:r>
                <a:rPr kumimoji="0" lang="en-US" altLang="zh-CN" sz="28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1)</a:t>
              </a:r>
              <a:r>
                <a:rPr kumimoji="0" lang="zh-CN" altLang="en-US" sz="2800" b="0" i="0" u="none" strike="noStrike" kern="1200" cap="none" spc="0" normalizeH="0" baseline="0" noProof="0">
                  <a:ln>
                    <a:noFill/>
                  </a:ln>
                  <a:solidFill>
                    <a:srgbClr val="000000"/>
                  </a:solidFill>
                  <a:effectLst/>
                  <a:uLnTx/>
                  <a:uFillTx/>
                  <a:latin typeface="华文中宋" panose="02010600040101010101" pitchFamily="2" charset="-122"/>
                  <a:ea typeface="宋体" panose="02010600030101010101" pitchFamily="2" charset="-122"/>
                  <a:cs typeface="+mn-cs"/>
                </a:rPr>
                <a:t>；</a:t>
              </a:r>
            </a:p>
          </p:txBody>
        </p:sp>
        <p:graphicFrame>
          <p:nvGraphicFramePr>
            <p:cNvPr id="259090" name="Object 12">
              <a:extLst>
                <a:ext uri="{FF2B5EF4-FFF2-40B4-BE49-F238E27FC236}">
                  <a16:creationId xmlns:a16="http://schemas.microsoft.com/office/drawing/2014/main" id="{38B59072-7788-C67D-DEDF-577A4BBE6A6A}"/>
                </a:ext>
              </a:extLst>
            </p:cNvPr>
            <p:cNvGraphicFramePr>
              <a:graphicFrameLocks noChangeAspect="1"/>
            </p:cNvGraphicFramePr>
            <p:nvPr/>
          </p:nvGraphicFramePr>
          <p:xfrm>
            <a:off x="57" y="110"/>
            <a:ext cx="771" cy="243"/>
          </p:xfrm>
          <a:graphic>
            <a:graphicData uri="http://schemas.openxmlformats.org/presentationml/2006/ole">
              <mc:AlternateContent xmlns:mc="http://schemas.openxmlformats.org/markup-compatibility/2006">
                <mc:Choice xmlns:v="urn:schemas-microsoft-com:vml" Requires="v">
                  <p:oleObj r:id="rId6" imgW="648544" imgH="203465" progId="Equation.DSMT4">
                    <p:embed/>
                  </p:oleObj>
                </mc:Choice>
                <mc:Fallback>
                  <p:oleObj r:id="rId6" imgW="648544" imgH="203465" progId="Equation.DSMT4">
                    <p:embed/>
                    <p:pic>
                      <p:nvPicPr>
                        <p:cNvPr id="259090" name="Object 12">
                          <a:extLst>
                            <a:ext uri="{FF2B5EF4-FFF2-40B4-BE49-F238E27FC236}">
                              <a16:creationId xmlns:a16="http://schemas.microsoft.com/office/drawing/2014/main" id="{38B59072-7788-C67D-DEDF-577A4BBE6A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 y="110"/>
                          <a:ext cx="77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259081" name="Picture 13">
            <a:extLst>
              <a:ext uri="{FF2B5EF4-FFF2-40B4-BE49-F238E27FC236}">
                <a16:creationId xmlns:a16="http://schemas.microsoft.com/office/drawing/2014/main" id="{0EBE5874-07C2-2A2D-3A84-B0A5B35108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7663" y="2124075"/>
            <a:ext cx="33147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4">
            <a:extLst>
              <a:ext uri="{FF2B5EF4-FFF2-40B4-BE49-F238E27FC236}">
                <a16:creationId xmlns:a16="http://schemas.microsoft.com/office/drawing/2014/main" id="{937DC57A-C533-EB65-C238-3D4F7DE28AF4}"/>
              </a:ext>
            </a:extLst>
          </p:cNvPr>
          <p:cNvGrpSpPr>
            <a:grpSpLocks/>
          </p:cNvGrpSpPr>
          <p:nvPr/>
        </p:nvGrpSpPr>
        <p:grpSpPr bwMode="auto">
          <a:xfrm>
            <a:off x="746125" y="4643438"/>
            <a:ext cx="2973388" cy="550862"/>
            <a:chOff x="0" y="0"/>
            <a:chExt cx="1873" cy="347"/>
          </a:xfrm>
        </p:grpSpPr>
        <p:graphicFrame>
          <p:nvGraphicFramePr>
            <p:cNvPr id="259087" name="Object 15">
              <a:extLst>
                <a:ext uri="{FF2B5EF4-FFF2-40B4-BE49-F238E27FC236}">
                  <a16:creationId xmlns:a16="http://schemas.microsoft.com/office/drawing/2014/main" id="{F173846B-CDC6-8130-7988-C7FA6972C2A6}"/>
                </a:ext>
              </a:extLst>
            </p:cNvPr>
            <p:cNvGraphicFramePr>
              <a:graphicFrameLocks noChangeAspect="1"/>
            </p:cNvGraphicFramePr>
            <p:nvPr/>
          </p:nvGraphicFramePr>
          <p:xfrm>
            <a:off x="850" y="86"/>
            <a:ext cx="1023" cy="261"/>
          </p:xfrm>
          <a:graphic>
            <a:graphicData uri="http://schemas.openxmlformats.org/presentationml/2006/ole">
              <mc:AlternateContent xmlns:mc="http://schemas.openxmlformats.org/markup-compatibility/2006">
                <mc:Choice xmlns:v="urn:schemas-microsoft-com:vml" Requires="v">
                  <p:oleObj r:id="rId8" imgW="788084" imgH="203377" progId="Equation.DSMT4">
                    <p:embed/>
                  </p:oleObj>
                </mc:Choice>
                <mc:Fallback>
                  <p:oleObj r:id="rId8" imgW="788084" imgH="203377" progId="Equation.DSMT4">
                    <p:embed/>
                    <p:pic>
                      <p:nvPicPr>
                        <p:cNvPr id="259087" name="Object 15">
                          <a:extLst>
                            <a:ext uri="{FF2B5EF4-FFF2-40B4-BE49-F238E27FC236}">
                              <a16:creationId xmlns:a16="http://schemas.microsoft.com/office/drawing/2014/main" id="{F173846B-CDC6-8130-7988-C7FA6972C2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0" y="86"/>
                          <a:ext cx="102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9088" name="Rectangle 16">
              <a:extLst>
                <a:ext uri="{FF2B5EF4-FFF2-40B4-BE49-F238E27FC236}">
                  <a16:creationId xmlns:a16="http://schemas.microsoft.com/office/drawing/2014/main" id="{89B142F7-26BD-2F6A-B747-9E9198423E90}"/>
                </a:ext>
              </a:extLst>
            </p:cNvPr>
            <p:cNvSpPr>
              <a:spLocks noChangeArrowheads="1"/>
            </p:cNvSpPr>
            <p:nvPr/>
          </p:nvSpPr>
          <p:spPr bwMode="auto">
            <a:xfrm>
              <a:off x="0" y="0"/>
              <a:ext cx="88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en-US" sz="28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所以有，</a:t>
              </a:r>
            </a:p>
          </p:txBody>
        </p:sp>
      </p:grpSp>
      <p:grpSp>
        <p:nvGrpSpPr>
          <p:cNvPr id="6" name="Group 17">
            <a:extLst>
              <a:ext uri="{FF2B5EF4-FFF2-40B4-BE49-F238E27FC236}">
                <a16:creationId xmlns:a16="http://schemas.microsoft.com/office/drawing/2014/main" id="{0633F205-4A2D-DDE3-5F95-3DBBE931A137}"/>
              </a:ext>
            </a:extLst>
          </p:cNvPr>
          <p:cNvGrpSpPr>
            <a:grpSpLocks/>
          </p:cNvGrpSpPr>
          <p:nvPr/>
        </p:nvGrpSpPr>
        <p:grpSpPr bwMode="auto">
          <a:xfrm>
            <a:off x="657225" y="2349500"/>
            <a:ext cx="2268538" cy="549275"/>
            <a:chOff x="0" y="0"/>
            <a:chExt cx="1429" cy="346"/>
          </a:xfrm>
        </p:grpSpPr>
        <p:graphicFrame>
          <p:nvGraphicFramePr>
            <p:cNvPr id="259085" name="Object 18">
              <a:extLst>
                <a:ext uri="{FF2B5EF4-FFF2-40B4-BE49-F238E27FC236}">
                  <a16:creationId xmlns:a16="http://schemas.microsoft.com/office/drawing/2014/main" id="{4A4FBFBD-A85C-3966-BEC8-40C0465425FF}"/>
                </a:ext>
              </a:extLst>
            </p:cNvPr>
            <p:cNvGraphicFramePr>
              <a:graphicFrameLocks noChangeAspect="1"/>
            </p:cNvGraphicFramePr>
            <p:nvPr/>
          </p:nvGraphicFramePr>
          <p:xfrm>
            <a:off x="340" y="85"/>
            <a:ext cx="1089" cy="261"/>
          </p:xfrm>
          <a:graphic>
            <a:graphicData uri="http://schemas.openxmlformats.org/presentationml/2006/ole">
              <mc:AlternateContent xmlns:mc="http://schemas.openxmlformats.org/markup-compatibility/2006">
                <mc:Choice xmlns:v="urn:schemas-microsoft-com:vml" Requires="v">
                  <p:oleObj r:id="rId10" imgW="838928" imgH="203377" progId="Equation.DSMT4">
                    <p:embed/>
                  </p:oleObj>
                </mc:Choice>
                <mc:Fallback>
                  <p:oleObj r:id="rId10" imgW="838928" imgH="203377" progId="Equation.DSMT4">
                    <p:embed/>
                    <p:pic>
                      <p:nvPicPr>
                        <p:cNvPr id="259085" name="Object 18">
                          <a:extLst>
                            <a:ext uri="{FF2B5EF4-FFF2-40B4-BE49-F238E27FC236}">
                              <a16:creationId xmlns:a16="http://schemas.microsoft.com/office/drawing/2014/main" id="{4A4FBFBD-A85C-3966-BEC8-40C0465425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 y="85"/>
                          <a:ext cx="108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9086" name="Rectangle 19">
              <a:extLst>
                <a:ext uri="{FF2B5EF4-FFF2-40B4-BE49-F238E27FC236}">
                  <a16:creationId xmlns:a16="http://schemas.microsoft.com/office/drawing/2014/main" id="{135AF9C8-0B10-7FB7-8E77-823D53EA3DDA}"/>
                </a:ext>
              </a:extLst>
            </p:cNvPr>
            <p:cNvSpPr>
              <a:spLocks noChangeArrowheads="1"/>
            </p:cNvSpPr>
            <p:nvPr/>
          </p:nvSpPr>
          <p:spPr bwMode="auto">
            <a:xfrm>
              <a:off x="0" y="0"/>
              <a:ext cx="30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en-US" sz="28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即</a:t>
              </a:r>
            </a:p>
          </p:txBody>
        </p:sp>
      </p:grpSp>
      <p:graphicFrame>
        <p:nvGraphicFramePr>
          <p:cNvPr id="259084" name="Object 20">
            <a:extLst>
              <a:ext uri="{FF2B5EF4-FFF2-40B4-BE49-F238E27FC236}">
                <a16:creationId xmlns:a16="http://schemas.microsoft.com/office/drawing/2014/main" id="{0266F74E-1003-9C05-0C31-1DD2E893E7A3}"/>
              </a:ext>
            </a:extLst>
          </p:cNvPr>
          <p:cNvGraphicFramePr>
            <a:graphicFrameLocks noGrp="1" noChangeAspect="1"/>
          </p:cNvGraphicFramePr>
          <p:nvPr>
            <p:ph/>
          </p:nvPr>
        </p:nvGraphicFramePr>
        <p:xfrm>
          <a:off x="611188" y="414338"/>
          <a:ext cx="3059112" cy="969962"/>
        </p:xfrm>
        <a:graphic>
          <a:graphicData uri="http://schemas.openxmlformats.org/presentationml/2006/ole">
            <mc:AlternateContent xmlns:mc="http://schemas.openxmlformats.org/markup-compatibility/2006">
              <mc:Choice xmlns:v="urn:schemas-microsoft-com:vml" Requires="v">
                <p:oleObj r:id="rId12" imgW="1322522" imgH="419646" progId="Equation.DSMT4">
                  <p:embed/>
                </p:oleObj>
              </mc:Choice>
              <mc:Fallback>
                <p:oleObj r:id="rId12" imgW="1322522" imgH="419646" progId="Equation.DSMT4">
                  <p:embed/>
                  <p:pic>
                    <p:nvPicPr>
                      <p:cNvPr id="259084" name="Object 20">
                        <a:extLst>
                          <a:ext uri="{FF2B5EF4-FFF2-40B4-BE49-F238E27FC236}">
                            <a16:creationId xmlns:a16="http://schemas.microsoft.com/office/drawing/2014/main" id="{0266F74E-1003-9C05-0C31-1DD2E893E7A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1188" y="414338"/>
                        <a:ext cx="3059112" cy="96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32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46" name="Rectangle 18">
            <a:extLst>
              <a:ext uri="{FF2B5EF4-FFF2-40B4-BE49-F238E27FC236}">
                <a16:creationId xmlns:a16="http://schemas.microsoft.com/office/drawing/2014/main" id="{3A5BF083-34CD-245A-2892-56701F1C73BC}"/>
              </a:ext>
            </a:extLst>
          </p:cNvPr>
          <p:cNvSpPr>
            <a:spLocks noGrp="1" noChangeArrowheads="1"/>
          </p:cNvSpPr>
          <p:nvPr>
            <p:ph type="title"/>
          </p:nvPr>
        </p:nvSpPr>
        <p:spPr>
          <a:xfrm>
            <a:off x="282575" y="214313"/>
            <a:ext cx="7010400" cy="609600"/>
          </a:xfrm>
          <a:solidFill>
            <a:schemeClr val="bg1"/>
          </a:solidFill>
        </p:spPr>
        <p:txBody>
          <a:bodyPr anchor="ctr"/>
          <a:lstStyle/>
          <a:p>
            <a:pPr eaLnBrk="1" hangingPunct="1"/>
            <a:r>
              <a:rPr lang="en-US" altLang="zh-CN" sz="2400" b="1">
                <a:solidFill>
                  <a:srgbClr val="FF3300"/>
                </a:solidFill>
                <a:latin typeface="华文中宋" panose="02010600040101010101" pitchFamily="2" charset="-122"/>
                <a:ea typeface="华文中宋" panose="02010600040101010101" pitchFamily="2" charset="-122"/>
              </a:rPr>
              <a:t>[</a:t>
            </a:r>
            <a:r>
              <a:rPr lang="zh-CN" altLang="zh-CN" sz="2400" b="1">
                <a:solidFill>
                  <a:srgbClr val="FF3300"/>
                </a:solidFill>
                <a:latin typeface="华文中宋" panose="02010600040101010101" pitchFamily="2" charset="-122"/>
                <a:ea typeface="华文中宋" panose="02010600040101010101" pitchFamily="2" charset="-122"/>
              </a:rPr>
              <a:t>例</a:t>
            </a:r>
            <a:r>
              <a:rPr lang="en-GB" altLang="zh-CN" sz="2400" b="1">
                <a:solidFill>
                  <a:srgbClr val="FF3300"/>
                </a:solidFill>
                <a:latin typeface="华文中宋" panose="02010600040101010101" pitchFamily="2" charset="-122"/>
                <a:ea typeface="华文中宋" panose="02010600040101010101" pitchFamily="2" charset="-122"/>
              </a:rPr>
              <a:t>5-18]</a:t>
            </a:r>
            <a:r>
              <a:rPr lang="en-GB" altLang="zh-CN" sz="2400" b="1">
                <a:latin typeface="华文中宋" panose="02010600040101010101" pitchFamily="2" charset="-122"/>
                <a:ea typeface="华文中宋" panose="02010600040101010101" pitchFamily="2" charset="-122"/>
              </a:rPr>
              <a:t> </a:t>
            </a:r>
            <a:r>
              <a:rPr lang="zh-CN" altLang="zh-CN" sz="2400" b="1">
                <a:latin typeface="华文中宋" panose="02010600040101010101" pitchFamily="2" charset="-122"/>
                <a:ea typeface="华文中宋" panose="02010600040101010101" pitchFamily="2" charset="-122"/>
              </a:rPr>
              <a:t>一单位反馈系统的开环传递函数为</a:t>
            </a:r>
          </a:p>
        </p:txBody>
      </p:sp>
      <p:sp>
        <p:nvSpPr>
          <p:cNvPr id="23" name="日期占位符 3">
            <a:extLst>
              <a:ext uri="{FF2B5EF4-FFF2-40B4-BE49-F238E27FC236}">
                <a16:creationId xmlns:a16="http://schemas.microsoft.com/office/drawing/2014/main" id="{EFF960D3-F08F-67B8-13FD-7FF348AF9B74}"/>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66A01E82-C2AE-49C1-8B16-47D250B4FC38}" type="datetime1">
              <a:rPr kumimoji="0" lang="zh-CN" altLang="en-US"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rPr>
              <a:pPr marL="0" marR="0" lvl="0" indent="0" algn="l" defTabSz="914400" rtl="0" eaLnBrk="0" fontAlgn="base" latinLnBrk="0" hangingPunct="0">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24" name="页脚占位符 4">
            <a:extLst>
              <a:ext uri="{FF2B5EF4-FFF2-40B4-BE49-F238E27FC236}">
                <a16:creationId xmlns:a16="http://schemas.microsoft.com/office/drawing/2014/main" id="{15226853-57E7-476C-D4BB-17907BD70100}"/>
              </a:ext>
            </a:extLst>
          </p:cNvPr>
          <p:cNvSpPr>
            <a:spLocks noGrp="1"/>
          </p:cNvSpPr>
          <p:nvPr>
            <p:ph type="ftr" sz="quarter" idx="11"/>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ctr" defTabSz="457200" rtl="0" eaLnBrk="1" latinLnBrk="0" hangingPunct="1">
              <a:defRPr sz="14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t>频率分析法--稳定裕度(Stability margin)</a:t>
            </a:r>
            <a:endParaRPr kumimoji="0" lang="en-US" altLang="zh-CN" sz="1400" b="0" i="0" u="none" strike="noStrike" kern="1200" cap="none" spc="0" normalizeH="0" baseline="0" noProof="0" dirty="0">
              <a:ln>
                <a:noFill/>
              </a:ln>
              <a:solidFill>
                <a:srgbClr val="2A3D7A"/>
              </a:solidFill>
              <a:effectLst/>
              <a:uLnTx/>
              <a:uFillTx/>
              <a:latin typeface="Comic Sans MS" panose="030F0702030302020204" pitchFamily="66" charset="0"/>
              <a:ea typeface="宋体"/>
              <a:cs typeface="+mn-cs"/>
            </a:endParaRPr>
          </a:p>
        </p:txBody>
      </p:sp>
      <p:sp>
        <p:nvSpPr>
          <p:cNvPr id="295940" name="灯片编号占位符 5">
            <a:extLst>
              <a:ext uri="{FF2B5EF4-FFF2-40B4-BE49-F238E27FC236}">
                <a16:creationId xmlns:a16="http://schemas.microsoft.com/office/drawing/2014/main" id="{F2A2B1B4-BD83-FFB0-440F-E4D2E393FFA0}"/>
              </a:ext>
            </a:extLst>
          </p:cNvPr>
          <p:cNvSpPr>
            <a:spLocks noGrp="1" noChangeArrowheads="1"/>
          </p:cNvSpPr>
          <p:nvPr>
            <p:ph type="sldNum" sz="quarter" idx="12"/>
          </p:nvPr>
        </p:nvSpPr>
        <p:spPr bwMode="auto">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457200" rtl="0" eaLnBrk="1" latinLnBrk="0" hangingPunct="1">
              <a:defRPr sz="2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823B69F-D52A-40EC-952A-7887022662B1}" type="slidenum">
              <a:rPr lang="en-US" altLang="zh-CN" smtClean="0"/>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altLang="zh-CN" sz="2000" b="0" i="0" u="none" strike="noStrike" kern="1200" cap="none" spc="0" normalizeH="0" baseline="0" noProof="0">
              <a:ln>
                <a:noFill/>
              </a:ln>
              <a:solidFill>
                <a:srgbClr val="2A3D7A"/>
              </a:solidFill>
              <a:effectLst/>
              <a:uLnTx/>
              <a:uFillTx/>
              <a:latin typeface="Comic Sans MS" panose="030F0702030302020204" pitchFamily="66" charset="0"/>
              <a:ea typeface="宋体" panose="02010600030101010101" pitchFamily="2" charset="-122"/>
              <a:cs typeface="+mn-cs"/>
            </a:endParaRPr>
          </a:p>
        </p:txBody>
      </p:sp>
      <p:graphicFrame>
        <p:nvGraphicFramePr>
          <p:cNvPr id="22530" name="Object 2">
            <a:extLst>
              <a:ext uri="{FF2B5EF4-FFF2-40B4-BE49-F238E27FC236}">
                <a16:creationId xmlns:a16="http://schemas.microsoft.com/office/drawing/2014/main" id="{8F17BE18-A6C6-97EB-760D-8784F2F20DD3}"/>
              </a:ext>
            </a:extLst>
          </p:cNvPr>
          <p:cNvGraphicFramePr>
            <a:graphicFrameLocks noChangeAspect="1"/>
          </p:cNvGraphicFramePr>
          <p:nvPr/>
        </p:nvGraphicFramePr>
        <p:xfrm>
          <a:off x="2671763" y="825500"/>
          <a:ext cx="3419475" cy="804863"/>
        </p:xfrm>
        <a:graphic>
          <a:graphicData uri="http://schemas.openxmlformats.org/presentationml/2006/ole">
            <mc:AlternateContent xmlns:mc="http://schemas.openxmlformats.org/markup-compatibility/2006">
              <mc:Choice xmlns:v="urn:schemas-microsoft-com:vml" Requires="v">
                <p:oleObj r:id="rId2" imgW="1778772" imgH="419282" progId="Equation.3">
                  <p:embed/>
                </p:oleObj>
              </mc:Choice>
              <mc:Fallback>
                <p:oleObj r:id="rId2" imgW="1778772" imgH="419282" progId="Equation.3">
                  <p:embed/>
                  <p:pic>
                    <p:nvPicPr>
                      <p:cNvPr id="22530" name="Object 2">
                        <a:extLst>
                          <a:ext uri="{FF2B5EF4-FFF2-40B4-BE49-F238E27FC236}">
                            <a16:creationId xmlns:a16="http://schemas.microsoft.com/office/drawing/2014/main" id="{8F17BE18-A6C6-97EB-760D-8784F2F20D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763" y="825500"/>
                        <a:ext cx="3419475" cy="8048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1" name="Rectangle 3">
            <a:extLst>
              <a:ext uri="{FF2B5EF4-FFF2-40B4-BE49-F238E27FC236}">
                <a16:creationId xmlns:a16="http://schemas.microsoft.com/office/drawing/2014/main" id="{D5892DC0-83F6-83B8-6CEF-0986DCE21B92}"/>
              </a:ext>
            </a:extLst>
          </p:cNvPr>
          <p:cNvSpPr>
            <a:spLocks noChangeArrowheads="1"/>
          </p:cNvSpPr>
          <p:nvPr/>
        </p:nvSpPr>
        <p:spPr bwMode="auto">
          <a:xfrm>
            <a:off x="476250" y="2663825"/>
            <a:ext cx="1077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1" i="0" u="none" strike="noStrike" kern="1200" cap="none" spc="0" normalizeH="0" baseline="0" noProof="0">
                <a:ln>
                  <a:noFill/>
                </a:ln>
                <a:solidFill>
                  <a:srgbClr val="FF3300"/>
                </a:solidFill>
                <a:effectLst/>
                <a:uLnTx/>
                <a:uFillTx/>
                <a:latin typeface="Comic Sans MS" panose="030F0702030302020204" pitchFamily="66" charset="0"/>
                <a:ea typeface="宋体" panose="02010600030101010101" pitchFamily="2" charset="-122"/>
                <a:cs typeface="+mn-cs"/>
              </a:rPr>
              <a:t>解：</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sym typeface="Wingdings" panose="05000000000000000000" pitchFamily="2" charset="2"/>
              </a:rPr>
              <a:t></a:t>
            </a:r>
            <a:endPar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sym typeface="Wingdings" panose="05000000000000000000" pitchFamily="2" charset="2"/>
            </a:endParaRPr>
          </a:p>
        </p:txBody>
      </p:sp>
      <p:graphicFrame>
        <p:nvGraphicFramePr>
          <p:cNvPr id="22532" name="Object 4">
            <a:extLst>
              <a:ext uri="{FF2B5EF4-FFF2-40B4-BE49-F238E27FC236}">
                <a16:creationId xmlns:a16="http://schemas.microsoft.com/office/drawing/2014/main" id="{2E19C831-8CD3-FD50-9652-866F82C35D39}"/>
              </a:ext>
            </a:extLst>
          </p:cNvPr>
          <p:cNvGraphicFramePr>
            <a:graphicFrameLocks noChangeAspect="1"/>
          </p:cNvGraphicFramePr>
          <p:nvPr/>
        </p:nvGraphicFramePr>
        <p:xfrm>
          <a:off x="1358900" y="3146425"/>
          <a:ext cx="4413250" cy="546100"/>
        </p:xfrm>
        <a:graphic>
          <a:graphicData uri="http://schemas.openxmlformats.org/presentationml/2006/ole">
            <mc:AlternateContent xmlns:mc="http://schemas.openxmlformats.org/markup-compatibility/2006">
              <mc:Choice xmlns:v="urn:schemas-microsoft-com:vml" Requires="v">
                <p:oleObj r:id="rId4" imgW="2169816" imgH="266469" progId="Equation.DSMT4">
                  <p:embed/>
                </p:oleObj>
              </mc:Choice>
              <mc:Fallback>
                <p:oleObj r:id="rId4" imgW="2169816" imgH="266469" progId="Equation.DSMT4">
                  <p:embed/>
                  <p:pic>
                    <p:nvPicPr>
                      <p:cNvPr id="22532" name="Object 4">
                        <a:extLst>
                          <a:ext uri="{FF2B5EF4-FFF2-40B4-BE49-F238E27FC236}">
                            <a16:creationId xmlns:a16="http://schemas.microsoft.com/office/drawing/2014/main" id="{2E19C831-8CD3-FD50-9652-866F82C35D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8900" y="3146425"/>
                        <a:ext cx="44132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3" name="Object 5">
            <a:extLst>
              <a:ext uri="{FF2B5EF4-FFF2-40B4-BE49-F238E27FC236}">
                <a16:creationId xmlns:a16="http://schemas.microsoft.com/office/drawing/2014/main" id="{13F44A3A-E13A-B7E1-3AE7-E97BFCA85CF6}"/>
              </a:ext>
            </a:extLst>
          </p:cNvPr>
          <p:cNvGraphicFramePr>
            <a:graphicFrameLocks noChangeAspect="1"/>
          </p:cNvGraphicFramePr>
          <p:nvPr/>
        </p:nvGraphicFramePr>
        <p:xfrm>
          <a:off x="1384300" y="3692525"/>
          <a:ext cx="6351588" cy="493713"/>
        </p:xfrm>
        <a:graphic>
          <a:graphicData uri="http://schemas.openxmlformats.org/presentationml/2006/ole">
            <mc:AlternateContent xmlns:mc="http://schemas.openxmlformats.org/markup-compatibility/2006">
              <mc:Choice xmlns:v="urn:schemas-microsoft-com:vml" Requires="v">
                <p:oleObj r:id="rId6" imgW="3110150" imgH="241195" progId="Equation.DSMT4">
                  <p:embed/>
                </p:oleObj>
              </mc:Choice>
              <mc:Fallback>
                <p:oleObj r:id="rId6" imgW="3110150" imgH="241195" progId="Equation.DSMT4">
                  <p:embed/>
                  <p:pic>
                    <p:nvPicPr>
                      <p:cNvPr id="22533" name="Object 5">
                        <a:extLst>
                          <a:ext uri="{FF2B5EF4-FFF2-40B4-BE49-F238E27FC236}">
                            <a16:creationId xmlns:a16="http://schemas.microsoft.com/office/drawing/2014/main" id="{13F44A3A-E13A-B7E1-3AE7-E97BFCA85C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4300" y="3692525"/>
                        <a:ext cx="635158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4" name="Rectangle 6">
            <a:extLst>
              <a:ext uri="{FF2B5EF4-FFF2-40B4-BE49-F238E27FC236}">
                <a16:creationId xmlns:a16="http://schemas.microsoft.com/office/drawing/2014/main" id="{79E7884C-7A16-26C3-3F9F-85F3F8CA6056}"/>
              </a:ext>
            </a:extLst>
          </p:cNvPr>
          <p:cNvSpPr>
            <a:spLocks noChangeArrowheads="1"/>
          </p:cNvSpPr>
          <p:nvPr/>
        </p:nvSpPr>
        <p:spPr bwMode="auto">
          <a:xfrm>
            <a:off x="611188" y="41941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即</a:t>
            </a:r>
            <a:endPar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p:txBody>
      </p:sp>
      <p:graphicFrame>
        <p:nvGraphicFramePr>
          <p:cNvPr id="22535" name="Object 7">
            <a:extLst>
              <a:ext uri="{FF2B5EF4-FFF2-40B4-BE49-F238E27FC236}">
                <a16:creationId xmlns:a16="http://schemas.microsoft.com/office/drawing/2014/main" id="{275B9191-E9E2-53A4-AB70-E342F8650CF5}"/>
              </a:ext>
            </a:extLst>
          </p:cNvPr>
          <p:cNvGraphicFramePr>
            <a:graphicFrameLocks noChangeAspect="1"/>
          </p:cNvGraphicFramePr>
          <p:nvPr/>
        </p:nvGraphicFramePr>
        <p:xfrm>
          <a:off x="1333500" y="4213225"/>
          <a:ext cx="4027488" cy="484188"/>
        </p:xfrm>
        <a:graphic>
          <a:graphicData uri="http://schemas.openxmlformats.org/presentationml/2006/ole">
            <mc:AlternateContent xmlns:mc="http://schemas.openxmlformats.org/markup-compatibility/2006">
              <mc:Choice xmlns:v="urn:schemas-microsoft-com:vml" Requires="v">
                <p:oleObj r:id="rId8" imgW="2006600" imgH="241300" progId="Equation.DSMT4">
                  <p:embed/>
                </p:oleObj>
              </mc:Choice>
              <mc:Fallback>
                <p:oleObj r:id="rId8" imgW="2006600" imgH="241300" progId="Equation.DSMT4">
                  <p:embed/>
                  <p:pic>
                    <p:nvPicPr>
                      <p:cNvPr id="22535" name="Object 7">
                        <a:extLst>
                          <a:ext uri="{FF2B5EF4-FFF2-40B4-BE49-F238E27FC236}">
                            <a16:creationId xmlns:a16="http://schemas.microsoft.com/office/drawing/2014/main" id="{275B9191-E9E2-53A4-AB70-E342F8650CF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3500" y="4213225"/>
                        <a:ext cx="402748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6" name="Object 8">
            <a:extLst>
              <a:ext uri="{FF2B5EF4-FFF2-40B4-BE49-F238E27FC236}">
                <a16:creationId xmlns:a16="http://schemas.microsoft.com/office/drawing/2014/main" id="{AB6EA6BE-AA64-BB55-3551-E89F7ECF5B27}"/>
              </a:ext>
            </a:extLst>
          </p:cNvPr>
          <p:cNvGraphicFramePr>
            <a:graphicFrameLocks noChangeAspect="1"/>
          </p:cNvGraphicFramePr>
          <p:nvPr/>
        </p:nvGraphicFramePr>
        <p:xfrm>
          <a:off x="5251450" y="4656138"/>
          <a:ext cx="3594100" cy="863600"/>
        </p:xfrm>
        <a:graphic>
          <a:graphicData uri="http://schemas.openxmlformats.org/presentationml/2006/ole">
            <mc:AlternateContent xmlns:mc="http://schemas.openxmlformats.org/markup-compatibility/2006">
              <mc:Choice xmlns:v="urn:schemas-microsoft-com:vml" Requires="v">
                <p:oleObj name="公式" r:id="rId10" imgW="1803400" imgH="431800" progId="Equation.3">
                  <p:embed/>
                </p:oleObj>
              </mc:Choice>
              <mc:Fallback>
                <p:oleObj name="公式" r:id="rId10" imgW="1803400" imgH="431800" progId="Equation.3">
                  <p:embed/>
                  <p:pic>
                    <p:nvPicPr>
                      <p:cNvPr id="22536" name="Object 8">
                        <a:extLst>
                          <a:ext uri="{FF2B5EF4-FFF2-40B4-BE49-F238E27FC236}">
                            <a16:creationId xmlns:a16="http://schemas.microsoft.com/office/drawing/2014/main" id="{AB6EA6BE-AA64-BB55-3551-E89F7ECF5B2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1450" y="4656138"/>
                        <a:ext cx="3594100" cy="863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7" name="Object 9">
            <a:extLst>
              <a:ext uri="{FF2B5EF4-FFF2-40B4-BE49-F238E27FC236}">
                <a16:creationId xmlns:a16="http://schemas.microsoft.com/office/drawing/2014/main" id="{5750AA47-AEBA-A579-D994-E146C81A6AEB}"/>
              </a:ext>
            </a:extLst>
          </p:cNvPr>
          <p:cNvGraphicFramePr>
            <a:graphicFrameLocks noChangeAspect="1"/>
          </p:cNvGraphicFramePr>
          <p:nvPr/>
        </p:nvGraphicFramePr>
        <p:xfrm>
          <a:off x="1270000" y="4733925"/>
          <a:ext cx="2851150" cy="946150"/>
        </p:xfrm>
        <a:graphic>
          <a:graphicData uri="http://schemas.openxmlformats.org/presentationml/2006/ole">
            <mc:AlternateContent xmlns:mc="http://schemas.openxmlformats.org/markup-compatibility/2006">
              <mc:Choice xmlns:v="urn:schemas-microsoft-com:vml" Requires="v">
                <p:oleObj r:id="rId12" imgW="1423018" imgH="470104" progId="Equation.DSMT4">
                  <p:embed/>
                </p:oleObj>
              </mc:Choice>
              <mc:Fallback>
                <p:oleObj r:id="rId12" imgW="1423018" imgH="470104" progId="Equation.DSMT4">
                  <p:embed/>
                  <p:pic>
                    <p:nvPicPr>
                      <p:cNvPr id="22537" name="Object 9">
                        <a:extLst>
                          <a:ext uri="{FF2B5EF4-FFF2-40B4-BE49-F238E27FC236}">
                            <a16:creationId xmlns:a16="http://schemas.microsoft.com/office/drawing/2014/main" id="{5750AA47-AEBA-A579-D994-E146C81A6AE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70000" y="4733925"/>
                        <a:ext cx="2851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8" name="Rectangle 10">
            <a:extLst>
              <a:ext uri="{FF2B5EF4-FFF2-40B4-BE49-F238E27FC236}">
                <a16:creationId xmlns:a16="http://schemas.microsoft.com/office/drawing/2014/main" id="{115D271F-D034-59E1-1CC8-90AC305356B0}"/>
              </a:ext>
            </a:extLst>
          </p:cNvPr>
          <p:cNvSpPr>
            <a:spLocks noChangeArrowheads="1"/>
          </p:cNvSpPr>
          <p:nvPr/>
        </p:nvSpPr>
        <p:spPr bwMode="auto">
          <a:xfrm>
            <a:off x="1106488" y="5572125"/>
            <a:ext cx="5857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 </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sym typeface="Wingdings" panose="05000000000000000000" pitchFamily="2" charset="2"/>
              </a:rPr>
              <a:t></a:t>
            </a:r>
          </a:p>
        </p:txBody>
      </p:sp>
      <p:graphicFrame>
        <p:nvGraphicFramePr>
          <p:cNvPr id="22539" name="Object 11">
            <a:extLst>
              <a:ext uri="{FF2B5EF4-FFF2-40B4-BE49-F238E27FC236}">
                <a16:creationId xmlns:a16="http://schemas.microsoft.com/office/drawing/2014/main" id="{4C9D33C7-792A-2C8E-520F-8B9D4420A5A4}"/>
              </a:ext>
            </a:extLst>
          </p:cNvPr>
          <p:cNvGraphicFramePr>
            <a:graphicFrameLocks noChangeAspect="1"/>
          </p:cNvGraphicFramePr>
          <p:nvPr/>
        </p:nvGraphicFramePr>
        <p:xfrm>
          <a:off x="1839913" y="5973763"/>
          <a:ext cx="2644775" cy="469900"/>
        </p:xfrm>
        <a:graphic>
          <a:graphicData uri="http://schemas.openxmlformats.org/presentationml/2006/ole">
            <mc:AlternateContent xmlns:mc="http://schemas.openxmlformats.org/markup-compatibility/2006">
              <mc:Choice xmlns:v="urn:schemas-microsoft-com:vml" Requires="v">
                <p:oleObj r:id="rId14" imgW="1358900" imgH="241300" progId="Equation.DSMT4">
                  <p:embed/>
                </p:oleObj>
              </mc:Choice>
              <mc:Fallback>
                <p:oleObj r:id="rId14" imgW="1358900" imgH="241300" progId="Equation.DSMT4">
                  <p:embed/>
                  <p:pic>
                    <p:nvPicPr>
                      <p:cNvPr id="22539" name="Object 11">
                        <a:extLst>
                          <a:ext uri="{FF2B5EF4-FFF2-40B4-BE49-F238E27FC236}">
                            <a16:creationId xmlns:a16="http://schemas.microsoft.com/office/drawing/2014/main" id="{4C9D33C7-792A-2C8E-520F-8B9D4420A5A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39913" y="5973763"/>
                        <a:ext cx="26447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0" name="Object 12">
            <a:extLst>
              <a:ext uri="{FF2B5EF4-FFF2-40B4-BE49-F238E27FC236}">
                <a16:creationId xmlns:a16="http://schemas.microsoft.com/office/drawing/2014/main" id="{BD3887B1-D7BB-DD97-6102-C04B49EC7568}"/>
              </a:ext>
            </a:extLst>
          </p:cNvPr>
          <p:cNvGraphicFramePr>
            <a:graphicFrameLocks noChangeAspect="1"/>
          </p:cNvGraphicFramePr>
          <p:nvPr/>
        </p:nvGraphicFramePr>
        <p:xfrm>
          <a:off x="5337175" y="5903913"/>
          <a:ext cx="987425" cy="466725"/>
        </p:xfrm>
        <a:graphic>
          <a:graphicData uri="http://schemas.openxmlformats.org/presentationml/2006/ole">
            <mc:AlternateContent xmlns:mc="http://schemas.openxmlformats.org/markup-compatibility/2006">
              <mc:Choice xmlns:v="urn:schemas-microsoft-com:vml" Requires="v">
                <p:oleObj r:id="rId16" imgW="508221" imgH="241405" progId="Equation.DSMT4">
                  <p:embed/>
                </p:oleObj>
              </mc:Choice>
              <mc:Fallback>
                <p:oleObj r:id="rId16" imgW="508221" imgH="241405" progId="Equation.DSMT4">
                  <p:embed/>
                  <p:pic>
                    <p:nvPicPr>
                      <p:cNvPr id="22540" name="Object 12">
                        <a:extLst>
                          <a:ext uri="{FF2B5EF4-FFF2-40B4-BE49-F238E27FC236}">
                            <a16:creationId xmlns:a16="http://schemas.microsoft.com/office/drawing/2014/main" id="{BD3887B1-D7BB-DD97-6102-C04B49EC756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37175" y="5903913"/>
                        <a:ext cx="987425" cy="466725"/>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1" name="AutoShape 13">
            <a:extLst>
              <a:ext uri="{FF2B5EF4-FFF2-40B4-BE49-F238E27FC236}">
                <a16:creationId xmlns:a16="http://schemas.microsoft.com/office/drawing/2014/main" id="{2337FF84-F698-0821-C568-BEDE3E66B6A6}"/>
              </a:ext>
            </a:extLst>
          </p:cNvPr>
          <p:cNvSpPr>
            <a:spLocks noChangeArrowheads="1"/>
          </p:cNvSpPr>
          <p:nvPr/>
        </p:nvSpPr>
        <p:spPr bwMode="auto">
          <a:xfrm>
            <a:off x="3048000" y="2784475"/>
            <a:ext cx="504825" cy="215900"/>
          </a:xfrm>
          <a:prstGeom prst="rightArrow">
            <a:avLst>
              <a:gd name="adj1" fmla="val 50000"/>
              <a:gd name="adj2" fmla="val 58456"/>
            </a:avLst>
          </a:prstGeom>
          <a:solidFill>
            <a:srgbClr val="FF00FF"/>
          </a:solidFill>
          <a:ln w="19050">
            <a:solidFill>
              <a:srgbClr val="003366"/>
            </a:solidFill>
            <a:miter lim="800000"/>
            <a:headEnd/>
            <a:tailEnd/>
          </a:ln>
        </p:spPr>
        <p:txBody>
          <a:bodyPr wrap="none" anchor="ct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22542" name="Rectangle 14">
            <a:extLst>
              <a:ext uri="{FF2B5EF4-FFF2-40B4-BE49-F238E27FC236}">
                <a16:creationId xmlns:a16="http://schemas.microsoft.com/office/drawing/2014/main" id="{71137A03-8D88-3C9D-A727-2E5FA298668C}"/>
              </a:ext>
            </a:extLst>
          </p:cNvPr>
          <p:cNvSpPr>
            <a:spLocks noChangeArrowheads="1"/>
          </p:cNvSpPr>
          <p:nvPr/>
        </p:nvSpPr>
        <p:spPr bwMode="auto">
          <a:xfrm>
            <a:off x="3733800" y="2652713"/>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rPr>
              <a:t>相角穿越频率</a:t>
            </a:r>
          </a:p>
        </p:txBody>
      </p:sp>
      <p:graphicFrame>
        <p:nvGraphicFramePr>
          <p:cNvPr id="22543" name="Object 15">
            <a:extLst>
              <a:ext uri="{FF2B5EF4-FFF2-40B4-BE49-F238E27FC236}">
                <a16:creationId xmlns:a16="http://schemas.microsoft.com/office/drawing/2014/main" id="{93DFA512-5975-0B69-E812-F84E7E34FF14}"/>
              </a:ext>
            </a:extLst>
          </p:cNvPr>
          <p:cNvGraphicFramePr>
            <a:graphicFrameLocks noChangeAspect="1"/>
          </p:cNvGraphicFramePr>
          <p:nvPr/>
        </p:nvGraphicFramePr>
        <p:xfrm>
          <a:off x="5697538" y="2619375"/>
          <a:ext cx="415925" cy="501650"/>
        </p:xfrm>
        <a:graphic>
          <a:graphicData uri="http://schemas.openxmlformats.org/presentationml/2006/ole">
            <mc:AlternateContent xmlns:mc="http://schemas.openxmlformats.org/markup-compatibility/2006">
              <mc:Choice xmlns:v="urn:schemas-microsoft-com:vml" Requires="v">
                <p:oleObj r:id="rId18" imgW="203288" imgH="241405" progId="Equation.DSMT4">
                  <p:embed/>
                </p:oleObj>
              </mc:Choice>
              <mc:Fallback>
                <p:oleObj r:id="rId18" imgW="203288" imgH="241405" progId="Equation.DSMT4">
                  <p:embed/>
                  <p:pic>
                    <p:nvPicPr>
                      <p:cNvPr id="22543" name="Object 15">
                        <a:extLst>
                          <a:ext uri="{FF2B5EF4-FFF2-40B4-BE49-F238E27FC236}">
                            <a16:creationId xmlns:a16="http://schemas.microsoft.com/office/drawing/2014/main" id="{93DFA512-5975-0B69-E812-F84E7E34FF1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97538" y="2619375"/>
                        <a:ext cx="4159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4" name="Rectangle 16">
            <a:extLst>
              <a:ext uri="{FF2B5EF4-FFF2-40B4-BE49-F238E27FC236}">
                <a16:creationId xmlns:a16="http://schemas.microsoft.com/office/drawing/2014/main" id="{91DDE805-ED50-693B-E029-BCB984D420DD}"/>
              </a:ext>
            </a:extLst>
          </p:cNvPr>
          <p:cNvSpPr>
            <a:spLocks noChangeArrowheads="1"/>
          </p:cNvSpPr>
          <p:nvPr/>
        </p:nvSpPr>
        <p:spPr bwMode="auto">
          <a:xfrm>
            <a:off x="1511300" y="26193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sym typeface="Wingdings" panose="05000000000000000000" pitchFamily="2" charset="2"/>
              </a:rPr>
              <a:t>幅值裕度</a:t>
            </a:r>
          </a:p>
        </p:txBody>
      </p:sp>
      <p:sp>
        <p:nvSpPr>
          <p:cNvPr id="22545" name="AutoShape 17">
            <a:extLst>
              <a:ext uri="{FF2B5EF4-FFF2-40B4-BE49-F238E27FC236}">
                <a16:creationId xmlns:a16="http://schemas.microsoft.com/office/drawing/2014/main" id="{E872CC9B-97FD-CD9E-34E0-FCE15722005C}"/>
              </a:ext>
            </a:extLst>
          </p:cNvPr>
          <p:cNvSpPr>
            <a:spLocks noChangeArrowheads="1"/>
          </p:cNvSpPr>
          <p:nvPr/>
        </p:nvSpPr>
        <p:spPr bwMode="auto">
          <a:xfrm>
            <a:off x="4572000" y="4987925"/>
            <a:ext cx="647700" cy="287338"/>
          </a:xfrm>
          <a:prstGeom prst="leftArrow">
            <a:avLst>
              <a:gd name="adj1" fmla="val 50000"/>
              <a:gd name="adj2" fmla="val 56353"/>
            </a:avLst>
          </a:prstGeom>
          <a:solidFill>
            <a:srgbClr val="FFCC00"/>
          </a:solidFill>
          <a:ln w="19050">
            <a:solidFill>
              <a:srgbClr val="003366"/>
            </a:solidFill>
            <a:miter lim="800000"/>
            <a:headEnd/>
            <a:tailEnd/>
          </a:ln>
        </p:spPr>
        <p:txBody>
          <a:bodyPr wrap="none" anchor="ct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grpSp>
        <p:nvGrpSpPr>
          <p:cNvPr id="2" name="Group 19">
            <a:extLst>
              <a:ext uri="{FF2B5EF4-FFF2-40B4-BE49-F238E27FC236}">
                <a16:creationId xmlns:a16="http://schemas.microsoft.com/office/drawing/2014/main" id="{BA7E2AFA-5412-70C4-12AF-7C2DC1C0388C}"/>
              </a:ext>
            </a:extLst>
          </p:cNvPr>
          <p:cNvGrpSpPr>
            <a:grpSpLocks/>
          </p:cNvGrpSpPr>
          <p:nvPr/>
        </p:nvGrpSpPr>
        <p:grpSpPr bwMode="auto">
          <a:xfrm>
            <a:off x="555625" y="1763713"/>
            <a:ext cx="8293100" cy="884237"/>
            <a:chOff x="0" y="0"/>
            <a:chExt cx="5224" cy="557"/>
          </a:xfrm>
        </p:grpSpPr>
        <p:sp>
          <p:nvSpPr>
            <p:cNvPr id="295960" name="Rectangle 20">
              <a:extLst>
                <a:ext uri="{FF2B5EF4-FFF2-40B4-BE49-F238E27FC236}">
                  <a16:creationId xmlns:a16="http://schemas.microsoft.com/office/drawing/2014/main" id="{17FCD067-7776-3E77-A7F1-14C8065EF3A7}"/>
                </a:ext>
              </a:extLst>
            </p:cNvPr>
            <p:cNvSpPr>
              <a:spLocks noChangeArrowheads="1"/>
            </p:cNvSpPr>
            <p:nvPr/>
          </p:nvSpPr>
          <p:spPr bwMode="auto">
            <a:xfrm>
              <a:off x="0" y="0"/>
              <a:ext cx="522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panose="05000000000000000000" pitchFamily="2" charset="2"/>
                </a:rPr>
                <a:t></a:t>
              </a:r>
              <a:r>
                <a:rPr kumimoji="0" lang="en-GB"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K=1</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panose="05000000000000000000" pitchFamily="2" charset="2"/>
                </a:rPr>
                <a:t>时系统的相位裕度和幅值裕度。</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要求通过增益</a:t>
              </a:r>
              <a:r>
                <a:rPr kumimoji="0" lang="en-GB"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panose="05000000000000000000" pitchFamily="2" charset="2"/>
                </a:rPr>
                <a:t>K</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panose="05000000000000000000" pitchFamily="2" charset="2"/>
                </a:rPr>
                <a:t>的调整，使系统幅值裕度为</a:t>
              </a:r>
              <a:r>
                <a:rPr kumimoji="0" lang="en-GB"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panose="05000000000000000000" pitchFamily="2" charset="2"/>
                </a:rPr>
                <a:t>20dB</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panose="05000000000000000000" pitchFamily="2" charset="2"/>
                </a:rPr>
                <a:t>，相位裕度                   。</a:t>
              </a:r>
            </a:p>
          </p:txBody>
        </p:sp>
        <p:graphicFrame>
          <p:nvGraphicFramePr>
            <p:cNvPr id="295961" name="Object 21">
              <a:extLst>
                <a:ext uri="{FF2B5EF4-FFF2-40B4-BE49-F238E27FC236}">
                  <a16:creationId xmlns:a16="http://schemas.microsoft.com/office/drawing/2014/main" id="{80524673-CBCC-EBA4-4E34-3518BDD9F50D}"/>
                </a:ext>
              </a:extLst>
            </p:cNvPr>
            <p:cNvGraphicFramePr>
              <a:graphicFrameLocks noChangeAspect="1"/>
            </p:cNvGraphicFramePr>
            <p:nvPr/>
          </p:nvGraphicFramePr>
          <p:xfrm>
            <a:off x="3723" y="287"/>
            <a:ext cx="663" cy="270"/>
          </p:xfrm>
          <a:graphic>
            <a:graphicData uri="http://schemas.openxmlformats.org/presentationml/2006/ole">
              <mc:AlternateContent xmlns:mc="http://schemas.openxmlformats.org/markup-compatibility/2006">
                <mc:Choice xmlns:v="urn:schemas-microsoft-com:vml" Requires="v">
                  <p:oleObj r:id="rId20" imgW="495300" imgH="203200" progId="Equation.DSMT4">
                    <p:embed/>
                  </p:oleObj>
                </mc:Choice>
                <mc:Fallback>
                  <p:oleObj r:id="rId20" imgW="495300" imgH="203200" progId="Equation.DSMT4">
                    <p:embed/>
                    <p:pic>
                      <p:nvPicPr>
                        <p:cNvPr id="295961" name="Object 21">
                          <a:extLst>
                            <a:ext uri="{FF2B5EF4-FFF2-40B4-BE49-F238E27FC236}">
                              <a16:creationId xmlns:a16="http://schemas.microsoft.com/office/drawing/2014/main" id="{80524673-CBCC-EBA4-4E34-3518BDD9F50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23" y="287"/>
                          <a:ext cx="66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2550" name="AutoShape 22">
            <a:extLst>
              <a:ext uri="{FF2B5EF4-FFF2-40B4-BE49-F238E27FC236}">
                <a16:creationId xmlns:a16="http://schemas.microsoft.com/office/drawing/2014/main" id="{5163EA64-D63D-958E-19DD-92AD25A3C4B5}"/>
              </a:ext>
            </a:extLst>
          </p:cNvPr>
          <p:cNvSpPr>
            <a:spLocks noChangeArrowheads="1"/>
          </p:cNvSpPr>
          <p:nvPr/>
        </p:nvSpPr>
        <p:spPr bwMode="auto">
          <a:xfrm>
            <a:off x="4616450" y="6038850"/>
            <a:ext cx="630238" cy="269875"/>
          </a:xfrm>
          <a:prstGeom prst="rightArrow">
            <a:avLst>
              <a:gd name="adj1" fmla="val 50000"/>
              <a:gd name="adj2" fmla="val 58382"/>
            </a:avLst>
          </a:prstGeom>
          <a:solidFill>
            <a:srgbClr val="FF3300"/>
          </a:solidFill>
          <a:ln w="9525">
            <a:solidFill>
              <a:srgbClr val="FF3300"/>
            </a:solidFill>
            <a:miter lim="800000"/>
            <a:headEnd/>
            <a:tailEnd/>
          </a:ln>
        </p:spPr>
        <p:txBody>
          <a:bodyPr wrap="none" anchor="ct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5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nodeType="clickEffect">
                                  <p:stCondLst>
                                    <p:cond delay="0"/>
                                  </p:stCondLst>
                                  <p:childTnLst>
                                    <p:set>
                                      <p:cBhvr>
                                        <p:cTn id="10" dur="1" fill="hold">
                                          <p:stCondLst>
                                            <p:cond delay="0"/>
                                          </p:stCondLst>
                                        </p:cTn>
                                        <p:tgtEl>
                                          <p:spTgt spid="22530"/>
                                        </p:tgtEl>
                                        <p:attrNameLst>
                                          <p:attrName>style.visibility</p:attrName>
                                        </p:attrNameLst>
                                      </p:cBhvr>
                                      <p:to>
                                        <p:strVal val="visible"/>
                                      </p:to>
                                    </p:set>
                                    <p:animEffect transition="in" filter="slide(fromBottom)">
                                      <p:cBhvr>
                                        <p:cTn id="11" dur="500"/>
                                        <p:tgtEl>
                                          <p:spTgt spid="2253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22531"/>
                                        </p:tgtEl>
                                        <p:attrNameLst>
                                          <p:attrName>style.visibility</p:attrName>
                                        </p:attrNameLst>
                                      </p:cBhvr>
                                      <p:to>
                                        <p:strVal val="visible"/>
                                      </p:to>
                                    </p:set>
                                    <p:animEffect transition="in" filter="slide(fromBottom)">
                                      <p:cBhvr>
                                        <p:cTn id="21" dur="500"/>
                                        <p:tgtEl>
                                          <p:spTgt spid="2253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22544"/>
                                        </p:tgtEl>
                                        <p:attrNameLst>
                                          <p:attrName>style.visibility</p:attrName>
                                        </p:attrNameLst>
                                      </p:cBhvr>
                                      <p:to>
                                        <p:strVal val="visible"/>
                                      </p:to>
                                    </p:set>
                                    <p:animEffect transition="in" filter="slide(fromBottom)">
                                      <p:cBhvr>
                                        <p:cTn id="26" dur="500"/>
                                        <p:tgtEl>
                                          <p:spTgt spid="2254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22541"/>
                                        </p:tgtEl>
                                        <p:attrNameLst>
                                          <p:attrName>style.visibility</p:attrName>
                                        </p:attrNameLst>
                                      </p:cBhvr>
                                      <p:to>
                                        <p:strVal val="visible"/>
                                      </p:to>
                                    </p:set>
                                    <p:animEffect transition="in" filter="slide(fromBottom)">
                                      <p:cBhvr>
                                        <p:cTn id="31" dur="500"/>
                                        <p:tgtEl>
                                          <p:spTgt spid="2254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nodeType="clickEffect">
                                  <p:stCondLst>
                                    <p:cond delay="0"/>
                                  </p:stCondLst>
                                  <p:childTnLst>
                                    <p:set>
                                      <p:cBhvr>
                                        <p:cTn id="35" dur="1" fill="hold">
                                          <p:stCondLst>
                                            <p:cond delay="0"/>
                                          </p:stCondLst>
                                        </p:cTn>
                                        <p:tgtEl>
                                          <p:spTgt spid="22542"/>
                                        </p:tgtEl>
                                        <p:attrNameLst>
                                          <p:attrName>style.visibility</p:attrName>
                                        </p:attrNameLst>
                                      </p:cBhvr>
                                      <p:to>
                                        <p:strVal val="visible"/>
                                      </p:to>
                                    </p:set>
                                    <p:animEffect transition="in" filter="slide(fromBottom)">
                                      <p:cBhvr>
                                        <p:cTn id="36" dur="500"/>
                                        <p:tgtEl>
                                          <p:spTgt spid="22542"/>
                                        </p:tgtEl>
                                      </p:cBhvr>
                                    </p:animEffect>
                                  </p:childTnLst>
                                </p:cTn>
                              </p:par>
                            </p:childTnLst>
                          </p:cTn>
                        </p:par>
                        <p:par>
                          <p:cTn id="37" fill="hold" nodeType="afterGroup">
                            <p:stCondLst>
                              <p:cond delay="500"/>
                            </p:stCondLst>
                            <p:childTnLst>
                              <p:par>
                                <p:cTn id="38" presetID="12" presetClass="entr" presetSubtype="4" fill="hold" nodeType="afterEffect">
                                  <p:stCondLst>
                                    <p:cond delay="0"/>
                                  </p:stCondLst>
                                  <p:childTnLst>
                                    <p:set>
                                      <p:cBhvr>
                                        <p:cTn id="39" dur="1" fill="hold">
                                          <p:stCondLst>
                                            <p:cond delay="0"/>
                                          </p:stCondLst>
                                        </p:cTn>
                                        <p:tgtEl>
                                          <p:spTgt spid="22543"/>
                                        </p:tgtEl>
                                        <p:attrNameLst>
                                          <p:attrName>style.visibility</p:attrName>
                                        </p:attrNameLst>
                                      </p:cBhvr>
                                      <p:to>
                                        <p:strVal val="visible"/>
                                      </p:to>
                                    </p:set>
                                    <p:animEffect transition="in" filter="slide(fromBottom)">
                                      <p:cBhvr>
                                        <p:cTn id="40" dur="500"/>
                                        <p:tgtEl>
                                          <p:spTgt spid="2254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nodeType="clickEffect">
                                  <p:stCondLst>
                                    <p:cond delay="0"/>
                                  </p:stCondLst>
                                  <p:childTnLst>
                                    <p:set>
                                      <p:cBhvr>
                                        <p:cTn id="44" dur="1" fill="hold">
                                          <p:stCondLst>
                                            <p:cond delay="0"/>
                                          </p:stCondLst>
                                        </p:cTn>
                                        <p:tgtEl>
                                          <p:spTgt spid="22532"/>
                                        </p:tgtEl>
                                        <p:attrNameLst>
                                          <p:attrName>style.visibility</p:attrName>
                                        </p:attrNameLst>
                                      </p:cBhvr>
                                      <p:to>
                                        <p:strVal val="visible"/>
                                      </p:to>
                                    </p:set>
                                    <p:animEffect transition="in" filter="slide(fromBottom)">
                                      <p:cBhvr>
                                        <p:cTn id="45" dur="500"/>
                                        <p:tgtEl>
                                          <p:spTgt spid="2253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nodeType="clickEffect">
                                  <p:stCondLst>
                                    <p:cond delay="0"/>
                                  </p:stCondLst>
                                  <p:childTnLst>
                                    <p:set>
                                      <p:cBhvr>
                                        <p:cTn id="49" dur="1" fill="hold">
                                          <p:stCondLst>
                                            <p:cond delay="0"/>
                                          </p:stCondLst>
                                        </p:cTn>
                                        <p:tgtEl>
                                          <p:spTgt spid="22533"/>
                                        </p:tgtEl>
                                        <p:attrNameLst>
                                          <p:attrName>style.visibility</p:attrName>
                                        </p:attrNameLst>
                                      </p:cBhvr>
                                      <p:to>
                                        <p:strVal val="visible"/>
                                      </p:to>
                                    </p:set>
                                    <p:animEffect transition="in" filter="slide(fromBottom)">
                                      <p:cBhvr>
                                        <p:cTn id="50" dur="500"/>
                                        <p:tgtEl>
                                          <p:spTgt spid="2253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4" fill="hold" nodeType="clickEffect">
                                  <p:stCondLst>
                                    <p:cond delay="0"/>
                                  </p:stCondLst>
                                  <p:childTnLst>
                                    <p:set>
                                      <p:cBhvr>
                                        <p:cTn id="54" dur="1" fill="hold">
                                          <p:stCondLst>
                                            <p:cond delay="0"/>
                                          </p:stCondLst>
                                        </p:cTn>
                                        <p:tgtEl>
                                          <p:spTgt spid="22534"/>
                                        </p:tgtEl>
                                        <p:attrNameLst>
                                          <p:attrName>style.visibility</p:attrName>
                                        </p:attrNameLst>
                                      </p:cBhvr>
                                      <p:to>
                                        <p:strVal val="visible"/>
                                      </p:to>
                                    </p:set>
                                    <p:animEffect transition="in" filter="slide(fromBottom)">
                                      <p:cBhvr>
                                        <p:cTn id="55" dur="500"/>
                                        <p:tgtEl>
                                          <p:spTgt spid="2253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4" fill="hold" nodeType="clickEffect">
                                  <p:stCondLst>
                                    <p:cond delay="0"/>
                                  </p:stCondLst>
                                  <p:childTnLst>
                                    <p:set>
                                      <p:cBhvr>
                                        <p:cTn id="59" dur="1" fill="hold">
                                          <p:stCondLst>
                                            <p:cond delay="0"/>
                                          </p:stCondLst>
                                        </p:cTn>
                                        <p:tgtEl>
                                          <p:spTgt spid="22535"/>
                                        </p:tgtEl>
                                        <p:attrNameLst>
                                          <p:attrName>style.visibility</p:attrName>
                                        </p:attrNameLst>
                                      </p:cBhvr>
                                      <p:to>
                                        <p:strVal val="visible"/>
                                      </p:to>
                                    </p:set>
                                    <p:animEffect transition="in" filter="slide(fromBottom)">
                                      <p:cBhvr>
                                        <p:cTn id="60" dur="500"/>
                                        <p:tgtEl>
                                          <p:spTgt spid="2253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4" fill="hold" nodeType="clickEffect">
                                  <p:stCondLst>
                                    <p:cond delay="0"/>
                                  </p:stCondLst>
                                  <p:childTnLst>
                                    <p:set>
                                      <p:cBhvr>
                                        <p:cTn id="64" dur="1" fill="hold">
                                          <p:stCondLst>
                                            <p:cond delay="0"/>
                                          </p:stCondLst>
                                        </p:cTn>
                                        <p:tgtEl>
                                          <p:spTgt spid="22536"/>
                                        </p:tgtEl>
                                        <p:attrNameLst>
                                          <p:attrName>style.visibility</p:attrName>
                                        </p:attrNameLst>
                                      </p:cBhvr>
                                      <p:to>
                                        <p:strVal val="visible"/>
                                      </p:to>
                                    </p:set>
                                    <p:animEffect transition="in" filter="slide(fromBottom)">
                                      <p:cBhvr>
                                        <p:cTn id="65" dur="500"/>
                                        <p:tgtEl>
                                          <p:spTgt spid="2253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4" fill="hold" nodeType="clickEffect">
                                  <p:stCondLst>
                                    <p:cond delay="0"/>
                                  </p:stCondLst>
                                  <p:childTnLst>
                                    <p:set>
                                      <p:cBhvr>
                                        <p:cTn id="69" dur="1" fill="hold">
                                          <p:stCondLst>
                                            <p:cond delay="0"/>
                                          </p:stCondLst>
                                        </p:cTn>
                                        <p:tgtEl>
                                          <p:spTgt spid="22545"/>
                                        </p:tgtEl>
                                        <p:attrNameLst>
                                          <p:attrName>style.visibility</p:attrName>
                                        </p:attrNameLst>
                                      </p:cBhvr>
                                      <p:to>
                                        <p:strVal val="visible"/>
                                      </p:to>
                                    </p:set>
                                    <p:animEffect transition="in" filter="slide(fromBottom)">
                                      <p:cBhvr>
                                        <p:cTn id="70" dur="500"/>
                                        <p:tgtEl>
                                          <p:spTgt spid="2254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4" fill="hold" nodeType="clickEffect">
                                  <p:stCondLst>
                                    <p:cond delay="0"/>
                                  </p:stCondLst>
                                  <p:childTnLst>
                                    <p:set>
                                      <p:cBhvr>
                                        <p:cTn id="74" dur="1" fill="hold">
                                          <p:stCondLst>
                                            <p:cond delay="0"/>
                                          </p:stCondLst>
                                        </p:cTn>
                                        <p:tgtEl>
                                          <p:spTgt spid="22537"/>
                                        </p:tgtEl>
                                        <p:attrNameLst>
                                          <p:attrName>style.visibility</p:attrName>
                                        </p:attrNameLst>
                                      </p:cBhvr>
                                      <p:to>
                                        <p:strVal val="visible"/>
                                      </p:to>
                                    </p:set>
                                    <p:animEffect transition="in" filter="slide(fromBottom)">
                                      <p:cBhvr>
                                        <p:cTn id="75" dur="500"/>
                                        <p:tgtEl>
                                          <p:spTgt spid="2253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2" presetClass="entr" presetSubtype="4" fill="hold" nodeType="clickEffect">
                                  <p:stCondLst>
                                    <p:cond delay="0"/>
                                  </p:stCondLst>
                                  <p:childTnLst>
                                    <p:set>
                                      <p:cBhvr>
                                        <p:cTn id="79" dur="1" fill="hold">
                                          <p:stCondLst>
                                            <p:cond delay="0"/>
                                          </p:stCondLst>
                                        </p:cTn>
                                        <p:tgtEl>
                                          <p:spTgt spid="22538"/>
                                        </p:tgtEl>
                                        <p:attrNameLst>
                                          <p:attrName>style.visibility</p:attrName>
                                        </p:attrNameLst>
                                      </p:cBhvr>
                                      <p:to>
                                        <p:strVal val="visible"/>
                                      </p:to>
                                    </p:set>
                                    <p:animEffect transition="in" filter="slide(fromBottom)">
                                      <p:cBhvr>
                                        <p:cTn id="80" dur="500"/>
                                        <p:tgtEl>
                                          <p:spTgt spid="22538"/>
                                        </p:tgtEl>
                                      </p:cBhvr>
                                    </p:animEffect>
                                  </p:childTnLst>
                                </p:cTn>
                              </p:par>
                            </p:childTnLst>
                          </p:cTn>
                        </p:par>
                        <p:par>
                          <p:cTn id="81" fill="hold" nodeType="afterGroup">
                            <p:stCondLst>
                              <p:cond delay="500"/>
                            </p:stCondLst>
                            <p:childTnLst>
                              <p:par>
                                <p:cTn id="82" presetID="12" presetClass="entr" presetSubtype="4" fill="hold" nodeType="afterEffect">
                                  <p:stCondLst>
                                    <p:cond delay="0"/>
                                  </p:stCondLst>
                                  <p:childTnLst>
                                    <p:set>
                                      <p:cBhvr>
                                        <p:cTn id="83" dur="1" fill="hold">
                                          <p:stCondLst>
                                            <p:cond delay="0"/>
                                          </p:stCondLst>
                                        </p:cTn>
                                        <p:tgtEl>
                                          <p:spTgt spid="22539"/>
                                        </p:tgtEl>
                                        <p:attrNameLst>
                                          <p:attrName>style.visibility</p:attrName>
                                        </p:attrNameLst>
                                      </p:cBhvr>
                                      <p:to>
                                        <p:strVal val="visible"/>
                                      </p:to>
                                    </p:set>
                                    <p:animEffect transition="in" filter="slide(fromBottom)">
                                      <p:cBhvr>
                                        <p:cTn id="84" dur="500"/>
                                        <p:tgtEl>
                                          <p:spTgt spid="2253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22550"/>
                                        </p:tgtEl>
                                        <p:attrNameLst>
                                          <p:attrName>style.visibility</p:attrName>
                                        </p:attrNameLst>
                                      </p:cBhvr>
                                      <p:to>
                                        <p:strVal val="visible"/>
                                      </p:to>
                                    </p:set>
                                  </p:childTnLst>
                                </p:cTn>
                              </p:par>
                            </p:childTnLst>
                          </p:cTn>
                        </p:par>
                        <p:par>
                          <p:cTn id="89" fill="hold" nodeType="afterGroup">
                            <p:stCondLst>
                              <p:cond delay="1"/>
                            </p:stCondLst>
                            <p:childTnLst>
                              <p:par>
                                <p:cTn id="90" presetID="12" presetClass="entr" presetSubtype="4" fill="hold" nodeType="afterEffect">
                                  <p:stCondLst>
                                    <p:cond delay="0"/>
                                  </p:stCondLst>
                                  <p:childTnLst>
                                    <p:set>
                                      <p:cBhvr>
                                        <p:cTn id="91" dur="1" fill="hold">
                                          <p:stCondLst>
                                            <p:cond delay="0"/>
                                          </p:stCondLst>
                                        </p:cTn>
                                        <p:tgtEl>
                                          <p:spTgt spid="22540"/>
                                        </p:tgtEl>
                                        <p:attrNameLst>
                                          <p:attrName>style.visibility</p:attrName>
                                        </p:attrNameLst>
                                      </p:cBhvr>
                                      <p:to>
                                        <p:strVal val="visible"/>
                                      </p:to>
                                    </p:set>
                                    <p:animEffect transition="in" filter="slide(fromBottom)">
                                      <p:cBhvr>
                                        <p:cTn id="92" dur="500"/>
                                        <p:tgtEl>
                                          <p:spTgt spid="22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6" grpId="0" animBg="1" autoUpdateAnimBg="0"/>
      <p:bldP spid="22531" grpId="0" autoUpdateAnimBg="0"/>
      <p:bldP spid="22534" grpId="0" autoUpdateAnimBg="0"/>
      <p:bldP spid="22538" grpId="0" autoUpdateAnimBg="0"/>
      <p:bldP spid="22541" grpId="0" animBg="1"/>
      <p:bldP spid="22542" grpId="0" autoUpdateAnimBg="0"/>
      <p:bldP spid="22544" grpId="0" autoUpdateAnimBg="0"/>
      <p:bldP spid="22545" grpId="0" animBg="1"/>
      <p:bldP spid="2255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a:extLst>
              <a:ext uri="{FF2B5EF4-FFF2-40B4-BE49-F238E27FC236}">
                <a16:creationId xmlns:a16="http://schemas.microsoft.com/office/drawing/2014/main" id="{BC28CFE1-5E0D-5BF3-65C1-DBB3B0A6548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49FC889C-FD7B-4CBC-B7DB-D05928E3F1F7}" type="datetime1">
              <a:rPr kumimoji="0" lang="zh-CN" altLang="en-US"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rPr>
              <a:pPr marL="0" marR="0" lvl="0" indent="0" algn="l" defTabSz="914400" rtl="0" eaLnBrk="0" fontAlgn="base" latinLnBrk="0" hangingPunct="0">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15" name="页脚占位符 4">
            <a:extLst>
              <a:ext uri="{FF2B5EF4-FFF2-40B4-BE49-F238E27FC236}">
                <a16:creationId xmlns:a16="http://schemas.microsoft.com/office/drawing/2014/main" id="{3C6C5AA8-B053-5622-9791-67851DA68F1F}"/>
              </a:ext>
            </a:extLst>
          </p:cNvPr>
          <p:cNvSpPr>
            <a:spLocks noGrp="1"/>
          </p:cNvSpPr>
          <p:nvPr>
            <p:ph type="ftr" sz="quarter" idx="11"/>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ctr" defTabSz="457200" rtl="0" eaLnBrk="1" latinLnBrk="0" hangingPunct="1">
              <a:defRPr sz="14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t>频率分析法--稳定裕度(Stability margin)</a:t>
            </a:r>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296964" name="灯片编号占位符 5">
            <a:extLst>
              <a:ext uri="{FF2B5EF4-FFF2-40B4-BE49-F238E27FC236}">
                <a16:creationId xmlns:a16="http://schemas.microsoft.com/office/drawing/2014/main" id="{B1C1B75D-C38D-BF4D-AA79-E764B8CF4530}"/>
              </a:ext>
            </a:extLst>
          </p:cNvPr>
          <p:cNvSpPr>
            <a:spLocks noGrp="1" noChangeArrowheads="1"/>
          </p:cNvSpPr>
          <p:nvPr>
            <p:ph type="sldNum" sz="quarter" idx="12"/>
          </p:nvPr>
        </p:nvSpPr>
        <p:spPr bwMode="auto">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457200" rtl="0" eaLnBrk="1" latinLnBrk="0" hangingPunct="1">
              <a:defRPr sz="2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823B69F-D52A-40EC-952A-7887022662B1}" type="slidenum">
              <a:rPr lang="en-US" altLang="zh-CN" smtClean="0"/>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en-US" altLang="zh-CN" sz="2000" b="0" i="0" u="none" strike="noStrike" kern="1200" cap="none" spc="0" normalizeH="0" baseline="0" noProof="0">
              <a:ln>
                <a:noFill/>
              </a:ln>
              <a:solidFill>
                <a:srgbClr val="2A3D7A"/>
              </a:solidFill>
              <a:effectLst/>
              <a:uLnTx/>
              <a:uFillTx/>
              <a:latin typeface="Comic Sans MS" panose="030F0702030302020204" pitchFamily="66" charset="0"/>
              <a:ea typeface="宋体" panose="02010600030101010101" pitchFamily="2" charset="-122"/>
              <a:cs typeface="+mn-cs"/>
            </a:endParaRPr>
          </a:p>
        </p:txBody>
      </p:sp>
      <p:graphicFrame>
        <p:nvGraphicFramePr>
          <p:cNvPr id="23554" name="Object 2">
            <a:extLst>
              <a:ext uri="{FF2B5EF4-FFF2-40B4-BE49-F238E27FC236}">
                <a16:creationId xmlns:a16="http://schemas.microsoft.com/office/drawing/2014/main" id="{765D6155-C3CE-0CE0-DACC-3F3C63D1AC4E}"/>
              </a:ext>
            </a:extLst>
          </p:cNvPr>
          <p:cNvGraphicFramePr>
            <a:graphicFrameLocks noChangeAspect="1"/>
          </p:cNvGraphicFramePr>
          <p:nvPr/>
        </p:nvGraphicFramePr>
        <p:xfrm>
          <a:off x="2157413" y="812800"/>
          <a:ext cx="4772025" cy="577850"/>
        </p:xfrm>
        <a:graphic>
          <a:graphicData uri="http://schemas.openxmlformats.org/presentationml/2006/ole">
            <mc:AlternateContent xmlns:mc="http://schemas.openxmlformats.org/markup-compatibility/2006">
              <mc:Choice xmlns:v="urn:schemas-microsoft-com:vml" Requires="v">
                <p:oleObj r:id="rId2" imgW="2134526" imgH="279521" progId="Equation.DSMT4">
                  <p:embed/>
                </p:oleObj>
              </mc:Choice>
              <mc:Fallback>
                <p:oleObj r:id="rId2" imgW="2134526" imgH="279521" progId="Equation.DSMT4">
                  <p:embed/>
                  <p:pic>
                    <p:nvPicPr>
                      <p:cNvPr id="23554" name="Object 2">
                        <a:extLst>
                          <a:ext uri="{FF2B5EF4-FFF2-40B4-BE49-F238E27FC236}">
                            <a16:creationId xmlns:a16="http://schemas.microsoft.com/office/drawing/2014/main" id="{765D6155-C3CE-0CE0-DACC-3F3C63D1A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3" y="812800"/>
                        <a:ext cx="47720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5" name="Object 3">
            <a:extLst>
              <a:ext uri="{FF2B5EF4-FFF2-40B4-BE49-F238E27FC236}">
                <a16:creationId xmlns:a16="http://schemas.microsoft.com/office/drawing/2014/main" id="{B5A422E1-4722-7BDC-9BC7-00A127CD9177}"/>
              </a:ext>
            </a:extLst>
          </p:cNvPr>
          <p:cNvGraphicFramePr>
            <a:graphicFrameLocks noChangeAspect="1"/>
          </p:cNvGraphicFramePr>
          <p:nvPr/>
        </p:nvGraphicFramePr>
        <p:xfrm>
          <a:off x="3235325" y="1301750"/>
          <a:ext cx="5143500" cy="1050925"/>
        </p:xfrm>
        <a:graphic>
          <a:graphicData uri="http://schemas.openxmlformats.org/presentationml/2006/ole">
            <mc:AlternateContent xmlns:mc="http://schemas.openxmlformats.org/markup-compatibility/2006">
              <mc:Choice xmlns:v="urn:schemas-microsoft-com:vml" Requires="v">
                <p:oleObj r:id="rId4" imgW="2463800" imgH="508000" progId="Equation.DSMT4">
                  <p:embed/>
                </p:oleObj>
              </mc:Choice>
              <mc:Fallback>
                <p:oleObj r:id="rId4" imgW="2463800" imgH="508000" progId="Equation.DSMT4">
                  <p:embed/>
                  <p:pic>
                    <p:nvPicPr>
                      <p:cNvPr id="23555" name="Object 3">
                        <a:extLst>
                          <a:ext uri="{FF2B5EF4-FFF2-40B4-BE49-F238E27FC236}">
                            <a16:creationId xmlns:a16="http://schemas.microsoft.com/office/drawing/2014/main" id="{B5A422E1-4722-7BDC-9BC7-00A127CD91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325" y="1301750"/>
                        <a:ext cx="51435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6" name="Object 4">
            <a:extLst>
              <a:ext uri="{FF2B5EF4-FFF2-40B4-BE49-F238E27FC236}">
                <a16:creationId xmlns:a16="http://schemas.microsoft.com/office/drawing/2014/main" id="{8D0FA56B-1BD2-C90C-9D33-FEE03357C157}"/>
              </a:ext>
            </a:extLst>
          </p:cNvPr>
          <p:cNvGraphicFramePr>
            <a:graphicFrameLocks noChangeAspect="1"/>
          </p:cNvGraphicFramePr>
          <p:nvPr/>
        </p:nvGraphicFramePr>
        <p:xfrm>
          <a:off x="2651125" y="2514600"/>
          <a:ext cx="6075363" cy="539750"/>
        </p:xfrm>
        <a:graphic>
          <a:graphicData uri="http://schemas.openxmlformats.org/presentationml/2006/ole">
            <mc:AlternateContent xmlns:mc="http://schemas.openxmlformats.org/markup-compatibility/2006">
              <mc:Choice xmlns:v="urn:schemas-microsoft-com:vml" Requires="v">
                <p:oleObj r:id="rId6" imgW="3632200" imgH="279400" progId="Equation.DSMT4">
                  <p:embed/>
                </p:oleObj>
              </mc:Choice>
              <mc:Fallback>
                <p:oleObj r:id="rId6" imgW="3632200" imgH="279400" progId="Equation.DSMT4">
                  <p:embed/>
                  <p:pic>
                    <p:nvPicPr>
                      <p:cNvPr id="23556" name="Object 4">
                        <a:extLst>
                          <a:ext uri="{FF2B5EF4-FFF2-40B4-BE49-F238E27FC236}">
                            <a16:creationId xmlns:a16="http://schemas.microsoft.com/office/drawing/2014/main" id="{8D0FA56B-1BD2-C90C-9D33-FEE03357C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1125" y="2514600"/>
                        <a:ext cx="60753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7" name="Object 5">
            <a:extLst>
              <a:ext uri="{FF2B5EF4-FFF2-40B4-BE49-F238E27FC236}">
                <a16:creationId xmlns:a16="http://schemas.microsoft.com/office/drawing/2014/main" id="{78B7D397-0E5E-D600-B182-8E0F3A01BFDC}"/>
              </a:ext>
            </a:extLst>
          </p:cNvPr>
          <p:cNvGraphicFramePr>
            <a:graphicFrameLocks noChangeAspect="1"/>
          </p:cNvGraphicFramePr>
          <p:nvPr/>
        </p:nvGraphicFramePr>
        <p:xfrm>
          <a:off x="2628900" y="3295650"/>
          <a:ext cx="2627313" cy="361950"/>
        </p:xfrm>
        <a:graphic>
          <a:graphicData uri="http://schemas.openxmlformats.org/presentationml/2006/ole">
            <mc:AlternateContent xmlns:mc="http://schemas.openxmlformats.org/markup-compatibility/2006">
              <mc:Choice xmlns:v="urn:schemas-microsoft-com:vml" Requires="v">
                <p:oleObj r:id="rId8" imgW="1219200" imgH="177800" progId="Equation.3">
                  <p:embed/>
                </p:oleObj>
              </mc:Choice>
              <mc:Fallback>
                <p:oleObj r:id="rId8" imgW="1219200" imgH="177800" progId="Equation.3">
                  <p:embed/>
                  <p:pic>
                    <p:nvPicPr>
                      <p:cNvPr id="23557" name="Object 5">
                        <a:extLst>
                          <a:ext uri="{FF2B5EF4-FFF2-40B4-BE49-F238E27FC236}">
                            <a16:creationId xmlns:a16="http://schemas.microsoft.com/office/drawing/2014/main" id="{78B7D397-0E5E-D600-B182-8E0F3A01BFD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8900" y="3295650"/>
                        <a:ext cx="2627313" cy="3619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8" name="Rectangle 6">
            <a:extLst>
              <a:ext uri="{FF2B5EF4-FFF2-40B4-BE49-F238E27FC236}">
                <a16:creationId xmlns:a16="http://schemas.microsoft.com/office/drawing/2014/main" id="{BB1A71AF-08BD-6B84-F4F7-6053620B887B}"/>
              </a:ext>
            </a:extLst>
          </p:cNvPr>
          <p:cNvSpPr>
            <a:spLocks noChangeArrowheads="1"/>
          </p:cNvSpPr>
          <p:nvPr/>
        </p:nvSpPr>
        <p:spPr bwMode="auto">
          <a:xfrm>
            <a:off x="760413" y="4629150"/>
            <a:ext cx="382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根据</a:t>
            </a:r>
            <a:r>
              <a:rPr kumimoji="0" lang="en-GB"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K=1</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时的开环传递函数</a:t>
            </a:r>
          </a:p>
        </p:txBody>
      </p:sp>
      <p:graphicFrame>
        <p:nvGraphicFramePr>
          <p:cNvPr id="23559" name="Object 7">
            <a:extLst>
              <a:ext uri="{FF2B5EF4-FFF2-40B4-BE49-F238E27FC236}">
                <a16:creationId xmlns:a16="http://schemas.microsoft.com/office/drawing/2014/main" id="{107447C0-C21E-6EFC-B2D8-2D5C96B65976}"/>
              </a:ext>
            </a:extLst>
          </p:cNvPr>
          <p:cNvGraphicFramePr>
            <a:graphicFrameLocks noChangeAspect="1"/>
          </p:cNvGraphicFramePr>
          <p:nvPr/>
        </p:nvGraphicFramePr>
        <p:xfrm>
          <a:off x="5035550" y="4000500"/>
          <a:ext cx="457200" cy="555625"/>
        </p:xfrm>
        <a:graphic>
          <a:graphicData uri="http://schemas.openxmlformats.org/presentationml/2006/ole">
            <mc:AlternateContent xmlns:mc="http://schemas.openxmlformats.org/markup-compatibility/2006">
              <mc:Choice xmlns:v="urn:schemas-microsoft-com:vml" Requires="v">
                <p:oleObj r:id="rId10" imgW="190666" imgH="228799" progId="Equation.DSMT4">
                  <p:embed/>
                </p:oleObj>
              </mc:Choice>
              <mc:Fallback>
                <p:oleObj r:id="rId10" imgW="190666" imgH="228799" progId="Equation.DSMT4">
                  <p:embed/>
                  <p:pic>
                    <p:nvPicPr>
                      <p:cNvPr id="23559" name="Object 7">
                        <a:extLst>
                          <a:ext uri="{FF2B5EF4-FFF2-40B4-BE49-F238E27FC236}">
                            <a16:creationId xmlns:a16="http://schemas.microsoft.com/office/drawing/2014/main" id="{107447C0-C21E-6EFC-B2D8-2D5C96B6597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35550" y="4000500"/>
                        <a:ext cx="4572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0" name="Object 8">
            <a:extLst>
              <a:ext uri="{FF2B5EF4-FFF2-40B4-BE49-F238E27FC236}">
                <a16:creationId xmlns:a16="http://schemas.microsoft.com/office/drawing/2014/main" id="{11AE0BAB-0248-73AF-BE18-B8F4072B2AC3}"/>
              </a:ext>
            </a:extLst>
          </p:cNvPr>
          <p:cNvGraphicFramePr>
            <a:graphicFrameLocks noChangeAspect="1"/>
          </p:cNvGraphicFramePr>
          <p:nvPr/>
        </p:nvGraphicFramePr>
        <p:xfrm>
          <a:off x="2841625" y="5219700"/>
          <a:ext cx="2520950" cy="520700"/>
        </p:xfrm>
        <a:graphic>
          <a:graphicData uri="http://schemas.openxmlformats.org/presentationml/2006/ole">
            <mc:AlternateContent xmlns:mc="http://schemas.openxmlformats.org/markup-compatibility/2006">
              <mc:Choice xmlns:v="urn:schemas-microsoft-com:vml" Requires="v">
                <p:oleObj r:id="rId12" imgW="1245140" imgH="254110" progId="Equation.3">
                  <p:embed/>
                </p:oleObj>
              </mc:Choice>
              <mc:Fallback>
                <p:oleObj r:id="rId12" imgW="1245140" imgH="254110" progId="Equation.3">
                  <p:embed/>
                  <p:pic>
                    <p:nvPicPr>
                      <p:cNvPr id="23560" name="Object 8">
                        <a:extLst>
                          <a:ext uri="{FF2B5EF4-FFF2-40B4-BE49-F238E27FC236}">
                            <a16:creationId xmlns:a16="http://schemas.microsoft.com/office/drawing/2014/main" id="{11AE0BAB-0248-73AF-BE18-B8F4072B2AC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41625" y="5219700"/>
                        <a:ext cx="2520950" cy="5207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Rectangle 9">
            <a:extLst>
              <a:ext uri="{FF2B5EF4-FFF2-40B4-BE49-F238E27FC236}">
                <a16:creationId xmlns:a16="http://schemas.microsoft.com/office/drawing/2014/main" id="{772B6E3E-C5B3-CFE2-2AF1-4B336B3FF986}"/>
              </a:ext>
            </a:extLst>
          </p:cNvPr>
          <p:cNvSpPr>
            <a:spLocks noChangeArrowheads="1"/>
          </p:cNvSpPr>
          <p:nvPr/>
        </p:nvSpPr>
        <p:spPr bwMode="auto">
          <a:xfrm>
            <a:off x="752475" y="398462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sym typeface="Wingdings" panose="05000000000000000000" pitchFamily="2" charset="2"/>
              </a:rPr>
              <a:t>相位裕度</a:t>
            </a:r>
          </a:p>
        </p:txBody>
      </p:sp>
      <p:sp>
        <p:nvSpPr>
          <p:cNvPr id="23562" name="AutoShape 10">
            <a:extLst>
              <a:ext uri="{FF2B5EF4-FFF2-40B4-BE49-F238E27FC236}">
                <a16:creationId xmlns:a16="http://schemas.microsoft.com/office/drawing/2014/main" id="{3DA27BEE-5611-8CA3-BC86-458A6ED6F8D4}"/>
              </a:ext>
            </a:extLst>
          </p:cNvPr>
          <p:cNvSpPr>
            <a:spLocks noChangeArrowheads="1"/>
          </p:cNvSpPr>
          <p:nvPr/>
        </p:nvSpPr>
        <p:spPr bwMode="auto">
          <a:xfrm>
            <a:off x="2335213" y="4137025"/>
            <a:ext cx="577850" cy="288925"/>
          </a:xfrm>
          <a:prstGeom prst="rightArrow">
            <a:avLst>
              <a:gd name="adj1" fmla="val 50000"/>
              <a:gd name="adj2" fmla="val 50000"/>
            </a:avLst>
          </a:prstGeom>
          <a:solidFill>
            <a:srgbClr val="FF00FF"/>
          </a:solidFill>
          <a:ln w="19050">
            <a:solidFill>
              <a:srgbClr val="003366"/>
            </a:solidFill>
            <a:miter lim="800000"/>
            <a:headEnd/>
            <a:tailEnd/>
          </a:ln>
        </p:spPr>
        <p:txBody>
          <a:bodyPr wrap="none" anchor="ct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23563" name="Rectangle 11">
            <a:extLst>
              <a:ext uri="{FF2B5EF4-FFF2-40B4-BE49-F238E27FC236}">
                <a16:creationId xmlns:a16="http://schemas.microsoft.com/office/drawing/2014/main" id="{5B265046-F6A0-5A42-28C7-F3058979C501}"/>
              </a:ext>
            </a:extLst>
          </p:cNvPr>
          <p:cNvSpPr>
            <a:spLocks noChangeArrowheads="1"/>
          </p:cNvSpPr>
          <p:nvPr/>
        </p:nvSpPr>
        <p:spPr bwMode="auto">
          <a:xfrm>
            <a:off x="3055938" y="400685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rPr>
              <a:t>幅值穿越频率</a:t>
            </a:r>
          </a:p>
        </p:txBody>
      </p:sp>
      <p:sp>
        <p:nvSpPr>
          <p:cNvPr id="23564" name="Rectangle 12">
            <a:extLst>
              <a:ext uri="{FF2B5EF4-FFF2-40B4-BE49-F238E27FC236}">
                <a16:creationId xmlns:a16="http://schemas.microsoft.com/office/drawing/2014/main" id="{39A50C9A-371A-33BF-F1AA-CCF5D8F19281}"/>
              </a:ext>
            </a:extLst>
          </p:cNvPr>
          <p:cNvSpPr>
            <a:spLocks noChangeArrowheads="1"/>
          </p:cNvSpPr>
          <p:nvPr/>
        </p:nvSpPr>
        <p:spPr bwMode="auto">
          <a:xfrm>
            <a:off x="5530850" y="4044950"/>
            <a:ext cx="3240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rPr>
              <a:t>、截止频率、剪切频率</a:t>
            </a:r>
          </a:p>
        </p:txBody>
      </p:sp>
      <p:sp>
        <p:nvSpPr>
          <p:cNvPr id="23565" name="Rectangle 13">
            <a:extLst>
              <a:ext uri="{FF2B5EF4-FFF2-40B4-BE49-F238E27FC236}">
                <a16:creationId xmlns:a16="http://schemas.microsoft.com/office/drawing/2014/main" id="{2389671D-95BD-BFE5-D376-3E71C430BFF3}"/>
              </a:ext>
            </a:extLst>
          </p:cNvPr>
          <p:cNvSpPr>
            <a:spLocks noChangeArrowheads="1"/>
          </p:cNvSpPr>
          <p:nvPr/>
        </p:nvSpPr>
        <p:spPr bwMode="auto">
          <a:xfrm>
            <a:off x="319088" y="83502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幅值裕度：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65"/>
                                        </p:tgtEl>
                                        <p:attrNameLst>
                                          <p:attrName>style.visibility</p:attrName>
                                        </p:attrNameLst>
                                      </p:cBhvr>
                                      <p:to>
                                        <p:strVal val="visible"/>
                                      </p:to>
                                    </p:set>
                                    <p:animEffect transition="in" filter="blinds(horizontal)">
                                      <p:cBhvr>
                                        <p:cTn id="7" dur="500"/>
                                        <p:tgtEl>
                                          <p:spTgt spid="235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3554"/>
                                        </p:tgtEl>
                                        <p:attrNameLst>
                                          <p:attrName>style.visibility</p:attrName>
                                        </p:attrNameLst>
                                      </p:cBhvr>
                                      <p:to>
                                        <p:strVal val="visible"/>
                                      </p:to>
                                    </p:set>
                                    <p:animEffect transition="in" filter="slide(fromBottom)">
                                      <p:cBhvr>
                                        <p:cTn id="12" dur="500"/>
                                        <p:tgtEl>
                                          <p:spTgt spid="235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3555"/>
                                        </p:tgtEl>
                                        <p:attrNameLst>
                                          <p:attrName>style.visibility</p:attrName>
                                        </p:attrNameLst>
                                      </p:cBhvr>
                                      <p:to>
                                        <p:strVal val="visible"/>
                                      </p:to>
                                    </p:set>
                                    <p:animEffect transition="in" filter="slide(fromBottom)">
                                      <p:cBhvr>
                                        <p:cTn id="17" dur="500"/>
                                        <p:tgtEl>
                                          <p:spTgt spid="235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3556"/>
                                        </p:tgtEl>
                                        <p:attrNameLst>
                                          <p:attrName>style.visibility</p:attrName>
                                        </p:attrNameLst>
                                      </p:cBhvr>
                                      <p:to>
                                        <p:strVal val="visible"/>
                                      </p:to>
                                    </p:set>
                                    <p:animEffect transition="in" filter="slide(fromBottom)">
                                      <p:cBhvr>
                                        <p:cTn id="22" dur="500"/>
                                        <p:tgtEl>
                                          <p:spTgt spid="235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23557"/>
                                        </p:tgtEl>
                                        <p:attrNameLst>
                                          <p:attrName>style.visibility</p:attrName>
                                        </p:attrNameLst>
                                      </p:cBhvr>
                                      <p:to>
                                        <p:strVal val="visible"/>
                                      </p:to>
                                    </p:set>
                                    <p:animEffect transition="in" filter="slide(fromBottom)">
                                      <p:cBhvr>
                                        <p:cTn id="27" dur="500"/>
                                        <p:tgtEl>
                                          <p:spTgt spid="235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23561"/>
                                        </p:tgtEl>
                                        <p:attrNameLst>
                                          <p:attrName>style.visibility</p:attrName>
                                        </p:attrNameLst>
                                      </p:cBhvr>
                                      <p:to>
                                        <p:strVal val="visible"/>
                                      </p:to>
                                    </p:set>
                                    <p:animEffect transition="in" filter="slide(fromBottom)">
                                      <p:cBhvr>
                                        <p:cTn id="32" dur="500"/>
                                        <p:tgtEl>
                                          <p:spTgt spid="235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23562"/>
                                        </p:tgtEl>
                                        <p:attrNameLst>
                                          <p:attrName>style.visibility</p:attrName>
                                        </p:attrNameLst>
                                      </p:cBhvr>
                                      <p:to>
                                        <p:strVal val="visible"/>
                                      </p:to>
                                    </p:set>
                                    <p:animEffect transition="in" filter="slide(fromBottom)">
                                      <p:cBhvr>
                                        <p:cTn id="37" dur="500"/>
                                        <p:tgtEl>
                                          <p:spTgt spid="235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23563"/>
                                        </p:tgtEl>
                                        <p:attrNameLst>
                                          <p:attrName>style.visibility</p:attrName>
                                        </p:attrNameLst>
                                      </p:cBhvr>
                                      <p:to>
                                        <p:strVal val="visible"/>
                                      </p:to>
                                    </p:set>
                                    <p:animEffect transition="in" filter="slide(fromBottom)">
                                      <p:cBhvr>
                                        <p:cTn id="42" dur="500"/>
                                        <p:tgtEl>
                                          <p:spTgt spid="23563"/>
                                        </p:tgtEl>
                                      </p:cBhvr>
                                    </p:animEffect>
                                  </p:childTnLst>
                                </p:cTn>
                              </p:par>
                            </p:childTnLst>
                          </p:cTn>
                        </p:par>
                        <p:par>
                          <p:cTn id="43" fill="hold" nodeType="afterGroup">
                            <p:stCondLst>
                              <p:cond delay="500"/>
                            </p:stCondLst>
                            <p:childTnLst>
                              <p:par>
                                <p:cTn id="44" presetID="12" presetClass="entr" presetSubtype="4" fill="hold" nodeType="afterEffect">
                                  <p:stCondLst>
                                    <p:cond delay="0"/>
                                  </p:stCondLst>
                                  <p:childTnLst>
                                    <p:set>
                                      <p:cBhvr>
                                        <p:cTn id="45" dur="1" fill="hold">
                                          <p:stCondLst>
                                            <p:cond delay="0"/>
                                          </p:stCondLst>
                                        </p:cTn>
                                        <p:tgtEl>
                                          <p:spTgt spid="23559"/>
                                        </p:tgtEl>
                                        <p:attrNameLst>
                                          <p:attrName>style.visibility</p:attrName>
                                        </p:attrNameLst>
                                      </p:cBhvr>
                                      <p:to>
                                        <p:strVal val="visible"/>
                                      </p:to>
                                    </p:set>
                                    <p:animEffect transition="in" filter="slide(fromBottom)">
                                      <p:cBhvr>
                                        <p:cTn id="46" dur="500"/>
                                        <p:tgtEl>
                                          <p:spTgt spid="2355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nodeType="clickEffect">
                                  <p:stCondLst>
                                    <p:cond delay="0"/>
                                  </p:stCondLst>
                                  <p:childTnLst>
                                    <p:set>
                                      <p:cBhvr>
                                        <p:cTn id="50" dur="1" fill="hold">
                                          <p:stCondLst>
                                            <p:cond delay="0"/>
                                          </p:stCondLst>
                                        </p:cTn>
                                        <p:tgtEl>
                                          <p:spTgt spid="23564"/>
                                        </p:tgtEl>
                                        <p:attrNameLst>
                                          <p:attrName>style.visibility</p:attrName>
                                        </p:attrNameLst>
                                      </p:cBhvr>
                                      <p:to>
                                        <p:strVal val="visible"/>
                                      </p:to>
                                    </p:set>
                                    <p:animEffect transition="in" filter="slide(fromBottom)">
                                      <p:cBhvr>
                                        <p:cTn id="51" dur="500"/>
                                        <p:tgtEl>
                                          <p:spTgt spid="2356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4" fill="hold" nodeType="clickEffect">
                                  <p:stCondLst>
                                    <p:cond delay="0"/>
                                  </p:stCondLst>
                                  <p:childTnLst>
                                    <p:set>
                                      <p:cBhvr>
                                        <p:cTn id="55" dur="1" fill="hold">
                                          <p:stCondLst>
                                            <p:cond delay="0"/>
                                          </p:stCondLst>
                                        </p:cTn>
                                        <p:tgtEl>
                                          <p:spTgt spid="23558"/>
                                        </p:tgtEl>
                                        <p:attrNameLst>
                                          <p:attrName>style.visibility</p:attrName>
                                        </p:attrNameLst>
                                      </p:cBhvr>
                                      <p:to>
                                        <p:strVal val="visible"/>
                                      </p:to>
                                    </p:set>
                                    <p:animEffect transition="in" filter="slide(fromBottom)">
                                      <p:cBhvr>
                                        <p:cTn id="56" dur="500"/>
                                        <p:tgtEl>
                                          <p:spTgt spid="2355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499"/>
                                          </p:stCondLst>
                                        </p:cTn>
                                        <p:tgtEl>
                                          <p:spTgt spid="235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P spid="23561" grpId="0" autoUpdateAnimBg="0"/>
      <p:bldP spid="23562" grpId="0" bldLvl="0" animBg="1" autoUpdateAnimBg="0"/>
      <p:bldP spid="23563" grpId="0" autoUpdateAnimBg="0"/>
      <p:bldP spid="23564" grpId="0" autoUpdateAnimBg="0"/>
      <p:bldP spid="2356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a:extLst>
              <a:ext uri="{FF2B5EF4-FFF2-40B4-BE49-F238E27FC236}">
                <a16:creationId xmlns:a16="http://schemas.microsoft.com/office/drawing/2014/main" id="{BC89B69B-9ACE-A113-0C36-9E4C4F7B050B}"/>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E4B6DE0-4D54-4B05-B4C3-2C691E30AA7D}" type="datetime1">
              <a:rPr kumimoji="0" lang="zh-CN" altLang="en-US"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rPr>
              <a:pPr marL="0" marR="0" lvl="0" indent="0" algn="l" defTabSz="914400" rtl="0" eaLnBrk="0" fontAlgn="base" latinLnBrk="0" hangingPunct="0">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16" name="页脚占位符 4">
            <a:extLst>
              <a:ext uri="{FF2B5EF4-FFF2-40B4-BE49-F238E27FC236}">
                <a16:creationId xmlns:a16="http://schemas.microsoft.com/office/drawing/2014/main" id="{9BCF8BE2-DCB9-7214-6B2C-10AEE78136AE}"/>
              </a:ext>
            </a:extLst>
          </p:cNvPr>
          <p:cNvSpPr>
            <a:spLocks noGrp="1"/>
          </p:cNvSpPr>
          <p:nvPr>
            <p:ph type="ftr" sz="quarter" idx="11"/>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ctr" defTabSz="457200" rtl="0" eaLnBrk="1" latinLnBrk="0" hangingPunct="1">
              <a:defRPr sz="14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t>频率分析法--稳定裕度(Stability margin)</a:t>
            </a:r>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297988" name="灯片编号占位符 5">
            <a:extLst>
              <a:ext uri="{FF2B5EF4-FFF2-40B4-BE49-F238E27FC236}">
                <a16:creationId xmlns:a16="http://schemas.microsoft.com/office/drawing/2014/main" id="{C2DA245C-E2A1-F4BB-4C89-504A9C11A990}"/>
              </a:ext>
            </a:extLst>
          </p:cNvPr>
          <p:cNvSpPr>
            <a:spLocks noGrp="1" noChangeArrowheads="1"/>
          </p:cNvSpPr>
          <p:nvPr>
            <p:ph type="sldNum" sz="quarter" idx="12"/>
          </p:nvPr>
        </p:nvSpPr>
        <p:spPr bwMode="auto">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457200" rtl="0" eaLnBrk="1" latinLnBrk="0" hangingPunct="1">
              <a:defRPr sz="2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823B69F-D52A-40EC-952A-7887022662B1}" type="slidenum">
              <a:rPr lang="en-US" altLang="zh-CN" smtClean="0"/>
              <a:pPr marL="0" marR="0" lvl="0" indent="0" algn="r" defTabSz="914400" rtl="0" eaLnBrk="0" fontAlgn="base" latinLnBrk="0" hangingPunct="0">
                <a:lnSpc>
                  <a:spcPct val="100000"/>
                </a:lnSpc>
                <a:spcBef>
                  <a:spcPct val="0"/>
                </a:spcBef>
                <a:spcAft>
                  <a:spcPct val="0"/>
                </a:spcAft>
                <a:buClrTx/>
                <a:buSzTx/>
                <a:buFontTx/>
                <a:buNone/>
                <a:tabLst/>
                <a:defRPr/>
              </a:pPr>
              <a:t>33</a:t>
            </a:fld>
            <a:endParaRPr kumimoji="0" lang="en-US" altLang="zh-CN" sz="2000" b="0" i="0" u="none" strike="noStrike" kern="1200" cap="none" spc="0" normalizeH="0" baseline="0" noProof="0">
              <a:ln>
                <a:noFill/>
              </a:ln>
              <a:solidFill>
                <a:srgbClr val="2A3D7A"/>
              </a:solidFill>
              <a:effectLst/>
              <a:uLnTx/>
              <a:uFillTx/>
              <a:latin typeface="Comic Sans MS" panose="030F0702030302020204" pitchFamily="66" charset="0"/>
              <a:ea typeface="宋体" panose="02010600030101010101" pitchFamily="2" charset="-122"/>
              <a:cs typeface="+mn-cs"/>
            </a:endParaRPr>
          </a:p>
        </p:txBody>
      </p:sp>
      <p:graphicFrame>
        <p:nvGraphicFramePr>
          <p:cNvPr id="24578" name="Object 2">
            <a:extLst>
              <a:ext uri="{FF2B5EF4-FFF2-40B4-BE49-F238E27FC236}">
                <a16:creationId xmlns:a16="http://schemas.microsoft.com/office/drawing/2014/main" id="{AD28B1AE-7629-A56E-051A-03074429479B}"/>
              </a:ext>
            </a:extLst>
          </p:cNvPr>
          <p:cNvGraphicFramePr>
            <a:graphicFrameLocks noChangeAspect="1"/>
          </p:cNvGraphicFramePr>
          <p:nvPr/>
        </p:nvGraphicFramePr>
        <p:xfrm>
          <a:off x="762000" y="692150"/>
          <a:ext cx="4311650" cy="838200"/>
        </p:xfrm>
        <a:graphic>
          <a:graphicData uri="http://schemas.openxmlformats.org/presentationml/2006/ole">
            <mc:AlternateContent xmlns:mc="http://schemas.openxmlformats.org/markup-compatibility/2006">
              <mc:Choice xmlns:v="urn:schemas-microsoft-com:vml" Requires="v">
                <p:oleObj r:id="rId2" imgW="2500815" imgH="482391" progId="Equation.DSMT4">
                  <p:embed/>
                </p:oleObj>
              </mc:Choice>
              <mc:Fallback>
                <p:oleObj r:id="rId2" imgW="2500815" imgH="482391" progId="Equation.DSMT4">
                  <p:embed/>
                  <p:pic>
                    <p:nvPicPr>
                      <p:cNvPr id="24578" name="Object 2">
                        <a:extLst>
                          <a:ext uri="{FF2B5EF4-FFF2-40B4-BE49-F238E27FC236}">
                            <a16:creationId xmlns:a16="http://schemas.microsoft.com/office/drawing/2014/main" id="{AD28B1AE-7629-A56E-051A-030744294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692150"/>
                        <a:ext cx="43116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79" name="Object 3">
            <a:extLst>
              <a:ext uri="{FF2B5EF4-FFF2-40B4-BE49-F238E27FC236}">
                <a16:creationId xmlns:a16="http://schemas.microsoft.com/office/drawing/2014/main" id="{005A7EBB-CD9B-11FF-9E42-469F69683B7E}"/>
              </a:ext>
            </a:extLst>
          </p:cNvPr>
          <p:cNvGraphicFramePr>
            <a:graphicFrameLocks noChangeAspect="1"/>
          </p:cNvGraphicFramePr>
          <p:nvPr/>
        </p:nvGraphicFramePr>
        <p:xfrm>
          <a:off x="1646238" y="1538288"/>
          <a:ext cx="4364037" cy="909637"/>
        </p:xfrm>
        <a:graphic>
          <a:graphicData uri="http://schemas.openxmlformats.org/presentationml/2006/ole">
            <mc:AlternateContent xmlns:mc="http://schemas.openxmlformats.org/markup-compatibility/2006">
              <mc:Choice xmlns:v="urn:schemas-microsoft-com:vml" Requires="v">
                <p:oleObj r:id="rId4" imgW="2261582" imgH="470104" progId="Equation.DSMT4">
                  <p:embed/>
                </p:oleObj>
              </mc:Choice>
              <mc:Fallback>
                <p:oleObj r:id="rId4" imgW="2261582" imgH="470104" progId="Equation.DSMT4">
                  <p:embed/>
                  <p:pic>
                    <p:nvPicPr>
                      <p:cNvPr id="24579" name="Object 3">
                        <a:extLst>
                          <a:ext uri="{FF2B5EF4-FFF2-40B4-BE49-F238E27FC236}">
                            <a16:creationId xmlns:a16="http://schemas.microsoft.com/office/drawing/2014/main" id="{005A7EBB-CD9B-11FF-9E42-469F69683B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6238" y="1538288"/>
                        <a:ext cx="4364037"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0" name="Object 4">
            <a:extLst>
              <a:ext uri="{FF2B5EF4-FFF2-40B4-BE49-F238E27FC236}">
                <a16:creationId xmlns:a16="http://schemas.microsoft.com/office/drawing/2014/main" id="{837BA84C-B8C0-64AF-075E-8C3E9D12E04D}"/>
              </a:ext>
            </a:extLst>
          </p:cNvPr>
          <p:cNvGraphicFramePr>
            <a:graphicFrameLocks noChangeAspect="1"/>
          </p:cNvGraphicFramePr>
          <p:nvPr/>
        </p:nvGraphicFramePr>
        <p:xfrm>
          <a:off x="7327900" y="1741488"/>
          <a:ext cx="1008063" cy="538162"/>
        </p:xfrm>
        <a:graphic>
          <a:graphicData uri="http://schemas.openxmlformats.org/presentationml/2006/ole">
            <mc:AlternateContent xmlns:mc="http://schemas.openxmlformats.org/markup-compatibility/2006">
              <mc:Choice xmlns:v="urn:schemas-microsoft-com:vml" Requires="v">
                <p:oleObj r:id="rId6" imgW="431987" imgH="228699" progId="Equation.3">
                  <p:embed/>
                </p:oleObj>
              </mc:Choice>
              <mc:Fallback>
                <p:oleObj r:id="rId6" imgW="431987" imgH="228699" progId="Equation.3">
                  <p:embed/>
                  <p:pic>
                    <p:nvPicPr>
                      <p:cNvPr id="24580" name="Object 4">
                        <a:extLst>
                          <a:ext uri="{FF2B5EF4-FFF2-40B4-BE49-F238E27FC236}">
                            <a16:creationId xmlns:a16="http://schemas.microsoft.com/office/drawing/2014/main" id="{837BA84C-B8C0-64AF-075E-8C3E9D12E0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7900" y="1741488"/>
                        <a:ext cx="1008063" cy="5381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1" name="Rectangle 5">
            <a:extLst>
              <a:ext uri="{FF2B5EF4-FFF2-40B4-BE49-F238E27FC236}">
                <a16:creationId xmlns:a16="http://schemas.microsoft.com/office/drawing/2014/main" id="{976D3CAB-43A4-34D1-F0EA-00F6BA384489}"/>
              </a:ext>
            </a:extLst>
          </p:cNvPr>
          <p:cNvSpPr>
            <a:spLocks noChangeArrowheads="1"/>
          </p:cNvSpPr>
          <p:nvPr/>
        </p:nvSpPr>
        <p:spPr bwMode="auto">
          <a:xfrm>
            <a:off x="6462713" y="1763713"/>
            <a:ext cx="585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 </a:t>
            </a:r>
            <a:r>
              <a:rPr kumimoji="0" lang="zh-CN" altLang="zh-CN"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sym typeface="Wingdings" panose="05000000000000000000" pitchFamily="2" charset="2"/>
              </a:rPr>
              <a:t></a:t>
            </a:r>
          </a:p>
        </p:txBody>
      </p:sp>
      <p:graphicFrame>
        <p:nvGraphicFramePr>
          <p:cNvPr id="24582" name="Object 6">
            <a:extLst>
              <a:ext uri="{FF2B5EF4-FFF2-40B4-BE49-F238E27FC236}">
                <a16:creationId xmlns:a16="http://schemas.microsoft.com/office/drawing/2014/main" id="{4687A797-15BA-5A9A-6058-B4F27FFD75EB}"/>
              </a:ext>
            </a:extLst>
          </p:cNvPr>
          <p:cNvGraphicFramePr>
            <a:graphicFrameLocks noChangeAspect="1"/>
          </p:cNvGraphicFramePr>
          <p:nvPr/>
        </p:nvGraphicFramePr>
        <p:xfrm>
          <a:off x="836613" y="2573338"/>
          <a:ext cx="6480175" cy="495300"/>
        </p:xfrm>
        <a:graphic>
          <a:graphicData uri="http://schemas.openxmlformats.org/presentationml/2006/ole">
            <mc:AlternateContent xmlns:mc="http://schemas.openxmlformats.org/markup-compatibility/2006">
              <mc:Choice xmlns:v="urn:schemas-microsoft-com:vml" Requires="v">
                <p:oleObj r:id="rId8" imgW="3073400" imgH="228600" progId="Equation.DSMT4">
                  <p:embed/>
                </p:oleObj>
              </mc:Choice>
              <mc:Fallback>
                <p:oleObj r:id="rId8" imgW="3073400" imgH="228600" progId="Equation.DSMT4">
                  <p:embed/>
                  <p:pic>
                    <p:nvPicPr>
                      <p:cNvPr id="24582" name="Object 6">
                        <a:extLst>
                          <a:ext uri="{FF2B5EF4-FFF2-40B4-BE49-F238E27FC236}">
                            <a16:creationId xmlns:a16="http://schemas.microsoft.com/office/drawing/2014/main" id="{4687A797-15BA-5A9A-6058-B4F27FFD75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6613" y="2573338"/>
                        <a:ext cx="64801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3" name="Object 7">
            <a:extLst>
              <a:ext uri="{FF2B5EF4-FFF2-40B4-BE49-F238E27FC236}">
                <a16:creationId xmlns:a16="http://schemas.microsoft.com/office/drawing/2014/main" id="{394B9659-0742-BA9C-E3FD-8CE1E7FD3EB1}"/>
              </a:ext>
            </a:extLst>
          </p:cNvPr>
          <p:cNvGraphicFramePr>
            <a:graphicFrameLocks noChangeAspect="1"/>
          </p:cNvGraphicFramePr>
          <p:nvPr/>
        </p:nvGraphicFramePr>
        <p:xfrm>
          <a:off x="836613" y="3159125"/>
          <a:ext cx="4608512" cy="458788"/>
        </p:xfrm>
        <a:graphic>
          <a:graphicData uri="http://schemas.openxmlformats.org/presentationml/2006/ole">
            <mc:AlternateContent xmlns:mc="http://schemas.openxmlformats.org/markup-compatibility/2006">
              <mc:Choice xmlns:v="urn:schemas-microsoft-com:vml" Requires="v">
                <p:oleObj r:id="rId10" imgW="2299698" imgH="228699" progId="Equation.3">
                  <p:embed/>
                </p:oleObj>
              </mc:Choice>
              <mc:Fallback>
                <p:oleObj r:id="rId10" imgW="2299698" imgH="228699" progId="Equation.3">
                  <p:embed/>
                  <p:pic>
                    <p:nvPicPr>
                      <p:cNvPr id="24583" name="Object 7">
                        <a:extLst>
                          <a:ext uri="{FF2B5EF4-FFF2-40B4-BE49-F238E27FC236}">
                            <a16:creationId xmlns:a16="http://schemas.microsoft.com/office/drawing/2014/main" id="{394B9659-0742-BA9C-E3FD-8CE1E7FD3EB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6613" y="3159125"/>
                        <a:ext cx="4608512" cy="458788"/>
                      </a:xfrm>
                      <a:prstGeom prst="rect">
                        <a:avLst/>
                      </a:prstGeom>
                      <a:solidFill>
                        <a:srgbClr val="E0F2C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4" name="Rectangle 8">
            <a:extLst>
              <a:ext uri="{FF2B5EF4-FFF2-40B4-BE49-F238E27FC236}">
                <a16:creationId xmlns:a16="http://schemas.microsoft.com/office/drawing/2014/main" id="{F19B0710-6057-385E-157F-636903327DCD}"/>
              </a:ext>
            </a:extLst>
          </p:cNvPr>
          <p:cNvSpPr>
            <a:spLocks noChangeArrowheads="1"/>
          </p:cNvSpPr>
          <p:nvPr/>
        </p:nvSpPr>
        <p:spPr bwMode="auto">
          <a:xfrm>
            <a:off x="323850" y="3908425"/>
            <a:ext cx="186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8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panose="05000000000000000000" pitchFamily="2" charset="2"/>
              </a:rPr>
              <a:t></a:t>
            </a:r>
            <a:r>
              <a:rPr kumimoji="0" lang="zh-CN" altLang="zh-CN" sz="28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  </a:t>
            </a:r>
            <a:r>
              <a:rPr kumimoji="0" lang="zh-CN" altLang="zh-CN" sz="28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panose="05000000000000000000" pitchFamily="2" charset="2"/>
              </a:rPr>
              <a:t>由题意知</a:t>
            </a:r>
          </a:p>
        </p:txBody>
      </p:sp>
      <p:graphicFrame>
        <p:nvGraphicFramePr>
          <p:cNvPr id="24585" name="Object 9">
            <a:extLst>
              <a:ext uri="{FF2B5EF4-FFF2-40B4-BE49-F238E27FC236}">
                <a16:creationId xmlns:a16="http://schemas.microsoft.com/office/drawing/2014/main" id="{B3FC2F33-E1C2-1FBD-08E6-E74C032CB75D}"/>
              </a:ext>
            </a:extLst>
          </p:cNvPr>
          <p:cNvGraphicFramePr>
            <a:graphicFrameLocks noChangeAspect="1"/>
          </p:cNvGraphicFramePr>
          <p:nvPr/>
        </p:nvGraphicFramePr>
        <p:xfrm>
          <a:off x="2457450" y="3914775"/>
          <a:ext cx="4764088" cy="558800"/>
        </p:xfrm>
        <a:graphic>
          <a:graphicData uri="http://schemas.openxmlformats.org/presentationml/2006/ole">
            <mc:AlternateContent xmlns:mc="http://schemas.openxmlformats.org/markup-compatibility/2006">
              <mc:Choice xmlns:v="urn:schemas-microsoft-com:vml" Requires="v">
                <p:oleObj r:id="rId12" imgW="2617336" imgH="279521" progId="Equation.DSMT4">
                  <p:embed/>
                </p:oleObj>
              </mc:Choice>
              <mc:Fallback>
                <p:oleObj r:id="rId12" imgW="2617336" imgH="279521" progId="Equation.DSMT4">
                  <p:embed/>
                  <p:pic>
                    <p:nvPicPr>
                      <p:cNvPr id="24585" name="Object 9">
                        <a:extLst>
                          <a:ext uri="{FF2B5EF4-FFF2-40B4-BE49-F238E27FC236}">
                            <a16:creationId xmlns:a16="http://schemas.microsoft.com/office/drawing/2014/main" id="{B3FC2F33-E1C2-1FBD-08E6-E74C032CB75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57450" y="3914775"/>
                        <a:ext cx="47640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6" name="Object 10">
            <a:extLst>
              <a:ext uri="{FF2B5EF4-FFF2-40B4-BE49-F238E27FC236}">
                <a16:creationId xmlns:a16="http://schemas.microsoft.com/office/drawing/2014/main" id="{4B831D6D-98AD-C899-FB5B-E2728743E934}"/>
              </a:ext>
            </a:extLst>
          </p:cNvPr>
          <p:cNvGraphicFramePr>
            <a:graphicFrameLocks noChangeAspect="1"/>
          </p:cNvGraphicFramePr>
          <p:nvPr/>
        </p:nvGraphicFramePr>
        <p:xfrm>
          <a:off x="5967413" y="4529138"/>
          <a:ext cx="2628900" cy="541337"/>
        </p:xfrm>
        <a:graphic>
          <a:graphicData uri="http://schemas.openxmlformats.org/presentationml/2006/ole">
            <mc:AlternateContent xmlns:mc="http://schemas.openxmlformats.org/markup-compatibility/2006">
              <mc:Choice xmlns:v="urn:schemas-microsoft-com:vml" Requires="v">
                <p:oleObj r:id="rId14" imgW="1372196" imgH="279521" progId="Equation.DSMT4">
                  <p:embed/>
                </p:oleObj>
              </mc:Choice>
              <mc:Fallback>
                <p:oleObj r:id="rId14" imgW="1372196" imgH="279521" progId="Equation.DSMT4">
                  <p:embed/>
                  <p:pic>
                    <p:nvPicPr>
                      <p:cNvPr id="24586" name="Object 10">
                        <a:extLst>
                          <a:ext uri="{FF2B5EF4-FFF2-40B4-BE49-F238E27FC236}">
                            <a16:creationId xmlns:a16="http://schemas.microsoft.com/office/drawing/2014/main" id="{4B831D6D-98AD-C899-FB5B-E2728743E93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67413" y="4529138"/>
                        <a:ext cx="26289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7" name="Object 11">
            <a:extLst>
              <a:ext uri="{FF2B5EF4-FFF2-40B4-BE49-F238E27FC236}">
                <a16:creationId xmlns:a16="http://schemas.microsoft.com/office/drawing/2014/main" id="{363B9DCE-1C1B-F256-FC7E-E0193BFF7DCB}"/>
              </a:ext>
            </a:extLst>
          </p:cNvPr>
          <p:cNvGraphicFramePr>
            <a:graphicFrameLocks noChangeAspect="1"/>
          </p:cNvGraphicFramePr>
          <p:nvPr/>
        </p:nvGraphicFramePr>
        <p:xfrm>
          <a:off x="476250" y="4868863"/>
          <a:ext cx="4443413" cy="974725"/>
        </p:xfrm>
        <a:graphic>
          <a:graphicData uri="http://schemas.openxmlformats.org/presentationml/2006/ole">
            <mc:AlternateContent xmlns:mc="http://schemas.openxmlformats.org/markup-compatibility/2006">
              <mc:Choice xmlns:v="urn:schemas-microsoft-com:vml" Requires="v">
                <p:oleObj r:id="rId16" imgW="2273300" imgH="495300" progId="Equation.DSMT4">
                  <p:embed/>
                </p:oleObj>
              </mc:Choice>
              <mc:Fallback>
                <p:oleObj r:id="rId16" imgW="2273300" imgH="495300" progId="Equation.DSMT4">
                  <p:embed/>
                  <p:pic>
                    <p:nvPicPr>
                      <p:cNvPr id="24587" name="Object 11">
                        <a:extLst>
                          <a:ext uri="{FF2B5EF4-FFF2-40B4-BE49-F238E27FC236}">
                            <a16:creationId xmlns:a16="http://schemas.microsoft.com/office/drawing/2014/main" id="{363B9DCE-1C1B-F256-FC7E-E0193BFF7DC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6250" y="4868863"/>
                        <a:ext cx="4443413"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8" name="Object 12">
            <a:extLst>
              <a:ext uri="{FF2B5EF4-FFF2-40B4-BE49-F238E27FC236}">
                <a16:creationId xmlns:a16="http://schemas.microsoft.com/office/drawing/2014/main" id="{FC42AB57-4A6B-1B1C-7082-65AEA13825CF}"/>
              </a:ext>
            </a:extLst>
          </p:cNvPr>
          <p:cNvGraphicFramePr>
            <a:graphicFrameLocks noChangeAspect="1"/>
          </p:cNvGraphicFramePr>
          <p:nvPr/>
        </p:nvGraphicFramePr>
        <p:xfrm>
          <a:off x="4481513" y="5903913"/>
          <a:ext cx="4051300" cy="468312"/>
        </p:xfrm>
        <a:graphic>
          <a:graphicData uri="http://schemas.openxmlformats.org/presentationml/2006/ole">
            <mc:AlternateContent xmlns:mc="http://schemas.openxmlformats.org/markup-compatibility/2006">
              <mc:Choice xmlns:v="urn:schemas-microsoft-com:vml" Requires="v">
                <p:oleObj r:id="rId18" imgW="2032882" imgH="228699" progId="Equation.DSMT4">
                  <p:embed/>
                </p:oleObj>
              </mc:Choice>
              <mc:Fallback>
                <p:oleObj r:id="rId18" imgW="2032882" imgH="228699" progId="Equation.DSMT4">
                  <p:embed/>
                  <p:pic>
                    <p:nvPicPr>
                      <p:cNvPr id="24588" name="Object 12">
                        <a:extLst>
                          <a:ext uri="{FF2B5EF4-FFF2-40B4-BE49-F238E27FC236}">
                            <a16:creationId xmlns:a16="http://schemas.microsoft.com/office/drawing/2014/main" id="{FC42AB57-4A6B-1B1C-7082-65AEA13825C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81513" y="5903913"/>
                        <a:ext cx="405130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9" name="AutoShape 13">
            <a:extLst>
              <a:ext uri="{FF2B5EF4-FFF2-40B4-BE49-F238E27FC236}">
                <a16:creationId xmlns:a16="http://schemas.microsoft.com/office/drawing/2014/main" id="{906013FA-C186-9BE4-A4AB-22B376D1310E}"/>
              </a:ext>
            </a:extLst>
          </p:cNvPr>
          <p:cNvSpPr>
            <a:spLocks noChangeArrowheads="1"/>
          </p:cNvSpPr>
          <p:nvPr/>
        </p:nvSpPr>
        <p:spPr bwMode="auto">
          <a:xfrm rot="5400000">
            <a:off x="5087144" y="4172744"/>
            <a:ext cx="496887" cy="898525"/>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6075 h 21600"/>
              <a:gd name="T20" fmla="*/ 1769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6449"/>
                </a:lnTo>
                <a:lnTo>
                  <a:pt x="13166" y="6449"/>
                </a:lnTo>
                <a:lnTo>
                  <a:pt x="13166" y="16075"/>
                </a:lnTo>
                <a:lnTo>
                  <a:pt x="0" y="16075"/>
                </a:lnTo>
                <a:lnTo>
                  <a:pt x="0" y="21600"/>
                </a:lnTo>
                <a:lnTo>
                  <a:pt x="17691" y="21600"/>
                </a:lnTo>
                <a:lnTo>
                  <a:pt x="17691" y="6449"/>
                </a:lnTo>
                <a:lnTo>
                  <a:pt x="21600" y="6449"/>
                </a:lnTo>
                <a:lnTo>
                  <a:pt x="15429" y="0"/>
                </a:lnTo>
                <a:close/>
              </a:path>
            </a:pathLst>
          </a:custGeom>
          <a:solidFill>
            <a:srgbClr val="FF00FF"/>
          </a:solidFill>
          <a:ln w="19050">
            <a:solidFill>
              <a:srgbClr val="003366"/>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24590" name="AutoShape 14">
            <a:extLst>
              <a:ext uri="{FF2B5EF4-FFF2-40B4-BE49-F238E27FC236}">
                <a16:creationId xmlns:a16="http://schemas.microsoft.com/office/drawing/2014/main" id="{D3A1F506-5C01-7138-ABD0-F8F885DA1315}"/>
              </a:ext>
            </a:extLst>
          </p:cNvPr>
          <p:cNvSpPr>
            <a:spLocks noChangeArrowheads="1"/>
          </p:cNvSpPr>
          <p:nvPr/>
        </p:nvSpPr>
        <p:spPr bwMode="auto">
          <a:xfrm rot="10800000" flipH="1">
            <a:off x="5337175" y="5273675"/>
            <a:ext cx="765175" cy="401638"/>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6075 h 21600"/>
              <a:gd name="T20" fmla="*/ 1769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6449"/>
                </a:lnTo>
                <a:lnTo>
                  <a:pt x="13166" y="6449"/>
                </a:lnTo>
                <a:lnTo>
                  <a:pt x="13166" y="16075"/>
                </a:lnTo>
                <a:lnTo>
                  <a:pt x="0" y="16075"/>
                </a:lnTo>
                <a:lnTo>
                  <a:pt x="0" y="21600"/>
                </a:lnTo>
                <a:lnTo>
                  <a:pt x="17691" y="21600"/>
                </a:lnTo>
                <a:lnTo>
                  <a:pt x="17691" y="6449"/>
                </a:lnTo>
                <a:lnTo>
                  <a:pt x="21600" y="6449"/>
                </a:lnTo>
                <a:lnTo>
                  <a:pt x="15429" y="0"/>
                </a:lnTo>
                <a:close/>
              </a:path>
            </a:pathLst>
          </a:custGeom>
          <a:solidFill>
            <a:srgbClr val="FF00FF"/>
          </a:solidFill>
          <a:ln w="19050">
            <a:solidFill>
              <a:srgbClr val="003366"/>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slide(fromBottom)">
                                      <p:cBhvr>
                                        <p:cTn id="7" dur="500"/>
                                        <p:tgtEl>
                                          <p:spTgt spid="24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slide(fromBottom)">
                                      <p:cBhvr>
                                        <p:cTn id="12" dur="500"/>
                                        <p:tgtEl>
                                          <p:spTgt spid="245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slide(fromBottom)">
                                      <p:cBhvr>
                                        <p:cTn id="17" dur="500"/>
                                        <p:tgtEl>
                                          <p:spTgt spid="245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2458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24582"/>
                                        </p:tgtEl>
                                        <p:attrNameLst>
                                          <p:attrName>style.visibility</p:attrName>
                                        </p:attrNameLst>
                                      </p:cBhvr>
                                      <p:to>
                                        <p:strVal val="visible"/>
                                      </p:to>
                                    </p:set>
                                    <p:animEffect transition="in" filter="slide(fromBottom)">
                                      <p:cBhvr>
                                        <p:cTn id="26" dur="500"/>
                                        <p:tgtEl>
                                          <p:spTgt spid="245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24583"/>
                                        </p:tgtEl>
                                        <p:attrNameLst>
                                          <p:attrName>style.visibility</p:attrName>
                                        </p:attrNameLst>
                                      </p:cBhvr>
                                      <p:to>
                                        <p:strVal val="visible"/>
                                      </p:to>
                                    </p:set>
                                    <p:animEffect transition="in" filter="slide(fromBottom)">
                                      <p:cBhvr>
                                        <p:cTn id="31" dur="500"/>
                                        <p:tgtEl>
                                          <p:spTgt spid="2458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2458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2458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24589"/>
                                        </p:tgtEl>
                                        <p:attrNameLst>
                                          <p:attrName>style.visibility</p:attrName>
                                        </p:attrNameLst>
                                      </p:cBhvr>
                                      <p:to>
                                        <p:strVal val="visible"/>
                                      </p:to>
                                    </p:set>
                                    <p:animEffect transition="in" filter="wipe(down)">
                                      <p:cBhvr>
                                        <p:cTn id="44" dur="500"/>
                                        <p:tgtEl>
                                          <p:spTgt spid="2458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4" fill="hold" nodeType="clickEffect">
                                  <p:stCondLst>
                                    <p:cond delay="0"/>
                                  </p:stCondLst>
                                  <p:childTnLst>
                                    <p:set>
                                      <p:cBhvr>
                                        <p:cTn id="48" dur="1" fill="hold">
                                          <p:stCondLst>
                                            <p:cond delay="0"/>
                                          </p:stCondLst>
                                        </p:cTn>
                                        <p:tgtEl>
                                          <p:spTgt spid="24586"/>
                                        </p:tgtEl>
                                        <p:attrNameLst>
                                          <p:attrName>style.visibility</p:attrName>
                                        </p:attrNameLst>
                                      </p:cBhvr>
                                      <p:to>
                                        <p:strVal val="visible"/>
                                      </p:to>
                                    </p:set>
                                    <p:animEffect transition="in" filter="slide(fromBottom)">
                                      <p:cBhvr>
                                        <p:cTn id="49" dur="500"/>
                                        <p:tgtEl>
                                          <p:spTgt spid="2458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4" fill="hold" nodeType="clickEffect">
                                  <p:stCondLst>
                                    <p:cond delay="0"/>
                                  </p:stCondLst>
                                  <p:childTnLst>
                                    <p:set>
                                      <p:cBhvr>
                                        <p:cTn id="53" dur="1" fill="hold">
                                          <p:stCondLst>
                                            <p:cond delay="0"/>
                                          </p:stCondLst>
                                        </p:cTn>
                                        <p:tgtEl>
                                          <p:spTgt spid="24587"/>
                                        </p:tgtEl>
                                        <p:attrNameLst>
                                          <p:attrName>style.visibility</p:attrName>
                                        </p:attrNameLst>
                                      </p:cBhvr>
                                      <p:to>
                                        <p:strVal val="visible"/>
                                      </p:to>
                                    </p:set>
                                    <p:animEffect transition="in" filter="slide(fromBottom)">
                                      <p:cBhvr>
                                        <p:cTn id="54" dur="500"/>
                                        <p:tgtEl>
                                          <p:spTgt spid="2458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24590"/>
                                        </p:tgtEl>
                                        <p:attrNameLst>
                                          <p:attrName>style.visibility</p:attrName>
                                        </p:attrNameLst>
                                      </p:cBhvr>
                                      <p:to>
                                        <p:strVal val="visible"/>
                                      </p:to>
                                    </p:set>
                                    <p:animEffect transition="in" filter="blinds(horizontal)">
                                      <p:cBhvr>
                                        <p:cTn id="59" dur="500"/>
                                        <p:tgtEl>
                                          <p:spTgt spid="2459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4" fill="hold" nodeType="clickEffect">
                                  <p:stCondLst>
                                    <p:cond delay="0"/>
                                  </p:stCondLst>
                                  <p:childTnLst>
                                    <p:set>
                                      <p:cBhvr>
                                        <p:cTn id="63" dur="1" fill="hold">
                                          <p:stCondLst>
                                            <p:cond delay="0"/>
                                          </p:stCondLst>
                                        </p:cTn>
                                        <p:tgtEl>
                                          <p:spTgt spid="24588"/>
                                        </p:tgtEl>
                                        <p:attrNameLst>
                                          <p:attrName>style.visibility</p:attrName>
                                        </p:attrNameLst>
                                      </p:cBhvr>
                                      <p:to>
                                        <p:strVal val="visible"/>
                                      </p:to>
                                    </p:set>
                                    <p:animEffect transition="in" filter="slide(fromBottom)">
                                      <p:cBhvr>
                                        <p:cTn id="64" dur="500"/>
                                        <p:tgtEl>
                                          <p:spTgt spid="24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utoUpdateAnimBg="0"/>
      <p:bldP spid="24584" grpId="0" autoUpdateAnimBg="0"/>
      <p:bldP spid="24589" grpId="0" animBg="1"/>
      <p:bldP spid="2459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a:extLst>
              <a:ext uri="{FF2B5EF4-FFF2-40B4-BE49-F238E27FC236}">
                <a16:creationId xmlns:a16="http://schemas.microsoft.com/office/drawing/2014/main" id="{A22E43A4-0EBF-DD41-C771-E2D6736E9FEE}"/>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5FC3073-9BDB-4861-96CC-2E2CED80D8CC}" type="datetime1">
              <a:rPr kumimoji="0" lang="zh-CN" altLang="en-US"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rPr>
              <a:pPr marL="0" marR="0" lvl="0" indent="0" algn="l" defTabSz="914400" rtl="0" eaLnBrk="0" fontAlgn="base" latinLnBrk="0" hangingPunct="0">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19" name="页脚占位符 4">
            <a:extLst>
              <a:ext uri="{FF2B5EF4-FFF2-40B4-BE49-F238E27FC236}">
                <a16:creationId xmlns:a16="http://schemas.microsoft.com/office/drawing/2014/main" id="{3B249B3B-4E4E-7AE9-48FB-53FE7833E8C0}"/>
              </a:ext>
            </a:extLst>
          </p:cNvPr>
          <p:cNvSpPr>
            <a:spLocks noGrp="1"/>
          </p:cNvSpPr>
          <p:nvPr>
            <p:ph type="ftr" sz="quarter" idx="11"/>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ctr" defTabSz="457200" rtl="0" eaLnBrk="1" latinLnBrk="0" hangingPunct="1">
              <a:defRPr sz="14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t>频率分析法--稳定裕度(Stability margin)</a:t>
            </a:r>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299012" name="灯片编号占位符 5">
            <a:extLst>
              <a:ext uri="{FF2B5EF4-FFF2-40B4-BE49-F238E27FC236}">
                <a16:creationId xmlns:a16="http://schemas.microsoft.com/office/drawing/2014/main" id="{73C69F6E-B431-788F-34D5-4000BBA62199}"/>
              </a:ext>
            </a:extLst>
          </p:cNvPr>
          <p:cNvSpPr>
            <a:spLocks noGrp="1" noChangeArrowheads="1"/>
          </p:cNvSpPr>
          <p:nvPr>
            <p:ph type="sldNum" sz="quarter" idx="12"/>
          </p:nvPr>
        </p:nvSpPr>
        <p:spPr bwMode="auto">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457200" rtl="0" eaLnBrk="1" latinLnBrk="0" hangingPunct="1">
              <a:defRPr sz="2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823B69F-D52A-40EC-952A-7887022662B1}" type="slidenum">
              <a:rPr lang="en-US" altLang="zh-CN" smtClean="0"/>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0" lang="en-US" altLang="zh-CN" sz="2000" b="0" i="0" u="none" strike="noStrike" kern="1200" cap="none" spc="0" normalizeH="0" baseline="0" noProof="0">
              <a:ln>
                <a:noFill/>
              </a:ln>
              <a:solidFill>
                <a:srgbClr val="2A3D7A"/>
              </a:solidFill>
              <a:effectLst/>
              <a:uLnTx/>
              <a:uFillTx/>
              <a:latin typeface="Comic Sans MS" panose="030F0702030302020204" pitchFamily="66" charset="0"/>
              <a:ea typeface="宋体" panose="02010600030101010101" pitchFamily="2" charset="-122"/>
              <a:cs typeface="+mn-cs"/>
            </a:endParaRPr>
          </a:p>
        </p:txBody>
      </p:sp>
      <p:graphicFrame>
        <p:nvGraphicFramePr>
          <p:cNvPr id="25602" name="Object 2">
            <a:extLst>
              <a:ext uri="{FF2B5EF4-FFF2-40B4-BE49-F238E27FC236}">
                <a16:creationId xmlns:a16="http://schemas.microsoft.com/office/drawing/2014/main" id="{AEA95544-7058-B1D4-1E2A-E904E2D9F052}"/>
              </a:ext>
            </a:extLst>
          </p:cNvPr>
          <p:cNvGraphicFramePr>
            <a:graphicFrameLocks noChangeAspect="1"/>
          </p:cNvGraphicFramePr>
          <p:nvPr/>
        </p:nvGraphicFramePr>
        <p:xfrm>
          <a:off x="644525" y="1712913"/>
          <a:ext cx="8108950" cy="469900"/>
        </p:xfrm>
        <a:graphic>
          <a:graphicData uri="http://schemas.openxmlformats.org/presentationml/2006/ole">
            <mc:AlternateContent xmlns:mc="http://schemas.openxmlformats.org/markup-compatibility/2006">
              <mc:Choice xmlns:v="urn:schemas-microsoft-com:vml" Requires="v">
                <p:oleObj r:id="rId2" imgW="3949700" imgH="228600" progId="Equation.DSMT4">
                  <p:embed/>
                </p:oleObj>
              </mc:Choice>
              <mc:Fallback>
                <p:oleObj r:id="rId2" imgW="3949700" imgH="228600" progId="Equation.DSMT4">
                  <p:embed/>
                  <p:pic>
                    <p:nvPicPr>
                      <p:cNvPr id="25602" name="Object 2">
                        <a:extLst>
                          <a:ext uri="{FF2B5EF4-FFF2-40B4-BE49-F238E27FC236}">
                            <a16:creationId xmlns:a16="http://schemas.microsoft.com/office/drawing/2014/main" id="{AEA95544-7058-B1D4-1E2A-E904E2D9F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25" y="1712913"/>
                        <a:ext cx="81089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3" name="Object 3">
            <a:extLst>
              <a:ext uri="{FF2B5EF4-FFF2-40B4-BE49-F238E27FC236}">
                <a16:creationId xmlns:a16="http://schemas.microsoft.com/office/drawing/2014/main" id="{48E101D3-AEFA-DEF9-26BF-33917F625A8A}"/>
              </a:ext>
            </a:extLst>
          </p:cNvPr>
          <p:cNvGraphicFramePr>
            <a:graphicFrameLocks noChangeAspect="1"/>
          </p:cNvGraphicFramePr>
          <p:nvPr/>
        </p:nvGraphicFramePr>
        <p:xfrm>
          <a:off x="596900" y="2419350"/>
          <a:ext cx="4389438" cy="506413"/>
        </p:xfrm>
        <a:graphic>
          <a:graphicData uri="http://schemas.openxmlformats.org/presentationml/2006/ole">
            <mc:AlternateContent xmlns:mc="http://schemas.openxmlformats.org/markup-compatibility/2006">
              <mc:Choice xmlns:v="urn:schemas-microsoft-com:vml" Requires="v">
                <p:oleObj r:id="rId4" imgW="1982060" imgH="228699" progId="Equation.DSMT4">
                  <p:embed/>
                </p:oleObj>
              </mc:Choice>
              <mc:Fallback>
                <p:oleObj r:id="rId4" imgW="1982060" imgH="228699" progId="Equation.DSMT4">
                  <p:embed/>
                  <p:pic>
                    <p:nvPicPr>
                      <p:cNvPr id="25603" name="Object 3">
                        <a:extLst>
                          <a:ext uri="{FF2B5EF4-FFF2-40B4-BE49-F238E27FC236}">
                            <a16:creationId xmlns:a16="http://schemas.microsoft.com/office/drawing/2014/main" id="{48E101D3-AEFA-DEF9-26BF-33917F625A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900" y="2419350"/>
                        <a:ext cx="4389438"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4" name="Object 4">
            <a:extLst>
              <a:ext uri="{FF2B5EF4-FFF2-40B4-BE49-F238E27FC236}">
                <a16:creationId xmlns:a16="http://schemas.microsoft.com/office/drawing/2014/main" id="{2BB0D09D-80CE-59E6-A46C-59F99B7AE4D7}"/>
              </a:ext>
            </a:extLst>
          </p:cNvPr>
          <p:cNvGraphicFramePr>
            <a:graphicFrameLocks noChangeAspect="1"/>
          </p:cNvGraphicFramePr>
          <p:nvPr/>
        </p:nvGraphicFramePr>
        <p:xfrm>
          <a:off x="5638800" y="2209800"/>
          <a:ext cx="3048000" cy="908050"/>
        </p:xfrm>
        <a:graphic>
          <a:graphicData uri="http://schemas.openxmlformats.org/presentationml/2006/ole">
            <mc:AlternateContent xmlns:mc="http://schemas.openxmlformats.org/markup-compatibility/2006">
              <mc:Choice xmlns:v="urn:schemas-microsoft-com:vml" Requires="v">
                <p:oleObj r:id="rId6" imgW="1460500" imgH="431800" progId="Equation.DSMT4">
                  <p:embed/>
                </p:oleObj>
              </mc:Choice>
              <mc:Fallback>
                <p:oleObj r:id="rId6" imgW="1460500" imgH="431800" progId="Equation.DSMT4">
                  <p:embed/>
                  <p:pic>
                    <p:nvPicPr>
                      <p:cNvPr id="25604" name="Object 4">
                        <a:extLst>
                          <a:ext uri="{FF2B5EF4-FFF2-40B4-BE49-F238E27FC236}">
                            <a16:creationId xmlns:a16="http://schemas.microsoft.com/office/drawing/2014/main" id="{2BB0D09D-80CE-59E6-A46C-59F99B7AE4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2209800"/>
                        <a:ext cx="3048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5" name="Object 5">
            <a:extLst>
              <a:ext uri="{FF2B5EF4-FFF2-40B4-BE49-F238E27FC236}">
                <a16:creationId xmlns:a16="http://schemas.microsoft.com/office/drawing/2014/main" id="{44EB34B2-C824-718C-9F15-0AF7B2721405}"/>
              </a:ext>
            </a:extLst>
          </p:cNvPr>
          <p:cNvGraphicFramePr>
            <a:graphicFrameLocks noChangeAspect="1"/>
          </p:cNvGraphicFramePr>
          <p:nvPr/>
        </p:nvGraphicFramePr>
        <p:xfrm>
          <a:off x="1657350" y="3067050"/>
          <a:ext cx="971550" cy="485775"/>
        </p:xfrm>
        <a:graphic>
          <a:graphicData uri="http://schemas.openxmlformats.org/presentationml/2006/ole">
            <mc:AlternateContent xmlns:mc="http://schemas.openxmlformats.org/markup-compatibility/2006">
              <mc:Choice xmlns:v="urn:schemas-microsoft-com:vml" Requires="v">
                <p:oleObj r:id="rId8" imgW="457597" imgH="228799" progId="Equation.3">
                  <p:embed/>
                </p:oleObj>
              </mc:Choice>
              <mc:Fallback>
                <p:oleObj r:id="rId8" imgW="457597" imgH="228799" progId="Equation.3">
                  <p:embed/>
                  <p:pic>
                    <p:nvPicPr>
                      <p:cNvPr id="25605" name="Object 5">
                        <a:extLst>
                          <a:ext uri="{FF2B5EF4-FFF2-40B4-BE49-F238E27FC236}">
                            <a16:creationId xmlns:a16="http://schemas.microsoft.com/office/drawing/2014/main" id="{44EB34B2-C824-718C-9F15-0AF7B272140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7350" y="3067050"/>
                        <a:ext cx="971550" cy="4857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6" name="Object 6">
            <a:extLst>
              <a:ext uri="{FF2B5EF4-FFF2-40B4-BE49-F238E27FC236}">
                <a16:creationId xmlns:a16="http://schemas.microsoft.com/office/drawing/2014/main" id="{610B632D-A9A5-E94B-364C-5261602CAA7E}"/>
              </a:ext>
            </a:extLst>
          </p:cNvPr>
          <p:cNvGraphicFramePr>
            <a:graphicFrameLocks noChangeAspect="1"/>
          </p:cNvGraphicFramePr>
          <p:nvPr/>
        </p:nvGraphicFramePr>
        <p:xfrm>
          <a:off x="4354513" y="3124200"/>
          <a:ext cx="4010025" cy="890588"/>
        </p:xfrm>
        <a:graphic>
          <a:graphicData uri="http://schemas.openxmlformats.org/presentationml/2006/ole">
            <mc:AlternateContent xmlns:mc="http://schemas.openxmlformats.org/markup-compatibility/2006">
              <mc:Choice xmlns:v="urn:schemas-microsoft-com:vml" Requires="v">
                <p:oleObj r:id="rId10" imgW="2134526" imgH="470104" progId="Equation.DSMT4">
                  <p:embed/>
                </p:oleObj>
              </mc:Choice>
              <mc:Fallback>
                <p:oleObj r:id="rId10" imgW="2134526" imgH="470104" progId="Equation.DSMT4">
                  <p:embed/>
                  <p:pic>
                    <p:nvPicPr>
                      <p:cNvPr id="25606" name="Object 6">
                        <a:extLst>
                          <a:ext uri="{FF2B5EF4-FFF2-40B4-BE49-F238E27FC236}">
                            <a16:creationId xmlns:a16="http://schemas.microsoft.com/office/drawing/2014/main" id="{610B632D-A9A5-E94B-364C-5261602CAA7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54513" y="3124200"/>
                        <a:ext cx="4010025"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7" name="Object 7">
            <a:extLst>
              <a:ext uri="{FF2B5EF4-FFF2-40B4-BE49-F238E27FC236}">
                <a16:creationId xmlns:a16="http://schemas.microsoft.com/office/drawing/2014/main" id="{96DCF719-8484-AAEB-E6D8-023C283D3E7D}"/>
              </a:ext>
            </a:extLst>
          </p:cNvPr>
          <p:cNvGraphicFramePr>
            <a:graphicFrameLocks noChangeAspect="1"/>
          </p:cNvGraphicFramePr>
          <p:nvPr/>
        </p:nvGraphicFramePr>
        <p:xfrm>
          <a:off x="971550" y="3930650"/>
          <a:ext cx="2771775" cy="339725"/>
        </p:xfrm>
        <a:graphic>
          <a:graphicData uri="http://schemas.openxmlformats.org/presentationml/2006/ole">
            <mc:AlternateContent xmlns:mc="http://schemas.openxmlformats.org/markup-compatibility/2006">
              <mc:Choice xmlns:v="urn:schemas-microsoft-com:vml" Requires="v">
                <p:oleObj r:id="rId12" imgW="1471284" imgH="177569" progId="Equation.DSMT4">
                  <p:embed/>
                </p:oleObj>
              </mc:Choice>
              <mc:Fallback>
                <p:oleObj r:id="rId12" imgW="1471284" imgH="177569" progId="Equation.DSMT4">
                  <p:embed/>
                  <p:pic>
                    <p:nvPicPr>
                      <p:cNvPr id="25607" name="Object 7">
                        <a:extLst>
                          <a:ext uri="{FF2B5EF4-FFF2-40B4-BE49-F238E27FC236}">
                            <a16:creationId xmlns:a16="http://schemas.microsoft.com/office/drawing/2014/main" id="{96DCF719-8484-AAEB-E6D8-023C283D3E7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1550" y="3930650"/>
                        <a:ext cx="27717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8" name="Rectangle 8">
            <a:extLst>
              <a:ext uri="{FF2B5EF4-FFF2-40B4-BE49-F238E27FC236}">
                <a16:creationId xmlns:a16="http://schemas.microsoft.com/office/drawing/2014/main" id="{C871FC53-C727-7F97-4555-EC942DD89D63}"/>
              </a:ext>
            </a:extLst>
          </p:cNvPr>
          <p:cNvSpPr>
            <a:spLocks noChangeArrowheads="1"/>
          </p:cNvSpPr>
          <p:nvPr/>
        </p:nvSpPr>
        <p:spPr bwMode="auto">
          <a:xfrm>
            <a:off x="541338" y="457835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不难看出，</a:t>
            </a:r>
            <a:endPar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p:txBody>
      </p:sp>
      <p:graphicFrame>
        <p:nvGraphicFramePr>
          <p:cNvPr id="25609" name="Object 9">
            <a:extLst>
              <a:ext uri="{FF2B5EF4-FFF2-40B4-BE49-F238E27FC236}">
                <a16:creationId xmlns:a16="http://schemas.microsoft.com/office/drawing/2014/main" id="{819FC6E8-F3A1-A334-C770-2E88CC59CAC1}"/>
              </a:ext>
            </a:extLst>
          </p:cNvPr>
          <p:cNvGraphicFramePr>
            <a:graphicFrameLocks noChangeAspect="1"/>
          </p:cNvGraphicFramePr>
          <p:nvPr/>
        </p:nvGraphicFramePr>
        <p:xfrm>
          <a:off x="1943100" y="4648200"/>
          <a:ext cx="1143000" cy="381000"/>
        </p:xfrm>
        <a:graphic>
          <a:graphicData uri="http://schemas.openxmlformats.org/presentationml/2006/ole">
            <mc:AlternateContent xmlns:mc="http://schemas.openxmlformats.org/markup-compatibility/2006">
              <mc:Choice xmlns:v="urn:schemas-microsoft-com:vml" Requires="v">
                <p:oleObj r:id="rId14" imgW="507559" imgH="177646" progId="Equation.DSMT4">
                  <p:embed/>
                </p:oleObj>
              </mc:Choice>
              <mc:Fallback>
                <p:oleObj r:id="rId14" imgW="507559" imgH="177646" progId="Equation.DSMT4">
                  <p:embed/>
                  <p:pic>
                    <p:nvPicPr>
                      <p:cNvPr id="25609" name="Object 9">
                        <a:extLst>
                          <a:ext uri="{FF2B5EF4-FFF2-40B4-BE49-F238E27FC236}">
                            <a16:creationId xmlns:a16="http://schemas.microsoft.com/office/drawing/2014/main" id="{819FC6E8-F3A1-A334-C770-2E88CC59CAC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43100" y="4648200"/>
                        <a:ext cx="1143000" cy="381000"/>
                      </a:xfrm>
                      <a:prstGeom prst="rect">
                        <a:avLst/>
                      </a:prstGeom>
                      <a:noFill/>
                      <a:ln>
                        <a:noFill/>
                      </a:ln>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0" name="Rectangle 10">
            <a:extLst>
              <a:ext uri="{FF2B5EF4-FFF2-40B4-BE49-F238E27FC236}">
                <a16:creationId xmlns:a16="http://schemas.microsoft.com/office/drawing/2014/main" id="{11543FF5-CF9F-DDF3-0CC8-00E59CD84E62}"/>
              </a:ext>
            </a:extLst>
          </p:cNvPr>
          <p:cNvSpPr>
            <a:spLocks noChangeArrowheads="1"/>
          </p:cNvSpPr>
          <p:nvPr/>
        </p:nvSpPr>
        <p:spPr bwMode="auto">
          <a:xfrm>
            <a:off x="2971800" y="4572000"/>
            <a:ext cx="597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就能同时满足相位裕度和增益裕度的要求。</a:t>
            </a:r>
            <a:endPar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p:txBody>
      </p:sp>
      <p:sp>
        <p:nvSpPr>
          <p:cNvPr id="25611" name="Rectangle 11">
            <a:extLst>
              <a:ext uri="{FF2B5EF4-FFF2-40B4-BE49-F238E27FC236}">
                <a16:creationId xmlns:a16="http://schemas.microsoft.com/office/drawing/2014/main" id="{5E6AA659-C6CC-9EDA-2A2A-1C190DD001DB}"/>
              </a:ext>
            </a:extLst>
          </p:cNvPr>
          <p:cNvSpPr>
            <a:spLocks noChangeArrowheads="1"/>
          </p:cNvSpPr>
          <p:nvPr/>
        </p:nvSpPr>
        <p:spPr bwMode="auto">
          <a:xfrm>
            <a:off x="4953000" y="2438400"/>
            <a:ext cx="5857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 </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sym typeface="Wingdings" panose="05000000000000000000" pitchFamily="2" charset="2"/>
              </a:rPr>
              <a:t></a:t>
            </a:r>
          </a:p>
        </p:txBody>
      </p:sp>
      <p:sp>
        <p:nvSpPr>
          <p:cNvPr id="25612" name="Rectangle 12">
            <a:extLst>
              <a:ext uri="{FF2B5EF4-FFF2-40B4-BE49-F238E27FC236}">
                <a16:creationId xmlns:a16="http://schemas.microsoft.com/office/drawing/2014/main" id="{0B18BC2B-7743-F97D-3BED-AC36E2D3C4A0}"/>
              </a:ext>
            </a:extLst>
          </p:cNvPr>
          <p:cNvSpPr>
            <a:spLocks noChangeArrowheads="1"/>
          </p:cNvSpPr>
          <p:nvPr/>
        </p:nvSpPr>
        <p:spPr bwMode="auto">
          <a:xfrm>
            <a:off x="865188" y="3067050"/>
            <a:ext cx="5857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 </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sym typeface="Wingdings" panose="05000000000000000000" pitchFamily="2" charset="2"/>
              </a:rPr>
              <a:t></a:t>
            </a:r>
          </a:p>
        </p:txBody>
      </p:sp>
      <p:grpSp>
        <p:nvGrpSpPr>
          <p:cNvPr id="2" name="Group 13">
            <a:extLst>
              <a:ext uri="{FF2B5EF4-FFF2-40B4-BE49-F238E27FC236}">
                <a16:creationId xmlns:a16="http://schemas.microsoft.com/office/drawing/2014/main" id="{00F9AF98-29B3-DDA2-2E1A-0F623ABCC937}"/>
              </a:ext>
            </a:extLst>
          </p:cNvPr>
          <p:cNvGrpSpPr>
            <a:grpSpLocks/>
          </p:cNvGrpSpPr>
          <p:nvPr/>
        </p:nvGrpSpPr>
        <p:grpSpPr bwMode="auto">
          <a:xfrm>
            <a:off x="720725" y="762000"/>
            <a:ext cx="4572000" cy="838200"/>
            <a:chOff x="0" y="0"/>
            <a:chExt cx="2880" cy="528"/>
          </a:xfrm>
        </p:grpSpPr>
        <p:sp>
          <p:nvSpPr>
            <p:cNvPr id="299026" name="Rectangle 14">
              <a:extLst>
                <a:ext uri="{FF2B5EF4-FFF2-40B4-BE49-F238E27FC236}">
                  <a16:creationId xmlns:a16="http://schemas.microsoft.com/office/drawing/2014/main" id="{7CFFF0FE-38F4-9C0C-8E8C-47900D20404A}"/>
                </a:ext>
              </a:extLst>
            </p:cNvPr>
            <p:cNvSpPr>
              <a:spLocks noChangeArrowheads="1"/>
            </p:cNvSpPr>
            <p:nvPr/>
          </p:nvSpPr>
          <p:spPr bwMode="auto">
            <a:xfrm>
              <a:off x="0" y="0"/>
              <a:ext cx="288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验证是否满足相位裕度的要求。</a:t>
              </a:r>
              <a:endPar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根据</a:t>
              </a:r>
              <a:endPar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p:txBody>
        </p:sp>
        <p:graphicFrame>
          <p:nvGraphicFramePr>
            <p:cNvPr id="299027" name="Object 15">
              <a:extLst>
                <a:ext uri="{FF2B5EF4-FFF2-40B4-BE49-F238E27FC236}">
                  <a16:creationId xmlns:a16="http://schemas.microsoft.com/office/drawing/2014/main" id="{AF400456-D409-4F5E-407A-4FE7EE94F16D}"/>
                </a:ext>
              </a:extLst>
            </p:cNvPr>
            <p:cNvGraphicFramePr>
              <a:graphicFrameLocks noChangeAspect="1"/>
            </p:cNvGraphicFramePr>
            <p:nvPr/>
          </p:nvGraphicFramePr>
          <p:xfrm>
            <a:off x="544" y="272"/>
            <a:ext cx="635" cy="252"/>
          </p:xfrm>
          <a:graphic>
            <a:graphicData uri="http://schemas.openxmlformats.org/presentationml/2006/ole">
              <mc:AlternateContent xmlns:mc="http://schemas.openxmlformats.org/markup-compatibility/2006">
                <mc:Choice xmlns:v="urn:schemas-microsoft-com:vml" Requires="v">
                  <p:oleObj r:id="rId16" imgW="508221" imgH="203288" progId="Equation.3">
                    <p:embed/>
                  </p:oleObj>
                </mc:Choice>
                <mc:Fallback>
                  <p:oleObj r:id="rId16" imgW="508221" imgH="203288" progId="Equation.3">
                    <p:embed/>
                    <p:pic>
                      <p:nvPicPr>
                        <p:cNvPr id="299027" name="Object 15">
                          <a:extLst>
                            <a:ext uri="{FF2B5EF4-FFF2-40B4-BE49-F238E27FC236}">
                              <a16:creationId xmlns:a16="http://schemas.microsoft.com/office/drawing/2014/main" id="{AF400456-D409-4F5E-407A-4FE7EE94F16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4" y="272"/>
                          <a:ext cx="635" cy="252"/>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9028" name="Rectangle 16">
              <a:extLst>
                <a:ext uri="{FF2B5EF4-FFF2-40B4-BE49-F238E27FC236}">
                  <a16:creationId xmlns:a16="http://schemas.microsoft.com/office/drawing/2014/main" id="{4DDE8A46-DB7D-CFEB-85E3-D751C559FA2F}"/>
                </a:ext>
              </a:extLst>
            </p:cNvPr>
            <p:cNvSpPr>
              <a:spLocks noChangeArrowheads="1"/>
            </p:cNvSpPr>
            <p:nvPr/>
          </p:nvSpPr>
          <p:spPr bwMode="auto">
            <a:xfrm>
              <a:off x="1226" y="240"/>
              <a:ext cx="14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的要求，则得：</a:t>
              </a:r>
              <a:endPar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p:txBody>
        </p:sp>
      </p:grpSp>
      <p:sp>
        <p:nvSpPr>
          <p:cNvPr id="25617" name="Text Box 17">
            <a:extLst>
              <a:ext uri="{FF2B5EF4-FFF2-40B4-BE49-F238E27FC236}">
                <a16:creationId xmlns:a16="http://schemas.microsoft.com/office/drawing/2014/main" id="{4B7D8329-664C-542B-CFE4-50D234127796}"/>
              </a:ext>
            </a:extLst>
          </p:cNvPr>
          <p:cNvSpPr txBox="1">
            <a:spLocks noChangeArrowheads="1"/>
          </p:cNvSpPr>
          <p:nvPr/>
        </p:nvSpPr>
        <p:spPr bwMode="auto">
          <a:xfrm>
            <a:off x="611188" y="5229225"/>
            <a:ext cx="706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K</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a:t>
            </a:r>
            <a:r>
              <a:rPr kumimoji="0" lang="en-US"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1, 2.5, 5.2</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时的对数频率特性参见下图。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560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25603"/>
                                        </p:tgtEl>
                                        <p:attrNameLst>
                                          <p:attrName>style.visibility</p:attrName>
                                        </p:attrNameLst>
                                      </p:cBhvr>
                                      <p:to>
                                        <p:strVal val="visible"/>
                                      </p:to>
                                    </p:set>
                                    <p:animEffect transition="in" filter="slide(fromBottom)">
                                      <p:cBhvr>
                                        <p:cTn id="16" dur="500"/>
                                        <p:tgtEl>
                                          <p:spTgt spid="2560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25611"/>
                                        </p:tgtEl>
                                        <p:attrNameLst>
                                          <p:attrName>style.visibility</p:attrName>
                                        </p:attrNameLst>
                                      </p:cBhvr>
                                      <p:to>
                                        <p:strVal val="visible"/>
                                      </p:to>
                                    </p:set>
                                    <p:animEffect transition="in" filter="slide(fromBottom)">
                                      <p:cBhvr>
                                        <p:cTn id="21" dur="500"/>
                                        <p:tgtEl>
                                          <p:spTgt spid="2561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25604"/>
                                        </p:tgtEl>
                                        <p:attrNameLst>
                                          <p:attrName>style.visibility</p:attrName>
                                        </p:attrNameLst>
                                      </p:cBhvr>
                                      <p:to>
                                        <p:strVal val="visible"/>
                                      </p:to>
                                    </p:set>
                                    <p:animEffect transition="in" filter="slide(fromBottom)">
                                      <p:cBhvr>
                                        <p:cTn id="26" dur="500"/>
                                        <p:tgtEl>
                                          <p:spTgt spid="2560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25612"/>
                                        </p:tgtEl>
                                        <p:attrNameLst>
                                          <p:attrName>style.visibility</p:attrName>
                                        </p:attrNameLst>
                                      </p:cBhvr>
                                      <p:to>
                                        <p:strVal val="visible"/>
                                      </p:to>
                                    </p:set>
                                    <p:animEffect transition="in" filter="slide(fromBottom)">
                                      <p:cBhvr>
                                        <p:cTn id="31" dur="500"/>
                                        <p:tgtEl>
                                          <p:spTgt spid="256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nodeType="clickEffect">
                                  <p:stCondLst>
                                    <p:cond delay="0"/>
                                  </p:stCondLst>
                                  <p:childTnLst>
                                    <p:set>
                                      <p:cBhvr>
                                        <p:cTn id="35" dur="1" fill="hold">
                                          <p:stCondLst>
                                            <p:cond delay="0"/>
                                          </p:stCondLst>
                                        </p:cTn>
                                        <p:tgtEl>
                                          <p:spTgt spid="25605"/>
                                        </p:tgtEl>
                                        <p:attrNameLst>
                                          <p:attrName>style.visibility</p:attrName>
                                        </p:attrNameLst>
                                      </p:cBhvr>
                                      <p:to>
                                        <p:strVal val="visible"/>
                                      </p:to>
                                    </p:set>
                                    <p:animEffect transition="in" filter="slide(fromBottom)">
                                      <p:cBhvr>
                                        <p:cTn id="36" dur="500"/>
                                        <p:tgtEl>
                                          <p:spTgt spid="2560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nodeType="clickEffect">
                                  <p:stCondLst>
                                    <p:cond delay="0"/>
                                  </p:stCondLst>
                                  <p:childTnLst>
                                    <p:set>
                                      <p:cBhvr>
                                        <p:cTn id="40" dur="1" fill="hold">
                                          <p:stCondLst>
                                            <p:cond delay="0"/>
                                          </p:stCondLst>
                                        </p:cTn>
                                        <p:tgtEl>
                                          <p:spTgt spid="25606"/>
                                        </p:tgtEl>
                                        <p:attrNameLst>
                                          <p:attrName>style.visibility</p:attrName>
                                        </p:attrNameLst>
                                      </p:cBhvr>
                                      <p:to>
                                        <p:strVal val="visible"/>
                                      </p:to>
                                    </p:set>
                                    <p:animEffect transition="in" filter="slide(fromBottom)">
                                      <p:cBhvr>
                                        <p:cTn id="41" dur="500"/>
                                        <p:tgtEl>
                                          <p:spTgt spid="2560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nodeType="clickEffect">
                                  <p:stCondLst>
                                    <p:cond delay="0"/>
                                  </p:stCondLst>
                                  <p:childTnLst>
                                    <p:set>
                                      <p:cBhvr>
                                        <p:cTn id="45" dur="1" fill="hold">
                                          <p:stCondLst>
                                            <p:cond delay="0"/>
                                          </p:stCondLst>
                                        </p:cTn>
                                        <p:tgtEl>
                                          <p:spTgt spid="25607"/>
                                        </p:tgtEl>
                                        <p:attrNameLst>
                                          <p:attrName>style.visibility</p:attrName>
                                        </p:attrNameLst>
                                      </p:cBhvr>
                                      <p:to>
                                        <p:strVal val="visible"/>
                                      </p:to>
                                    </p:set>
                                    <p:animEffect transition="in" filter="slide(fromBottom)">
                                      <p:cBhvr>
                                        <p:cTn id="46" dur="500"/>
                                        <p:tgtEl>
                                          <p:spTgt spid="2560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nodeType="clickEffect">
                                  <p:stCondLst>
                                    <p:cond delay="0"/>
                                  </p:stCondLst>
                                  <p:childTnLst>
                                    <p:set>
                                      <p:cBhvr>
                                        <p:cTn id="50" dur="1" fill="hold">
                                          <p:stCondLst>
                                            <p:cond delay="0"/>
                                          </p:stCondLst>
                                        </p:cTn>
                                        <p:tgtEl>
                                          <p:spTgt spid="25608"/>
                                        </p:tgtEl>
                                        <p:attrNameLst>
                                          <p:attrName>style.visibility</p:attrName>
                                        </p:attrNameLst>
                                      </p:cBhvr>
                                      <p:to>
                                        <p:strVal val="visible"/>
                                      </p:to>
                                    </p:set>
                                    <p:animEffect transition="in" filter="slide(fromBottom)">
                                      <p:cBhvr>
                                        <p:cTn id="51" dur="500"/>
                                        <p:tgtEl>
                                          <p:spTgt spid="25608"/>
                                        </p:tgtEl>
                                      </p:cBhvr>
                                    </p:animEffect>
                                  </p:childTnLst>
                                </p:cTn>
                              </p:par>
                            </p:childTnLst>
                          </p:cTn>
                        </p:par>
                        <p:par>
                          <p:cTn id="52" fill="hold" nodeType="afterGroup">
                            <p:stCondLst>
                              <p:cond delay="500"/>
                            </p:stCondLst>
                            <p:childTnLst>
                              <p:par>
                                <p:cTn id="53" presetID="12" presetClass="entr" presetSubtype="4" fill="hold" nodeType="afterEffect">
                                  <p:stCondLst>
                                    <p:cond delay="0"/>
                                  </p:stCondLst>
                                  <p:childTnLst>
                                    <p:set>
                                      <p:cBhvr>
                                        <p:cTn id="54" dur="1" fill="hold">
                                          <p:stCondLst>
                                            <p:cond delay="0"/>
                                          </p:stCondLst>
                                        </p:cTn>
                                        <p:tgtEl>
                                          <p:spTgt spid="25609"/>
                                        </p:tgtEl>
                                        <p:attrNameLst>
                                          <p:attrName>style.visibility</p:attrName>
                                        </p:attrNameLst>
                                      </p:cBhvr>
                                      <p:to>
                                        <p:strVal val="visible"/>
                                      </p:to>
                                    </p:set>
                                    <p:animEffect transition="in" filter="slide(fromBottom)">
                                      <p:cBhvr>
                                        <p:cTn id="55" dur="500"/>
                                        <p:tgtEl>
                                          <p:spTgt spid="25609"/>
                                        </p:tgtEl>
                                      </p:cBhvr>
                                    </p:animEffect>
                                  </p:childTnLst>
                                </p:cTn>
                              </p:par>
                            </p:childTnLst>
                          </p:cTn>
                        </p:par>
                        <p:par>
                          <p:cTn id="56" fill="hold" nodeType="afterGroup">
                            <p:stCondLst>
                              <p:cond delay="1000"/>
                            </p:stCondLst>
                            <p:childTnLst>
                              <p:par>
                                <p:cTn id="57" presetID="12" presetClass="entr" presetSubtype="4" fill="hold" nodeType="afterEffect">
                                  <p:stCondLst>
                                    <p:cond delay="0"/>
                                  </p:stCondLst>
                                  <p:childTnLst>
                                    <p:set>
                                      <p:cBhvr>
                                        <p:cTn id="58" dur="1" fill="hold">
                                          <p:stCondLst>
                                            <p:cond delay="0"/>
                                          </p:stCondLst>
                                        </p:cTn>
                                        <p:tgtEl>
                                          <p:spTgt spid="25610"/>
                                        </p:tgtEl>
                                        <p:attrNameLst>
                                          <p:attrName>style.visibility</p:attrName>
                                        </p:attrNameLst>
                                      </p:cBhvr>
                                      <p:to>
                                        <p:strVal val="visible"/>
                                      </p:to>
                                    </p:set>
                                    <p:animEffect transition="in" filter="slide(fromBottom)">
                                      <p:cBhvr>
                                        <p:cTn id="59" dur="500"/>
                                        <p:tgtEl>
                                          <p:spTgt spid="2561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25617">
                                            <p:txEl>
                                              <p:pRg st="0" end="0"/>
                                            </p:txEl>
                                          </p:spTgt>
                                        </p:tgtEl>
                                        <p:attrNameLst>
                                          <p:attrName>style.visibility</p:attrName>
                                        </p:attrNameLst>
                                      </p:cBhvr>
                                      <p:to>
                                        <p:strVal val="visible"/>
                                      </p:to>
                                    </p:set>
                                    <p:animEffect transition="in" filter="blinds(horizontal)">
                                      <p:cBhvr>
                                        <p:cTn id="64" dur="500"/>
                                        <p:tgtEl>
                                          <p:spTgt spid="256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autoUpdateAnimBg="0"/>
      <p:bldP spid="25610" grpId="0" autoUpdateAnimBg="0"/>
      <p:bldP spid="25611" grpId="0" autoUpdateAnimBg="0"/>
      <p:bldP spid="2561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日期占位符 3">
            <a:extLst>
              <a:ext uri="{FF2B5EF4-FFF2-40B4-BE49-F238E27FC236}">
                <a16:creationId xmlns:a16="http://schemas.microsoft.com/office/drawing/2014/main" id="{8DD3C02A-5135-296B-96A9-031DCDE4E1F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8A890C52-0128-423D-91FB-EC488D49E3E3}" type="datetime1">
              <a:rPr kumimoji="0" lang="zh-CN" altLang="en-US"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rPr>
              <a:pPr marL="0" marR="0" lvl="0" indent="0" algn="l" defTabSz="914400" rtl="0" eaLnBrk="0" fontAlgn="base" latinLnBrk="0" hangingPunct="0">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39" name="页脚占位符 4">
            <a:extLst>
              <a:ext uri="{FF2B5EF4-FFF2-40B4-BE49-F238E27FC236}">
                <a16:creationId xmlns:a16="http://schemas.microsoft.com/office/drawing/2014/main" id="{3AFDA3FB-76B8-8212-382E-F9C0AAAD8067}"/>
              </a:ext>
            </a:extLst>
          </p:cNvPr>
          <p:cNvSpPr>
            <a:spLocks noGrp="1"/>
          </p:cNvSpPr>
          <p:nvPr>
            <p:ph type="ftr" sz="quarter" idx="11"/>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ctr" defTabSz="457200" rtl="0" eaLnBrk="1" latinLnBrk="0" hangingPunct="1">
              <a:defRPr sz="14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t>频率分析法--稳定裕度(Stability margin)</a:t>
            </a:r>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300036" name="灯片编号占位符 5">
            <a:extLst>
              <a:ext uri="{FF2B5EF4-FFF2-40B4-BE49-F238E27FC236}">
                <a16:creationId xmlns:a16="http://schemas.microsoft.com/office/drawing/2014/main" id="{5EA57A08-4914-3FEF-6D99-9E78FE8E371D}"/>
              </a:ext>
            </a:extLst>
          </p:cNvPr>
          <p:cNvSpPr>
            <a:spLocks noGrp="1" noChangeArrowheads="1"/>
          </p:cNvSpPr>
          <p:nvPr>
            <p:ph type="sldNum" sz="quarter" idx="12"/>
          </p:nvPr>
        </p:nvSpPr>
        <p:spPr bwMode="auto">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457200" rtl="0" eaLnBrk="1" latinLnBrk="0" hangingPunct="1">
              <a:defRPr sz="2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823B69F-D52A-40EC-952A-7887022662B1}" type="slidenum">
              <a:rPr lang="en-US" altLang="zh-CN" smtClean="0"/>
              <a:pPr marL="0" marR="0" lvl="0" indent="0" algn="r" defTabSz="914400" rtl="0" eaLnBrk="0" fontAlgn="base" latinLnBrk="0" hangingPunct="0">
                <a:lnSpc>
                  <a:spcPct val="100000"/>
                </a:lnSpc>
                <a:spcBef>
                  <a:spcPct val="0"/>
                </a:spcBef>
                <a:spcAft>
                  <a:spcPct val="0"/>
                </a:spcAft>
                <a:buClrTx/>
                <a:buSzTx/>
                <a:buFontTx/>
                <a:buNone/>
                <a:tabLst/>
                <a:defRPr/>
              </a:pPr>
              <a:t>35</a:t>
            </a:fld>
            <a:endParaRPr kumimoji="0" lang="en-US" altLang="zh-CN" sz="2000" b="0" i="0" u="none" strike="noStrike" kern="1200" cap="none" spc="0" normalizeH="0" baseline="0" noProof="0">
              <a:ln>
                <a:noFill/>
              </a:ln>
              <a:solidFill>
                <a:srgbClr val="2A3D7A"/>
              </a:solidFill>
              <a:effectLst/>
              <a:uLnTx/>
              <a:uFillTx/>
              <a:latin typeface="Comic Sans MS" panose="030F0702030302020204" pitchFamily="66" charset="0"/>
              <a:ea typeface="宋体" panose="02010600030101010101" pitchFamily="2" charset="-122"/>
              <a:cs typeface="+mn-cs"/>
            </a:endParaRPr>
          </a:p>
        </p:txBody>
      </p:sp>
      <p:pic>
        <p:nvPicPr>
          <p:cNvPr id="300037" name="Picture 2">
            <a:extLst>
              <a:ext uri="{FF2B5EF4-FFF2-40B4-BE49-F238E27FC236}">
                <a16:creationId xmlns:a16="http://schemas.microsoft.com/office/drawing/2014/main" id="{42047CDC-9394-7487-155F-2792229D0DD9}"/>
              </a:ext>
            </a:extLst>
          </p:cNvPr>
          <p:cNvPicPr>
            <a:picLocks noChangeArrowheads="1"/>
          </p:cNvPicPr>
          <p:nvPr/>
        </p:nvPicPr>
        <p:blipFill>
          <a:blip r:embed="rId2">
            <a:extLst>
              <a:ext uri="{28A0092B-C50C-407E-A947-70E740481C1C}">
                <a14:useLocalDpi xmlns:a14="http://schemas.microsoft.com/office/drawing/2010/main" val="0"/>
              </a:ext>
            </a:extLst>
          </a:blip>
          <a:srcRect l="6308" t="5701" r="8147"/>
          <a:stretch>
            <a:fillRect/>
          </a:stretch>
        </p:blipFill>
        <p:spPr bwMode="auto">
          <a:xfrm>
            <a:off x="1339850" y="838200"/>
            <a:ext cx="5651500" cy="5041900"/>
          </a:xfrm>
          <a:prstGeom prst="rect">
            <a:avLst/>
          </a:prstGeom>
          <a:solidFill>
            <a:srgbClr val="C0C0C0"/>
          </a:solidFill>
          <a:ln w="9525">
            <a:solidFill>
              <a:schemeClr val="bg2"/>
            </a:solidFill>
            <a:miter lim="800000"/>
            <a:headEnd/>
            <a:tailEnd/>
          </a:ln>
        </p:spPr>
      </p:pic>
      <p:sp>
        <p:nvSpPr>
          <p:cNvPr id="26627" name="Line 3">
            <a:extLst>
              <a:ext uri="{FF2B5EF4-FFF2-40B4-BE49-F238E27FC236}">
                <a16:creationId xmlns:a16="http://schemas.microsoft.com/office/drawing/2014/main" id="{7501D738-AAFA-61B7-5E08-207D79C3C9F7}"/>
              </a:ext>
            </a:extLst>
          </p:cNvPr>
          <p:cNvSpPr>
            <a:spLocks noChangeShapeType="1"/>
          </p:cNvSpPr>
          <p:nvPr/>
        </p:nvSpPr>
        <p:spPr bwMode="auto">
          <a:xfrm flipV="1">
            <a:off x="6092825" y="2270125"/>
            <a:ext cx="3175" cy="2378075"/>
          </a:xfrm>
          <a:prstGeom prst="line">
            <a:avLst/>
          </a:prstGeom>
          <a:noFill/>
          <a:ln w="19050">
            <a:solidFill>
              <a:srgbClr val="0033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26628" name="Line 4">
            <a:extLst>
              <a:ext uri="{FF2B5EF4-FFF2-40B4-BE49-F238E27FC236}">
                <a16:creationId xmlns:a16="http://schemas.microsoft.com/office/drawing/2014/main" id="{67FECF6F-70C5-FB12-C7A1-6A72506AF00E}"/>
              </a:ext>
            </a:extLst>
          </p:cNvPr>
          <p:cNvSpPr>
            <a:spLocks noChangeShapeType="1"/>
          </p:cNvSpPr>
          <p:nvPr/>
        </p:nvSpPr>
        <p:spPr bwMode="auto">
          <a:xfrm>
            <a:off x="1963738" y="1851025"/>
            <a:ext cx="5376862" cy="0"/>
          </a:xfrm>
          <a:prstGeom prst="line">
            <a:avLst/>
          </a:prstGeom>
          <a:noFill/>
          <a:ln w="28575">
            <a:solidFill>
              <a:srgbClr val="99CC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26629" name="Line 5">
            <a:extLst>
              <a:ext uri="{FF2B5EF4-FFF2-40B4-BE49-F238E27FC236}">
                <a16:creationId xmlns:a16="http://schemas.microsoft.com/office/drawing/2014/main" id="{E15B999D-64E4-E22B-BB8D-24CC48888595}"/>
              </a:ext>
            </a:extLst>
          </p:cNvPr>
          <p:cNvSpPr>
            <a:spLocks noChangeShapeType="1"/>
          </p:cNvSpPr>
          <p:nvPr/>
        </p:nvSpPr>
        <p:spPr bwMode="auto">
          <a:xfrm>
            <a:off x="6105525" y="2759075"/>
            <a:ext cx="1282700" cy="1588"/>
          </a:xfrm>
          <a:prstGeom prst="line">
            <a:avLst/>
          </a:prstGeom>
          <a:noFill/>
          <a:ln w="19050">
            <a:solidFill>
              <a:srgbClr val="0033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26630" name="Line 6">
            <a:extLst>
              <a:ext uri="{FF2B5EF4-FFF2-40B4-BE49-F238E27FC236}">
                <a16:creationId xmlns:a16="http://schemas.microsoft.com/office/drawing/2014/main" id="{CA2EDB55-AF00-68E9-20A5-C4F3AC403363}"/>
              </a:ext>
            </a:extLst>
          </p:cNvPr>
          <p:cNvSpPr>
            <a:spLocks noChangeShapeType="1"/>
          </p:cNvSpPr>
          <p:nvPr/>
        </p:nvSpPr>
        <p:spPr bwMode="auto">
          <a:xfrm>
            <a:off x="7235825" y="1844675"/>
            <a:ext cx="0" cy="936625"/>
          </a:xfrm>
          <a:prstGeom prst="line">
            <a:avLst/>
          </a:prstGeom>
          <a:noFill/>
          <a:ln w="19050">
            <a:solidFill>
              <a:srgbClr val="00336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26631" name="Line 7">
            <a:extLst>
              <a:ext uri="{FF2B5EF4-FFF2-40B4-BE49-F238E27FC236}">
                <a16:creationId xmlns:a16="http://schemas.microsoft.com/office/drawing/2014/main" id="{63F5887B-1609-9FC1-F3F0-436D249BBBBB}"/>
              </a:ext>
            </a:extLst>
          </p:cNvPr>
          <p:cNvSpPr>
            <a:spLocks noChangeShapeType="1"/>
          </p:cNvSpPr>
          <p:nvPr/>
        </p:nvSpPr>
        <p:spPr bwMode="auto">
          <a:xfrm flipH="1">
            <a:off x="1997075" y="1825625"/>
            <a:ext cx="1588" cy="1757363"/>
          </a:xfrm>
          <a:prstGeom prst="line">
            <a:avLst/>
          </a:prstGeom>
          <a:noFill/>
          <a:ln w="19050">
            <a:solidFill>
              <a:srgbClr val="0033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26632" name="Line 8">
            <a:extLst>
              <a:ext uri="{FF2B5EF4-FFF2-40B4-BE49-F238E27FC236}">
                <a16:creationId xmlns:a16="http://schemas.microsoft.com/office/drawing/2014/main" id="{2298AB33-2CDF-1D39-1530-526694B78832}"/>
              </a:ext>
            </a:extLst>
          </p:cNvPr>
          <p:cNvSpPr>
            <a:spLocks noChangeShapeType="1"/>
          </p:cNvSpPr>
          <p:nvPr/>
        </p:nvSpPr>
        <p:spPr bwMode="auto">
          <a:xfrm>
            <a:off x="1990725" y="3581400"/>
            <a:ext cx="1082675" cy="0"/>
          </a:xfrm>
          <a:prstGeom prst="line">
            <a:avLst/>
          </a:prstGeom>
          <a:noFill/>
          <a:ln w="19050">
            <a:solidFill>
              <a:srgbClr val="0033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26633" name="Line 9">
            <a:extLst>
              <a:ext uri="{FF2B5EF4-FFF2-40B4-BE49-F238E27FC236}">
                <a16:creationId xmlns:a16="http://schemas.microsoft.com/office/drawing/2014/main" id="{E206897E-6F00-EDAA-74F9-DAF3E4D073DD}"/>
              </a:ext>
            </a:extLst>
          </p:cNvPr>
          <p:cNvSpPr>
            <a:spLocks noChangeShapeType="1"/>
          </p:cNvSpPr>
          <p:nvPr/>
        </p:nvSpPr>
        <p:spPr bwMode="auto">
          <a:xfrm>
            <a:off x="1993900" y="3571875"/>
            <a:ext cx="12700" cy="1071563"/>
          </a:xfrm>
          <a:prstGeom prst="line">
            <a:avLst/>
          </a:prstGeom>
          <a:noFill/>
          <a:ln w="19050">
            <a:solidFill>
              <a:srgbClr val="00336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26634" name="Line 10">
            <a:extLst>
              <a:ext uri="{FF2B5EF4-FFF2-40B4-BE49-F238E27FC236}">
                <a16:creationId xmlns:a16="http://schemas.microsoft.com/office/drawing/2014/main" id="{C818F684-270B-0E25-E849-38CFC8F8B3C5}"/>
              </a:ext>
            </a:extLst>
          </p:cNvPr>
          <p:cNvSpPr>
            <a:spLocks noChangeShapeType="1"/>
          </p:cNvSpPr>
          <p:nvPr/>
        </p:nvSpPr>
        <p:spPr bwMode="auto">
          <a:xfrm>
            <a:off x="1938338" y="4641850"/>
            <a:ext cx="5067300" cy="0"/>
          </a:xfrm>
          <a:prstGeom prst="line">
            <a:avLst/>
          </a:prstGeom>
          <a:noFill/>
          <a:ln w="28575">
            <a:solidFill>
              <a:srgbClr val="8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26635" name="Line 11">
            <a:extLst>
              <a:ext uri="{FF2B5EF4-FFF2-40B4-BE49-F238E27FC236}">
                <a16:creationId xmlns:a16="http://schemas.microsoft.com/office/drawing/2014/main" id="{D6791749-3AD1-3EF2-EB52-E20A7193E1FE}"/>
              </a:ext>
            </a:extLst>
          </p:cNvPr>
          <p:cNvSpPr>
            <a:spLocks noChangeShapeType="1"/>
          </p:cNvSpPr>
          <p:nvPr/>
        </p:nvSpPr>
        <p:spPr bwMode="auto">
          <a:xfrm>
            <a:off x="3357563" y="1844675"/>
            <a:ext cx="0" cy="1944688"/>
          </a:xfrm>
          <a:prstGeom prst="line">
            <a:avLst/>
          </a:prstGeom>
          <a:noFill/>
          <a:ln w="19050">
            <a:solidFill>
              <a:srgbClr val="003366"/>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26636" name="Line 12">
            <a:extLst>
              <a:ext uri="{FF2B5EF4-FFF2-40B4-BE49-F238E27FC236}">
                <a16:creationId xmlns:a16="http://schemas.microsoft.com/office/drawing/2014/main" id="{E49B450D-F39B-9A15-302C-412D9AFF3854}"/>
              </a:ext>
            </a:extLst>
          </p:cNvPr>
          <p:cNvSpPr>
            <a:spLocks noChangeShapeType="1"/>
          </p:cNvSpPr>
          <p:nvPr/>
        </p:nvSpPr>
        <p:spPr bwMode="auto">
          <a:xfrm>
            <a:off x="3357563" y="3800475"/>
            <a:ext cx="0" cy="852488"/>
          </a:xfrm>
          <a:prstGeom prst="line">
            <a:avLst/>
          </a:prstGeom>
          <a:noFill/>
          <a:ln w="19050">
            <a:solidFill>
              <a:srgbClr val="00336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26637" name="Line 13">
            <a:extLst>
              <a:ext uri="{FF2B5EF4-FFF2-40B4-BE49-F238E27FC236}">
                <a16:creationId xmlns:a16="http://schemas.microsoft.com/office/drawing/2014/main" id="{D6D8C14D-876B-815B-9A48-1187750AFAB6}"/>
              </a:ext>
            </a:extLst>
          </p:cNvPr>
          <p:cNvSpPr>
            <a:spLocks noChangeShapeType="1"/>
          </p:cNvSpPr>
          <p:nvPr/>
        </p:nvSpPr>
        <p:spPr bwMode="auto">
          <a:xfrm>
            <a:off x="4419600" y="1855788"/>
            <a:ext cx="0" cy="2232025"/>
          </a:xfrm>
          <a:prstGeom prst="line">
            <a:avLst/>
          </a:prstGeom>
          <a:noFill/>
          <a:ln w="19050">
            <a:solidFill>
              <a:srgbClr val="003366"/>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26638" name="Line 14">
            <a:extLst>
              <a:ext uri="{FF2B5EF4-FFF2-40B4-BE49-F238E27FC236}">
                <a16:creationId xmlns:a16="http://schemas.microsoft.com/office/drawing/2014/main" id="{1BBF344F-905F-CF66-E936-E1D6616B90EE}"/>
              </a:ext>
            </a:extLst>
          </p:cNvPr>
          <p:cNvSpPr>
            <a:spLocks noChangeShapeType="1"/>
          </p:cNvSpPr>
          <p:nvPr/>
        </p:nvSpPr>
        <p:spPr bwMode="auto">
          <a:xfrm flipH="1">
            <a:off x="4422775" y="4110038"/>
            <a:ext cx="15875" cy="538162"/>
          </a:xfrm>
          <a:prstGeom prst="line">
            <a:avLst/>
          </a:prstGeom>
          <a:noFill/>
          <a:ln w="19050">
            <a:solidFill>
              <a:srgbClr val="00336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graphicFrame>
        <p:nvGraphicFramePr>
          <p:cNvPr id="26639" name="Object 15">
            <a:extLst>
              <a:ext uri="{FF2B5EF4-FFF2-40B4-BE49-F238E27FC236}">
                <a16:creationId xmlns:a16="http://schemas.microsoft.com/office/drawing/2014/main" id="{6FE07B98-3F16-CFEA-6C1A-52CA54192E56}"/>
              </a:ext>
            </a:extLst>
          </p:cNvPr>
          <p:cNvGraphicFramePr>
            <a:graphicFrameLocks noChangeAspect="1"/>
          </p:cNvGraphicFramePr>
          <p:nvPr/>
        </p:nvGraphicFramePr>
        <p:xfrm>
          <a:off x="2189163" y="3978275"/>
          <a:ext cx="284162" cy="369888"/>
        </p:xfrm>
        <a:graphic>
          <a:graphicData uri="http://schemas.openxmlformats.org/presentationml/2006/ole">
            <mc:AlternateContent xmlns:mc="http://schemas.openxmlformats.org/markup-compatibility/2006">
              <mc:Choice xmlns:v="urn:schemas-microsoft-com:vml" Requires="v">
                <p:oleObj r:id="rId3" imgW="127000" imgH="165100" progId="Equation.3">
                  <p:embed/>
                </p:oleObj>
              </mc:Choice>
              <mc:Fallback>
                <p:oleObj r:id="rId3" imgW="127000" imgH="165100" progId="Equation.3">
                  <p:embed/>
                  <p:pic>
                    <p:nvPicPr>
                      <p:cNvPr id="26639" name="Object 15">
                        <a:extLst>
                          <a:ext uri="{FF2B5EF4-FFF2-40B4-BE49-F238E27FC236}">
                            <a16:creationId xmlns:a16="http://schemas.microsoft.com/office/drawing/2014/main" id="{6FE07B98-3F16-CFEA-6C1A-52CA54192E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9163" y="3978275"/>
                        <a:ext cx="284162" cy="369888"/>
                      </a:xfrm>
                      <a:prstGeom prst="rect">
                        <a:avLst/>
                      </a:prstGeom>
                      <a:solidFill>
                        <a:srgbClr val="FF0000">
                          <a:alpha val="7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0" name="Object 16">
            <a:extLst>
              <a:ext uri="{FF2B5EF4-FFF2-40B4-BE49-F238E27FC236}">
                <a16:creationId xmlns:a16="http://schemas.microsoft.com/office/drawing/2014/main" id="{B8782753-BFF3-98FD-DF3C-EEF353733036}"/>
              </a:ext>
            </a:extLst>
          </p:cNvPr>
          <p:cNvGraphicFramePr>
            <a:graphicFrameLocks noChangeAspect="1"/>
          </p:cNvGraphicFramePr>
          <p:nvPr/>
        </p:nvGraphicFramePr>
        <p:xfrm>
          <a:off x="3400425" y="4076700"/>
          <a:ext cx="285750" cy="369888"/>
        </p:xfrm>
        <a:graphic>
          <a:graphicData uri="http://schemas.openxmlformats.org/presentationml/2006/ole">
            <mc:AlternateContent xmlns:mc="http://schemas.openxmlformats.org/markup-compatibility/2006">
              <mc:Choice xmlns:v="urn:schemas-microsoft-com:vml" Requires="v">
                <p:oleObj r:id="rId5" imgW="127000" imgH="165100" progId="Equation.3">
                  <p:embed/>
                </p:oleObj>
              </mc:Choice>
              <mc:Fallback>
                <p:oleObj r:id="rId5" imgW="127000" imgH="165100" progId="Equation.3">
                  <p:embed/>
                  <p:pic>
                    <p:nvPicPr>
                      <p:cNvPr id="26640" name="Object 16">
                        <a:extLst>
                          <a:ext uri="{FF2B5EF4-FFF2-40B4-BE49-F238E27FC236}">
                            <a16:creationId xmlns:a16="http://schemas.microsoft.com/office/drawing/2014/main" id="{B8782753-BFF3-98FD-DF3C-EEF3537330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0425" y="4076700"/>
                        <a:ext cx="285750" cy="369888"/>
                      </a:xfrm>
                      <a:prstGeom prst="rect">
                        <a:avLst/>
                      </a:prstGeom>
                      <a:solidFill>
                        <a:srgbClr val="3366FF">
                          <a:alpha val="67842"/>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1" name="Object 17">
            <a:extLst>
              <a:ext uri="{FF2B5EF4-FFF2-40B4-BE49-F238E27FC236}">
                <a16:creationId xmlns:a16="http://schemas.microsoft.com/office/drawing/2014/main" id="{97E47E07-CA94-3F9C-8BBB-98DA6D938F20}"/>
              </a:ext>
            </a:extLst>
          </p:cNvPr>
          <p:cNvGraphicFramePr>
            <a:graphicFrameLocks noChangeAspect="1"/>
          </p:cNvGraphicFramePr>
          <p:nvPr/>
        </p:nvGraphicFramePr>
        <p:xfrm>
          <a:off x="4521200" y="4210050"/>
          <a:ext cx="284163" cy="369888"/>
        </p:xfrm>
        <a:graphic>
          <a:graphicData uri="http://schemas.openxmlformats.org/presentationml/2006/ole">
            <mc:AlternateContent xmlns:mc="http://schemas.openxmlformats.org/markup-compatibility/2006">
              <mc:Choice xmlns:v="urn:schemas-microsoft-com:vml" Requires="v">
                <p:oleObj r:id="rId7" imgW="127000" imgH="165100" progId="Equation.3">
                  <p:embed/>
                </p:oleObj>
              </mc:Choice>
              <mc:Fallback>
                <p:oleObj r:id="rId7" imgW="127000" imgH="165100" progId="Equation.3">
                  <p:embed/>
                  <p:pic>
                    <p:nvPicPr>
                      <p:cNvPr id="26641" name="Object 17">
                        <a:extLst>
                          <a:ext uri="{FF2B5EF4-FFF2-40B4-BE49-F238E27FC236}">
                            <a16:creationId xmlns:a16="http://schemas.microsoft.com/office/drawing/2014/main" id="{97E47E07-CA94-3F9C-8BBB-98DA6D938F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1200" y="4210050"/>
                        <a:ext cx="284163" cy="369888"/>
                      </a:xfrm>
                      <a:prstGeom prst="rect">
                        <a:avLst/>
                      </a:prstGeom>
                      <a:solidFill>
                        <a:srgbClr val="33CCCC">
                          <a:alpha val="6196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2" name="Object 18">
            <a:extLst>
              <a:ext uri="{FF2B5EF4-FFF2-40B4-BE49-F238E27FC236}">
                <a16:creationId xmlns:a16="http://schemas.microsoft.com/office/drawing/2014/main" id="{2EB6D063-CCDA-511C-6F51-AA7D8D26739D}"/>
              </a:ext>
            </a:extLst>
          </p:cNvPr>
          <p:cNvGraphicFramePr>
            <a:graphicFrameLocks noChangeAspect="1"/>
          </p:cNvGraphicFramePr>
          <p:nvPr/>
        </p:nvGraphicFramePr>
        <p:xfrm>
          <a:off x="7540625" y="2090738"/>
          <a:ext cx="901700" cy="428625"/>
        </p:xfrm>
        <a:graphic>
          <a:graphicData uri="http://schemas.openxmlformats.org/presentationml/2006/ole">
            <mc:AlternateContent xmlns:mc="http://schemas.openxmlformats.org/markup-compatibility/2006">
              <mc:Choice xmlns:v="urn:schemas-microsoft-com:vml" Requires="v">
                <p:oleObj r:id="rId8" imgW="508221" imgH="241405" progId="Equation.DSMT4">
                  <p:embed/>
                </p:oleObj>
              </mc:Choice>
              <mc:Fallback>
                <p:oleObj r:id="rId8" imgW="508221" imgH="241405" progId="Equation.DSMT4">
                  <p:embed/>
                  <p:pic>
                    <p:nvPicPr>
                      <p:cNvPr id="26642" name="Object 18">
                        <a:extLst>
                          <a:ext uri="{FF2B5EF4-FFF2-40B4-BE49-F238E27FC236}">
                            <a16:creationId xmlns:a16="http://schemas.microsoft.com/office/drawing/2014/main" id="{2EB6D063-CCDA-511C-6F51-AA7D8D2673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0625" y="2090738"/>
                        <a:ext cx="901700" cy="428625"/>
                      </a:xfrm>
                      <a:prstGeom prst="rect">
                        <a:avLst/>
                      </a:prstGeom>
                      <a:solidFill>
                        <a:srgbClr val="FF000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3" name="Line 19">
            <a:extLst>
              <a:ext uri="{FF2B5EF4-FFF2-40B4-BE49-F238E27FC236}">
                <a16:creationId xmlns:a16="http://schemas.microsoft.com/office/drawing/2014/main" id="{D49559F0-C546-37BB-CECF-D608B2536335}"/>
              </a:ext>
            </a:extLst>
          </p:cNvPr>
          <p:cNvSpPr>
            <a:spLocks noChangeShapeType="1"/>
          </p:cNvSpPr>
          <p:nvPr/>
        </p:nvSpPr>
        <p:spPr bwMode="auto">
          <a:xfrm>
            <a:off x="2000250" y="1828800"/>
            <a:ext cx="0" cy="1728788"/>
          </a:xfrm>
          <a:prstGeom prst="line">
            <a:avLst/>
          </a:prstGeom>
          <a:noFill/>
          <a:ln w="19050">
            <a:solidFill>
              <a:srgbClr val="FF00FF"/>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graphicFrame>
        <p:nvGraphicFramePr>
          <p:cNvPr id="26644" name="Object 20">
            <a:extLst>
              <a:ext uri="{FF2B5EF4-FFF2-40B4-BE49-F238E27FC236}">
                <a16:creationId xmlns:a16="http://schemas.microsoft.com/office/drawing/2014/main" id="{D04F7757-EA66-E4DF-45F4-B1E353C0996D}"/>
              </a:ext>
            </a:extLst>
          </p:cNvPr>
          <p:cNvGraphicFramePr>
            <a:graphicFrameLocks noChangeAspect="1"/>
          </p:cNvGraphicFramePr>
          <p:nvPr/>
        </p:nvGraphicFramePr>
        <p:xfrm>
          <a:off x="2395538" y="871538"/>
          <a:ext cx="760412" cy="341312"/>
        </p:xfrm>
        <a:graphic>
          <a:graphicData uri="http://schemas.openxmlformats.org/presentationml/2006/ole">
            <mc:AlternateContent xmlns:mc="http://schemas.openxmlformats.org/markup-compatibility/2006">
              <mc:Choice xmlns:v="urn:schemas-microsoft-com:vml" Requires="v">
                <p:oleObj r:id="rId10" imgW="368300" imgH="165100" progId="Equation.3">
                  <p:embed/>
                </p:oleObj>
              </mc:Choice>
              <mc:Fallback>
                <p:oleObj r:id="rId10" imgW="368300" imgH="165100" progId="Equation.3">
                  <p:embed/>
                  <p:pic>
                    <p:nvPicPr>
                      <p:cNvPr id="26644" name="Object 20">
                        <a:extLst>
                          <a:ext uri="{FF2B5EF4-FFF2-40B4-BE49-F238E27FC236}">
                            <a16:creationId xmlns:a16="http://schemas.microsoft.com/office/drawing/2014/main" id="{D04F7757-EA66-E4DF-45F4-B1E353C0996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95538" y="871538"/>
                        <a:ext cx="760412" cy="341312"/>
                      </a:xfrm>
                      <a:prstGeom prst="rect">
                        <a:avLst/>
                      </a:prstGeom>
                      <a:solidFill>
                        <a:srgbClr val="FF0000">
                          <a:alpha val="5882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5" name="Line 21">
            <a:extLst>
              <a:ext uri="{FF2B5EF4-FFF2-40B4-BE49-F238E27FC236}">
                <a16:creationId xmlns:a16="http://schemas.microsoft.com/office/drawing/2014/main" id="{B01E6673-D28D-C2BB-9E3C-39FE874867B1}"/>
              </a:ext>
            </a:extLst>
          </p:cNvPr>
          <p:cNvSpPr>
            <a:spLocks noChangeShapeType="1"/>
          </p:cNvSpPr>
          <p:nvPr/>
        </p:nvSpPr>
        <p:spPr bwMode="auto">
          <a:xfrm>
            <a:off x="2868613" y="1125538"/>
            <a:ext cx="263525" cy="906462"/>
          </a:xfrm>
          <a:prstGeom prst="line">
            <a:avLst/>
          </a:prstGeom>
          <a:noFill/>
          <a:ln w="19050">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graphicFrame>
        <p:nvGraphicFramePr>
          <p:cNvPr id="26646" name="Object 22">
            <a:extLst>
              <a:ext uri="{FF2B5EF4-FFF2-40B4-BE49-F238E27FC236}">
                <a16:creationId xmlns:a16="http://schemas.microsoft.com/office/drawing/2014/main" id="{840A98A9-1EB9-58FC-9F99-07771FE2FE2C}"/>
              </a:ext>
            </a:extLst>
          </p:cNvPr>
          <p:cNvGraphicFramePr>
            <a:graphicFrameLocks noChangeAspect="1"/>
          </p:cNvGraphicFramePr>
          <p:nvPr/>
        </p:nvGraphicFramePr>
        <p:xfrm>
          <a:off x="3352800" y="871538"/>
          <a:ext cx="1049338" cy="368300"/>
        </p:xfrm>
        <a:graphic>
          <a:graphicData uri="http://schemas.openxmlformats.org/presentationml/2006/ole">
            <mc:AlternateContent xmlns:mc="http://schemas.openxmlformats.org/markup-compatibility/2006">
              <mc:Choice xmlns:v="urn:schemas-microsoft-com:vml" Requires="v">
                <p:oleObj r:id="rId12" imgW="507559" imgH="177646" progId="Equation.3">
                  <p:embed/>
                </p:oleObj>
              </mc:Choice>
              <mc:Fallback>
                <p:oleObj r:id="rId12" imgW="507559" imgH="177646" progId="Equation.3">
                  <p:embed/>
                  <p:pic>
                    <p:nvPicPr>
                      <p:cNvPr id="26646" name="Object 22">
                        <a:extLst>
                          <a:ext uri="{FF2B5EF4-FFF2-40B4-BE49-F238E27FC236}">
                            <a16:creationId xmlns:a16="http://schemas.microsoft.com/office/drawing/2014/main" id="{840A98A9-1EB9-58FC-9F99-07771FE2FE2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2800" y="871538"/>
                        <a:ext cx="1049338" cy="368300"/>
                      </a:xfrm>
                      <a:prstGeom prst="rect">
                        <a:avLst/>
                      </a:prstGeom>
                      <a:solidFill>
                        <a:srgbClr val="3366FF">
                          <a:alpha val="5803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7" name="Line 23">
            <a:extLst>
              <a:ext uri="{FF2B5EF4-FFF2-40B4-BE49-F238E27FC236}">
                <a16:creationId xmlns:a16="http://schemas.microsoft.com/office/drawing/2014/main" id="{11F0E6F8-AE4C-A5A5-F398-62347DF21B73}"/>
              </a:ext>
            </a:extLst>
          </p:cNvPr>
          <p:cNvSpPr>
            <a:spLocks noChangeShapeType="1"/>
          </p:cNvSpPr>
          <p:nvPr/>
        </p:nvSpPr>
        <p:spPr bwMode="auto">
          <a:xfrm>
            <a:off x="3962400" y="1233488"/>
            <a:ext cx="15875" cy="725487"/>
          </a:xfrm>
          <a:prstGeom prst="line">
            <a:avLst/>
          </a:prstGeom>
          <a:noFill/>
          <a:ln w="19050">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graphicFrame>
        <p:nvGraphicFramePr>
          <p:cNvPr id="26648" name="Object 24">
            <a:extLst>
              <a:ext uri="{FF2B5EF4-FFF2-40B4-BE49-F238E27FC236}">
                <a16:creationId xmlns:a16="http://schemas.microsoft.com/office/drawing/2014/main" id="{B2ED6D20-46FF-00A6-B315-7139AC75CEBE}"/>
              </a:ext>
            </a:extLst>
          </p:cNvPr>
          <p:cNvGraphicFramePr>
            <a:graphicFrameLocks noChangeAspect="1"/>
          </p:cNvGraphicFramePr>
          <p:nvPr/>
        </p:nvGraphicFramePr>
        <p:xfrm>
          <a:off x="5334000" y="914400"/>
          <a:ext cx="1047750" cy="366713"/>
        </p:xfrm>
        <a:graphic>
          <a:graphicData uri="http://schemas.openxmlformats.org/presentationml/2006/ole">
            <mc:AlternateContent xmlns:mc="http://schemas.openxmlformats.org/markup-compatibility/2006">
              <mc:Choice xmlns:v="urn:schemas-microsoft-com:vml" Requires="v">
                <p:oleObj r:id="rId14" imgW="507559" imgH="177646" progId="Equation.3">
                  <p:embed/>
                </p:oleObj>
              </mc:Choice>
              <mc:Fallback>
                <p:oleObj r:id="rId14" imgW="507559" imgH="177646" progId="Equation.3">
                  <p:embed/>
                  <p:pic>
                    <p:nvPicPr>
                      <p:cNvPr id="26648" name="Object 24">
                        <a:extLst>
                          <a:ext uri="{FF2B5EF4-FFF2-40B4-BE49-F238E27FC236}">
                            <a16:creationId xmlns:a16="http://schemas.microsoft.com/office/drawing/2014/main" id="{B2ED6D20-46FF-00A6-B315-7139AC75CEB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4000" y="914400"/>
                        <a:ext cx="1047750" cy="366713"/>
                      </a:xfrm>
                      <a:prstGeom prst="rect">
                        <a:avLst/>
                      </a:prstGeom>
                      <a:solidFill>
                        <a:srgbClr val="00FFFF">
                          <a:alpha val="54901"/>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9" name="Line 25">
            <a:extLst>
              <a:ext uri="{FF2B5EF4-FFF2-40B4-BE49-F238E27FC236}">
                <a16:creationId xmlns:a16="http://schemas.microsoft.com/office/drawing/2014/main" id="{57193A6D-E722-1D65-1851-451ABEB0A3CB}"/>
              </a:ext>
            </a:extLst>
          </p:cNvPr>
          <p:cNvSpPr>
            <a:spLocks noChangeShapeType="1"/>
          </p:cNvSpPr>
          <p:nvPr/>
        </p:nvSpPr>
        <p:spPr bwMode="auto">
          <a:xfrm flipH="1">
            <a:off x="5411788" y="1196975"/>
            <a:ext cx="455612" cy="882650"/>
          </a:xfrm>
          <a:prstGeom prst="line">
            <a:avLst/>
          </a:prstGeom>
          <a:noFill/>
          <a:ln w="19050">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graphicFrame>
        <p:nvGraphicFramePr>
          <p:cNvPr id="26650" name="Object 26">
            <a:extLst>
              <a:ext uri="{FF2B5EF4-FFF2-40B4-BE49-F238E27FC236}">
                <a16:creationId xmlns:a16="http://schemas.microsoft.com/office/drawing/2014/main" id="{66D42A44-836C-3C4C-6AA3-C7BC48711FE9}"/>
              </a:ext>
            </a:extLst>
          </p:cNvPr>
          <p:cNvGraphicFramePr>
            <a:graphicFrameLocks noChangeAspect="1"/>
          </p:cNvGraphicFramePr>
          <p:nvPr/>
        </p:nvGraphicFramePr>
        <p:xfrm>
          <a:off x="7138988" y="4884738"/>
          <a:ext cx="1838325" cy="942975"/>
        </p:xfrm>
        <a:graphic>
          <a:graphicData uri="http://schemas.openxmlformats.org/presentationml/2006/ole">
            <mc:AlternateContent xmlns:mc="http://schemas.openxmlformats.org/markup-compatibility/2006">
              <mc:Choice xmlns:v="urn:schemas-microsoft-com:vml" Requires="v">
                <p:oleObj name="公式" r:id="rId16" imgW="876300" imgH="482600" progId="Equation.3">
                  <p:embed/>
                </p:oleObj>
              </mc:Choice>
              <mc:Fallback>
                <p:oleObj name="公式" r:id="rId16" imgW="876300" imgH="482600" progId="Equation.3">
                  <p:embed/>
                  <p:pic>
                    <p:nvPicPr>
                      <p:cNvPr id="26650" name="Object 26">
                        <a:extLst>
                          <a:ext uri="{FF2B5EF4-FFF2-40B4-BE49-F238E27FC236}">
                            <a16:creationId xmlns:a16="http://schemas.microsoft.com/office/drawing/2014/main" id="{66D42A44-836C-3C4C-6AA3-C7BC48711FE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38988" y="4884738"/>
                        <a:ext cx="1838325" cy="942975"/>
                      </a:xfrm>
                      <a:prstGeom prst="rect">
                        <a:avLst/>
                      </a:prstGeom>
                      <a:solidFill>
                        <a:srgbClr val="E0F2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1" name="Line 27">
            <a:extLst>
              <a:ext uri="{FF2B5EF4-FFF2-40B4-BE49-F238E27FC236}">
                <a16:creationId xmlns:a16="http://schemas.microsoft.com/office/drawing/2014/main" id="{55CC6729-57C4-6D0D-4316-55C78957335F}"/>
              </a:ext>
            </a:extLst>
          </p:cNvPr>
          <p:cNvSpPr>
            <a:spLocks noChangeShapeType="1"/>
          </p:cNvSpPr>
          <p:nvPr/>
        </p:nvSpPr>
        <p:spPr bwMode="auto">
          <a:xfrm>
            <a:off x="6081713" y="2506663"/>
            <a:ext cx="942975" cy="1587"/>
          </a:xfrm>
          <a:prstGeom prst="line">
            <a:avLst/>
          </a:prstGeom>
          <a:noFill/>
          <a:ln w="19050">
            <a:solidFill>
              <a:srgbClr val="0033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26652" name="Line 28">
            <a:extLst>
              <a:ext uri="{FF2B5EF4-FFF2-40B4-BE49-F238E27FC236}">
                <a16:creationId xmlns:a16="http://schemas.microsoft.com/office/drawing/2014/main" id="{004F11F7-E59B-1704-4F04-72384E6D23FE}"/>
              </a:ext>
            </a:extLst>
          </p:cNvPr>
          <p:cNvSpPr>
            <a:spLocks noChangeShapeType="1"/>
          </p:cNvSpPr>
          <p:nvPr/>
        </p:nvSpPr>
        <p:spPr bwMode="auto">
          <a:xfrm>
            <a:off x="6804025" y="1844675"/>
            <a:ext cx="0" cy="649288"/>
          </a:xfrm>
          <a:prstGeom prst="line">
            <a:avLst/>
          </a:prstGeom>
          <a:noFill/>
          <a:ln w="19050">
            <a:solidFill>
              <a:srgbClr val="00336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26653" name="Line 29">
            <a:extLst>
              <a:ext uri="{FF2B5EF4-FFF2-40B4-BE49-F238E27FC236}">
                <a16:creationId xmlns:a16="http://schemas.microsoft.com/office/drawing/2014/main" id="{257D0554-B291-8160-3827-0847FE13DE4B}"/>
              </a:ext>
            </a:extLst>
          </p:cNvPr>
          <p:cNvSpPr>
            <a:spLocks noChangeShapeType="1"/>
          </p:cNvSpPr>
          <p:nvPr/>
        </p:nvSpPr>
        <p:spPr bwMode="auto">
          <a:xfrm flipH="1">
            <a:off x="6597650" y="1819275"/>
            <a:ext cx="12700" cy="490538"/>
          </a:xfrm>
          <a:prstGeom prst="line">
            <a:avLst/>
          </a:prstGeom>
          <a:noFill/>
          <a:ln w="19050">
            <a:solidFill>
              <a:srgbClr val="00336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graphicFrame>
        <p:nvGraphicFramePr>
          <p:cNvPr id="26654" name="Object 30">
            <a:extLst>
              <a:ext uri="{FF2B5EF4-FFF2-40B4-BE49-F238E27FC236}">
                <a16:creationId xmlns:a16="http://schemas.microsoft.com/office/drawing/2014/main" id="{2FD1E9F0-7726-E0CA-F5E2-A28EA5661231}"/>
              </a:ext>
            </a:extLst>
          </p:cNvPr>
          <p:cNvGraphicFramePr>
            <a:graphicFrameLocks noChangeAspect="1"/>
          </p:cNvGraphicFramePr>
          <p:nvPr/>
        </p:nvGraphicFramePr>
        <p:xfrm>
          <a:off x="7162800" y="1371600"/>
          <a:ext cx="901700" cy="428625"/>
        </p:xfrm>
        <a:graphic>
          <a:graphicData uri="http://schemas.openxmlformats.org/presentationml/2006/ole">
            <mc:AlternateContent xmlns:mc="http://schemas.openxmlformats.org/markup-compatibility/2006">
              <mc:Choice xmlns:v="urn:schemas-microsoft-com:vml" Requires="v">
                <p:oleObj r:id="rId18" imgW="508221" imgH="241405" progId="Equation.DSMT4">
                  <p:embed/>
                </p:oleObj>
              </mc:Choice>
              <mc:Fallback>
                <p:oleObj r:id="rId18" imgW="508221" imgH="241405" progId="Equation.DSMT4">
                  <p:embed/>
                  <p:pic>
                    <p:nvPicPr>
                      <p:cNvPr id="26654" name="Object 30">
                        <a:extLst>
                          <a:ext uri="{FF2B5EF4-FFF2-40B4-BE49-F238E27FC236}">
                            <a16:creationId xmlns:a16="http://schemas.microsoft.com/office/drawing/2014/main" id="{2FD1E9F0-7726-E0CA-F5E2-A28EA566123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162800" y="1371600"/>
                        <a:ext cx="901700" cy="428625"/>
                      </a:xfrm>
                      <a:prstGeom prst="rect">
                        <a:avLst/>
                      </a:prstGeom>
                      <a:solidFill>
                        <a:srgbClr val="3366FF">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5" name="Object 31">
            <a:extLst>
              <a:ext uri="{FF2B5EF4-FFF2-40B4-BE49-F238E27FC236}">
                <a16:creationId xmlns:a16="http://schemas.microsoft.com/office/drawing/2014/main" id="{EB5857D3-1025-8222-21F1-387BFCE919C3}"/>
              </a:ext>
            </a:extLst>
          </p:cNvPr>
          <p:cNvGraphicFramePr>
            <a:graphicFrameLocks noChangeAspect="1"/>
          </p:cNvGraphicFramePr>
          <p:nvPr/>
        </p:nvGraphicFramePr>
        <p:xfrm>
          <a:off x="6845300" y="844550"/>
          <a:ext cx="901700" cy="400050"/>
        </p:xfrm>
        <a:graphic>
          <a:graphicData uri="http://schemas.openxmlformats.org/presentationml/2006/ole">
            <mc:AlternateContent xmlns:mc="http://schemas.openxmlformats.org/markup-compatibility/2006">
              <mc:Choice xmlns:v="urn:schemas-microsoft-com:vml" Requires="v">
                <p:oleObj r:id="rId20" imgW="508221" imgH="241405" progId="Equation.DSMT4">
                  <p:embed/>
                </p:oleObj>
              </mc:Choice>
              <mc:Fallback>
                <p:oleObj r:id="rId20" imgW="508221" imgH="241405" progId="Equation.DSMT4">
                  <p:embed/>
                  <p:pic>
                    <p:nvPicPr>
                      <p:cNvPr id="26655" name="Object 31">
                        <a:extLst>
                          <a:ext uri="{FF2B5EF4-FFF2-40B4-BE49-F238E27FC236}">
                            <a16:creationId xmlns:a16="http://schemas.microsoft.com/office/drawing/2014/main" id="{EB5857D3-1025-8222-21F1-387BFCE919C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45300" y="844550"/>
                        <a:ext cx="901700" cy="400050"/>
                      </a:xfrm>
                      <a:prstGeom prst="rect">
                        <a:avLst/>
                      </a:prstGeom>
                      <a:solidFill>
                        <a:srgbClr val="00FFFF">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6" name="Line 32">
            <a:extLst>
              <a:ext uri="{FF2B5EF4-FFF2-40B4-BE49-F238E27FC236}">
                <a16:creationId xmlns:a16="http://schemas.microsoft.com/office/drawing/2014/main" id="{39ED1AEC-293B-5897-13D5-CB5EDAAC37BB}"/>
              </a:ext>
            </a:extLst>
          </p:cNvPr>
          <p:cNvSpPr>
            <a:spLocks noChangeShapeType="1"/>
          </p:cNvSpPr>
          <p:nvPr/>
        </p:nvSpPr>
        <p:spPr bwMode="auto">
          <a:xfrm flipH="1">
            <a:off x="6616700" y="1306513"/>
            <a:ext cx="450850" cy="496887"/>
          </a:xfrm>
          <a:prstGeom prst="line">
            <a:avLst/>
          </a:prstGeom>
          <a:noFill/>
          <a:ln w="19050">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26657" name="Line 33">
            <a:extLst>
              <a:ext uri="{FF2B5EF4-FFF2-40B4-BE49-F238E27FC236}">
                <a16:creationId xmlns:a16="http://schemas.microsoft.com/office/drawing/2014/main" id="{1D18ECCF-37A8-FE5C-F7E0-8BD0DE91BF04}"/>
              </a:ext>
            </a:extLst>
          </p:cNvPr>
          <p:cNvSpPr>
            <a:spLocks noChangeShapeType="1"/>
          </p:cNvSpPr>
          <p:nvPr/>
        </p:nvSpPr>
        <p:spPr bwMode="auto">
          <a:xfrm flipH="1">
            <a:off x="6819900" y="1752600"/>
            <a:ext cx="344488" cy="512763"/>
          </a:xfrm>
          <a:prstGeom prst="line">
            <a:avLst/>
          </a:prstGeom>
          <a:noFill/>
          <a:ln w="19050">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0069" name="Rectangle 34">
            <a:extLst>
              <a:ext uri="{FF2B5EF4-FFF2-40B4-BE49-F238E27FC236}">
                <a16:creationId xmlns:a16="http://schemas.microsoft.com/office/drawing/2014/main" id="{344AF007-BD8C-63B7-BCCA-01907340ACDC}"/>
              </a:ext>
            </a:extLst>
          </p:cNvPr>
          <p:cNvSpPr>
            <a:spLocks noChangeArrowheads="1"/>
          </p:cNvSpPr>
          <p:nvPr/>
        </p:nvSpPr>
        <p:spPr bwMode="auto">
          <a:xfrm>
            <a:off x="1389063" y="5989638"/>
            <a:ext cx="570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FF"/>
                </a:solidFill>
                <a:effectLst/>
                <a:uLnTx/>
                <a:uFillTx/>
                <a:latin typeface="仿宋_GB2312" pitchFamily="49" charset="-122"/>
                <a:ea typeface="仿宋_GB2312" pitchFamily="49" charset="-122"/>
                <a:cs typeface="+mn-cs"/>
              </a:rPr>
              <a:t>K</a:t>
            </a:r>
            <a:r>
              <a:rPr kumimoji="0" lang="zh-CN" altLang="zh-CN" sz="2400" b="0" i="0" u="none" strike="noStrike" kern="1200" cap="none" spc="0" normalizeH="0" baseline="0" noProof="0">
                <a:ln>
                  <a:noFill/>
                </a:ln>
                <a:solidFill>
                  <a:srgbClr val="0000FF"/>
                </a:solidFill>
                <a:effectLst/>
                <a:uLnTx/>
                <a:uFillTx/>
                <a:latin typeface="仿宋_GB2312" pitchFamily="49" charset="-122"/>
                <a:ea typeface="仿宋_GB2312" pitchFamily="49" charset="-122"/>
                <a:cs typeface="+mn-cs"/>
              </a:rPr>
              <a:t>＝</a:t>
            </a:r>
            <a:r>
              <a:rPr kumimoji="0" lang="en-US" altLang="zh-CN" sz="2400" b="0" i="0" u="none" strike="noStrike" kern="1200" cap="none" spc="0" normalizeH="0" baseline="0" noProof="0">
                <a:ln>
                  <a:noFill/>
                </a:ln>
                <a:solidFill>
                  <a:srgbClr val="0000FF"/>
                </a:solidFill>
                <a:effectLst/>
                <a:uLnTx/>
                <a:uFillTx/>
                <a:latin typeface="仿宋_GB2312" pitchFamily="49" charset="-122"/>
                <a:ea typeface="仿宋_GB2312" pitchFamily="49" charset="-122"/>
                <a:cs typeface="+mn-cs"/>
              </a:rPr>
              <a:t>1, 2.5, 5.2</a:t>
            </a:r>
            <a:r>
              <a:rPr kumimoji="0" lang="zh-CN" altLang="zh-CN" sz="2400" b="0" i="0" u="none" strike="noStrike" kern="1200" cap="none" spc="0" normalizeH="0" baseline="0" noProof="0">
                <a:ln>
                  <a:noFill/>
                </a:ln>
                <a:solidFill>
                  <a:srgbClr val="0000FF"/>
                </a:solidFill>
                <a:effectLst/>
                <a:uLnTx/>
                <a:uFillTx/>
                <a:latin typeface="仿宋_GB2312" pitchFamily="49" charset="-122"/>
                <a:ea typeface="仿宋_GB2312" pitchFamily="49" charset="-122"/>
                <a:cs typeface="+mn-cs"/>
              </a:rPr>
              <a:t>时的相角裕度和幅值裕度</a:t>
            </a:r>
            <a:endParaRPr kumimoji="0" lang="zh-CN" altLang="zh-CN" sz="2400" b="0" i="0" u="none" strike="noStrike" kern="1200" cap="none" spc="0" normalizeH="0" baseline="0" noProof="0">
              <a:ln>
                <a:noFill/>
              </a:ln>
              <a:solidFill>
                <a:srgbClr val="0000FF"/>
              </a:solidFill>
              <a:effectLst/>
              <a:uLnTx/>
              <a:uFillTx/>
              <a:latin typeface="Comic Sans MS" panose="030F0702030302020204" pitchFamily="66" charset="0"/>
              <a:ea typeface="宋体" panose="02010600030101010101" pitchFamily="2" charset="-122"/>
              <a:cs typeface="+mn-cs"/>
            </a:endParaRPr>
          </a:p>
        </p:txBody>
      </p:sp>
      <p:sp>
        <p:nvSpPr>
          <p:cNvPr id="26659" name="Line 35">
            <a:extLst>
              <a:ext uri="{FF2B5EF4-FFF2-40B4-BE49-F238E27FC236}">
                <a16:creationId xmlns:a16="http://schemas.microsoft.com/office/drawing/2014/main" id="{0880A49A-D36B-B000-5535-809D1EB7C35F}"/>
              </a:ext>
            </a:extLst>
          </p:cNvPr>
          <p:cNvSpPr>
            <a:spLocks noChangeShapeType="1"/>
          </p:cNvSpPr>
          <p:nvPr/>
        </p:nvSpPr>
        <p:spPr bwMode="auto">
          <a:xfrm>
            <a:off x="6070600" y="2298700"/>
            <a:ext cx="942975" cy="0"/>
          </a:xfrm>
          <a:prstGeom prst="line">
            <a:avLst/>
          </a:prstGeom>
          <a:noFill/>
          <a:ln w="19050">
            <a:solidFill>
              <a:srgbClr val="0033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26660" name="Line 36">
            <a:extLst>
              <a:ext uri="{FF2B5EF4-FFF2-40B4-BE49-F238E27FC236}">
                <a16:creationId xmlns:a16="http://schemas.microsoft.com/office/drawing/2014/main" id="{A40D8922-4EF5-2D67-8317-CDCD2EB5DC4B}"/>
              </a:ext>
            </a:extLst>
          </p:cNvPr>
          <p:cNvSpPr>
            <a:spLocks noChangeShapeType="1"/>
          </p:cNvSpPr>
          <p:nvPr/>
        </p:nvSpPr>
        <p:spPr bwMode="auto">
          <a:xfrm>
            <a:off x="3384550" y="3811588"/>
            <a:ext cx="1082675" cy="0"/>
          </a:xfrm>
          <a:prstGeom prst="line">
            <a:avLst/>
          </a:prstGeom>
          <a:noFill/>
          <a:ln w="19050">
            <a:solidFill>
              <a:srgbClr val="0033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26661" name="Line 37">
            <a:extLst>
              <a:ext uri="{FF2B5EF4-FFF2-40B4-BE49-F238E27FC236}">
                <a16:creationId xmlns:a16="http://schemas.microsoft.com/office/drawing/2014/main" id="{4DB50E07-BEC8-7AA4-756E-A05E1E46A205}"/>
              </a:ext>
            </a:extLst>
          </p:cNvPr>
          <p:cNvSpPr>
            <a:spLocks noChangeShapeType="1"/>
          </p:cNvSpPr>
          <p:nvPr/>
        </p:nvSpPr>
        <p:spPr bwMode="auto">
          <a:xfrm>
            <a:off x="4460875" y="4075113"/>
            <a:ext cx="1081088" cy="0"/>
          </a:xfrm>
          <a:prstGeom prst="line">
            <a:avLst/>
          </a:prstGeom>
          <a:noFill/>
          <a:ln w="19050">
            <a:solidFill>
              <a:srgbClr val="0033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6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6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1" fill="hold" nodeType="clickEffect">
                                  <p:stCondLst>
                                    <p:cond delay="0"/>
                                  </p:stCondLst>
                                  <p:childTnLst>
                                    <p:set>
                                      <p:cBhvr>
                                        <p:cTn id="14" dur="1" fill="hold">
                                          <p:stCondLst>
                                            <p:cond delay="0"/>
                                          </p:stCondLst>
                                        </p:cTn>
                                        <p:tgtEl>
                                          <p:spTgt spid="26644"/>
                                        </p:tgtEl>
                                        <p:attrNameLst>
                                          <p:attrName>style.visibility</p:attrName>
                                        </p:attrNameLst>
                                      </p:cBhvr>
                                      <p:to>
                                        <p:strVal val="visible"/>
                                      </p:to>
                                    </p:set>
                                    <p:anim calcmode="lin" valueType="num">
                                      <p:cBhvr additive="base">
                                        <p:cTn id="15" dur="500" fill="hold"/>
                                        <p:tgtEl>
                                          <p:spTgt spid="26644"/>
                                        </p:tgtEl>
                                        <p:attrNameLst>
                                          <p:attrName>ppt_x</p:attrName>
                                        </p:attrNameLst>
                                      </p:cBhvr>
                                      <p:tavLst>
                                        <p:tav tm="0">
                                          <p:val>
                                            <p:strVal val="#ppt_x"/>
                                          </p:val>
                                        </p:tav>
                                        <p:tav tm="100000">
                                          <p:val>
                                            <p:strVal val="#ppt_x"/>
                                          </p:val>
                                        </p:tav>
                                      </p:tavLst>
                                    </p:anim>
                                    <p:anim calcmode="lin" valueType="num">
                                      <p:cBhvr additive="base">
                                        <p:cTn id="16" dur="500" fill="hold"/>
                                        <p:tgtEl>
                                          <p:spTgt spid="26644"/>
                                        </p:tgtEl>
                                        <p:attrNameLst>
                                          <p:attrName>ppt_y</p:attrName>
                                        </p:attrNameLst>
                                      </p:cBhvr>
                                      <p:tavLst>
                                        <p:tav tm="0">
                                          <p:val>
                                            <p:strVal val="0-#ppt_h/2"/>
                                          </p:val>
                                        </p:tav>
                                        <p:tav tm="100000">
                                          <p:val>
                                            <p:strVal val="#ppt_y"/>
                                          </p:val>
                                        </p:tav>
                                      </p:tavLst>
                                    </p:anim>
                                  </p:childTnLst>
                                </p:cTn>
                              </p:par>
                            </p:childTnLst>
                          </p:cTn>
                        </p:par>
                        <p:par>
                          <p:cTn id="17" fill="hold" nodeType="afterGroup">
                            <p:stCondLst>
                              <p:cond delay="500"/>
                            </p:stCondLst>
                            <p:childTnLst>
                              <p:par>
                                <p:cTn id="18" presetID="2" presetClass="entr" presetSubtype="1" fill="hold" nodeType="afterEffect">
                                  <p:stCondLst>
                                    <p:cond delay="0"/>
                                  </p:stCondLst>
                                  <p:childTnLst>
                                    <p:set>
                                      <p:cBhvr>
                                        <p:cTn id="19" dur="1" fill="hold">
                                          <p:stCondLst>
                                            <p:cond delay="0"/>
                                          </p:stCondLst>
                                        </p:cTn>
                                        <p:tgtEl>
                                          <p:spTgt spid="26645"/>
                                        </p:tgtEl>
                                        <p:attrNameLst>
                                          <p:attrName>style.visibility</p:attrName>
                                        </p:attrNameLst>
                                      </p:cBhvr>
                                      <p:to>
                                        <p:strVal val="visible"/>
                                      </p:to>
                                    </p:set>
                                    <p:anim calcmode="lin" valueType="num">
                                      <p:cBhvr additive="base">
                                        <p:cTn id="20" dur="500" fill="hold"/>
                                        <p:tgtEl>
                                          <p:spTgt spid="26645"/>
                                        </p:tgtEl>
                                        <p:attrNameLst>
                                          <p:attrName>ppt_x</p:attrName>
                                        </p:attrNameLst>
                                      </p:cBhvr>
                                      <p:tavLst>
                                        <p:tav tm="0">
                                          <p:val>
                                            <p:strVal val="#ppt_x"/>
                                          </p:val>
                                        </p:tav>
                                        <p:tav tm="100000">
                                          <p:val>
                                            <p:strVal val="#ppt_x"/>
                                          </p:val>
                                        </p:tav>
                                      </p:tavLst>
                                    </p:anim>
                                    <p:anim calcmode="lin" valueType="num">
                                      <p:cBhvr additive="base">
                                        <p:cTn id="21" dur="500" fill="hold"/>
                                        <p:tgtEl>
                                          <p:spTgt spid="26645"/>
                                        </p:tgtEl>
                                        <p:attrNameLst>
                                          <p:attrName>ppt_y</p:attrName>
                                        </p:attrNameLst>
                                      </p:cBhvr>
                                      <p:tavLst>
                                        <p:tav tm="0">
                                          <p:val>
                                            <p:strVal val="0-#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26643"/>
                                        </p:tgtEl>
                                        <p:attrNameLst>
                                          <p:attrName>style.visibility</p:attrName>
                                        </p:attrNameLst>
                                      </p:cBhvr>
                                      <p:to>
                                        <p:strVal val="visible"/>
                                      </p:to>
                                    </p:set>
                                    <p:animEffect transition="in" filter="slide(fromBottom)">
                                      <p:cBhvr>
                                        <p:cTn id="26" dur="500"/>
                                        <p:tgtEl>
                                          <p:spTgt spid="26643"/>
                                        </p:tgtEl>
                                      </p:cBhvr>
                                    </p:animEffect>
                                  </p:childTnLst>
                                </p:cTn>
                              </p:par>
                              <p:par>
                                <p:cTn id="27" presetID="1" presetClass="entr" presetSubtype="0" fill="hold" nodeType="withEffect">
                                  <p:stCondLst>
                                    <p:cond delay="0"/>
                                  </p:stCondLst>
                                  <p:childTnLst>
                                    <p:set>
                                      <p:cBhvr>
                                        <p:cTn id="28" dur="1" fill="hold">
                                          <p:stCondLst>
                                            <p:cond delay="0"/>
                                          </p:stCondLst>
                                        </p:cTn>
                                        <p:tgtEl>
                                          <p:spTgt spid="2663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26632"/>
                                        </p:tgtEl>
                                        <p:attrNameLst>
                                          <p:attrName>style.visibility</p:attrName>
                                        </p:attrNameLst>
                                      </p:cBhvr>
                                      <p:to>
                                        <p:strVal val="visible"/>
                                      </p:to>
                                    </p:set>
                                  </p:childTnLst>
                                </p:cTn>
                              </p:par>
                              <p:par>
                                <p:cTn id="33" presetID="12" presetClass="entr" presetSubtype="4" fill="hold" nodeType="withEffect">
                                  <p:stCondLst>
                                    <p:cond delay="0"/>
                                  </p:stCondLst>
                                  <p:childTnLst>
                                    <p:set>
                                      <p:cBhvr>
                                        <p:cTn id="34" dur="1" fill="hold">
                                          <p:stCondLst>
                                            <p:cond delay="0"/>
                                          </p:stCondLst>
                                        </p:cTn>
                                        <p:tgtEl>
                                          <p:spTgt spid="26633"/>
                                        </p:tgtEl>
                                        <p:attrNameLst>
                                          <p:attrName>style.visibility</p:attrName>
                                        </p:attrNameLst>
                                      </p:cBhvr>
                                      <p:to>
                                        <p:strVal val="visible"/>
                                      </p:to>
                                    </p:set>
                                    <p:animEffect transition="in" filter="slide(fromBottom)">
                                      <p:cBhvr>
                                        <p:cTn id="35" dur="500"/>
                                        <p:tgtEl>
                                          <p:spTgt spid="26633"/>
                                        </p:tgtEl>
                                      </p:cBhvr>
                                    </p:animEffect>
                                  </p:childTnLst>
                                </p:cTn>
                              </p:par>
                              <p:par>
                                <p:cTn id="36" presetID="12" presetClass="entr" presetSubtype="4" fill="hold" nodeType="withEffect">
                                  <p:stCondLst>
                                    <p:cond delay="0"/>
                                  </p:stCondLst>
                                  <p:childTnLst>
                                    <p:set>
                                      <p:cBhvr>
                                        <p:cTn id="37" dur="1" fill="hold">
                                          <p:stCondLst>
                                            <p:cond delay="0"/>
                                          </p:stCondLst>
                                        </p:cTn>
                                        <p:tgtEl>
                                          <p:spTgt spid="26639"/>
                                        </p:tgtEl>
                                        <p:attrNameLst>
                                          <p:attrName>style.visibility</p:attrName>
                                        </p:attrNameLst>
                                      </p:cBhvr>
                                      <p:to>
                                        <p:strVal val="visible"/>
                                      </p:to>
                                    </p:set>
                                    <p:animEffect transition="in" filter="slide(fromBottom)">
                                      <p:cBhvr>
                                        <p:cTn id="38" dur="500"/>
                                        <p:tgtEl>
                                          <p:spTgt spid="2663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nodeType="clickEffect">
                                  <p:stCondLst>
                                    <p:cond delay="0"/>
                                  </p:stCondLst>
                                  <p:childTnLst>
                                    <p:set>
                                      <p:cBhvr>
                                        <p:cTn id="42" dur="1" fill="hold">
                                          <p:stCondLst>
                                            <p:cond delay="0"/>
                                          </p:stCondLst>
                                        </p:cTn>
                                        <p:tgtEl>
                                          <p:spTgt spid="26646"/>
                                        </p:tgtEl>
                                        <p:attrNameLst>
                                          <p:attrName>style.visibility</p:attrName>
                                        </p:attrNameLst>
                                      </p:cBhvr>
                                      <p:to>
                                        <p:strVal val="visible"/>
                                      </p:to>
                                    </p:set>
                                    <p:anim calcmode="lin" valueType="num">
                                      <p:cBhvr additive="base">
                                        <p:cTn id="43" dur="500" fill="hold"/>
                                        <p:tgtEl>
                                          <p:spTgt spid="26646"/>
                                        </p:tgtEl>
                                        <p:attrNameLst>
                                          <p:attrName>ppt_x</p:attrName>
                                        </p:attrNameLst>
                                      </p:cBhvr>
                                      <p:tavLst>
                                        <p:tav tm="0">
                                          <p:val>
                                            <p:strVal val="#ppt_x"/>
                                          </p:val>
                                        </p:tav>
                                        <p:tav tm="100000">
                                          <p:val>
                                            <p:strVal val="#ppt_x"/>
                                          </p:val>
                                        </p:tav>
                                      </p:tavLst>
                                    </p:anim>
                                    <p:anim calcmode="lin" valueType="num">
                                      <p:cBhvr additive="base">
                                        <p:cTn id="44" dur="500" fill="hold"/>
                                        <p:tgtEl>
                                          <p:spTgt spid="26646"/>
                                        </p:tgtEl>
                                        <p:attrNameLst>
                                          <p:attrName>ppt_y</p:attrName>
                                        </p:attrNameLst>
                                      </p:cBhvr>
                                      <p:tavLst>
                                        <p:tav tm="0">
                                          <p:val>
                                            <p:strVal val="0-#ppt_h/2"/>
                                          </p:val>
                                        </p:tav>
                                        <p:tav tm="100000">
                                          <p:val>
                                            <p:strVal val="#ppt_y"/>
                                          </p:val>
                                        </p:tav>
                                      </p:tavLst>
                                    </p:anim>
                                  </p:childTnLst>
                                </p:cTn>
                              </p:par>
                            </p:childTnLst>
                          </p:cTn>
                        </p:par>
                        <p:par>
                          <p:cTn id="45" fill="hold" nodeType="afterGroup">
                            <p:stCondLst>
                              <p:cond delay="500"/>
                            </p:stCondLst>
                            <p:childTnLst>
                              <p:par>
                                <p:cTn id="46" presetID="2" presetClass="entr" presetSubtype="1" fill="hold" nodeType="afterEffect">
                                  <p:stCondLst>
                                    <p:cond delay="0"/>
                                  </p:stCondLst>
                                  <p:childTnLst>
                                    <p:set>
                                      <p:cBhvr>
                                        <p:cTn id="47" dur="1" fill="hold">
                                          <p:stCondLst>
                                            <p:cond delay="0"/>
                                          </p:stCondLst>
                                        </p:cTn>
                                        <p:tgtEl>
                                          <p:spTgt spid="26647"/>
                                        </p:tgtEl>
                                        <p:attrNameLst>
                                          <p:attrName>style.visibility</p:attrName>
                                        </p:attrNameLst>
                                      </p:cBhvr>
                                      <p:to>
                                        <p:strVal val="visible"/>
                                      </p:to>
                                    </p:set>
                                    <p:anim calcmode="lin" valueType="num">
                                      <p:cBhvr additive="base">
                                        <p:cTn id="48" dur="500" fill="hold"/>
                                        <p:tgtEl>
                                          <p:spTgt spid="26647"/>
                                        </p:tgtEl>
                                        <p:attrNameLst>
                                          <p:attrName>ppt_x</p:attrName>
                                        </p:attrNameLst>
                                      </p:cBhvr>
                                      <p:tavLst>
                                        <p:tav tm="0">
                                          <p:val>
                                            <p:strVal val="#ppt_x"/>
                                          </p:val>
                                        </p:tav>
                                        <p:tav tm="100000">
                                          <p:val>
                                            <p:strVal val="#ppt_x"/>
                                          </p:val>
                                        </p:tav>
                                      </p:tavLst>
                                    </p:anim>
                                    <p:anim calcmode="lin" valueType="num">
                                      <p:cBhvr additive="base">
                                        <p:cTn id="49" dur="500" fill="hold"/>
                                        <p:tgtEl>
                                          <p:spTgt spid="26647"/>
                                        </p:tgtEl>
                                        <p:attrNameLst>
                                          <p:attrName>ppt_y</p:attrName>
                                        </p:attrNameLst>
                                      </p:cBhvr>
                                      <p:tavLst>
                                        <p:tav tm="0">
                                          <p:val>
                                            <p:strVal val="0-#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4" fill="hold" nodeType="clickEffect">
                                  <p:stCondLst>
                                    <p:cond delay="0"/>
                                  </p:stCondLst>
                                  <p:childTnLst>
                                    <p:set>
                                      <p:cBhvr>
                                        <p:cTn id="53" dur="1" fill="hold">
                                          <p:stCondLst>
                                            <p:cond delay="0"/>
                                          </p:stCondLst>
                                        </p:cTn>
                                        <p:tgtEl>
                                          <p:spTgt spid="26635"/>
                                        </p:tgtEl>
                                        <p:attrNameLst>
                                          <p:attrName>style.visibility</p:attrName>
                                        </p:attrNameLst>
                                      </p:cBhvr>
                                      <p:to>
                                        <p:strVal val="visible"/>
                                      </p:to>
                                    </p:set>
                                    <p:animEffect transition="in" filter="slide(fromBottom)">
                                      <p:cBhvr>
                                        <p:cTn id="54" dur="500"/>
                                        <p:tgtEl>
                                          <p:spTgt spid="2663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4" fill="hold" nodeType="clickEffect">
                                  <p:stCondLst>
                                    <p:cond delay="0"/>
                                  </p:stCondLst>
                                  <p:childTnLst>
                                    <p:set>
                                      <p:cBhvr>
                                        <p:cTn id="58" dur="1" fill="hold">
                                          <p:stCondLst>
                                            <p:cond delay="0"/>
                                          </p:stCondLst>
                                        </p:cTn>
                                        <p:tgtEl>
                                          <p:spTgt spid="26636"/>
                                        </p:tgtEl>
                                        <p:attrNameLst>
                                          <p:attrName>style.visibility</p:attrName>
                                        </p:attrNameLst>
                                      </p:cBhvr>
                                      <p:to>
                                        <p:strVal val="visible"/>
                                      </p:to>
                                    </p:set>
                                    <p:animEffect transition="in" filter="slide(fromBottom)">
                                      <p:cBhvr>
                                        <p:cTn id="59" dur="500"/>
                                        <p:tgtEl>
                                          <p:spTgt spid="26636"/>
                                        </p:tgtEl>
                                      </p:cBhvr>
                                    </p:animEffect>
                                  </p:childTnLst>
                                </p:cTn>
                              </p:par>
                            </p:childTnLst>
                          </p:cTn>
                        </p:par>
                        <p:par>
                          <p:cTn id="60" fill="hold" nodeType="afterGroup">
                            <p:stCondLst>
                              <p:cond delay="500"/>
                            </p:stCondLst>
                            <p:childTnLst>
                              <p:par>
                                <p:cTn id="61" presetID="12" presetClass="entr" presetSubtype="4" fill="hold" nodeType="afterEffect">
                                  <p:stCondLst>
                                    <p:cond delay="0"/>
                                  </p:stCondLst>
                                  <p:childTnLst>
                                    <p:set>
                                      <p:cBhvr>
                                        <p:cTn id="62" dur="1" fill="hold">
                                          <p:stCondLst>
                                            <p:cond delay="0"/>
                                          </p:stCondLst>
                                        </p:cTn>
                                        <p:tgtEl>
                                          <p:spTgt spid="26640"/>
                                        </p:tgtEl>
                                        <p:attrNameLst>
                                          <p:attrName>style.visibility</p:attrName>
                                        </p:attrNameLst>
                                      </p:cBhvr>
                                      <p:to>
                                        <p:strVal val="visible"/>
                                      </p:to>
                                    </p:set>
                                    <p:animEffect transition="in" filter="slide(fromBottom)">
                                      <p:cBhvr>
                                        <p:cTn id="63" dur="500"/>
                                        <p:tgtEl>
                                          <p:spTgt spid="26640"/>
                                        </p:tgtEl>
                                      </p:cBhvr>
                                    </p:animEffect>
                                  </p:childTnLst>
                                </p:cTn>
                              </p:par>
                              <p:par>
                                <p:cTn id="64" presetID="1" presetClass="entr" presetSubtype="0" fill="hold" nodeType="withEffect">
                                  <p:stCondLst>
                                    <p:cond delay="0"/>
                                  </p:stCondLst>
                                  <p:childTnLst>
                                    <p:set>
                                      <p:cBhvr>
                                        <p:cTn id="65" dur="1" fill="hold">
                                          <p:stCondLst>
                                            <p:cond delay="499"/>
                                          </p:stCondLst>
                                        </p:cTn>
                                        <p:tgtEl>
                                          <p:spTgt spid="26660"/>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1" fill="hold" nodeType="clickEffect">
                                  <p:stCondLst>
                                    <p:cond delay="0"/>
                                  </p:stCondLst>
                                  <p:childTnLst>
                                    <p:set>
                                      <p:cBhvr>
                                        <p:cTn id="69" dur="1" fill="hold">
                                          <p:stCondLst>
                                            <p:cond delay="0"/>
                                          </p:stCondLst>
                                        </p:cTn>
                                        <p:tgtEl>
                                          <p:spTgt spid="26648"/>
                                        </p:tgtEl>
                                        <p:attrNameLst>
                                          <p:attrName>style.visibility</p:attrName>
                                        </p:attrNameLst>
                                      </p:cBhvr>
                                      <p:to>
                                        <p:strVal val="visible"/>
                                      </p:to>
                                    </p:set>
                                    <p:anim calcmode="lin" valueType="num">
                                      <p:cBhvr additive="base">
                                        <p:cTn id="70" dur="500" fill="hold"/>
                                        <p:tgtEl>
                                          <p:spTgt spid="26648"/>
                                        </p:tgtEl>
                                        <p:attrNameLst>
                                          <p:attrName>ppt_x</p:attrName>
                                        </p:attrNameLst>
                                      </p:cBhvr>
                                      <p:tavLst>
                                        <p:tav tm="0">
                                          <p:val>
                                            <p:strVal val="#ppt_x"/>
                                          </p:val>
                                        </p:tav>
                                        <p:tav tm="100000">
                                          <p:val>
                                            <p:strVal val="#ppt_x"/>
                                          </p:val>
                                        </p:tav>
                                      </p:tavLst>
                                    </p:anim>
                                    <p:anim calcmode="lin" valueType="num">
                                      <p:cBhvr additive="base">
                                        <p:cTn id="71" dur="500" fill="hold"/>
                                        <p:tgtEl>
                                          <p:spTgt spid="26648"/>
                                        </p:tgtEl>
                                        <p:attrNameLst>
                                          <p:attrName>ppt_y</p:attrName>
                                        </p:attrNameLst>
                                      </p:cBhvr>
                                      <p:tavLst>
                                        <p:tav tm="0">
                                          <p:val>
                                            <p:strVal val="0-#ppt_h/2"/>
                                          </p:val>
                                        </p:tav>
                                        <p:tav tm="100000">
                                          <p:val>
                                            <p:strVal val="#ppt_y"/>
                                          </p:val>
                                        </p:tav>
                                      </p:tavLst>
                                    </p:anim>
                                  </p:childTnLst>
                                </p:cTn>
                              </p:par>
                            </p:childTnLst>
                          </p:cTn>
                        </p:par>
                        <p:par>
                          <p:cTn id="72" fill="hold" nodeType="afterGroup">
                            <p:stCondLst>
                              <p:cond delay="500"/>
                            </p:stCondLst>
                            <p:childTnLst>
                              <p:par>
                                <p:cTn id="73" presetID="2" presetClass="entr" presetSubtype="1" fill="hold" nodeType="afterEffect">
                                  <p:stCondLst>
                                    <p:cond delay="0"/>
                                  </p:stCondLst>
                                  <p:childTnLst>
                                    <p:set>
                                      <p:cBhvr>
                                        <p:cTn id="74" dur="1" fill="hold">
                                          <p:stCondLst>
                                            <p:cond delay="0"/>
                                          </p:stCondLst>
                                        </p:cTn>
                                        <p:tgtEl>
                                          <p:spTgt spid="26649"/>
                                        </p:tgtEl>
                                        <p:attrNameLst>
                                          <p:attrName>style.visibility</p:attrName>
                                        </p:attrNameLst>
                                      </p:cBhvr>
                                      <p:to>
                                        <p:strVal val="visible"/>
                                      </p:to>
                                    </p:set>
                                    <p:anim calcmode="lin" valueType="num">
                                      <p:cBhvr additive="base">
                                        <p:cTn id="75" dur="500" fill="hold"/>
                                        <p:tgtEl>
                                          <p:spTgt spid="26649"/>
                                        </p:tgtEl>
                                        <p:attrNameLst>
                                          <p:attrName>ppt_x</p:attrName>
                                        </p:attrNameLst>
                                      </p:cBhvr>
                                      <p:tavLst>
                                        <p:tav tm="0">
                                          <p:val>
                                            <p:strVal val="#ppt_x"/>
                                          </p:val>
                                        </p:tav>
                                        <p:tav tm="100000">
                                          <p:val>
                                            <p:strVal val="#ppt_x"/>
                                          </p:val>
                                        </p:tav>
                                      </p:tavLst>
                                    </p:anim>
                                    <p:anim calcmode="lin" valueType="num">
                                      <p:cBhvr additive="base">
                                        <p:cTn id="76" dur="500" fill="hold"/>
                                        <p:tgtEl>
                                          <p:spTgt spid="26649"/>
                                        </p:tgtEl>
                                        <p:attrNameLst>
                                          <p:attrName>ppt_y</p:attrName>
                                        </p:attrNameLst>
                                      </p:cBhvr>
                                      <p:tavLst>
                                        <p:tav tm="0">
                                          <p:val>
                                            <p:strVal val="0-#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2" presetClass="entr" presetSubtype="4" fill="hold" nodeType="clickEffect">
                                  <p:stCondLst>
                                    <p:cond delay="0"/>
                                  </p:stCondLst>
                                  <p:childTnLst>
                                    <p:set>
                                      <p:cBhvr>
                                        <p:cTn id="80" dur="1" fill="hold">
                                          <p:stCondLst>
                                            <p:cond delay="0"/>
                                          </p:stCondLst>
                                        </p:cTn>
                                        <p:tgtEl>
                                          <p:spTgt spid="26637"/>
                                        </p:tgtEl>
                                        <p:attrNameLst>
                                          <p:attrName>style.visibility</p:attrName>
                                        </p:attrNameLst>
                                      </p:cBhvr>
                                      <p:to>
                                        <p:strVal val="visible"/>
                                      </p:to>
                                    </p:set>
                                    <p:animEffect transition="in" filter="slide(fromBottom)">
                                      <p:cBhvr>
                                        <p:cTn id="81" dur="500"/>
                                        <p:tgtEl>
                                          <p:spTgt spid="26637"/>
                                        </p:tgtEl>
                                      </p:cBhvr>
                                    </p:animEffect>
                                  </p:childTnLst>
                                </p:cTn>
                              </p:par>
                            </p:childTnLst>
                          </p:cTn>
                        </p:par>
                        <p:par>
                          <p:cTn id="82" fill="hold" nodeType="afterGroup">
                            <p:stCondLst>
                              <p:cond delay="500"/>
                            </p:stCondLst>
                            <p:childTnLst>
                              <p:par>
                                <p:cTn id="83" presetID="12" presetClass="entr" presetSubtype="4" fill="hold" nodeType="afterEffect">
                                  <p:stCondLst>
                                    <p:cond delay="0"/>
                                  </p:stCondLst>
                                  <p:childTnLst>
                                    <p:set>
                                      <p:cBhvr>
                                        <p:cTn id="84" dur="1" fill="hold">
                                          <p:stCondLst>
                                            <p:cond delay="0"/>
                                          </p:stCondLst>
                                        </p:cTn>
                                        <p:tgtEl>
                                          <p:spTgt spid="26638"/>
                                        </p:tgtEl>
                                        <p:attrNameLst>
                                          <p:attrName>style.visibility</p:attrName>
                                        </p:attrNameLst>
                                      </p:cBhvr>
                                      <p:to>
                                        <p:strVal val="visible"/>
                                      </p:to>
                                    </p:set>
                                    <p:animEffect transition="in" filter="slide(fromBottom)">
                                      <p:cBhvr>
                                        <p:cTn id="85" dur="500"/>
                                        <p:tgtEl>
                                          <p:spTgt spid="26638"/>
                                        </p:tgtEl>
                                      </p:cBhvr>
                                    </p:animEffect>
                                  </p:childTnLst>
                                </p:cTn>
                              </p:par>
                            </p:childTnLst>
                          </p:cTn>
                        </p:par>
                        <p:par>
                          <p:cTn id="86" fill="hold" nodeType="afterGroup">
                            <p:stCondLst>
                              <p:cond delay="1000"/>
                            </p:stCondLst>
                            <p:childTnLst>
                              <p:par>
                                <p:cTn id="87" presetID="12" presetClass="entr" presetSubtype="4" fill="hold" nodeType="afterEffect">
                                  <p:stCondLst>
                                    <p:cond delay="0"/>
                                  </p:stCondLst>
                                  <p:childTnLst>
                                    <p:set>
                                      <p:cBhvr>
                                        <p:cTn id="88" dur="1" fill="hold">
                                          <p:stCondLst>
                                            <p:cond delay="0"/>
                                          </p:stCondLst>
                                        </p:cTn>
                                        <p:tgtEl>
                                          <p:spTgt spid="26641"/>
                                        </p:tgtEl>
                                        <p:attrNameLst>
                                          <p:attrName>style.visibility</p:attrName>
                                        </p:attrNameLst>
                                      </p:cBhvr>
                                      <p:to>
                                        <p:strVal val="visible"/>
                                      </p:to>
                                    </p:set>
                                    <p:animEffect transition="in" filter="slide(fromBottom)">
                                      <p:cBhvr>
                                        <p:cTn id="89" dur="500"/>
                                        <p:tgtEl>
                                          <p:spTgt spid="26641"/>
                                        </p:tgtEl>
                                      </p:cBhvr>
                                    </p:animEffect>
                                  </p:childTnLst>
                                </p:cTn>
                              </p:par>
                              <p:par>
                                <p:cTn id="90" presetID="1" presetClass="entr" presetSubtype="0" fill="hold" nodeType="withEffect">
                                  <p:stCondLst>
                                    <p:cond delay="0"/>
                                  </p:stCondLst>
                                  <p:childTnLst>
                                    <p:set>
                                      <p:cBhvr>
                                        <p:cTn id="91" dur="1" fill="hold">
                                          <p:stCondLst>
                                            <p:cond delay="499"/>
                                          </p:stCondLst>
                                        </p:cTn>
                                        <p:tgtEl>
                                          <p:spTgt spid="26661"/>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nodeType="clickEffect">
                                  <p:stCondLst>
                                    <p:cond delay="0"/>
                                  </p:stCondLst>
                                  <p:childTnLst>
                                    <p:set>
                                      <p:cBhvr>
                                        <p:cTn id="95" dur="1" fill="hold">
                                          <p:stCondLst>
                                            <p:cond delay="0"/>
                                          </p:stCondLst>
                                        </p:cTn>
                                        <p:tgtEl>
                                          <p:spTgt spid="26627"/>
                                        </p:tgtEl>
                                        <p:attrNameLst>
                                          <p:attrName>style.visibility</p:attrName>
                                        </p:attrNameLst>
                                      </p:cBhvr>
                                      <p:to>
                                        <p:strVal val="visible"/>
                                      </p:to>
                                    </p:set>
                                    <p:animEffect transition="in" filter="wipe(down)">
                                      <p:cBhvr>
                                        <p:cTn id="96" dur="500"/>
                                        <p:tgtEl>
                                          <p:spTgt spid="26627"/>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499"/>
                                          </p:stCondLst>
                                        </p:cTn>
                                        <p:tgtEl>
                                          <p:spTgt spid="26629"/>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2" presetClass="entr" presetSubtype="4" fill="hold" nodeType="clickEffect">
                                  <p:stCondLst>
                                    <p:cond delay="0"/>
                                  </p:stCondLst>
                                  <p:childTnLst>
                                    <p:set>
                                      <p:cBhvr>
                                        <p:cTn id="104" dur="1" fill="hold">
                                          <p:stCondLst>
                                            <p:cond delay="0"/>
                                          </p:stCondLst>
                                        </p:cTn>
                                        <p:tgtEl>
                                          <p:spTgt spid="26630"/>
                                        </p:tgtEl>
                                        <p:attrNameLst>
                                          <p:attrName>style.visibility</p:attrName>
                                        </p:attrNameLst>
                                      </p:cBhvr>
                                      <p:to>
                                        <p:strVal val="visible"/>
                                      </p:to>
                                    </p:set>
                                    <p:animEffect transition="in" filter="slide(fromBottom)">
                                      <p:cBhvr>
                                        <p:cTn id="105" dur="500"/>
                                        <p:tgtEl>
                                          <p:spTgt spid="26630"/>
                                        </p:tgtEl>
                                      </p:cBhvr>
                                    </p:animEffect>
                                  </p:childTnLst>
                                </p:cTn>
                              </p:par>
                            </p:childTnLst>
                          </p:cTn>
                        </p:par>
                        <p:par>
                          <p:cTn id="106" fill="hold" nodeType="afterGroup">
                            <p:stCondLst>
                              <p:cond delay="500"/>
                            </p:stCondLst>
                            <p:childTnLst>
                              <p:par>
                                <p:cTn id="107" presetID="12" presetClass="entr" presetSubtype="4" fill="hold" nodeType="afterEffect">
                                  <p:stCondLst>
                                    <p:cond delay="0"/>
                                  </p:stCondLst>
                                  <p:childTnLst>
                                    <p:set>
                                      <p:cBhvr>
                                        <p:cTn id="108" dur="1" fill="hold">
                                          <p:stCondLst>
                                            <p:cond delay="0"/>
                                          </p:stCondLst>
                                        </p:cTn>
                                        <p:tgtEl>
                                          <p:spTgt spid="26642"/>
                                        </p:tgtEl>
                                        <p:attrNameLst>
                                          <p:attrName>style.visibility</p:attrName>
                                        </p:attrNameLst>
                                      </p:cBhvr>
                                      <p:to>
                                        <p:strVal val="visible"/>
                                      </p:to>
                                    </p:set>
                                    <p:animEffect transition="in" filter="slide(fromBottom)">
                                      <p:cBhvr>
                                        <p:cTn id="109" dur="500"/>
                                        <p:tgtEl>
                                          <p:spTgt spid="2664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2" fill="hold" nodeType="clickEffect">
                                  <p:stCondLst>
                                    <p:cond delay="0"/>
                                  </p:stCondLst>
                                  <p:childTnLst>
                                    <p:set>
                                      <p:cBhvr>
                                        <p:cTn id="113" dur="1" fill="hold">
                                          <p:stCondLst>
                                            <p:cond delay="0"/>
                                          </p:stCondLst>
                                        </p:cTn>
                                        <p:tgtEl>
                                          <p:spTgt spid="26651"/>
                                        </p:tgtEl>
                                        <p:attrNameLst>
                                          <p:attrName>style.visibility</p:attrName>
                                        </p:attrNameLst>
                                      </p:cBhvr>
                                      <p:to>
                                        <p:strVal val="visible"/>
                                      </p:to>
                                    </p:set>
                                    <p:anim calcmode="lin" valueType="num">
                                      <p:cBhvr additive="base">
                                        <p:cTn id="114" dur="500" fill="hold"/>
                                        <p:tgtEl>
                                          <p:spTgt spid="26651"/>
                                        </p:tgtEl>
                                        <p:attrNameLst>
                                          <p:attrName>ppt_x</p:attrName>
                                        </p:attrNameLst>
                                      </p:cBhvr>
                                      <p:tavLst>
                                        <p:tav tm="0">
                                          <p:val>
                                            <p:strVal val="1+#ppt_w/2"/>
                                          </p:val>
                                        </p:tav>
                                        <p:tav tm="100000">
                                          <p:val>
                                            <p:strVal val="#ppt_x"/>
                                          </p:val>
                                        </p:tav>
                                      </p:tavLst>
                                    </p:anim>
                                    <p:anim calcmode="lin" valueType="num">
                                      <p:cBhvr additive="base">
                                        <p:cTn id="115" dur="500" fill="hold"/>
                                        <p:tgtEl>
                                          <p:spTgt spid="26651"/>
                                        </p:tgtEl>
                                        <p:attrNameLst>
                                          <p:attrName>ppt_y</p:attrName>
                                        </p:attrNameLst>
                                      </p:cBhvr>
                                      <p:tavLst>
                                        <p:tav tm="0">
                                          <p:val>
                                            <p:strVal val="#ppt_y"/>
                                          </p:val>
                                        </p:tav>
                                        <p:tav tm="100000">
                                          <p:val>
                                            <p:strVal val="#ppt_y"/>
                                          </p:val>
                                        </p:tav>
                                      </p:tavLst>
                                    </p:anim>
                                  </p:childTnLst>
                                </p:cTn>
                              </p:par>
                            </p:childTnLst>
                          </p:cTn>
                        </p:par>
                        <p:par>
                          <p:cTn id="116" fill="hold" nodeType="afterGroup">
                            <p:stCondLst>
                              <p:cond delay="500"/>
                            </p:stCondLst>
                            <p:childTnLst>
                              <p:par>
                                <p:cTn id="117" presetID="2" presetClass="entr" presetSubtype="2" fill="hold" nodeType="afterEffect">
                                  <p:stCondLst>
                                    <p:cond delay="0"/>
                                  </p:stCondLst>
                                  <p:childTnLst>
                                    <p:set>
                                      <p:cBhvr>
                                        <p:cTn id="118" dur="1" fill="hold">
                                          <p:stCondLst>
                                            <p:cond delay="0"/>
                                          </p:stCondLst>
                                        </p:cTn>
                                        <p:tgtEl>
                                          <p:spTgt spid="26652"/>
                                        </p:tgtEl>
                                        <p:attrNameLst>
                                          <p:attrName>style.visibility</p:attrName>
                                        </p:attrNameLst>
                                      </p:cBhvr>
                                      <p:to>
                                        <p:strVal val="visible"/>
                                      </p:to>
                                    </p:set>
                                    <p:anim calcmode="lin" valueType="num">
                                      <p:cBhvr additive="base">
                                        <p:cTn id="119" dur="500" fill="hold"/>
                                        <p:tgtEl>
                                          <p:spTgt spid="26652"/>
                                        </p:tgtEl>
                                        <p:attrNameLst>
                                          <p:attrName>ppt_x</p:attrName>
                                        </p:attrNameLst>
                                      </p:cBhvr>
                                      <p:tavLst>
                                        <p:tav tm="0">
                                          <p:val>
                                            <p:strVal val="1+#ppt_w/2"/>
                                          </p:val>
                                        </p:tav>
                                        <p:tav tm="100000">
                                          <p:val>
                                            <p:strVal val="#ppt_x"/>
                                          </p:val>
                                        </p:tav>
                                      </p:tavLst>
                                    </p:anim>
                                    <p:anim calcmode="lin" valueType="num">
                                      <p:cBhvr additive="base">
                                        <p:cTn id="120" dur="500" fill="hold"/>
                                        <p:tgtEl>
                                          <p:spTgt spid="26652"/>
                                        </p:tgtEl>
                                        <p:attrNameLst>
                                          <p:attrName>ppt_y</p:attrName>
                                        </p:attrNameLst>
                                      </p:cBhvr>
                                      <p:tavLst>
                                        <p:tav tm="0">
                                          <p:val>
                                            <p:strVal val="#ppt_y"/>
                                          </p:val>
                                        </p:tav>
                                        <p:tav tm="100000">
                                          <p:val>
                                            <p:strVal val="#ppt_y"/>
                                          </p:val>
                                        </p:tav>
                                      </p:tavLst>
                                    </p:anim>
                                  </p:childTnLst>
                                </p:cTn>
                              </p:par>
                            </p:childTnLst>
                          </p:cTn>
                        </p:par>
                        <p:par>
                          <p:cTn id="121" fill="hold" nodeType="afterGroup">
                            <p:stCondLst>
                              <p:cond delay="1000"/>
                            </p:stCondLst>
                            <p:childTnLst>
                              <p:par>
                                <p:cTn id="122" presetID="2" presetClass="entr" presetSubtype="2" fill="hold" nodeType="afterEffect">
                                  <p:stCondLst>
                                    <p:cond delay="0"/>
                                  </p:stCondLst>
                                  <p:childTnLst>
                                    <p:set>
                                      <p:cBhvr>
                                        <p:cTn id="123" dur="1" fill="hold">
                                          <p:stCondLst>
                                            <p:cond delay="0"/>
                                          </p:stCondLst>
                                        </p:cTn>
                                        <p:tgtEl>
                                          <p:spTgt spid="26657"/>
                                        </p:tgtEl>
                                        <p:attrNameLst>
                                          <p:attrName>style.visibility</p:attrName>
                                        </p:attrNameLst>
                                      </p:cBhvr>
                                      <p:to>
                                        <p:strVal val="visible"/>
                                      </p:to>
                                    </p:set>
                                    <p:anim calcmode="lin" valueType="num">
                                      <p:cBhvr additive="base">
                                        <p:cTn id="124" dur="500" fill="hold"/>
                                        <p:tgtEl>
                                          <p:spTgt spid="26657"/>
                                        </p:tgtEl>
                                        <p:attrNameLst>
                                          <p:attrName>ppt_x</p:attrName>
                                        </p:attrNameLst>
                                      </p:cBhvr>
                                      <p:tavLst>
                                        <p:tav tm="0">
                                          <p:val>
                                            <p:strVal val="1+#ppt_w/2"/>
                                          </p:val>
                                        </p:tav>
                                        <p:tav tm="100000">
                                          <p:val>
                                            <p:strVal val="#ppt_x"/>
                                          </p:val>
                                        </p:tav>
                                      </p:tavLst>
                                    </p:anim>
                                    <p:anim calcmode="lin" valueType="num">
                                      <p:cBhvr additive="base">
                                        <p:cTn id="125" dur="500" fill="hold"/>
                                        <p:tgtEl>
                                          <p:spTgt spid="26657"/>
                                        </p:tgtEl>
                                        <p:attrNameLst>
                                          <p:attrName>ppt_y</p:attrName>
                                        </p:attrNameLst>
                                      </p:cBhvr>
                                      <p:tavLst>
                                        <p:tav tm="0">
                                          <p:val>
                                            <p:strVal val="#ppt_y"/>
                                          </p:val>
                                        </p:tav>
                                        <p:tav tm="100000">
                                          <p:val>
                                            <p:strVal val="#ppt_y"/>
                                          </p:val>
                                        </p:tav>
                                      </p:tavLst>
                                    </p:anim>
                                  </p:childTnLst>
                                </p:cTn>
                              </p:par>
                            </p:childTnLst>
                          </p:cTn>
                        </p:par>
                        <p:par>
                          <p:cTn id="126" fill="hold" nodeType="afterGroup">
                            <p:stCondLst>
                              <p:cond delay="1500"/>
                            </p:stCondLst>
                            <p:childTnLst>
                              <p:par>
                                <p:cTn id="127" presetID="2" presetClass="entr" presetSubtype="2" fill="hold" nodeType="afterEffect">
                                  <p:stCondLst>
                                    <p:cond delay="0"/>
                                  </p:stCondLst>
                                  <p:childTnLst>
                                    <p:set>
                                      <p:cBhvr>
                                        <p:cTn id="128" dur="1" fill="hold">
                                          <p:stCondLst>
                                            <p:cond delay="0"/>
                                          </p:stCondLst>
                                        </p:cTn>
                                        <p:tgtEl>
                                          <p:spTgt spid="26654"/>
                                        </p:tgtEl>
                                        <p:attrNameLst>
                                          <p:attrName>style.visibility</p:attrName>
                                        </p:attrNameLst>
                                      </p:cBhvr>
                                      <p:to>
                                        <p:strVal val="visible"/>
                                      </p:to>
                                    </p:set>
                                    <p:anim calcmode="lin" valueType="num">
                                      <p:cBhvr additive="base">
                                        <p:cTn id="129" dur="500" fill="hold"/>
                                        <p:tgtEl>
                                          <p:spTgt spid="26654"/>
                                        </p:tgtEl>
                                        <p:attrNameLst>
                                          <p:attrName>ppt_x</p:attrName>
                                        </p:attrNameLst>
                                      </p:cBhvr>
                                      <p:tavLst>
                                        <p:tav tm="0">
                                          <p:val>
                                            <p:strVal val="1+#ppt_w/2"/>
                                          </p:val>
                                        </p:tav>
                                        <p:tav tm="100000">
                                          <p:val>
                                            <p:strVal val="#ppt_x"/>
                                          </p:val>
                                        </p:tav>
                                      </p:tavLst>
                                    </p:anim>
                                    <p:anim calcmode="lin" valueType="num">
                                      <p:cBhvr additive="base">
                                        <p:cTn id="130" dur="500" fill="hold"/>
                                        <p:tgtEl>
                                          <p:spTgt spid="26654"/>
                                        </p:tgtEl>
                                        <p:attrNameLst>
                                          <p:attrName>ppt_y</p:attrName>
                                        </p:attrNameLst>
                                      </p:cBhvr>
                                      <p:tavLst>
                                        <p:tav tm="0">
                                          <p:val>
                                            <p:strVal val="#ppt_y"/>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1" fill="hold" nodeType="clickEffect">
                                  <p:stCondLst>
                                    <p:cond delay="0"/>
                                  </p:stCondLst>
                                  <p:childTnLst>
                                    <p:set>
                                      <p:cBhvr>
                                        <p:cTn id="134" dur="1" fill="hold">
                                          <p:stCondLst>
                                            <p:cond delay="0"/>
                                          </p:stCondLst>
                                        </p:cTn>
                                        <p:tgtEl>
                                          <p:spTgt spid="26656"/>
                                        </p:tgtEl>
                                        <p:attrNameLst>
                                          <p:attrName>style.visibility</p:attrName>
                                        </p:attrNameLst>
                                      </p:cBhvr>
                                      <p:to>
                                        <p:strVal val="visible"/>
                                      </p:to>
                                    </p:set>
                                    <p:anim calcmode="lin" valueType="num">
                                      <p:cBhvr additive="base">
                                        <p:cTn id="135" dur="500" fill="hold"/>
                                        <p:tgtEl>
                                          <p:spTgt spid="26656"/>
                                        </p:tgtEl>
                                        <p:attrNameLst>
                                          <p:attrName>ppt_x</p:attrName>
                                        </p:attrNameLst>
                                      </p:cBhvr>
                                      <p:tavLst>
                                        <p:tav tm="0">
                                          <p:val>
                                            <p:strVal val="#ppt_x"/>
                                          </p:val>
                                        </p:tav>
                                        <p:tav tm="100000">
                                          <p:val>
                                            <p:strVal val="#ppt_x"/>
                                          </p:val>
                                        </p:tav>
                                      </p:tavLst>
                                    </p:anim>
                                    <p:anim calcmode="lin" valueType="num">
                                      <p:cBhvr additive="base">
                                        <p:cTn id="136" dur="500" fill="hold"/>
                                        <p:tgtEl>
                                          <p:spTgt spid="26656"/>
                                        </p:tgtEl>
                                        <p:attrNameLst>
                                          <p:attrName>ppt_y</p:attrName>
                                        </p:attrNameLst>
                                      </p:cBhvr>
                                      <p:tavLst>
                                        <p:tav tm="0">
                                          <p:val>
                                            <p:strVal val="0-#ppt_h/2"/>
                                          </p:val>
                                        </p:tav>
                                        <p:tav tm="100000">
                                          <p:val>
                                            <p:strVal val="#ppt_y"/>
                                          </p:val>
                                        </p:tav>
                                      </p:tavLst>
                                    </p:anim>
                                  </p:childTnLst>
                                </p:cTn>
                              </p:par>
                            </p:childTnLst>
                          </p:cTn>
                        </p:par>
                        <p:par>
                          <p:cTn id="137" fill="hold" nodeType="afterGroup">
                            <p:stCondLst>
                              <p:cond delay="500"/>
                            </p:stCondLst>
                            <p:childTnLst>
                              <p:par>
                                <p:cTn id="138" presetID="2" presetClass="entr" presetSubtype="1" fill="hold" nodeType="afterEffect">
                                  <p:stCondLst>
                                    <p:cond delay="0"/>
                                  </p:stCondLst>
                                  <p:childTnLst>
                                    <p:set>
                                      <p:cBhvr>
                                        <p:cTn id="139" dur="1" fill="hold">
                                          <p:stCondLst>
                                            <p:cond delay="0"/>
                                          </p:stCondLst>
                                        </p:cTn>
                                        <p:tgtEl>
                                          <p:spTgt spid="26655"/>
                                        </p:tgtEl>
                                        <p:attrNameLst>
                                          <p:attrName>style.visibility</p:attrName>
                                        </p:attrNameLst>
                                      </p:cBhvr>
                                      <p:to>
                                        <p:strVal val="visible"/>
                                      </p:to>
                                    </p:set>
                                    <p:anim calcmode="lin" valueType="num">
                                      <p:cBhvr additive="base">
                                        <p:cTn id="140" dur="500" fill="hold"/>
                                        <p:tgtEl>
                                          <p:spTgt spid="26655"/>
                                        </p:tgtEl>
                                        <p:attrNameLst>
                                          <p:attrName>ppt_x</p:attrName>
                                        </p:attrNameLst>
                                      </p:cBhvr>
                                      <p:tavLst>
                                        <p:tav tm="0">
                                          <p:val>
                                            <p:strVal val="#ppt_x"/>
                                          </p:val>
                                        </p:tav>
                                        <p:tav tm="100000">
                                          <p:val>
                                            <p:strVal val="#ppt_x"/>
                                          </p:val>
                                        </p:tav>
                                      </p:tavLst>
                                    </p:anim>
                                    <p:anim calcmode="lin" valueType="num">
                                      <p:cBhvr additive="base">
                                        <p:cTn id="141" dur="500" fill="hold"/>
                                        <p:tgtEl>
                                          <p:spTgt spid="26655"/>
                                        </p:tgtEl>
                                        <p:attrNameLst>
                                          <p:attrName>ppt_y</p:attrName>
                                        </p:attrNameLst>
                                      </p:cBhvr>
                                      <p:tavLst>
                                        <p:tav tm="0">
                                          <p:val>
                                            <p:strVal val="0-#ppt_h/2"/>
                                          </p:val>
                                        </p:tav>
                                        <p:tav tm="100000">
                                          <p:val>
                                            <p:strVal val="#ppt_y"/>
                                          </p:val>
                                        </p:tav>
                                      </p:tavLst>
                                    </p:anim>
                                  </p:childTnLst>
                                </p:cTn>
                              </p:par>
                            </p:childTnLst>
                          </p:cTn>
                        </p:par>
                        <p:par>
                          <p:cTn id="142" fill="hold" nodeType="afterGroup">
                            <p:stCondLst>
                              <p:cond delay="1000"/>
                            </p:stCondLst>
                            <p:childTnLst>
                              <p:par>
                                <p:cTn id="143" presetID="2" presetClass="entr" presetSubtype="1" fill="hold" nodeType="afterEffect">
                                  <p:stCondLst>
                                    <p:cond delay="0"/>
                                  </p:stCondLst>
                                  <p:childTnLst>
                                    <p:set>
                                      <p:cBhvr>
                                        <p:cTn id="144" dur="1" fill="hold">
                                          <p:stCondLst>
                                            <p:cond delay="0"/>
                                          </p:stCondLst>
                                        </p:cTn>
                                        <p:tgtEl>
                                          <p:spTgt spid="26653"/>
                                        </p:tgtEl>
                                        <p:attrNameLst>
                                          <p:attrName>style.visibility</p:attrName>
                                        </p:attrNameLst>
                                      </p:cBhvr>
                                      <p:to>
                                        <p:strVal val="visible"/>
                                      </p:to>
                                    </p:set>
                                    <p:anim calcmode="lin" valueType="num">
                                      <p:cBhvr additive="base">
                                        <p:cTn id="145" dur="500" fill="hold"/>
                                        <p:tgtEl>
                                          <p:spTgt spid="26653"/>
                                        </p:tgtEl>
                                        <p:attrNameLst>
                                          <p:attrName>ppt_x</p:attrName>
                                        </p:attrNameLst>
                                      </p:cBhvr>
                                      <p:tavLst>
                                        <p:tav tm="0">
                                          <p:val>
                                            <p:strVal val="#ppt_x"/>
                                          </p:val>
                                        </p:tav>
                                        <p:tav tm="100000">
                                          <p:val>
                                            <p:strVal val="#ppt_x"/>
                                          </p:val>
                                        </p:tav>
                                      </p:tavLst>
                                    </p:anim>
                                    <p:anim calcmode="lin" valueType="num">
                                      <p:cBhvr additive="base">
                                        <p:cTn id="146" dur="500" fill="hold"/>
                                        <p:tgtEl>
                                          <p:spTgt spid="26653"/>
                                        </p:tgtEl>
                                        <p:attrNameLst>
                                          <p:attrName>ppt_y</p:attrName>
                                        </p:attrNameLst>
                                      </p:cBhvr>
                                      <p:tavLst>
                                        <p:tav tm="0">
                                          <p:val>
                                            <p:strVal val="0-#ppt_h/2"/>
                                          </p:val>
                                        </p:tav>
                                        <p:tav tm="100000">
                                          <p:val>
                                            <p:strVal val="#ppt_y"/>
                                          </p:val>
                                        </p:tav>
                                      </p:tavLst>
                                    </p:anim>
                                  </p:childTnLst>
                                </p:cTn>
                              </p:par>
                              <p:par>
                                <p:cTn id="147" presetID="2" presetClass="entr" presetSubtype="2" fill="hold" nodeType="withEffect">
                                  <p:stCondLst>
                                    <p:cond delay="0"/>
                                  </p:stCondLst>
                                  <p:childTnLst>
                                    <p:set>
                                      <p:cBhvr>
                                        <p:cTn id="148" dur="1" fill="hold">
                                          <p:stCondLst>
                                            <p:cond delay="0"/>
                                          </p:stCondLst>
                                        </p:cTn>
                                        <p:tgtEl>
                                          <p:spTgt spid="26659"/>
                                        </p:tgtEl>
                                        <p:attrNameLst>
                                          <p:attrName>style.visibility</p:attrName>
                                        </p:attrNameLst>
                                      </p:cBhvr>
                                      <p:to>
                                        <p:strVal val="visible"/>
                                      </p:to>
                                    </p:set>
                                    <p:anim calcmode="lin" valueType="num">
                                      <p:cBhvr additive="base">
                                        <p:cTn id="149" dur="500" fill="hold"/>
                                        <p:tgtEl>
                                          <p:spTgt spid="26659"/>
                                        </p:tgtEl>
                                        <p:attrNameLst>
                                          <p:attrName>ppt_x</p:attrName>
                                        </p:attrNameLst>
                                      </p:cBhvr>
                                      <p:tavLst>
                                        <p:tav tm="0">
                                          <p:val>
                                            <p:strVal val="1+#ppt_w/2"/>
                                          </p:val>
                                        </p:tav>
                                        <p:tav tm="100000">
                                          <p:val>
                                            <p:strVal val="#ppt_x"/>
                                          </p:val>
                                        </p:tav>
                                      </p:tavLst>
                                    </p:anim>
                                    <p:anim calcmode="lin" valueType="num">
                                      <p:cBhvr additive="base">
                                        <p:cTn id="150" dur="500" fill="hold"/>
                                        <p:tgtEl>
                                          <p:spTgt spid="26659"/>
                                        </p:tgtEl>
                                        <p:attrNameLst>
                                          <p:attrName>ppt_y</p:attrName>
                                        </p:attrNameLst>
                                      </p:cBhvr>
                                      <p:tavLst>
                                        <p:tav tm="0">
                                          <p:val>
                                            <p:strVal val="#ppt_y"/>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0"/>
                                          </p:stCondLst>
                                        </p:cTn>
                                        <p:tgtEl>
                                          <p:spTgt spid="26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a:extLst>
              <a:ext uri="{FF2B5EF4-FFF2-40B4-BE49-F238E27FC236}">
                <a16:creationId xmlns:a16="http://schemas.microsoft.com/office/drawing/2014/main" id="{6B45918B-9F83-8317-DF95-CC3338B10AAC}"/>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3923A82B-FC90-4476-B1D5-86B99CF28A21}" type="datetime1">
              <a:rPr kumimoji="0" lang="zh-CN" altLang="en-US"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rPr>
              <a:pPr marL="0" marR="0" lvl="0" indent="0" algn="l" defTabSz="914400" rtl="0" eaLnBrk="0" fontAlgn="base" latinLnBrk="0" hangingPunct="0">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16" name="页脚占位符 4">
            <a:extLst>
              <a:ext uri="{FF2B5EF4-FFF2-40B4-BE49-F238E27FC236}">
                <a16:creationId xmlns:a16="http://schemas.microsoft.com/office/drawing/2014/main" id="{53ACD4ED-2869-75C4-9F2E-65FEFBE0415C}"/>
              </a:ext>
            </a:extLst>
          </p:cNvPr>
          <p:cNvSpPr>
            <a:spLocks noGrp="1"/>
          </p:cNvSpPr>
          <p:nvPr>
            <p:ph type="ftr" sz="quarter" idx="11"/>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ctr" defTabSz="457200" rtl="0" eaLnBrk="1" latinLnBrk="0" hangingPunct="1">
              <a:defRPr sz="14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t>频率分析法--稳定裕度(Stability margin)</a:t>
            </a:r>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301060" name="灯片编号占位符 5">
            <a:extLst>
              <a:ext uri="{FF2B5EF4-FFF2-40B4-BE49-F238E27FC236}">
                <a16:creationId xmlns:a16="http://schemas.microsoft.com/office/drawing/2014/main" id="{DC5693EA-6179-31F1-40F4-74C49C87AA50}"/>
              </a:ext>
            </a:extLst>
          </p:cNvPr>
          <p:cNvSpPr>
            <a:spLocks noGrp="1" noChangeArrowheads="1"/>
          </p:cNvSpPr>
          <p:nvPr>
            <p:ph type="sldNum" sz="quarter" idx="12"/>
          </p:nvPr>
        </p:nvSpPr>
        <p:spPr bwMode="auto">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457200" rtl="0" eaLnBrk="1" latinLnBrk="0" hangingPunct="1">
              <a:defRPr sz="2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823B69F-D52A-40EC-952A-7887022662B1}" type="slidenum">
              <a:rPr lang="en-US" altLang="zh-CN" smtClean="0"/>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0" lang="en-US" altLang="zh-CN" sz="2000" b="0" i="0" u="none" strike="noStrike" kern="1200" cap="none" spc="0" normalizeH="0" baseline="0" noProof="0">
              <a:ln>
                <a:noFill/>
              </a:ln>
              <a:solidFill>
                <a:srgbClr val="2A3D7A"/>
              </a:solidFill>
              <a:effectLst/>
              <a:uLnTx/>
              <a:uFillTx/>
              <a:latin typeface="Comic Sans MS" panose="030F0702030302020204" pitchFamily="66" charset="0"/>
              <a:ea typeface="宋体" panose="02010600030101010101" pitchFamily="2" charset="-122"/>
              <a:cs typeface="+mn-cs"/>
            </a:endParaRPr>
          </a:p>
        </p:txBody>
      </p:sp>
      <p:grpSp>
        <p:nvGrpSpPr>
          <p:cNvPr id="301061" name="Group 14">
            <a:extLst>
              <a:ext uri="{FF2B5EF4-FFF2-40B4-BE49-F238E27FC236}">
                <a16:creationId xmlns:a16="http://schemas.microsoft.com/office/drawing/2014/main" id="{AA5F5768-2054-DE28-40DC-C98EB4809232}"/>
              </a:ext>
            </a:extLst>
          </p:cNvPr>
          <p:cNvGrpSpPr>
            <a:grpSpLocks/>
          </p:cNvGrpSpPr>
          <p:nvPr/>
        </p:nvGrpSpPr>
        <p:grpSpPr bwMode="auto">
          <a:xfrm>
            <a:off x="247650" y="639763"/>
            <a:ext cx="8810625" cy="1878012"/>
            <a:chOff x="210" y="403"/>
            <a:chExt cx="5550" cy="1183"/>
          </a:xfrm>
        </p:grpSpPr>
        <p:sp>
          <p:nvSpPr>
            <p:cNvPr id="301072" name="Rectangle 2">
              <a:extLst>
                <a:ext uri="{FF2B5EF4-FFF2-40B4-BE49-F238E27FC236}">
                  <a16:creationId xmlns:a16="http://schemas.microsoft.com/office/drawing/2014/main" id="{3096AC4F-9369-6136-75E5-4018E545B204}"/>
                </a:ext>
              </a:extLst>
            </p:cNvPr>
            <p:cNvSpPr>
              <a:spLocks noChangeArrowheads="1"/>
            </p:cNvSpPr>
            <p:nvPr/>
          </p:nvSpPr>
          <p:spPr bwMode="auto">
            <a:xfrm>
              <a:off x="210" y="403"/>
              <a:ext cx="5550"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rPr>
                <a:t>[</a:t>
              </a:r>
              <a:r>
                <a:rPr kumimoji="0" lang="zh-CN" altLang="zh-CN" sz="2400" b="1" i="0" u="none" strike="noStrike" kern="1200" cap="none" spc="0" normalizeH="0" baseline="0" noProof="0">
                  <a:ln>
                    <a:noFill/>
                  </a:ln>
                  <a:solidFill>
                    <a:srgbClr val="FF3300"/>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rPr>
                <a:t>例</a:t>
              </a:r>
              <a:r>
                <a:rPr kumimoji="0" lang="en-GB" altLang="zh-CN" sz="2400" b="1" i="0" u="none" strike="noStrike" kern="1200" cap="none" spc="0" normalizeH="0" baseline="0" noProof="0">
                  <a:ln>
                    <a:noFill/>
                  </a:ln>
                  <a:solidFill>
                    <a:srgbClr val="FF3300"/>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rPr>
                <a:t>5-19]</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rPr>
                <a:t>设单位反馈系统对数幅频特性如图所示</a:t>
              </a:r>
              <a:r>
                <a:rPr kumimoji="0" lang="en-GB"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rPr>
                <a:t>(</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rPr>
                <a:t>最小相位系统</a:t>
              </a:r>
              <a:r>
                <a:rPr kumimoji="0" lang="en-GB"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rPr>
                <a:t>)</a:t>
              </a:r>
              <a:endParaRPr kumimoji="0" lang="zh-CN" altLang="en-US"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endParaRP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rPr>
                <a:t></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写出系统的开环传递函数</a:t>
              </a:r>
              <a:r>
                <a:rPr kumimoji="0" lang="zh-CN" altLang="en-US"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a:t>
              </a:r>
              <a:endParaRPr kumimoji="0" lang="en-US"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rPr>
                <a:t></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判别系统的稳定性</a:t>
              </a:r>
              <a:r>
                <a:rPr kumimoji="0" lang="zh-CN" altLang="en-US"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a:t>
              </a: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rPr>
                <a:t></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如果系统是稳定的，则求</a:t>
              </a:r>
              <a:r>
                <a:rPr kumimoji="0" lang="en-US"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    </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        的稳态误差。</a:t>
              </a:r>
              <a:endPar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endParaRPr>
            </a:p>
          </p:txBody>
        </p:sp>
        <p:graphicFrame>
          <p:nvGraphicFramePr>
            <p:cNvPr id="301073" name="Object 3">
              <a:extLst>
                <a:ext uri="{FF2B5EF4-FFF2-40B4-BE49-F238E27FC236}">
                  <a16:creationId xmlns:a16="http://schemas.microsoft.com/office/drawing/2014/main" id="{4C066DD6-81EE-4795-B2D8-ADAFAF5145A0}"/>
                </a:ext>
              </a:extLst>
            </p:cNvPr>
            <p:cNvGraphicFramePr>
              <a:graphicFrameLocks noChangeAspect="1"/>
            </p:cNvGraphicFramePr>
            <p:nvPr/>
          </p:nvGraphicFramePr>
          <p:xfrm>
            <a:off x="2556" y="1282"/>
            <a:ext cx="717" cy="304"/>
          </p:xfrm>
          <a:graphic>
            <a:graphicData uri="http://schemas.openxmlformats.org/presentationml/2006/ole">
              <mc:AlternateContent xmlns:mc="http://schemas.openxmlformats.org/markup-compatibility/2006">
                <mc:Choice xmlns:v="urn:schemas-microsoft-com:vml" Requires="v">
                  <p:oleObj r:id="rId2" imgW="469900" imgH="203200" progId="Equation.DSMT4">
                    <p:embed/>
                  </p:oleObj>
                </mc:Choice>
                <mc:Fallback>
                  <p:oleObj r:id="rId2" imgW="469900" imgH="203200" progId="Equation.DSMT4">
                    <p:embed/>
                    <p:pic>
                      <p:nvPicPr>
                        <p:cNvPr id="301073" name="Object 3">
                          <a:extLst>
                            <a:ext uri="{FF2B5EF4-FFF2-40B4-BE49-F238E27FC236}">
                              <a16:creationId xmlns:a16="http://schemas.microsoft.com/office/drawing/2014/main" id="{4C066DD6-81EE-4795-B2D8-ADAFAF514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 y="1282"/>
                          <a:ext cx="71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7652" name="Rectangle 4">
            <a:extLst>
              <a:ext uri="{FF2B5EF4-FFF2-40B4-BE49-F238E27FC236}">
                <a16:creationId xmlns:a16="http://schemas.microsoft.com/office/drawing/2014/main" id="{4FE2DB40-A782-1742-D399-841F42D777FE}"/>
              </a:ext>
            </a:extLst>
          </p:cNvPr>
          <p:cNvSpPr>
            <a:spLocks noChangeArrowheads="1"/>
          </p:cNvSpPr>
          <p:nvPr/>
        </p:nvSpPr>
        <p:spPr bwMode="auto">
          <a:xfrm>
            <a:off x="461963" y="2503488"/>
            <a:ext cx="6694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1" i="0" u="none" strike="noStrike" kern="1200" cap="none" spc="0" normalizeH="0" baseline="0" noProof="0">
                <a:ln>
                  <a:noFill/>
                </a:ln>
                <a:solidFill>
                  <a:srgbClr val="FF3300"/>
                </a:solidFill>
                <a:effectLst/>
                <a:uLnTx/>
                <a:uFillTx/>
                <a:latin typeface="Comic Sans MS" panose="030F0702030302020204" pitchFamily="66" charset="0"/>
                <a:ea typeface="宋体" panose="02010600030101010101" pitchFamily="2" charset="-122"/>
                <a:cs typeface="+mn-cs"/>
              </a:rPr>
              <a:t>解：</a:t>
            </a:r>
            <a:r>
              <a:rPr kumimoji="0" lang="zh-CN" altLang="zh-CN" sz="2400" b="1" i="0" u="none" strike="noStrike" kern="1200" cap="none" spc="0" normalizeH="0" baseline="0" noProof="0">
                <a:ln>
                  <a:noFill/>
                </a:ln>
                <a:solidFill>
                  <a:srgbClr val="FF3300"/>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rPr>
              <a:t></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由图得转折频率：</a:t>
            </a:r>
            <a:r>
              <a:rPr kumimoji="0" lang="el-GR" altLang="zh-CN" sz="2400" b="0" i="1"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ω</a:t>
            </a:r>
            <a:r>
              <a:rPr kumimoji="0" lang="en-US" altLang="zh-CN" sz="2400" b="0" i="1"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 </a:t>
            </a:r>
            <a:r>
              <a:rPr kumimoji="0" lang="en-US"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 </a:t>
            </a:r>
            <a:r>
              <a:rPr kumimoji="0" lang="en-GB"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0.01,  0.1,  5,</a:t>
            </a:r>
            <a:endParaRPr kumimoji="0" lang="en-US"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endParaRPr>
          </a:p>
        </p:txBody>
      </p:sp>
      <p:graphicFrame>
        <p:nvGraphicFramePr>
          <p:cNvPr id="27653" name="Object 5">
            <a:extLst>
              <a:ext uri="{FF2B5EF4-FFF2-40B4-BE49-F238E27FC236}">
                <a16:creationId xmlns:a16="http://schemas.microsoft.com/office/drawing/2014/main" id="{CB858C47-5368-E2D5-A839-4E02CA3F2B75}"/>
              </a:ext>
            </a:extLst>
          </p:cNvPr>
          <p:cNvGraphicFramePr>
            <a:graphicFrameLocks noChangeAspect="1"/>
          </p:cNvGraphicFramePr>
          <p:nvPr/>
        </p:nvGraphicFramePr>
        <p:xfrm>
          <a:off x="2689225" y="3413125"/>
          <a:ext cx="3790950" cy="1371600"/>
        </p:xfrm>
        <a:graphic>
          <a:graphicData uri="http://schemas.openxmlformats.org/presentationml/2006/ole">
            <mc:AlternateContent xmlns:mc="http://schemas.openxmlformats.org/markup-compatibility/2006">
              <mc:Choice xmlns:v="urn:schemas-microsoft-com:vml" Requires="v">
                <p:oleObj r:id="rId4" imgW="1981200" imgH="762000" progId="Equation.DSMT4">
                  <p:embed/>
                </p:oleObj>
              </mc:Choice>
              <mc:Fallback>
                <p:oleObj r:id="rId4" imgW="1981200" imgH="762000" progId="Equation.DSMT4">
                  <p:embed/>
                  <p:pic>
                    <p:nvPicPr>
                      <p:cNvPr id="27653" name="Object 5">
                        <a:extLst>
                          <a:ext uri="{FF2B5EF4-FFF2-40B4-BE49-F238E27FC236}">
                            <a16:creationId xmlns:a16="http://schemas.microsoft.com/office/drawing/2014/main" id="{CB858C47-5368-E2D5-A839-4E02CA3F2B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9225" y="3413125"/>
                        <a:ext cx="37909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4" name="Object 6">
            <a:extLst>
              <a:ext uri="{FF2B5EF4-FFF2-40B4-BE49-F238E27FC236}">
                <a16:creationId xmlns:a16="http://schemas.microsoft.com/office/drawing/2014/main" id="{C8B17C7B-07C8-FEE9-D580-7A3B3F0156AF}"/>
              </a:ext>
            </a:extLst>
          </p:cNvPr>
          <p:cNvGraphicFramePr>
            <a:graphicFrameLocks noChangeAspect="1"/>
          </p:cNvGraphicFramePr>
          <p:nvPr/>
        </p:nvGraphicFramePr>
        <p:xfrm>
          <a:off x="990600" y="4846638"/>
          <a:ext cx="7065963" cy="795337"/>
        </p:xfrm>
        <a:graphic>
          <a:graphicData uri="http://schemas.openxmlformats.org/presentationml/2006/ole">
            <mc:AlternateContent xmlns:mc="http://schemas.openxmlformats.org/markup-compatibility/2006">
              <mc:Choice xmlns:v="urn:schemas-microsoft-com:vml" Requires="v">
                <p:oleObj r:id="rId6" imgW="4290738" imgH="444307" progId="Equation.DSMT4">
                  <p:embed/>
                </p:oleObj>
              </mc:Choice>
              <mc:Fallback>
                <p:oleObj r:id="rId6" imgW="4290738" imgH="444307" progId="Equation.DSMT4">
                  <p:embed/>
                  <p:pic>
                    <p:nvPicPr>
                      <p:cNvPr id="27654" name="Object 6">
                        <a:extLst>
                          <a:ext uri="{FF2B5EF4-FFF2-40B4-BE49-F238E27FC236}">
                            <a16:creationId xmlns:a16="http://schemas.microsoft.com/office/drawing/2014/main" id="{C8B17C7B-07C8-FEE9-D580-7A3B3F0156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846638"/>
                        <a:ext cx="706596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5" name="Object 7">
            <a:extLst>
              <a:ext uri="{FF2B5EF4-FFF2-40B4-BE49-F238E27FC236}">
                <a16:creationId xmlns:a16="http://schemas.microsoft.com/office/drawing/2014/main" id="{0204361D-E02E-9A93-1F59-13F2E8D94426}"/>
              </a:ext>
            </a:extLst>
          </p:cNvPr>
          <p:cNvGraphicFramePr>
            <a:graphicFrameLocks noChangeAspect="1"/>
          </p:cNvGraphicFramePr>
          <p:nvPr/>
        </p:nvGraphicFramePr>
        <p:xfrm>
          <a:off x="927100" y="5726113"/>
          <a:ext cx="1211263" cy="725487"/>
        </p:xfrm>
        <a:graphic>
          <a:graphicData uri="http://schemas.openxmlformats.org/presentationml/2006/ole">
            <mc:AlternateContent xmlns:mc="http://schemas.openxmlformats.org/markup-compatibility/2006">
              <mc:Choice xmlns:v="urn:schemas-microsoft-com:vml" Requires="v">
                <p:oleObj r:id="rId8" imgW="647700" imgH="393700" progId="Equation.DSMT4">
                  <p:embed/>
                </p:oleObj>
              </mc:Choice>
              <mc:Fallback>
                <p:oleObj r:id="rId8" imgW="647700" imgH="393700" progId="Equation.DSMT4">
                  <p:embed/>
                  <p:pic>
                    <p:nvPicPr>
                      <p:cNvPr id="27655" name="Object 7">
                        <a:extLst>
                          <a:ext uri="{FF2B5EF4-FFF2-40B4-BE49-F238E27FC236}">
                            <a16:creationId xmlns:a16="http://schemas.microsoft.com/office/drawing/2014/main" id="{0204361D-E02E-9A93-1F59-13F2E8D9442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7100" y="5726113"/>
                        <a:ext cx="1211263"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6" name="Object 8">
            <a:extLst>
              <a:ext uri="{FF2B5EF4-FFF2-40B4-BE49-F238E27FC236}">
                <a16:creationId xmlns:a16="http://schemas.microsoft.com/office/drawing/2014/main" id="{E2C4C5B9-95AA-6181-7D2C-2AB036154DE7}"/>
              </a:ext>
            </a:extLst>
          </p:cNvPr>
          <p:cNvGraphicFramePr>
            <a:graphicFrameLocks noChangeAspect="1"/>
          </p:cNvGraphicFramePr>
          <p:nvPr/>
        </p:nvGraphicFramePr>
        <p:xfrm>
          <a:off x="3276600" y="5892800"/>
          <a:ext cx="1042988" cy="328613"/>
        </p:xfrm>
        <a:graphic>
          <a:graphicData uri="http://schemas.openxmlformats.org/presentationml/2006/ole">
            <mc:AlternateContent xmlns:mc="http://schemas.openxmlformats.org/markup-compatibility/2006">
              <mc:Choice xmlns:v="urn:schemas-microsoft-com:vml" Requires="v">
                <p:oleObj r:id="rId10" imgW="470104" imgH="177877" progId="Equation.3">
                  <p:embed/>
                </p:oleObj>
              </mc:Choice>
              <mc:Fallback>
                <p:oleObj r:id="rId10" imgW="470104" imgH="177877" progId="Equation.3">
                  <p:embed/>
                  <p:pic>
                    <p:nvPicPr>
                      <p:cNvPr id="27656" name="Object 8">
                        <a:extLst>
                          <a:ext uri="{FF2B5EF4-FFF2-40B4-BE49-F238E27FC236}">
                            <a16:creationId xmlns:a16="http://schemas.microsoft.com/office/drawing/2014/main" id="{E2C4C5B9-95AA-6181-7D2C-2AB036154D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6600" y="5892800"/>
                        <a:ext cx="1042988" cy="328613"/>
                      </a:xfrm>
                      <a:prstGeom prst="rect">
                        <a:avLst/>
                      </a:prstGeom>
                      <a:solidFill>
                        <a:srgbClr val="E0F2C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7" name="Object 9">
            <a:extLst>
              <a:ext uri="{FF2B5EF4-FFF2-40B4-BE49-F238E27FC236}">
                <a16:creationId xmlns:a16="http://schemas.microsoft.com/office/drawing/2014/main" id="{2F26F537-5FAD-A951-5E64-ACC7A242A043}"/>
              </a:ext>
            </a:extLst>
          </p:cNvPr>
          <p:cNvGraphicFramePr>
            <a:graphicFrameLocks noChangeAspect="1"/>
          </p:cNvGraphicFramePr>
          <p:nvPr/>
        </p:nvGraphicFramePr>
        <p:xfrm>
          <a:off x="5486400" y="5740400"/>
          <a:ext cx="3059113" cy="744538"/>
        </p:xfrm>
        <a:graphic>
          <a:graphicData uri="http://schemas.openxmlformats.org/presentationml/2006/ole">
            <mc:AlternateContent xmlns:mc="http://schemas.openxmlformats.org/markup-compatibility/2006">
              <mc:Choice xmlns:v="urn:schemas-microsoft-com:vml" Requires="v">
                <p:oleObj r:id="rId12" imgW="1727950" imgH="419282" progId="Equation.3">
                  <p:embed/>
                </p:oleObj>
              </mc:Choice>
              <mc:Fallback>
                <p:oleObj r:id="rId12" imgW="1727950" imgH="419282" progId="Equation.3">
                  <p:embed/>
                  <p:pic>
                    <p:nvPicPr>
                      <p:cNvPr id="27657" name="Object 9">
                        <a:extLst>
                          <a:ext uri="{FF2B5EF4-FFF2-40B4-BE49-F238E27FC236}">
                            <a16:creationId xmlns:a16="http://schemas.microsoft.com/office/drawing/2014/main" id="{2F26F537-5FAD-A951-5E64-ACC7A242A04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86400" y="5740400"/>
                        <a:ext cx="3059113" cy="744538"/>
                      </a:xfrm>
                      <a:prstGeom prst="rect">
                        <a:avLst/>
                      </a:prstGeom>
                      <a:solidFill>
                        <a:srgbClr val="E0F2C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8" name="Rectangle 10">
            <a:extLst>
              <a:ext uri="{FF2B5EF4-FFF2-40B4-BE49-F238E27FC236}">
                <a16:creationId xmlns:a16="http://schemas.microsoft.com/office/drawing/2014/main" id="{89820DC9-06AD-48F1-2745-21C44A7CE22E}"/>
              </a:ext>
            </a:extLst>
          </p:cNvPr>
          <p:cNvSpPr>
            <a:spLocks noChangeArrowheads="1"/>
          </p:cNvSpPr>
          <p:nvPr/>
        </p:nvSpPr>
        <p:spPr bwMode="auto">
          <a:xfrm>
            <a:off x="2347913" y="5500688"/>
            <a:ext cx="5857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 </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sym typeface="Wingdings" panose="05000000000000000000" pitchFamily="2" charset="2"/>
              </a:rPr>
              <a:t></a:t>
            </a:r>
          </a:p>
        </p:txBody>
      </p:sp>
      <p:sp>
        <p:nvSpPr>
          <p:cNvPr id="27659" name="Rectangle 11">
            <a:extLst>
              <a:ext uri="{FF2B5EF4-FFF2-40B4-BE49-F238E27FC236}">
                <a16:creationId xmlns:a16="http://schemas.microsoft.com/office/drawing/2014/main" id="{3E638CEE-A912-F9FB-80B9-44ABD12ED7DE}"/>
              </a:ext>
            </a:extLst>
          </p:cNvPr>
          <p:cNvSpPr>
            <a:spLocks noChangeArrowheads="1"/>
          </p:cNvSpPr>
          <p:nvPr/>
        </p:nvSpPr>
        <p:spPr bwMode="auto">
          <a:xfrm>
            <a:off x="4648200" y="5500688"/>
            <a:ext cx="5857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 </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sym typeface="Wingdings" panose="05000000000000000000" pitchFamily="2" charset="2"/>
              </a:rPr>
              <a:t></a:t>
            </a:r>
          </a:p>
        </p:txBody>
      </p:sp>
      <p:sp>
        <p:nvSpPr>
          <p:cNvPr id="27660" name="Text Box 12">
            <a:extLst>
              <a:ext uri="{FF2B5EF4-FFF2-40B4-BE49-F238E27FC236}">
                <a16:creationId xmlns:a16="http://schemas.microsoft.com/office/drawing/2014/main" id="{19469936-50A7-5716-01E2-98218C912147}"/>
              </a:ext>
            </a:extLst>
          </p:cNvPr>
          <p:cNvSpPr txBox="1">
            <a:spLocks noChangeArrowheads="1"/>
          </p:cNvSpPr>
          <p:nvPr/>
        </p:nvSpPr>
        <p:spPr bwMode="auto">
          <a:xfrm>
            <a:off x="503238" y="3014663"/>
            <a:ext cx="752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依照</a:t>
            </a:r>
            <a:r>
              <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转折频率及</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特性斜率变化</a:t>
            </a:r>
            <a:r>
              <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确定传递函数形式</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a:t>
            </a:r>
          </a:p>
        </p:txBody>
      </p:sp>
      <p:sp>
        <p:nvSpPr>
          <p:cNvPr id="27663" name="Text Box 15">
            <a:extLst>
              <a:ext uri="{FF2B5EF4-FFF2-40B4-BE49-F238E27FC236}">
                <a16:creationId xmlns:a16="http://schemas.microsoft.com/office/drawing/2014/main" id="{14834CD5-B8EA-AEB7-FC28-E92CEB31FDA8}"/>
              </a:ext>
            </a:extLst>
          </p:cNvPr>
          <p:cNvSpPr txBox="1">
            <a:spLocks noChangeArrowheads="1"/>
          </p:cNvSpPr>
          <p:nvPr/>
        </p:nvSpPr>
        <p:spPr bwMode="auto">
          <a:xfrm>
            <a:off x="506413" y="4360863"/>
            <a:ext cx="3108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写出对数幅频特性：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slide(fromBottom)">
                                      <p:cBhvr>
                                        <p:cTn id="7" dur="500"/>
                                        <p:tgtEl>
                                          <p:spTgt spid="27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766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27653"/>
                                        </p:tgtEl>
                                        <p:attrNameLst>
                                          <p:attrName>style.visibility</p:attrName>
                                        </p:attrNameLst>
                                      </p:cBhvr>
                                      <p:to>
                                        <p:strVal val="visible"/>
                                      </p:to>
                                    </p:set>
                                    <p:animEffect transition="in" filter="slide(fromBottom)">
                                      <p:cBhvr>
                                        <p:cTn id="16" dur="500"/>
                                        <p:tgtEl>
                                          <p:spTgt spid="2765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766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27654"/>
                                        </p:tgtEl>
                                        <p:attrNameLst>
                                          <p:attrName>style.visibility</p:attrName>
                                        </p:attrNameLst>
                                      </p:cBhvr>
                                      <p:to>
                                        <p:strVal val="visible"/>
                                      </p:to>
                                    </p:set>
                                    <p:animEffect transition="in" filter="slide(fromBottom)">
                                      <p:cBhvr>
                                        <p:cTn id="25" dur="500"/>
                                        <p:tgtEl>
                                          <p:spTgt spid="2765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27655"/>
                                        </p:tgtEl>
                                        <p:attrNameLst>
                                          <p:attrName>style.visibility</p:attrName>
                                        </p:attrNameLst>
                                      </p:cBhvr>
                                      <p:to>
                                        <p:strVal val="visible"/>
                                      </p:to>
                                    </p:set>
                                    <p:animEffect transition="in" filter="slide(fromBottom)">
                                      <p:cBhvr>
                                        <p:cTn id="30" dur="500"/>
                                        <p:tgtEl>
                                          <p:spTgt spid="2765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nodeType="clickEffect">
                                  <p:stCondLst>
                                    <p:cond delay="0"/>
                                  </p:stCondLst>
                                  <p:childTnLst>
                                    <p:set>
                                      <p:cBhvr>
                                        <p:cTn id="34" dur="1" fill="hold">
                                          <p:stCondLst>
                                            <p:cond delay="0"/>
                                          </p:stCondLst>
                                        </p:cTn>
                                        <p:tgtEl>
                                          <p:spTgt spid="27658"/>
                                        </p:tgtEl>
                                        <p:attrNameLst>
                                          <p:attrName>style.visibility</p:attrName>
                                        </p:attrNameLst>
                                      </p:cBhvr>
                                      <p:to>
                                        <p:strVal val="visible"/>
                                      </p:to>
                                    </p:set>
                                    <p:animEffect transition="in" filter="slide(fromBottom)">
                                      <p:cBhvr>
                                        <p:cTn id="35" dur="500"/>
                                        <p:tgtEl>
                                          <p:spTgt spid="2765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27656"/>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nodeType="clickEffect">
                                  <p:stCondLst>
                                    <p:cond delay="0"/>
                                  </p:stCondLst>
                                  <p:childTnLst>
                                    <p:set>
                                      <p:cBhvr>
                                        <p:cTn id="43" dur="1" fill="hold">
                                          <p:stCondLst>
                                            <p:cond delay="0"/>
                                          </p:stCondLst>
                                        </p:cTn>
                                        <p:tgtEl>
                                          <p:spTgt spid="27659"/>
                                        </p:tgtEl>
                                        <p:attrNameLst>
                                          <p:attrName>style.visibility</p:attrName>
                                        </p:attrNameLst>
                                      </p:cBhvr>
                                      <p:to>
                                        <p:strVal val="visible"/>
                                      </p:to>
                                    </p:set>
                                    <p:animEffect transition="in" filter="slide(fromBottom)">
                                      <p:cBhvr>
                                        <p:cTn id="44" dur="500"/>
                                        <p:tgtEl>
                                          <p:spTgt spid="2765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4" fill="hold" nodeType="clickEffect">
                                  <p:stCondLst>
                                    <p:cond delay="0"/>
                                  </p:stCondLst>
                                  <p:childTnLst>
                                    <p:set>
                                      <p:cBhvr>
                                        <p:cTn id="48" dur="1" fill="hold">
                                          <p:stCondLst>
                                            <p:cond delay="0"/>
                                          </p:stCondLst>
                                        </p:cTn>
                                        <p:tgtEl>
                                          <p:spTgt spid="27657"/>
                                        </p:tgtEl>
                                        <p:attrNameLst>
                                          <p:attrName>style.visibility</p:attrName>
                                        </p:attrNameLst>
                                      </p:cBhvr>
                                      <p:to>
                                        <p:strVal val="visible"/>
                                      </p:to>
                                    </p:set>
                                    <p:animEffect transition="in" filter="slide(fromBottom)">
                                      <p:cBhvr>
                                        <p:cTn id="49" dur="500"/>
                                        <p:tgtEl>
                                          <p:spTgt spid="27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utoUpdateAnimBg="0"/>
      <p:bldP spid="27658" grpId="0" autoUpdateAnimBg="0"/>
      <p:bldP spid="27659" grpId="0" autoUpdateAnimBg="0"/>
      <p:bldP spid="27660" grpId="0" autoUpdateAnimBg="0"/>
      <p:bldP spid="2766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占位符 3">
            <a:extLst>
              <a:ext uri="{FF2B5EF4-FFF2-40B4-BE49-F238E27FC236}">
                <a16:creationId xmlns:a16="http://schemas.microsoft.com/office/drawing/2014/main" id="{60B0A1D2-70D0-9E30-CC16-04CBB8513F12}"/>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16367E61-4CFD-422F-B350-A4F49930FE55}" type="datetime1">
              <a:rPr kumimoji="0" lang="zh-CN" altLang="en-US"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rPr>
              <a:pPr marL="0" marR="0" lvl="0" indent="0" algn="l" defTabSz="914400" rtl="0" eaLnBrk="0" fontAlgn="base" latinLnBrk="0" hangingPunct="0">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29" name="页脚占位符 4">
            <a:extLst>
              <a:ext uri="{FF2B5EF4-FFF2-40B4-BE49-F238E27FC236}">
                <a16:creationId xmlns:a16="http://schemas.microsoft.com/office/drawing/2014/main" id="{0C118F0E-D25B-3C62-6F3D-C822A6BF9B68}"/>
              </a:ext>
            </a:extLst>
          </p:cNvPr>
          <p:cNvSpPr>
            <a:spLocks noGrp="1"/>
          </p:cNvSpPr>
          <p:nvPr>
            <p:ph type="ftr" sz="quarter" idx="11"/>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ctr" defTabSz="457200" rtl="0" eaLnBrk="1" latinLnBrk="0" hangingPunct="1">
              <a:defRPr sz="14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t>频率分析法--稳定裕度(Stability margin)</a:t>
            </a:r>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302084" name="灯片编号占位符 5">
            <a:extLst>
              <a:ext uri="{FF2B5EF4-FFF2-40B4-BE49-F238E27FC236}">
                <a16:creationId xmlns:a16="http://schemas.microsoft.com/office/drawing/2014/main" id="{9648ABA5-0856-E9B2-67C8-9CFA269218A1}"/>
              </a:ext>
            </a:extLst>
          </p:cNvPr>
          <p:cNvSpPr>
            <a:spLocks noGrp="1" noChangeArrowheads="1"/>
          </p:cNvSpPr>
          <p:nvPr>
            <p:ph type="sldNum" sz="quarter" idx="12"/>
          </p:nvPr>
        </p:nvSpPr>
        <p:spPr bwMode="auto">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457200" rtl="0" eaLnBrk="1" latinLnBrk="0" hangingPunct="1">
              <a:defRPr sz="2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823B69F-D52A-40EC-952A-7887022662B1}" type="slidenum">
              <a:rPr lang="en-US" altLang="zh-CN" smtClean="0"/>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en-US" altLang="zh-CN" sz="2000" b="0" i="0" u="none" strike="noStrike" kern="1200" cap="none" spc="0" normalizeH="0" baseline="0" noProof="0">
              <a:ln>
                <a:noFill/>
              </a:ln>
              <a:solidFill>
                <a:srgbClr val="2A3D7A"/>
              </a:solidFill>
              <a:effectLst/>
              <a:uLnTx/>
              <a:uFillTx/>
              <a:latin typeface="Comic Sans MS" panose="030F0702030302020204" pitchFamily="66" charset="0"/>
              <a:ea typeface="宋体" panose="02010600030101010101" pitchFamily="2" charset="-122"/>
              <a:cs typeface="+mn-cs"/>
            </a:endParaRPr>
          </a:p>
        </p:txBody>
      </p:sp>
      <p:pic>
        <p:nvPicPr>
          <p:cNvPr id="302085" name="Picture 2" descr="信纸">
            <a:extLst>
              <a:ext uri="{FF2B5EF4-FFF2-40B4-BE49-F238E27FC236}">
                <a16:creationId xmlns:a16="http://schemas.microsoft.com/office/drawing/2014/main" id="{C520272D-0E69-8BAC-2521-546E2E8CE988}"/>
              </a:ext>
            </a:extLst>
          </p:cNvPr>
          <p:cNvPicPr>
            <a:picLocks noChangeArrowheads="1"/>
          </p:cNvPicPr>
          <p:nvPr/>
        </p:nvPicPr>
        <p:blipFill>
          <a:blip r:embed="rId2">
            <a:extLst>
              <a:ext uri="{28A0092B-C50C-407E-A947-70E740481C1C}">
                <a14:useLocalDpi xmlns:a14="http://schemas.microsoft.com/office/drawing/2010/main" val="0"/>
              </a:ext>
            </a:extLst>
          </a:blip>
          <a:srcRect l="6062" t="3525" r="3876" b="5928"/>
          <a:stretch>
            <a:fillRect/>
          </a:stretch>
        </p:blipFill>
        <p:spPr bwMode="auto">
          <a:xfrm>
            <a:off x="1219200" y="908050"/>
            <a:ext cx="7315200" cy="5105400"/>
          </a:xfrm>
          <a:prstGeom prst="rect">
            <a:avLst/>
          </a:prstGeom>
          <a:blipFill dpi="0" rotWithShape="1">
            <a:blip r:embed="rId3"/>
            <a:srcRect l="6062" t="3525" r="3876" b="5928"/>
            <a:tile tx="0" ty="0" sx="100000" sy="100000" flip="none" algn="tl"/>
          </a:blipFill>
          <a:ln w="25400">
            <a:solidFill>
              <a:schemeClr val="bg2"/>
            </a:solidFill>
            <a:miter lim="800000"/>
            <a:headEnd/>
            <a:tailEnd/>
          </a:ln>
        </p:spPr>
      </p:pic>
      <p:sp>
        <p:nvSpPr>
          <p:cNvPr id="302086" name="Line 3">
            <a:extLst>
              <a:ext uri="{FF2B5EF4-FFF2-40B4-BE49-F238E27FC236}">
                <a16:creationId xmlns:a16="http://schemas.microsoft.com/office/drawing/2014/main" id="{6022F291-6899-D280-4AB8-4A09C945AF98}"/>
              </a:ext>
            </a:extLst>
          </p:cNvPr>
          <p:cNvSpPr>
            <a:spLocks noChangeShapeType="1"/>
          </p:cNvSpPr>
          <p:nvPr/>
        </p:nvSpPr>
        <p:spPr bwMode="auto">
          <a:xfrm>
            <a:off x="1447800" y="4191000"/>
            <a:ext cx="6905625" cy="0"/>
          </a:xfrm>
          <a:prstGeom prst="line">
            <a:avLst/>
          </a:prstGeom>
          <a:noFill/>
          <a:ln w="25400">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2087" name="Line 4">
            <a:extLst>
              <a:ext uri="{FF2B5EF4-FFF2-40B4-BE49-F238E27FC236}">
                <a16:creationId xmlns:a16="http://schemas.microsoft.com/office/drawing/2014/main" id="{59C5D6F8-679B-22FD-8948-72C9CBEF8705}"/>
              </a:ext>
            </a:extLst>
          </p:cNvPr>
          <p:cNvSpPr>
            <a:spLocks noChangeShapeType="1"/>
          </p:cNvSpPr>
          <p:nvPr/>
        </p:nvSpPr>
        <p:spPr bwMode="auto">
          <a:xfrm>
            <a:off x="1782763" y="1905000"/>
            <a:ext cx="1270000" cy="0"/>
          </a:xfrm>
          <a:prstGeom prst="line">
            <a:avLst/>
          </a:prstGeom>
          <a:noFill/>
          <a:ln w="25400">
            <a:solidFill>
              <a:srgbClr val="003366"/>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2088" name="Line 5">
            <a:extLst>
              <a:ext uri="{FF2B5EF4-FFF2-40B4-BE49-F238E27FC236}">
                <a16:creationId xmlns:a16="http://schemas.microsoft.com/office/drawing/2014/main" id="{882A5D78-312E-271C-50A0-2E96BAB0B708}"/>
              </a:ext>
            </a:extLst>
          </p:cNvPr>
          <p:cNvSpPr>
            <a:spLocks noChangeShapeType="1"/>
          </p:cNvSpPr>
          <p:nvPr/>
        </p:nvSpPr>
        <p:spPr bwMode="auto">
          <a:xfrm>
            <a:off x="3048000" y="1905000"/>
            <a:ext cx="0" cy="4013200"/>
          </a:xfrm>
          <a:prstGeom prst="line">
            <a:avLst/>
          </a:prstGeom>
          <a:noFill/>
          <a:ln w="19050">
            <a:solidFill>
              <a:srgbClr val="003366"/>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2089" name="Line 6">
            <a:extLst>
              <a:ext uri="{FF2B5EF4-FFF2-40B4-BE49-F238E27FC236}">
                <a16:creationId xmlns:a16="http://schemas.microsoft.com/office/drawing/2014/main" id="{FA574A6B-6889-32B0-A4C9-68BEA0202E3D}"/>
              </a:ext>
            </a:extLst>
          </p:cNvPr>
          <p:cNvSpPr>
            <a:spLocks noChangeShapeType="1"/>
          </p:cNvSpPr>
          <p:nvPr/>
        </p:nvSpPr>
        <p:spPr bwMode="auto">
          <a:xfrm>
            <a:off x="4267200" y="3352800"/>
            <a:ext cx="0" cy="2592388"/>
          </a:xfrm>
          <a:prstGeom prst="line">
            <a:avLst/>
          </a:prstGeom>
          <a:noFill/>
          <a:ln w="19050">
            <a:solidFill>
              <a:srgbClr val="003366"/>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2090" name="Line 7">
            <a:extLst>
              <a:ext uri="{FF2B5EF4-FFF2-40B4-BE49-F238E27FC236}">
                <a16:creationId xmlns:a16="http://schemas.microsoft.com/office/drawing/2014/main" id="{18CB08AD-927F-2389-19DF-21F1845D5576}"/>
              </a:ext>
            </a:extLst>
          </p:cNvPr>
          <p:cNvSpPr>
            <a:spLocks noChangeShapeType="1"/>
          </p:cNvSpPr>
          <p:nvPr/>
        </p:nvSpPr>
        <p:spPr bwMode="auto">
          <a:xfrm flipV="1">
            <a:off x="6443663" y="4149725"/>
            <a:ext cx="0" cy="1584325"/>
          </a:xfrm>
          <a:prstGeom prst="line">
            <a:avLst/>
          </a:prstGeom>
          <a:noFill/>
          <a:ln w="19050">
            <a:solidFill>
              <a:srgbClr val="003366"/>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2091" name="Rectangle 8">
            <a:extLst>
              <a:ext uri="{FF2B5EF4-FFF2-40B4-BE49-F238E27FC236}">
                <a16:creationId xmlns:a16="http://schemas.microsoft.com/office/drawing/2014/main" id="{BB2A9BC6-0C67-57A6-43DC-5AB89D558F45}"/>
              </a:ext>
            </a:extLst>
          </p:cNvPr>
          <p:cNvSpPr>
            <a:spLocks noChangeArrowheads="1"/>
          </p:cNvSpPr>
          <p:nvPr/>
        </p:nvSpPr>
        <p:spPr bwMode="auto">
          <a:xfrm>
            <a:off x="4841875" y="3338513"/>
            <a:ext cx="1341438" cy="3968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20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rPr>
              <a:t>-20dB/dec</a:t>
            </a:r>
            <a:endParaRPr kumimoji="0" lang="en-US" altLang="zh-CN" sz="20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p:txBody>
      </p:sp>
      <p:sp>
        <p:nvSpPr>
          <p:cNvPr id="302092" name="Rectangle 9">
            <a:extLst>
              <a:ext uri="{FF2B5EF4-FFF2-40B4-BE49-F238E27FC236}">
                <a16:creationId xmlns:a16="http://schemas.microsoft.com/office/drawing/2014/main" id="{46A660C6-9C58-AF06-21AF-0D401FAD6931}"/>
              </a:ext>
            </a:extLst>
          </p:cNvPr>
          <p:cNvSpPr>
            <a:spLocks noChangeArrowheads="1"/>
          </p:cNvSpPr>
          <p:nvPr/>
        </p:nvSpPr>
        <p:spPr bwMode="auto">
          <a:xfrm>
            <a:off x="3446463" y="1989138"/>
            <a:ext cx="1341437" cy="3968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20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rPr>
              <a:t>-40dB/dec</a:t>
            </a:r>
            <a:endParaRPr kumimoji="0" lang="en-US" altLang="zh-CN" sz="20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p:txBody>
      </p:sp>
      <p:sp>
        <p:nvSpPr>
          <p:cNvPr id="302093" name="Rectangle 10">
            <a:extLst>
              <a:ext uri="{FF2B5EF4-FFF2-40B4-BE49-F238E27FC236}">
                <a16:creationId xmlns:a16="http://schemas.microsoft.com/office/drawing/2014/main" id="{67BC778C-7F0F-C7C0-23BD-D27A5DB769B9}"/>
              </a:ext>
            </a:extLst>
          </p:cNvPr>
          <p:cNvSpPr>
            <a:spLocks noChangeArrowheads="1"/>
          </p:cNvSpPr>
          <p:nvPr/>
        </p:nvSpPr>
        <p:spPr bwMode="auto">
          <a:xfrm>
            <a:off x="2438400" y="4114800"/>
            <a:ext cx="677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2000" b="0" i="0" u="none" strike="noStrike" kern="1200" cap="none" spc="0" normalizeH="0" baseline="0" noProof="0">
                <a:ln>
                  <a:noFill/>
                </a:ln>
                <a:solidFill>
                  <a:srgbClr val="2A3D7A"/>
                </a:solidFill>
                <a:effectLst/>
                <a:uLnTx/>
                <a:uFillTx/>
                <a:latin typeface="Arial" panose="020B0604020202020204" pitchFamily="34" charset="0"/>
                <a:ea typeface="宋体" panose="02010600030101010101" pitchFamily="2" charset="-122"/>
                <a:cs typeface="+mn-cs"/>
              </a:rPr>
              <a:t>0.01</a:t>
            </a:r>
            <a:endParaRPr kumimoji="0" lang="en-US" altLang="zh-CN" sz="2000" b="0" i="0" u="none" strike="noStrike" kern="1200" cap="none" spc="0" normalizeH="0" baseline="0" noProof="0">
              <a:ln>
                <a:noFill/>
              </a:ln>
              <a:solidFill>
                <a:srgbClr val="2A3D7A"/>
              </a:solidFill>
              <a:effectLst/>
              <a:uLnTx/>
              <a:uFillTx/>
              <a:latin typeface="Arial" panose="020B0604020202020204" pitchFamily="34" charset="0"/>
              <a:ea typeface="宋体" panose="02010600030101010101" pitchFamily="2" charset="-122"/>
              <a:cs typeface="+mn-cs"/>
            </a:endParaRPr>
          </a:p>
        </p:txBody>
      </p:sp>
      <p:sp>
        <p:nvSpPr>
          <p:cNvPr id="302094" name="Rectangle 11">
            <a:extLst>
              <a:ext uri="{FF2B5EF4-FFF2-40B4-BE49-F238E27FC236}">
                <a16:creationId xmlns:a16="http://schemas.microsoft.com/office/drawing/2014/main" id="{67941DFB-0198-CA78-DCF5-8D8925E19C15}"/>
              </a:ext>
            </a:extLst>
          </p:cNvPr>
          <p:cNvSpPr>
            <a:spLocks noChangeArrowheads="1"/>
          </p:cNvSpPr>
          <p:nvPr/>
        </p:nvSpPr>
        <p:spPr bwMode="auto">
          <a:xfrm>
            <a:off x="3810000" y="41148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2000" b="0" i="0" u="none" strike="noStrike" kern="1200" cap="none" spc="0" normalizeH="0" baseline="0" noProof="0">
                <a:ln>
                  <a:noFill/>
                </a:ln>
                <a:solidFill>
                  <a:srgbClr val="2A3D7A"/>
                </a:solidFill>
                <a:effectLst/>
                <a:uLnTx/>
                <a:uFillTx/>
                <a:latin typeface="Arial" panose="020B0604020202020204" pitchFamily="34" charset="0"/>
                <a:ea typeface="宋体" panose="02010600030101010101" pitchFamily="2" charset="-122"/>
                <a:cs typeface="+mn-cs"/>
              </a:rPr>
              <a:t>0.1</a:t>
            </a:r>
            <a:endParaRPr kumimoji="0" lang="en-US" altLang="zh-CN" sz="2000" b="0" i="0" u="none" strike="noStrike" kern="1200" cap="none" spc="0" normalizeH="0" baseline="0" noProof="0">
              <a:ln>
                <a:noFill/>
              </a:ln>
              <a:solidFill>
                <a:srgbClr val="2A3D7A"/>
              </a:solidFill>
              <a:effectLst/>
              <a:uLnTx/>
              <a:uFillTx/>
              <a:latin typeface="Arial" panose="020B0604020202020204" pitchFamily="34" charset="0"/>
              <a:ea typeface="宋体" panose="02010600030101010101" pitchFamily="2" charset="-122"/>
              <a:cs typeface="+mn-cs"/>
            </a:endParaRPr>
          </a:p>
        </p:txBody>
      </p:sp>
      <p:sp>
        <p:nvSpPr>
          <p:cNvPr id="302095" name="Rectangle 12">
            <a:extLst>
              <a:ext uri="{FF2B5EF4-FFF2-40B4-BE49-F238E27FC236}">
                <a16:creationId xmlns:a16="http://schemas.microsoft.com/office/drawing/2014/main" id="{C32C7110-DCE9-2C99-5099-96A853EF7567}"/>
              </a:ext>
            </a:extLst>
          </p:cNvPr>
          <p:cNvSpPr>
            <a:spLocks noChangeArrowheads="1"/>
          </p:cNvSpPr>
          <p:nvPr/>
        </p:nvSpPr>
        <p:spPr bwMode="auto">
          <a:xfrm>
            <a:off x="5257800" y="41148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2000" b="0" i="0" u="none" strike="noStrike" kern="1200" cap="none" spc="0" normalizeH="0" baseline="0" noProof="0">
                <a:ln>
                  <a:noFill/>
                </a:ln>
                <a:solidFill>
                  <a:srgbClr val="2A3D7A"/>
                </a:solidFill>
                <a:effectLst/>
                <a:uLnTx/>
                <a:uFillTx/>
                <a:latin typeface="Arial" panose="020B0604020202020204" pitchFamily="34" charset="0"/>
                <a:ea typeface="宋体" panose="02010600030101010101" pitchFamily="2" charset="-122"/>
                <a:cs typeface="+mn-cs"/>
              </a:rPr>
              <a:t>1</a:t>
            </a:r>
            <a:endParaRPr kumimoji="0" lang="en-US" altLang="zh-CN" sz="2000" b="0" i="0" u="none" strike="noStrike" kern="1200" cap="none" spc="0" normalizeH="0" baseline="0" noProof="0">
              <a:ln>
                <a:noFill/>
              </a:ln>
              <a:solidFill>
                <a:srgbClr val="2A3D7A"/>
              </a:solidFill>
              <a:effectLst/>
              <a:uLnTx/>
              <a:uFillTx/>
              <a:latin typeface="Arial" panose="020B0604020202020204" pitchFamily="34" charset="0"/>
              <a:ea typeface="宋体" panose="02010600030101010101" pitchFamily="2" charset="-122"/>
              <a:cs typeface="+mn-cs"/>
            </a:endParaRPr>
          </a:p>
        </p:txBody>
      </p:sp>
      <p:sp>
        <p:nvSpPr>
          <p:cNvPr id="302096" name="Rectangle 13">
            <a:extLst>
              <a:ext uri="{FF2B5EF4-FFF2-40B4-BE49-F238E27FC236}">
                <a16:creationId xmlns:a16="http://schemas.microsoft.com/office/drawing/2014/main" id="{7759CAD5-8C70-22CF-BD67-83647B95C7C0}"/>
              </a:ext>
            </a:extLst>
          </p:cNvPr>
          <p:cNvSpPr>
            <a:spLocks noChangeArrowheads="1"/>
          </p:cNvSpPr>
          <p:nvPr/>
        </p:nvSpPr>
        <p:spPr bwMode="auto">
          <a:xfrm>
            <a:off x="6324600" y="38862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2000" b="0" i="0" u="none" strike="noStrike" kern="1200" cap="none" spc="0" normalizeH="0" baseline="0" noProof="0">
                <a:ln>
                  <a:noFill/>
                </a:ln>
                <a:solidFill>
                  <a:srgbClr val="2A3D7A"/>
                </a:solidFill>
                <a:effectLst/>
                <a:uLnTx/>
                <a:uFillTx/>
                <a:latin typeface="Arial" panose="020B0604020202020204" pitchFamily="34" charset="0"/>
                <a:ea typeface="宋体" panose="02010600030101010101" pitchFamily="2" charset="-122"/>
                <a:cs typeface="+mn-cs"/>
              </a:rPr>
              <a:t>5</a:t>
            </a:r>
            <a:endParaRPr kumimoji="0" lang="en-US" altLang="zh-CN" sz="2000" b="0" i="0" u="none" strike="noStrike" kern="1200" cap="none" spc="0" normalizeH="0" baseline="0" noProof="0">
              <a:ln>
                <a:noFill/>
              </a:ln>
              <a:solidFill>
                <a:srgbClr val="2A3D7A"/>
              </a:solidFill>
              <a:effectLst/>
              <a:uLnTx/>
              <a:uFillTx/>
              <a:latin typeface="Arial" panose="020B0604020202020204" pitchFamily="34" charset="0"/>
              <a:ea typeface="宋体" panose="02010600030101010101" pitchFamily="2" charset="-122"/>
              <a:cs typeface="+mn-cs"/>
            </a:endParaRPr>
          </a:p>
        </p:txBody>
      </p:sp>
      <p:sp>
        <p:nvSpPr>
          <p:cNvPr id="302097" name="Rectangle 14">
            <a:extLst>
              <a:ext uri="{FF2B5EF4-FFF2-40B4-BE49-F238E27FC236}">
                <a16:creationId xmlns:a16="http://schemas.microsoft.com/office/drawing/2014/main" id="{555E3DD9-7F70-1600-397F-8D65129410D5}"/>
              </a:ext>
            </a:extLst>
          </p:cNvPr>
          <p:cNvSpPr>
            <a:spLocks noChangeArrowheads="1"/>
          </p:cNvSpPr>
          <p:nvPr/>
        </p:nvSpPr>
        <p:spPr bwMode="auto">
          <a:xfrm>
            <a:off x="7772400" y="4191000"/>
            <a:ext cx="747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2000" b="0" i="0" u="none" strike="noStrike" kern="1200" cap="none" spc="0" normalizeH="0" baseline="0" noProof="0">
                <a:ln>
                  <a:noFill/>
                </a:ln>
                <a:solidFill>
                  <a:srgbClr val="2A3D7A"/>
                </a:solidFill>
                <a:effectLst/>
                <a:uLnTx/>
                <a:uFillTx/>
                <a:latin typeface="Arial" panose="020B0604020202020204" pitchFamily="34" charset="0"/>
                <a:ea typeface="宋体" panose="02010600030101010101" pitchFamily="2" charset="-122"/>
                <a:cs typeface="+mn-cs"/>
              </a:rPr>
              <a:t>rad/s</a:t>
            </a:r>
            <a:endParaRPr kumimoji="0" lang="en-US" altLang="zh-CN" sz="2000" b="0" i="0" u="none" strike="noStrike" kern="1200" cap="none" spc="0" normalizeH="0" baseline="0" noProof="0">
              <a:ln>
                <a:noFill/>
              </a:ln>
              <a:solidFill>
                <a:srgbClr val="2A3D7A"/>
              </a:solidFill>
              <a:effectLst/>
              <a:uLnTx/>
              <a:uFillTx/>
              <a:latin typeface="Arial" panose="020B0604020202020204" pitchFamily="34" charset="0"/>
              <a:ea typeface="宋体" panose="02010600030101010101" pitchFamily="2" charset="-122"/>
              <a:cs typeface="+mn-cs"/>
            </a:endParaRPr>
          </a:p>
        </p:txBody>
      </p:sp>
      <p:sp>
        <p:nvSpPr>
          <p:cNvPr id="302098" name="Rectangle 15">
            <a:extLst>
              <a:ext uri="{FF2B5EF4-FFF2-40B4-BE49-F238E27FC236}">
                <a16:creationId xmlns:a16="http://schemas.microsoft.com/office/drawing/2014/main" id="{CEF4587B-DB68-62CB-E0F7-5CB88E97C24C}"/>
              </a:ext>
            </a:extLst>
          </p:cNvPr>
          <p:cNvSpPr>
            <a:spLocks noChangeArrowheads="1"/>
          </p:cNvSpPr>
          <p:nvPr/>
        </p:nvSpPr>
        <p:spPr bwMode="auto">
          <a:xfrm>
            <a:off x="1285875" y="2079625"/>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2000" b="1" i="1" u="none" strike="noStrike" kern="1200" cap="none" spc="0" normalizeH="0" baseline="0" noProof="0">
                <a:ln>
                  <a:noFill/>
                </a:ln>
                <a:solidFill>
                  <a:srgbClr val="2A3D7A"/>
                </a:solidFill>
                <a:effectLst/>
                <a:uLnTx/>
                <a:uFillTx/>
                <a:latin typeface="Arial" panose="020B0604020202020204" pitchFamily="34" charset="0"/>
                <a:ea typeface="宋体" panose="02010600030101010101" pitchFamily="2" charset="-122"/>
                <a:cs typeface="+mn-cs"/>
              </a:rPr>
              <a:t>dB</a:t>
            </a:r>
            <a:endParaRPr kumimoji="0" lang="en-US" altLang="zh-CN" sz="2000" b="1" i="1" u="none" strike="noStrike" kern="1200" cap="none" spc="0" normalizeH="0" baseline="0" noProof="0">
              <a:ln>
                <a:noFill/>
              </a:ln>
              <a:solidFill>
                <a:srgbClr val="2A3D7A"/>
              </a:solidFill>
              <a:effectLst/>
              <a:uLnTx/>
              <a:uFillTx/>
              <a:latin typeface="Arial" panose="020B0604020202020204" pitchFamily="34" charset="0"/>
              <a:ea typeface="宋体" panose="02010600030101010101" pitchFamily="2" charset="-122"/>
              <a:cs typeface="+mn-cs"/>
            </a:endParaRPr>
          </a:p>
        </p:txBody>
      </p:sp>
      <p:graphicFrame>
        <p:nvGraphicFramePr>
          <p:cNvPr id="302099" name="Object 16">
            <a:extLst>
              <a:ext uri="{FF2B5EF4-FFF2-40B4-BE49-F238E27FC236}">
                <a16:creationId xmlns:a16="http://schemas.microsoft.com/office/drawing/2014/main" id="{EB64E2E4-48B8-7964-C91A-44DEBEBE4EAD}"/>
              </a:ext>
            </a:extLst>
          </p:cNvPr>
          <p:cNvGraphicFramePr>
            <a:graphicFrameLocks noChangeAspect="1"/>
          </p:cNvGraphicFramePr>
          <p:nvPr/>
        </p:nvGraphicFramePr>
        <p:xfrm>
          <a:off x="8077200" y="3810000"/>
          <a:ext cx="304800" cy="285750"/>
        </p:xfrm>
        <a:graphic>
          <a:graphicData uri="http://schemas.openxmlformats.org/presentationml/2006/ole">
            <mc:AlternateContent xmlns:mc="http://schemas.openxmlformats.org/markup-compatibility/2006">
              <mc:Choice xmlns:v="urn:schemas-microsoft-com:vml" Requires="v">
                <p:oleObj r:id="rId4" imgW="152665" imgH="139943" progId="Equation.3">
                  <p:embed/>
                </p:oleObj>
              </mc:Choice>
              <mc:Fallback>
                <p:oleObj r:id="rId4" imgW="152665" imgH="139943" progId="Equation.3">
                  <p:embed/>
                  <p:pic>
                    <p:nvPicPr>
                      <p:cNvPr id="302099" name="Object 16">
                        <a:extLst>
                          <a:ext uri="{FF2B5EF4-FFF2-40B4-BE49-F238E27FC236}">
                            <a16:creationId xmlns:a16="http://schemas.microsoft.com/office/drawing/2014/main" id="{EB64E2E4-48B8-7964-C91A-44DEBEBE4E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200" y="3810000"/>
                        <a:ext cx="3048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2100" name="Object 17">
            <a:extLst>
              <a:ext uri="{FF2B5EF4-FFF2-40B4-BE49-F238E27FC236}">
                <a16:creationId xmlns:a16="http://schemas.microsoft.com/office/drawing/2014/main" id="{9C2B6790-AEF4-E019-2A14-143C2A4D31C7}"/>
              </a:ext>
            </a:extLst>
          </p:cNvPr>
          <p:cNvGraphicFramePr>
            <a:graphicFrameLocks noChangeAspect="1"/>
          </p:cNvGraphicFramePr>
          <p:nvPr/>
        </p:nvGraphicFramePr>
        <p:xfrm>
          <a:off x="1219200" y="1295400"/>
          <a:ext cx="609600" cy="357188"/>
        </p:xfrm>
        <a:graphic>
          <a:graphicData uri="http://schemas.openxmlformats.org/presentationml/2006/ole">
            <mc:AlternateContent xmlns:mc="http://schemas.openxmlformats.org/markup-compatibility/2006">
              <mc:Choice xmlns:v="urn:schemas-microsoft-com:vml" Requires="v">
                <p:oleObj r:id="rId6" imgW="355754" imgH="203288" progId="Equation.DSMT4">
                  <p:embed/>
                </p:oleObj>
              </mc:Choice>
              <mc:Fallback>
                <p:oleObj r:id="rId6" imgW="355754" imgH="203288" progId="Equation.DSMT4">
                  <p:embed/>
                  <p:pic>
                    <p:nvPicPr>
                      <p:cNvPr id="302100" name="Object 17">
                        <a:extLst>
                          <a:ext uri="{FF2B5EF4-FFF2-40B4-BE49-F238E27FC236}">
                            <a16:creationId xmlns:a16="http://schemas.microsoft.com/office/drawing/2014/main" id="{9C2B6790-AEF4-E019-2A14-143C2A4D31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1295400"/>
                        <a:ext cx="609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2101" name="Line 18">
            <a:extLst>
              <a:ext uri="{FF2B5EF4-FFF2-40B4-BE49-F238E27FC236}">
                <a16:creationId xmlns:a16="http://schemas.microsoft.com/office/drawing/2014/main" id="{0DCC46D6-8E6A-BD27-0D98-4E97974EFABC}"/>
              </a:ext>
            </a:extLst>
          </p:cNvPr>
          <p:cNvSpPr>
            <a:spLocks noChangeShapeType="1"/>
          </p:cNvSpPr>
          <p:nvPr/>
        </p:nvSpPr>
        <p:spPr bwMode="auto">
          <a:xfrm flipV="1">
            <a:off x="1795463" y="914400"/>
            <a:ext cx="0" cy="5159375"/>
          </a:xfrm>
          <a:prstGeom prst="line">
            <a:avLst/>
          </a:prstGeom>
          <a:noFill/>
          <a:ln w="25400">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graphicFrame>
        <p:nvGraphicFramePr>
          <p:cNvPr id="28691" name="Object 19">
            <a:extLst>
              <a:ext uri="{FF2B5EF4-FFF2-40B4-BE49-F238E27FC236}">
                <a16:creationId xmlns:a16="http://schemas.microsoft.com/office/drawing/2014/main" id="{79C40EEB-1233-324E-5829-8B9202C01198}"/>
              </a:ext>
            </a:extLst>
          </p:cNvPr>
          <p:cNvGraphicFramePr>
            <a:graphicFrameLocks noChangeAspect="1"/>
          </p:cNvGraphicFramePr>
          <p:nvPr/>
        </p:nvGraphicFramePr>
        <p:xfrm>
          <a:off x="5111750" y="1149350"/>
          <a:ext cx="2963863" cy="1154113"/>
        </p:xfrm>
        <a:graphic>
          <a:graphicData uri="http://schemas.openxmlformats.org/presentationml/2006/ole">
            <mc:AlternateContent xmlns:mc="http://schemas.openxmlformats.org/markup-compatibility/2006">
              <mc:Choice xmlns:v="urn:schemas-microsoft-com:vml" Requires="v">
                <p:oleObj r:id="rId8" imgW="2032882" imgH="787742" progId="Equation.3">
                  <p:embed/>
                </p:oleObj>
              </mc:Choice>
              <mc:Fallback>
                <p:oleObj r:id="rId8" imgW="2032882" imgH="787742" progId="Equation.3">
                  <p:embed/>
                  <p:pic>
                    <p:nvPicPr>
                      <p:cNvPr id="28691" name="Object 19">
                        <a:extLst>
                          <a:ext uri="{FF2B5EF4-FFF2-40B4-BE49-F238E27FC236}">
                            <a16:creationId xmlns:a16="http://schemas.microsoft.com/office/drawing/2014/main" id="{79C40EEB-1233-324E-5829-8B9202C011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1750" y="1149350"/>
                        <a:ext cx="2963863" cy="1154113"/>
                      </a:xfrm>
                      <a:prstGeom prst="rect">
                        <a:avLst/>
                      </a:prstGeom>
                      <a:solidFill>
                        <a:srgbClr val="E0F2C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2103" name="Line 20">
            <a:extLst>
              <a:ext uri="{FF2B5EF4-FFF2-40B4-BE49-F238E27FC236}">
                <a16:creationId xmlns:a16="http://schemas.microsoft.com/office/drawing/2014/main" id="{904C9EFE-7F15-7067-DB89-F026AA3B207E}"/>
              </a:ext>
            </a:extLst>
          </p:cNvPr>
          <p:cNvSpPr>
            <a:spLocks noChangeShapeType="1"/>
          </p:cNvSpPr>
          <p:nvPr/>
        </p:nvSpPr>
        <p:spPr bwMode="auto">
          <a:xfrm flipV="1">
            <a:off x="6781800" y="4191000"/>
            <a:ext cx="0" cy="1524000"/>
          </a:xfrm>
          <a:prstGeom prst="line">
            <a:avLst/>
          </a:prstGeom>
          <a:noFill/>
          <a:ln w="9525">
            <a:solidFill>
              <a:srgbClr val="0033FF"/>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2104" name="Line 21">
            <a:extLst>
              <a:ext uri="{FF2B5EF4-FFF2-40B4-BE49-F238E27FC236}">
                <a16:creationId xmlns:a16="http://schemas.microsoft.com/office/drawing/2014/main" id="{4116C994-ED01-B7A5-7622-53FF6E7292AD}"/>
              </a:ext>
            </a:extLst>
          </p:cNvPr>
          <p:cNvSpPr>
            <a:spLocks noChangeShapeType="1"/>
          </p:cNvSpPr>
          <p:nvPr/>
        </p:nvSpPr>
        <p:spPr bwMode="auto">
          <a:xfrm>
            <a:off x="3062288" y="1905000"/>
            <a:ext cx="4267200" cy="2590800"/>
          </a:xfrm>
          <a:prstGeom prst="line">
            <a:avLst/>
          </a:prstGeom>
          <a:noFill/>
          <a:ln w="9525">
            <a:solidFill>
              <a:srgbClr val="0033FF"/>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2105" name="Rectangle 22">
            <a:extLst>
              <a:ext uri="{FF2B5EF4-FFF2-40B4-BE49-F238E27FC236}">
                <a16:creationId xmlns:a16="http://schemas.microsoft.com/office/drawing/2014/main" id="{83A17A9B-5974-8E86-B383-F10451E5F6B3}"/>
              </a:ext>
            </a:extLst>
          </p:cNvPr>
          <p:cNvSpPr>
            <a:spLocks noChangeArrowheads="1"/>
          </p:cNvSpPr>
          <p:nvPr/>
        </p:nvSpPr>
        <p:spPr bwMode="auto">
          <a:xfrm>
            <a:off x="6629400" y="38862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2000" b="0" i="0" u="none" strike="noStrike" kern="1200" cap="none" spc="0" normalizeH="0" baseline="0" noProof="0">
                <a:ln>
                  <a:noFill/>
                </a:ln>
                <a:solidFill>
                  <a:srgbClr val="2A3D7A"/>
                </a:solidFill>
                <a:effectLst/>
                <a:uLnTx/>
                <a:uFillTx/>
                <a:latin typeface="Arial" panose="020B0604020202020204" pitchFamily="34" charset="0"/>
                <a:ea typeface="宋体" panose="02010600030101010101" pitchFamily="2" charset="-122"/>
                <a:cs typeface="+mn-cs"/>
              </a:rPr>
              <a:t>10</a:t>
            </a:r>
            <a:endParaRPr kumimoji="0" lang="en-US" altLang="zh-CN" sz="2000" b="0" i="0" u="none" strike="noStrike" kern="1200" cap="none" spc="0" normalizeH="0" baseline="0" noProof="0">
              <a:ln>
                <a:noFill/>
              </a:ln>
              <a:solidFill>
                <a:srgbClr val="2A3D7A"/>
              </a:solidFill>
              <a:effectLst/>
              <a:uLnTx/>
              <a:uFillTx/>
              <a:latin typeface="Arial" panose="020B0604020202020204" pitchFamily="34" charset="0"/>
              <a:ea typeface="宋体" panose="02010600030101010101" pitchFamily="2" charset="-122"/>
              <a:cs typeface="+mn-cs"/>
            </a:endParaRPr>
          </a:p>
        </p:txBody>
      </p:sp>
      <p:sp>
        <p:nvSpPr>
          <p:cNvPr id="302106" name="Rectangle 23">
            <a:extLst>
              <a:ext uri="{FF2B5EF4-FFF2-40B4-BE49-F238E27FC236}">
                <a16:creationId xmlns:a16="http://schemas.microsoft.com/office/drawing/2014/main" id="{22D639F6-14DF-27C1-FE7A-86B34F07145A}"/>
              </a:ext>
            </a:extLst>
          </p:cNvPr>
          <p:cNvSpPr>
            <a:spLocks noChangeArrowheads="1"/>
          </p:cNvSpPr>
          <p:nvPr/>
        </p:nvSpPr>
        <p:spPr bwMode="auto">
          <a:xfrm>
            <a:off x="1511300" y="6038850"/>
            <a:ext cx="662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800" b="0" i="0" u="none" strike="noStrike" kern="1200" cap="none" spc="0" normalizeH="0" baseline="0" noProof="0">
                <a:ln>
                  <a:noFill/>
                </a:ln>
                <a:solidFill>
                  <a:srgbClr val="2A3D7A"/>
                </a:solidFill>
                <a:effectLst/>
                <a:uLnTx/>
                <a:uFillTx/>
                <a:latin typeface="仿宋_GB2312" pitchFamily="49" charset="-122"/>
                <a:ea typeface="仿宋_GB2312" pitchFamily="49" charset="-122"/>
                <a:cs typeface="+mn-cs"/>
              </a:rPr>
              <a:t>例</a:t>
            </a:r>
            <a:r>
              <a:rPr kumimoji="0" lang="en-US" altLang="zh-CN" sz="1800" b="0" i="0" u="none" strike="noStrike" kern="1200" cap="none" spc="0" normalizeH="0" baseline="0" noProof="0">
                <a:ln>
                  <a:noFill/>
                </a:ln>
                <a:solidFill>
                  <a:srgbClr val="2A3D7A"/>
                </a:solidFill>
                <a:effectLst/>
                <a:uLnTx/>
                <a:uFillTx/>
                <a:latin typeface="仿宋_GB2312" pitchFamily="49" charset="-122"/>
                <a:ea typeface="仿宋_GB2312" pitchFamily="49" charset="-122"/>
                <a:cs typeface="+mn-cs"/>
              </a:rPr>
              <a:t>5-19</a:t>
            </a:r>
            <a:r>
              <a:rPr kumimoji="0" lang="zh-CN" altLang="zh-CN" sz="1800" b="0" i="0" u="none" strike="noStrike" kern="1200" cap="none" spc="0" normalizeH="0" baseline="0" noProof="0">
                <a:ln>
                  <a:noFill/>
                </a:ln>
                <a:solidFill>
                  <a:srgbClr val="2A3D7A"/>
                </a:solidFill>
                <a:effectLst/>
                <a:uLnTx/>
                <a:uFillTx/>
                <a:latin typeface="仿宋_GB2312" pitchFamily="49" charset="-122"/>
                <a:ea typeface="仿宋_GB2312" pitchFamily="49" charset="-122"/>
                <a:cs typeface="+mn-cs"/>
              </a:rPr>
              <a:t>系统的对数频率特性</a:t>
            </a:r>
            <a:endParaRPr kumimoji="0" lang="zh-CN" altLang="zh-CN" sz="1800" b="0" i="0" u="none" strike="noStrike" kern="1200" cap="none" spc="0" normalizeH="0" baseline="0" noProof="0">
              <a:ln>
                <a:noFill/>
              </a:ln>
              <a:solidFill>
                <a:srgbClr val="2A3D7A"/>
              </a:solidFill>
              <a:effectLst/>
              <a:uLnTx/>
              <a:uFillTx/>
              <a:latin typeface="Comic Sans MS" panose="030F0702030302020204" pitchFamily="66" charset="0"/>
              <a:ea typeface="宋体" panose="02010600030101010101" pitchFamily="2" charset="-122"/>
              <a:cs typeface="+mn-cs"/>
            </a:endParaRPr>
          </a:p>
        </p:txBody>
      </p:sp>
      <p:sp>
        <p:nvSpPr>
          <p:cNvPr id="302107" name="Line 24">
            <a:extLst>
              <a:ext uri="{FF2B5EF4-FFF2-40B4-BE49-F238E27FC236}">
                <a16:creationId xmlns:a16="http://schemas.microsoft.com/office/drawing/2014/main" id="{0AFF0DC5-B8AA-6BEE-98BB-6E2AD619CCFD}"/>
              </a:ext>
            </a:extLst>
          </p:cNvPr>
          <p:cNvSpPr>
            <a:spLocks noChangeShapeType="1"/>
          </p:cNvSpPr>
          <p:nvPr/>
        </p:nvSpPr>
        <p:spPr bwMode="auto">
          <a:xfrm>
            <a:off x="1828800" y="3429000"/>
            <a:ext cx="3733800" cy="0"/>
          </a:xfrm>
          <a:prstGeom prst="line">
            <a:avLst/>
          </a:prstGeom>
          <a:noFill/>
          <a:ln w="9525">
            <a:solidFill>
              <a:srgbClr val="0033FF"/>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2108" name="Line 25">
            <a:extLst>
              <a:ext uri="{FF2B5EF4-FFF2-40B4-BE49-F238E27FC236}">
                <a16:creationId xmlns:a16="http://schemas.microsoft.com/office/drawing/2014/main" id="{03168C53-9EFA-18F3-3D55-7A776841AE80}"/>
              </a:ext>
            </a:extLst>
          </p:cNvPr>
          <p:cNvSpPr>
            <a:spLocks noChangeShapeType="1"/>
          </p:cNvSpPr>
          <p:nvPr/>
        </p:nvSpPr>
        <p:spPr bwMode="auto">
          <a:xfrm flipV="1">
            <a:off x="5516563" y="3384550"/>
            <a:ext cx="0" cy="762000"/>
          </a:xfrm>
          <a:prstGeom prst="line">
            <a:avLst/>
          </a:prstGeom>
          <a:noFill/>
          <a:ln w="9525">
            <a:solidFill>
              <a:srgbClr val="0033FF"/>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2109" name="Rectangle 26">
            <a:extLst>
              <a:ext uri="{FF2B5EF4-FFF2-40B4-BE49-F238E27FC236}">
                <a16:creationId xmlns:a16="http://schemas.microsoft.com/office/drawing/2014/main" id="{C4EE9101-42A5-B435-B2F6-C0AF58C45F62}"/>
              </a:ext>
            </a:extLst>
          </p:cNvPr>
          <p:cNvSpPr>
            <a:spLocks noChangeArrowheads="1"/>
          </p:cNvSpPr>
          <p:nvPr/>
        </p:nvSpPr>
        <p:spPr bwMode="auto">
          <a:xfrm>
            <a:off x="2816225" y="1314450"/>
            <a:ext cx="1341438" cy="3968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20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rPr>
              <a:t>-20dB/dec</a:t>
            </a:r>
            <a:endParaRPr kumimoji="0" lang="en-US" altLang="zh-CN" sz="20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p:txBody>
      </p:sp>
      <p:sp>
        <p:nvSpPr>
          <p:cNvPr id="302110" name="Rectangle 27">
            <a:extLst>
              <a:ext uri="{FF2B5EF4-FFF2-40B4-BE49-F238E27FC236}">
                <a16:creationId xmlns:a16="http://schemas.microsoft.com/office/drawing/2014/main" id="{EFF4F89E-29E4-3387-D382-516106F24A3C}"/>
              </a:ext>
            </a:extLst>
          </p:cNvPr>
          <p:cNvSpPr>
            <a:spLocks noChangeArrowheads="1"/>
          </p:cNvSpPr>
          <p:nvPr/>
        </p:nvSpPr>
        <p:spPr bwMode="auto">
          <a:xfrm>
            <a:off x="6870700" y="4868863"/>
            <a:ext cx="1341438"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20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rPr>
              <a:t>-40dB/dec</a:t>
            </a:r>
            <a:endParaRPr kumimoji="0" lang="en-US" altLang="zh-CN" sz="20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691"/>
                                        </p:tgtEl>
                                        <p:attrNameLst>
                                          <p:attrName>style.visibility</p:attrName>
                                        </p:attrNameLst>
                                      </p:cBhvr>
                                      <p:to>
                                        <p:strVal val="visible"/>
                                      </p:to>
                                    </p:set>
                                    <p:animEffect transition="in" filter="slide(fromBottom)">
                                      <p:cBhvr>
                                        <p:cTn id="7" dur="500"/>
                                        <p:tgtEl>
                                          <p:spTgt spid="28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a:extLst>
              <a:ext uri="{FF2B5EF4-FFF2-40B4-BE49-F238E27FC236}">
                <a16:creationId xmlns:a16="http://schemas.microsoft.com/office/drawing/2014/main" id="{1316E07A-BBDC-F74F-1DBA-E02A26E233B3}"/>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8852AD4-3F1E-4F00-B1B4-48E7CC0F94B8}" type="datetime1">
              <a:rPr kumimoji="0" lang="zh-CN" altLang="en-US"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rPr>
              <a:pPr marL="0" marR="0" lvl="0" indent="0" algn="l" defTabSz="914400" rtl="0" eaLnBrk="0" fontAlgn="base" latinLnBrk="0" hangingPunct="0">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25" name="页脚占位符 4">
            <a:extLst>
              <a:ext uri="{FF2B5EF4-FFF2-40B4-BE49-F238E27FC236}">
                <a16:creationId xmlns:a16="http://schemas.microsoft.com/office/drawing/2014/main" id="{7FC51373-44B8-6369-784B-2C4BFA983EBB}"/>
              </a:ext>
            </a:extLst>
          </p:cNvPr>
          <p:cNvSpPr>
            <a:spLocks noGrp="1"/>
          </p:cNvSpPr>
          <p:nvPr>
            <p:ph type="ftr" sz="quarter" idx="11"/>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ctr" defTabSz="457200" rtl="0" eaLnBrk="1" latinLnBrk="0" hangingPunct="1">
              <a:defRPr sz="14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t>频率分析法--稳定裕度(Stability margin)</a:t>
            </a:r>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303108" name="灯片编号占位符 5">
            <a:extLst>
              <a:ext uri="{FF2B5EF4-FFF2-40B4-BE49-F238E27FC236}">
                <a16:creationId xmlns:a16="http://schemas.microsoft.com/office/drawing/2014/main" id="{F833483F-D2E4-C6DF-D264-989A1BFADD92}"/>
              </a:ext>
            </a:extLst>
          </p:cNvPr>
          <p:cNvSpPr>
            <a:spLocks noGrp="1" noChangeArrowheads="1"/>
          </p:cNvSpPr>
          <p:nvPr>
            <p:ph type="sldNum" sz="quarter" idx="12"/>
          </p:nvPr>
        </p:nvSpPr>
        <p:spPr bwMode="auto">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457200" rtl="0" eaLnBrk="1" latinLnBrk="0" hangingPunct="1">
              <a:defRPr sz="2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823B69F-D52A-40EC-952A-7887022662B1}" type="slidenum">
              <a:rPr lang="en-US" altLang="zh-CN" smtClean="0"/>
              <a:pPr marL="0" marR="0" lvl="0" indent="0" algn="r" defTabSz="914400" rtl="0" eaLnBrk="0" fontAlgn="base" latinLnBrk="0" hangingPunct="0">
                <a:lnSpc>
                  <a:spcPct val="100000"/>
                </a:lnSpc>
                <a:spcBef>
                  <a:spcPct val="0"/>
                </a:spcBef>
                <a:spcAft>
                  <a:spcPct val="0"/>
                </a:spcAft>
                <a:buClrTx/>
                <a:buSzTx/>
                <a:buFontTx/>
                <a:buNone/>
                <a:tabLst/>
                <a:defRPr/>
              </a:pPr>
              <a:t>38</a:t>
            </a:fld>
            <a:endParaRPr kumimoji="0" lang="en-US" altLang="zh-CN" sz="2000" b="0" i="0" u="none" strike="noStrike" kern="1200" cap="none" spc="0" normalizeH="0" baseline="0" noProof="0">
              <a:ln>
                <a:noFill/>
              </a:ln>
              <a:solidFill>
                <a:srgbClr val="2A3D7A"/>
              </a:solidFill>
              <a:effectLst/>
              <a:uLnTx/>
              <a:uFillTx/>
              <a:latin typeface="Comic Sans MS" panose="030F0702030302020204" pitchFamily="66" charset="0"/>
              <a:ea typeface="宋体" panose="02010600030101010101" pitchFamily="2" charset="-122"/>
              <a:cs typeface="+mn-cs"/>
            </a:endParaRPr>
          </a:p>
        </p:txBody>
      </p:sp>
      <p:grpSp>
        <p:nvGrpSpPr>
          <p:cNvPr id="2" name="Group 21">
            <a:extLst>
              <a:ext uri="{FF2B5EF4-FFF2-40B4-BE49-F238E27FC236}">
                <a16:creationId xmlns:a16="http://schemas.microsoft.com/office/drawing/2014/main" id="{2F09B32A-A27F-C0D0-19D3-9FB70B063BA9}"/>
              </a:ext>
            </a:extLst>
          </p:cNvPr>
          <p:cNvGrpSpPr>
            <a:grpSpLocks/>
          </p:cNvGrpSpPr>
          <p:nvPr/>
        </p:nvGrpSpPr>
        <p:grpSpPr bwMode="auto">
          <a:xfrm>
            <a:off x="314325" y="1785938"/>
            <a:ext cx="8569325" cy="985837"/>
            <a:chOff x="207" y="785"/>
            <a:chExt cx="5398" cy="621"/>
          </a:xfrm>
        </p:grpSpPr>
        <p:sp>
          <p:nvSpPr>
            <p:cNvPr id="303127" name="Rectangle 20">
              <a:extLst>
                <a:ext uri="{FF2B5EF4-FFF2-40B4-BE49-F238E27FC236}">
                  <a16:creationId xmlns:a16="http://schemas.microsoft.com/office/drawing/2014/main" id="{B3B4A21D-C013-1276-3371-582B12B98C2C}"/>
                </a:ext>
              </a:extLst>
            </p:cNvPr>
            <p:cNvSpPr>
              <a:spLocks noChangeArrowheads="1"/>
            </p:cNvSpPr>
            <p:nvPr/>
          </p:nvSpPr>
          <p:spPr bwMode="auto">
            <a:xfrm>
              <a:off x="207" y="785"/>
              <a:ext cx="5398" cy="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5000"/>
                </a:lnSpc>
                <a:spcBef>
                  <a:spcPct val="20000"/>
                </a:spcBef>
                <a:spcAft>
                  <a:spcPct val="0"/>
                </a:spcAft>
                <a:buClr>
                  <a:srgbClr val="A50021"/>
                </a:buClr>
                <a:buSzPct val="75000"/>
                <a:buFont typeface="Wingdings" panose="05000000000000000000" pitchFamily="2" charset="2"/>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 </a:t>
              </a:r>
              <a:r>
                <a:rPr kumimoji="0" lang="en-US"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2</a:t>
              </a:r>
              <a:r>
                <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由积分环节的延长线与 </a:t>
              </a:r>
              <a:r>
                <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     </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  </a:t>
              </a:r>
              <a:r>
                <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 </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  的垂直线交点确定积分环节向上平移的分贝数</a:t>
              </a:r>
              <a:r>
                <a:rPr kumimoji="0" lang="en-US"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20dB</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，根据             </a:t>
              </a:r>
              <a:r>
                <a:rPr kumimoji="0" lang="en-US"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            </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确定</a:t>
              </a:r>
              <a:r>
                <a:rPr kumimoji="0" lang="en-US"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        </a:t>
              </a:r>
              <a:r>
                <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          </a:t>
              </a:r>
              <a:endPar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graphicFrame>
          <p:nvGraphicFramePr>
            <p:cNvPr id="303128" name="Object 4">
              <a:extLst>
                <a:ext uri="{FF2B5EF4-FFF2-40B4-BE49-F238E27FC236}">
                  <a16:creationId xmlns:a16="http://schemas.microsoft.com/office/drawing/2014/main" id="{05A25DB1-2EA2-9EF3-90FF-71C677CA452B}"/>
                </a:ext>
              </a:extLst>
            </p:cNvPr>
            <p:cNvGraphicFramePr>
              <a:graphicFrameLocks noChangeAspect="1"/>
            </p:cNvGraphicFramePr>
            <p:nvPr/>
          </p:nvGraphicFramePr>
          <p:xfrm>
            <a:off x="4599" y="1145"/>
            <a:ext cx="552" cy="228"/>
          </p:xfrm>
          <a:graphic>
            <a:graphicData uri="http://schemas.openxmlformats.org/presentationml/2006/ole">
              <mc:AlternateContent xmlns:mc="http://schemas.openxmlformats.org/markup-compatibility/2006">
                <mc:Choice xmlns:v="urn:schemas-microsoft-com:vml" Requires="v">
                  <p:oleObj r:id="rId2" imgW="456803" imgH="177646" progId="Equation.DSMT4">
                    <p:embed/>
                  </p:oleObj>
                </mc:Choice>
                <mc:Fallback>
                  <p:oleObj r:id="rId2" imgW="456803" imgH="177646" progId="Equation.DSMT4">
                    <p:embed/>
                    <p:pic>
                      <p:nvPicPr>
                        <p:cNvPr id="303128" name="Object 4">
                          <a:extLst>
                            <a:ext uri="{FF2B5EF4-FFF2-40B4-BE49-F238E27FC236}">
                              <a16:creationId xmlns:a16="http://schemas.microsoft.com/office/drawing/2014/main" id="{05A25DB1-2EA2-9EF3-90FF-71C677CA4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9" y="1145"/>
                          <a:ext cx="552"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3129" name="Object 5">
              <a:extLst>
                <a:ext uri="{FF2B5EF4-FFF2-40B4-BE49-F238E27FC236}">
                  <a16:creationId xmlns:a16="http://schemas.microsoft.com/office/drawing/2014/main" id="{057BA5ED-6D70-9D71-5388-11D60C7CA5EE}"/>
                </a:ext>
              </a:extLst>
            </p:cNvPr>
            <p:cNvGraphicFramePr>
              <a:graphicFrameLocks noChangeAspect="1"/>
            </p:cNvGraphicFramePr>
            <p:nvPr/>
          </p:nvGraphicFramePr>
          <p:xfrm>
            <a:off x="2534" y="868"/>
            <a:ext cx="480" cy="239"/>
          </p:xfrm>
          <a:graphic>
            <a:graphicData uri="http://schemas.openxmlformats.org/presentationml/2006/ole">
              <mc:AlternateContent xmlns:mc="http://schemas.openxmlformats.org/markup-compatibility/2006">
                <mc:Choice xmlns:v="urn:schemas-microsoft-com:vml" Requires="v">
                  <p:oleObj r:id="rId4" imgW="355446" imgH="177723" progId="Equation.DSMT4">
                    <p:embed/>
                  </p:oleObj>
                </mc:Choice>
                <mc:Fallback>
                  <p:oleObj r:id="rId4" imgW="355446" imgH="177723" progId="Equation.DSMT4">
                    <p:embed/>
                    <p:pic>
                      <p:nvPicPr>
                        <p:cNvPr id="303129" name="Object 5">
                          <a:extLst>
                            <a:ext uri="{FF2B5EF4-FFF2-40B4-BE49-F238E27FC236}">
                              <a16:creationId xmlns:a16="http://schemas.microsoft.com/office/drawing/2014/main" id="{057BA5ED-6D70-9D71-5388-11D60C7CA5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4" y="868"/>
                          <a:ext cx="480"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3130" name="Object 6">
              <a:extLst>
                <a:ext uri="{FF2B5EF4-FFF2-40B4-BE49-F238E27FC236}">
                  <a16:creationId xmlns:a16="http://schemas.microsoft.com/office/drawing/2014/main" id="{97B11B53-19A6-B76F-844F-898B2E9EF8E3}"/>
                </a:ext>
              </a:extLst>
            </p:cNvPr>
            <p:cNvGraphicFramePr>
              <a:graphicFrameLocks noChangeAspect="1"/>
            </p:cNvGraphicFramePr>
            <p:nvPr/>
          </p:nvGraphicFramePr>
          <p:xfrm>
            <a:off x="2934" y="1145"/>
            <a:ext cx="1340" cy="261"/>
          </p:xfrm>
          <a:graphic>
            <a:graphicData uri="http://schemas.openxmlformats.org/presentationml/2006/ole">
              <mc:AlternateContent xmlns:mc="http://schemas.openxmlformats.org/markup-compatibility/2006">
                <mc:Choice xmlns:v="urn:schemas-microsoft-com:vml" Requires="v">
                  <p:oleObj r:id="rId6" imgW="1040948" imgH="203112" progId="Equation.DSMT4">
                    <p:embed/>
                  </p:oleObj>
                </mc:Choice>
                <mc:Fallback>
                  <p:oleObj r:id="rId6" imgW="1040948" imgH="203112" progId="Equation.DSMT4">
                    <p:embed/>
                    <p:pic>
                      <p:nvPicPr>
                        <p:cNvPr id="303130" name="Object 6">
                          <a:extLst>
                            <a:ext uri="{FF2B5EF4-FFF2-40B4-BE49-F238E27FC236}">
                              <a16:creationId xmlns:a16="http://schemas.microsoft.com/office/drawing/2014/main" id="{97B11B53-19A6-B76F-844F-898B2E9EF8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4" y="1145"/>
                          <a:ext cx="1340"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2">
            <a:extLst>
              <a:ext uri="{FF2B5EF4-FFF2-40B4-BE49-F238E27FC236}">
                <a16:creationId xmlns:a16="http://schemas.microsoft.com/office/drawing/2014/main" id="{E2208BAB-FEE9-2114-7CC7-A81081DE622D}"/>
              </a:ext>
            </a:extLst>
          </p:cNvPr>
          <p:cNvGrpSpPr>
            <a:grpSpLocks/>
          </p:cNvGrpSpPr>
          <p:nvPr/>
        </p:nvGrpSpPr>
        <p:grpSpPr bwMode="auto">
          <a:xfrm>
            <a:off x="427038" y="1149350"/>
            <a:ext cx="8323262" cy="596900"/>
            <a:chOff x="243" y="419"/>
            <a:chExt cx="5243" cy="376"/>
          </a:xfrm>
        </p:grpSpPr>
        <p:sp>
          <p:nvSpPr>
            <p:cNvPr id="303124" name="Rectangle 2">
              <a:extLst>
                <a:ext uri="{FF2B5EF4-FFF2-40B4-BE49-F238E27FC236}">
                  <a16:creationId xmlns:a16="http://schemas.microsoft.com/office/drawing/2014/main" id="{744D47BF-D59D-2CB0-4E78-C91C8CE08369}"/>
                </a:ext>
              </a:extLst>
            </p:cNvPr>
            <p:cNvSpPr>
              <a:spLocks noChangeArrowheads="1"/>
            </p:cNvSpPr>
            <p:nvPr/>
          </p:nvSpPr>
          <p:spPr bwMode="auto">
            <a:xfrm>
              <a:off x="243" y="419"/>
              <a:ext cx="5243"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0" fontAlgn="base" latinLnBrk="0" hangingPunct="0">
                <a:lnSpc>
                  <a:spcPct val="125000"/>
                </a:lnSpc>
                <a:spcBef>
                  <a:spcPct val="20000"/>
                </a:spcBef>
                <a:spcAft>
                  <a:spcPct val="0"/>
                </a:spcAft>
                <a:buClr>
                  <a:srgbClr val="A50021"/>
                </a:buClr>
                <a:buSzPct val="75000"/>
                <a:buFont typeface="Wingdings" panose="05000000000000000000" pitchFamily="2" charset="2"/>
                <a:buNone/>
                <a:tabLst/>
                <a:defRPr/>
              </a:pPr>
              <a:r>
                <a:rPr kumimoji="0" lang="en-US"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1</a:t>
              </a:r>
              <a:r>
                <a:rPr kumimoji="0" lang="zh-CN" altLang="en-US"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由积分环节的延长线与</a:t>
              </a:r>
              <a:r>
                <a:rPr kumimoji="0" lang="en-US"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0dB</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的交点</a:t>
              </a:r>
              <a:r>
                <a:rPr kumimoji="0" lang="en-US"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         )</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确定</a:t>
              </a:r>
              <a:r>
                <a:rPr kumimoji="0" lang="en-US"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           </a:t>
              </a:r>
              <a:r>
                <a:rPr kumimoji="0" lang="zh-CN" altLang="en-US"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a:t>
              </a:r>
              <a:endPar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endParaRPr>
            </a:p>
          </p:txBody>
        </p:sp>
        <p:graphicFrame>
          <p:nvGraphicFramePr>
            <p:cNvPr id="303125" name="Object 3">
              <a:extLst>
                <a:ext uri="{FF2B5EF4-FFF2-40B4-BE49-F238E27FC236}">
                  <a16:creationId xmlns:a16="http://schemas.microsoft.com/office/drawing/2014/main" id="{C43D9E7C-E7C6-7468-19A3-0FAB385C0040}"/>
                </a:ext>
              </a:extLst>
            </p:cNvPr>
            <p:cNvGraphicFramePr>
              <a:graphicFrameLocks noChangeAspect="1"/>
            </p:cNvGraphicFramePr>
            <p:nvPr/>
          </p:nvGraphicFramePr>
          <p:xfrm>
            <a:off x="3496" y="483"/>
            <a:ext cx="618" cy="247"/>
          </p:xfrm>
          <a:graphic>
            <a:graphicData uri="http://schemas.openxmlformats.org/presentationml/2006/ole">
              <mc:AlternateContent xmlns:mc="http://schemas.openxmlformats.org/markup-compatibility/2006">
                <mc:Choice xmlns:v="urn:schemas-microsoft-com:vml" Requires="v">
                  <p:oleObj r:id="rId8" imgW="444114" imgH="177646" progId="Equation.DSMT4">
                    <p:embed/>
                  </p:oleObj>
                </mc:Choice>
                <mc:Fallback>
                  <p:oleObj r:id="rId8" imgW="444114" imgH="177646" progId="Equation.DSMT4">
                    <p:embed/>
                    <p:pic>
                      <p:nvPicPr>
                        <p:cNvPr id="303125" name="Object 3">
                          <a:extLst>
                            <a:ext uri="{FF2B5EF4-FFF2-40B4-BE49-F238E27FC236}">
                              <a16:creationId xmlns:a16="http://schemas.microsoft.com/office/drawing/2014/main" id="{C43D9E7C-E7C6-7468-19A3-0FAB385C00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6" y="483"/>
                          <a:ext cx="618"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3126" name="Object 7">
              <a:extLst>
                <a:ext uri="{FF2B5EF4-FFF2-40B4-BE49-F238E27FC236}">
                  <a16:creationId xmlns:a16="http://schemas.microsoft.com/office/drawing/2014/main" id="{F649909C-B0E8-8C99-F8A2-C8FB480C335B}"/>
                </a:ext>
              </a:extLst>
            </p:cNvPr>
            <p:cNvGraphicFramePr>
              <a:graphicFrameLocks noChangeAspect="1"/>
            </p:cNvGraphicFramePr>
            <p:nvPr/>
          </p:nvGraphicFramePr>
          <p:xfrm>
            <a:off x="4572" y="504"/>
            <a:ext cx="625" cy="244"/>
          </p:xfrm>
          <a:graphic>
            <a:graphicData uri="http://schemas.openxmlformats.org/presentationml/2006/ole">
              <mc:AlternateContent xmlns:mc="http://schemas.openxmlformats.org/markup-compatibility/2006">
                <mc:Choice xmlns:v="urn:schemas-microsoft-com:vml" Requires="v">
                  <p:oleObj r:id="rId10" imgW="456803" imgH="177646" progId="Equation.DSMT4">
                    <p:embed/>
                  </p:oleObj>
                </mc:Choice>
                <mc:Fallback>
                  <p:oleObj r:id="rId10" imgW="456803" imgH="177646" progId="Equation.DSMT4">
                    <p:embed/>
                    <p:pic>
                      <p:nvPicPr>
                        <p:cNvPr id="303126" name="Object 7">
                          <a:extLst>
                            <a:ext uri="{FF2B5EF4-FFF2-40B4-BE49-F238E27FC236}">
                              <a16:creationId xmlns:a16="http://schemas.microsoft.com/office/drawing/2014/main" id="{F649909C-B0E8-8C99-F8A2-C8FB480C335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 y="504"/>
                          <a:ext cx="625"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704" name="Rectangle 8">
            <a:extLst>
              <a:ext uri="{FF2B5EF4-FFF2-40B4-BE49-F238E27FC236}">
                <a16:creationId xmlns:a16="http://schemas.microsoft.com/office/drawing/2014/main" id="{5B9E1265-AB60-D4D9-D318-FD09E8947263}"/>
              </a:ext>
            </a:extLst>
          </p:cNvPr>
          <p:cNvSpPr>
            <a:spLocks noChangeArrowheads="1"/>
          </p:cNvSpPr>
          <p:nvPr/>
        </p:nvSpPr>
        <p:spPr bwMode="auto">
          <a:xfrm>
            <a:off x="411163" y="2909888"/>
            <a:ext cx="838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zh-CN" sz="2400" b="1" i="0" u="none" strike="noStrike" kern="1200" cap="none" spc="0" normalizeH="0" baseline="0" noProof="0">
                <a:ln>
                  <a:noFill/>
                </a:ln>
                <a:solidFill>
                  <a:srgbClr val="FF3300"/>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rPr>
              <a:t></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由于是最小相位系统，因而可通过计算</a:t>
            </a:r>
            <a:r>
              <a:rPr kumimoji="0" lang="zh-CN" altLang="zh-CN" sz="2400" b="0" i="0" u="none" strike="noStrike" kern="1200" cap="none" spc="0" normalizeH="0" baseline="0" noProof="0">
                <a:ln>
                  <a:noFill/>
                </a:ln>
                <a:solidFill>
                  <a:srgbClr val="FF3300"/>
                </a:solidFill>
                <a:effectLst/>
                <a:uLnTx/>
                <a:uFillTx/>
                <a:latin typeface="华文中宋" panose="02010600040101010101" pitchFamily="2" charset="-122"/>
                <a:ea typeface="宋体" panose="02010600030101010101" pitchFamily="2" charset="-122"/>
                <a:cs typeface="+mn-cs"/>
              </a:rPr>
              <a:t>相位裕度</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是否大于零来判断系统的稳定性。由图可知</a:t>
            </a:r>
          </a:p>
        </p:txBody>
      </p:sp>
      <p:graphicFrame>
        <p:nvGraphicFramePr>
          <p:cNvPr id="29705" name="Object 9">
            <a:extLst>
              <a:ext uri="{FF2B5EF4-FFF2-40B4-BE49-F238E27FC236}">
                <a16:creationId xmlns:a16="http://schemas.microsoft.com/office/drawing/2014/main" id="{D5B017F2-2B96-9E81-248D-199E45840A7D}"/>
              </a:ext>
            </a:extLst>
          </p:cNvPr>
          <p:cNvGraphicFramePr>
            <a:graphicFrameLocks noChangeAspect="1"/>
          </p:cNvGraphicFramePr>
          <p:nvPr/>
        </p:nvGraphicFramePr>
        <p:xfrm>
          <a:off x="5118100" y="3490913"/>
          <a:ext cx="862013" cy="488950"/>
        </p:xfrm>
        <a:graphic>
          <a:graphicData uri="http://schemas.openxmlformats.org/presentationml/2006/ole">
            <mc:AlternateContent xmlns:mc="http://schemas.openxmlformats.org/markup-compatibility/2006">
              <mc:Choice xmlns:v="urn:schemas-microsoft-com:vml" Requires="v">
                <p:oleObj r:id="rId12" imgW="406400" imgH="228600" progId="Equation.DSMT4">
                  <p:embed/>
                </p:oleObj>
              </mc:Choice>
              <mc:Fallback>
                <p:oleObj r:id="rId12" imgW="406400" imgH="228600" progId="Equation.DSMT4">
                  <p:embed/>
                  <p:pic>
                    <p:nvPicPr>
                      <p:cNvPr id="29705" name="Object 9">
                        <a:extLst>
                          <a:ext uri="{FF2B5EF4-FFF2-40B4-BE49-F238E27FC236}">
                            <a16:creationId xmlns:a16="http://schemas.microsoft.com/office/drawing/2014/main" id="{D5B017F2-2B96-9E81-248D-199E45840A7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18100" y="3490913"/>
                        <a:ext cx="862013" cy="488950"/>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10">
            <a:extLst>
              <a:ext uri="{FF2B5EF4-FFF2-40B4-BE49-F238E27FC236}">
                <a16:creationId xmlns:a16="http://schemas.microsoft.com/office/drawing/2014/main" id="{3E7E7742-79F4-EA22-7DDA-2174CC20E6FB}"/>
              </a:ext>
            </a:extLst>
          </p:cNvPr>
          <p:cNvGrpSpPr>
            <a:grpSpLocks/>
          </p:cNvGrpSpPr>
          <p:nvPr/>
        </p:nvGrpSpPr>
        <p:grpSpPr bwMode="auto">
          <a:xfrm>
            <a:off x="595313" y="3937000"/>
            <a:ext cx="1327150" cy="541338"/>
            <a:chOff x="0" y="0"/>
            <a:chExt cx="836" cy="341"/>
          </a:xfrm>
        </p:grpSpPr>
        <p:sp>
          <p:nvSpPr>
            <p:cNvPr id="303121" name="Rectangle 11">
              <a:extLst>
                <a:ext uri="{FF2B5EF4-FFF2-40B4-BE49-F238E27FC236}">
                  <a16:creationId xmlns:a16="http://schemas.microsoft.com/office/drawing/2014/main" id="{D365FBE3-65C5-55F1-F732-71C676191DA4}"/>
                </a:ext>
              </a:extLst>
            </p:cNvPr>
            <p:cNvSpPr>
              <a:spLocks noChangeArrowheads="1"/>
            </p:cNvSpPr>
            <p:nvPr/>
          </p:nvSpPr>
          <p:spPr bwMode="auto">
            <a:xfrm>
              <a:off x="0" y="8"/>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在</a:t>
              </a:r>
              <a:endPar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p:txBody>
        </p:sp>
        <p:graphicFrame>
          <p:nvGraphicFramePr>
            <p:cNvPr id="303122" name="Object 12">
              <a:extLst>
                <a:ext uri="{FF2B5EF4-FFF2-40B4-BE49-F238E27FC236}">
                  <a16:creationId xmlns:a16="http://schemas.microsoft.com/office/drawing/2014/main" id="{60F67BA4-FFF7-4A52-975A-EC3FB095D875}"/>
                </a:ext>
              </a:extLst>
            </p:cNvPr>
            <p:cNvGraphicFramePr>
              <a:graphicFrameLocks noChangeAspect="1"/>
            </p:cNvGraphicFramePr>
            <p:nvPr/>
          </p:nvGraphicFramePr>
          <p:xfrm>
            <a:off x="263" y="0"/>
            <a:ext cx="279" cy="341"/>
          </p:xfrm>
          <a:graphic>
            <a:graphicData uri="http://schemas.openxmlformats.org/presentationml/2006/ole">
              <mc:AlternateContent xmlns:mc="http://schemas.openxmlformats.org/markup-compatibility/2006">
                <mc:Choice xmlns:v="urn:schemas-microsoft-com:vml" Requires="v">
                  <p:oleObj r:id="rId14" imgW="190666" imgH="228799" progId="Equation.DSMT4">
                    <p:embed/>
                  </p:oleObj>
                </mc:Choice>
                <mc:Fallback>
                  <p:oleObj r:id="rId14" imgW="190666" imgH="228799" progId="Equation.DSMT4">
                    <p:embed/>
                    <p:pic>
                      <p:nvPicPr>
                        <p:cNvPr id="303122" name="Object 12">
                          <a:extLst>
                            <a:ext uri="{FF2B5EF4-FFF2-40B4-BE49-F238E27FC236}">
                              <a16:creationId xmlns:a16="http://schemas.microsoft.com/office/drawing/2014/main" id="{60F67BA4-FFF7-4A52-975A-EC3FB095D87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3" y="0"/>
                          <a:ext cx="27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3123" name="Rectangle 13">
              <a:extLst>
                <a:ext uri="{FF2B5EF4-FFF2-40B4-BE49-F238E27FC236}">
                  <a16:creationId xmlns:a16="http://schemas.microsoft.com/office/drawing/2014/main" id="{29DA3C28-34E9-99C3-452C-83CA9AF0A584}"/>
                </a:ext>
              </a:extLst>
            </p:cNvPr>
            <p:cNvSpPr>
              <a:spLocks noChangeArrowheads="1"/>
            </p:cNvSpPr>
            <p:nvPr/>
          </p:nvSpPr>
          <p:spPr bwMode="auto">
            <a:xfrm>
              <a:off x="528" y="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处</a:t>
              </a:r>
              <a:endPar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p:txBody>
        </p:sp>
      </p:grpSp>
      <p:graphicFrame>
        <p:nvGraphicFramePr>
          <p:cNvPr id="29710" name="Object 14">
            <a:extLst>
              <a:ext uri="{FF2B5EF4-FFF2-40B4-BE49-F238E27FC236}">
                <a16:creationId xmlns:a16="http://schemas.microsoft.com/office/drawing/2014/main" id="{BF9733F7-75A4-68E1-A5C5-BC8349AF15BB}"/>
              </a:ext>
            </a:extLst>
          </p:cNvPr>
          <p:cNvGraphicFramePr>
            <a:graphicFrameLocks noChangeAspect="1"/>
          </p:cNvGraphicFramePr>
          <p:nvPr/>
        </p:nvGraphicFramePr>
        <p:xfrm>
          <a:off x="1138238" y="4376738"/>
          <a:ext cx="6578600" cy="731837"/>
        </p:xfrm>
        <a:graphic>
          <a:graphicData uri="http://schemas.openxmlformats.org/presentationml/2006/ole">
            <mc:AlternateContent xmlns:mc="http://schemas.openxmlformats.org/markup-compatibility/2006">
              <mc:Choice xmlns:v="urn:schemas-microsoft-com:vml" Requires="v">
                <p:oleObj r:id="rId16" imgW="3516374" imgH="393529" progId="Equation.DSMT4">
                  <p:embed/>
                </p:oleObj>
              </mc:Choice>
              <mc:Fallback>
                <p:oleObj r:id="rId16" imgW="3516374" imgH="393529" progId="Equation.DSMT4">
                  <p:embed/>
                  <p:pic>
                    <p:nvPicPr>
                      <p:cNvPr id="29710" name="Object 14">
                        <a:extLst>
                          <a:ext uri="{FF2B5EF4-FFF2-40B4-BE49-F238E27FC236}">
                            <a16:creationId xmlns:a16="http://schemas.microsoft.com/office/drawing/2014/main" id="{BF9733F7-75A4-68E1-A5C5-BC8349AF15B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38238" y="4376738"/>
                        <a:ext cx="6578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1" name="Rectangle 15">
            <a:extLst>
              <a:ext uri="{FF2B5EF4-FFF2-40B4-BE49-F238E27FC236}">
                <a16:creationId xmlns:a16="http://schemas.microsoft.com/office/drawing/2014/main" id="{EB122467-FA50-5E15-0AF2-68B2DA8472E0}"/>
              </a:ext>
            </a:extLst>
          </p:cNvPr>
          <p:cNvSpPr>
            <a:spLocks noChangeArrowheads="1"/>
          </p:cNvSpPr>
          <p:nvPr/>
        </p:nvSpPr>
        <p:spPr bwMode="auto">
          <a:xfrm>
            <a:off x="919163" y="525621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则得</a:t>
            </a:r>
            <a:endPar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p:txBody>
      </p:sp>
      <p:graphicFrame>
        <p:nvGraphicFramePr>
          <p:cNvPr id="29712" name="Object 16">
            <a:extLst>
              <a:ext uri="{FF2B5EF4-FFF2-40B4-BE49-F238E27FC236}">
                <a16:creationId xmlns:a16="http://schemas.microsoft.com/office/drawing/2014/main" id="{4D7A898C-59C0-CCF0-0A67-6E734AE3FE57}"/>
              </a:ext>
            </a:extLst>
          </p:cNvPr>
          <p:cNvGraphicFramePr>
            <a:graphicFrameLocks noChangeAspect="1"/>
          </p:cNvGraphicFramePr>
          <p:nvPr/>
        </p:nvGraphicFramePr>
        <p:xfrm>
          <a:off x="1749425" y="5289550"/>
          <a:ext cx="3090863" cy="463550"/>
        </p:xfrm>
        <a:graphic>
          <a:graphicData uri="http://schemas.openxmlformats.org/presentationml/2006/ole">
            <mc:AlternateContent xmlns:mc="http://schemas.openxmlformats.org/markup-compatibility/2006">
              <mc:Choice xmlns:v="urn:schemas-microsoft-com:vml" Requires="v">
                <p:oleObj r:id="rId18" imgW="1524662" imgH="228699" progId="Equation.DSMT4">
                  <p:embed/>
                </p:oleObj>
              </mc:Choice>
              <mc:Fallback>
                <p:oleObj r:id="rId18" imgW="1524662" imgH="228699" progId="Equation.DSMT4">
                  <p:embed/>
                  <p:pic>
                    <p:nvPicPr>
                      <p:cNvPr id="29712" name="Object 16">
                        <a:extLst>
                          <a:ext uri="{FF2B5EF4-FFF2-40B4-BE49-F238E27FC236}">
                            <a16:creationId xmlns:a16="http://schemas.microsoft.com/office/drawing/2014/main" id="{4D7A898C-59C0-CCF0-0A67-6E734AE3FE5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49425" y="5289550"/>
                        <a:ext cx="30908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3" name="Rectangle 17">
            <a:extLst>
              <a:ext uri="{FF2B5EF4-FFF2-40B4-BE49-F238E27FC236}">
                <a16:creationId xmlns:a16="http://schemas.microsoft.com/office/drawing/2014/main" id="{24FB5690-071F-4817-4131-E89635E02C4A}"/>
              </a:ext>
            </a:extLst>
          </p:cNvPr>
          <p:cNvSpPr>
            <a:spLocks noChangeArrowheads="1"/>
          </p:cNvSpPr>
          <p:nvPr/>
        </p:nvSpPr>
        <p:spPr bwMode="auto">
          <a:xfrm>
            <a:off x="4953000" y="5257800"/>
            <a:ext cx="2012950" cy="457200"/>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24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&gt;&gt;0 </a:t>
            </a:r>
            <a:r>
              <a:rPr kumimoji="0" lang="zh-CN" altLang="zh-CN" sz="24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系统稳定</a:t>
            </a:r>
          </a:p>
        </p:txBody>
      </p:sp>
      <p:sp>
        <p:nvSpPr>
          <p:cNvPr id="29714" name="Rectangle 18">
            <a:extLst>
              <a:ext uri="{FF2B5EF4-FFF2-40B4-BE49-F238E27FC236}">
                <a16:creationId xmlns:a16="http://schemas.microsoft.com/office/drawing/2014/main" id="{38928B5E-83E0-1AEB-5DA6-6F20BBAD9306}"/>
              </a:ext>
            </a:extLst>
          </p:cNvPr>
          <p:cNvSpPr>
            <a:spLocks noChangeArrowheads="1"/>
          </p:cNvSpPr>
          <p:nvPr/>
        </p:nvSpPr>
        <p:spPr bwMode="auto">
          <a:xfrm>
            <a:off x="533400" y="5943600"/>
            <a:ext cx="5332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1" i="0" u="none" strike="noStrike" kern="1200" cap="none" spc="0" normalizeH="0" baseline="0" noProof="0">
                <a:ln>
                  <a:noFill/>
                </a:ln>
                <a:solidFill>
                  <a:srgbClr val="FF3300"/>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rPr>
              <a:t></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单位斜坡输入时，系统的稳态误差为</a:t>
            </a:r>
            <a:endPar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endParaRPr>
          </a:p>
        </p:txBody>
      </p:sp>
      <p:graphicFrame>
        <p:nvGraphicFramePr>
          <p:cNvPr id="29715" name="Object 19">
            <a:extLst>
              <a:ext uri="{FF2B5EF4-FFF2-40B4-BE49-F238E27FC236}">
                <a16:creationId xmlns:a16="http://schemas.microsoft.com/office/drawing/2014/main" id="{1F644A2F-D93E-1C20-34EB-EAD37C94CA1A}"/>
              </a:ext>
            </a:extLst>
          </p:cNvPr>
          <p:cNvGraphicFramePr>
            <a:graphicFrameLocks noChangeAspect="1"/>
          </p:cNvGraphicFramePr>
          <p:nvPr/>
        </p:nvGraphicFramePr>
        <p:xfrm>
          <a:off x="5891213" y="5791200"/>
          <a:ext cx="2209800" cy="803275"/>
        </p:xfrm>
        <a:graphic>
          <a:graphicData uri="http://schemas.openxmlformats.org/presentationml/2006/ole">
            <mc:AlternateContent xmlns:mc="http://schemas.openxmlformats.org/markup-compatibility/2006">
              <mc:Choice xmlns:v="urn:schemas-microsoft-com:vml" Requires="v">
                <p:oleObj r:id="rId20" imgW="1181100" imgH="431800" progId="Equation.DSMT4">
                  <p:embed/>
                </p:oleObj>
              </mc:Choice>
              <mc:Fallback>
                <p:oleObj r:id="rId20" imgW="1181100" imgH="431800" progId="Equation.DSMT4">
                  <p:embed/>
                  <p:pic>
                    <p:nvPicPr>
                      <p:cNvPr id="29715" name="Object 19">
                        <a:extLst>
                          <a:ext uri="{FF2B5EF4-FFF2-40B4-BE49-F238E27FC236}">
                            <a16:creationId xmlns:a16="http://schemas.microsoft.com/office/drawing/2014/main" id="{1F644A2F-D93E-1C20-34EB-EAD37C94CA1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891213" y="5791200"/>
                        <a:ext cx="2209800" cy="803275"/>
                      </a:xfrm>
                      <a:prstGeom prst="rect">
                        <a:avLst/>
                      </a:prstGeom>
                      <a:noFill/>
                      <a:ln>
                        <a:noFill/>
                      </a:ln>
                      <a:extLst>
                        <a:ext uri="{909E8E84-426E-40DD-AFC4-6F175D3DCCD1}">
                          <a14:hiddenFill xmlns:a14="http://schemas.microsoft.com/office/drawing/2010/main">
                            <a:solidFill>
                              <a:srgbClr val="CC99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3120" name="Rectangle 23">
            <a:extLst>
              <a:ext uri="{FF2B5EF4-FFF2-40B4-BE49-F238E27FC236}">
                <a16:creationId xmlns:a16="http://schemas.microsoft.com/office/drawing/2014/main" id="{A181DE6A-B22B-0FF2-DDC2-3B130530106F}"/>
              </a:ext>
            </a:extLst>
          </p:cNvPr>
          <p:cNvSpPr>
            <a:spLocks noChangeArrowheads="1"/>
          </p:cNvSpPr>
          <p:nvPr/>
        </p:nvSpPr>
        <p:spPr bwMode="auto">
          <a:xfrm>
            <a:off x="409575" y="688975"/>
            <a:ext cx="232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FF3300"/>
                </a:solidFill>
                <a:effectLst/>
                <a:uLnTx/>
                <a:uFillTx/>
                <a:latin typeface="华文中宋" panose="02010600040101010101" pitchFamily="2" charset="-122"/>
                <a:ea typeface="宋体" panose="02010600030101010101" pitchFamily="2" charset="-122"/>
                <a:cs typeface="+mn-cs"/>
              </a:rPr>
              <a:t>确定</a:t>
            </a:r>
            <a:r>
              <a:rPr kumimoji="0" lang="en-US" altLang="zh-CN" sz="2400" b="0" i="0" u="none" strike="noStrike" kern="1200" cap="none" spc="0" normalizeH="0" baseline="0" noProof="0">
                <a:ln>
                  <a:noFill/>
                </a:ln>
                <a:solidFill>
                  <a:srgbClr val="FF3300"/>
                </a:solidFill>
                <a:effectLst/>
                <a:uLnTx/>
                <a:uFillTx/>
                <a:latin typeface="华文中宋" panose="02010600040101010101" pitchFamily="2" charset="-122"/>
                <a:ea typeface="宋体" panose="02010600030101010101" pitchFamily="2" charset="-122"/>
                <a:cs typeface="+mn-cs"/>
              </a:rPr>
              <a:t>K</a:t>
            </a:r>
            <a:r>
              <a:rPr kumimoji="0" lang="zh-CN" altLang="en-US" sz="2400" b="0" i="0" u="none" strike="noStrike" kern="1200" cap="none" spc="0" normalizeH="0" baseline="0" noProof="0">
                <a:ln>
                  <a:noFill/>
                </a:ln>
                <a:solidFill>
                  <a:srgbClr val="FF3300"/>
                </a:solidFill>
                <a:effectLst/>
                <a:uLnTx/>
                <a:uFillTx/>
                <a:latin typeface="华文中宋" panose="02010600040101010101" pitchFamily="2" charset="-122"/>
                <a:ea typeface="宋体" panose="02010600030101010101" pitchFamily="2" charset="-122"/>
                <a:cs typeface="+mn-cs"/>
              </a:rPr>
              <a:t>的大小：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9704"/>
                                        </p:tgtEl>
                                        <p:attrNameLst>
                                          <p:attrName>style.visibility</p:attrName>
                                        </p:attrNameLst>
                                      </p:cBhvr>
                                      <p:to>
                                        <p:strVal val="visible"/>
                                      </p:to>
                                    </p:set>
                                    <p:animEffect transition="in" filter="slide(fromBottom)">
                                      <p:cBhvr>
                                        <p:cTn id="17" dur="500"/>
                                        <p:tgtEl>
                                          <p:spTgt spid="29704"/>
                                        </p:tgtEl>
                                      </p:cBhvr>
                                    </p:animEffect>
                                  </p:childTnLst>
                                </p:cTn>
                              </p:par>
                            </p:childTnLst>
                          </p:cTn>
                        </p:par>
                        <p:par>
                          <p:cTn id="18" fill="hold" nodeType="afterGroup">
                            <p:stCondLst>
                              <p:cond delay="500"/>
                            </p:stCondLst>
                            <p:childTnLst>
                              <p:par>
                                <p:cTn id="19" presetID="12" presetClass="entr" presetSubtype="4" fill="hold" nodeType="afterEffect">
                                  <p:stCondLst>
                                    <p:cond delay="0"/>
                                  </p:stCondLst>
                                  <p:childTnLst>
                                    <p:set>
                                      <p:cBhvr>
                                        <p:cTn id="20" dur="1" fill="hold">
                                          <p:stCondLst>
                                            <p:cond delay="0"/>
                                          </p:stCondLst>
                                        </p:cTn>
                                        <p:tgtEl>
                                          <p:spTgt spid="29705"/>
                                        </p:tgtEl>
                                        <p:attrNameLst>
                                          <p:attrName>style.visibility</p:attrName>
                                        </p:attrNameLst>
                                      </p:cBhvr>
                                      <p:to>
                                        <p:strVal val="visible"/>
                                      </p:to>
                                    </p:set>
                                    <p:animEffect transition="in" filter="slide(fromBottom)">
                                      <p:cBhvr>
                                        <p:cTn id="21" dur="500"/>
                                        <p:tgtEl>
                                          <p:spTgt spid="2970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29710"/>
                                        </p:tgtEl>
                                        <p:attrNameLst>
                                          <p:attrName>style.visibility</p:attrName>
                                        </p:attrNameLst>
                                      </p:cBhvr>
                                      <p:to>
                                        <p:strVal val="visible"/>
                                      </p:to>
                                    </p:set>
                                    <p:animEffect transition="in" filter="slide(fromBottom)">
                                      <p:cBhvr>
                                        <p:cTn id="31" dur="500"/>
                                        <p:tgtEl>
                                          <p:spTgt spid="297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nodeType="clickEffect">
                                  <p:stCondLst>
                                    <p:cond delay="0"/>
                                  </p:stCondLst>
                                  <p:childTnLst>
                                    <p:set>
                                      <p:cBhvr>
                                        <p:cTn id="35" dur="1" fill="hold">
                                          <p:stCondLst>
                                            <p:cond delay="0"/>
                                          </p:stCondLst>
                                        </p:cTn>
                                        <p:tgtEl>
                                          <p:spTgt spid="29711"/>
                                        </p:tgtEl>
                                        <p:attrNameLst>
                                          <p:attrName>style.visibility</p:attrName>
                                        </p:attrNameLst>
                                      </p:cBhvr>
                                      <p:to>
                                        <p:strVal val="visible"/>
                                      </p:to>
                                    </p:set>
                                    <p:animEffect transition="in" filter="slide(fromBottom)">
                                      <p:cBhvr>
                                        <p:cTn id="36" dur="500"/>
                                        <p:tgtEl>
                                          <p:spTgt spid="29711"/>
                                        </p:tgtEl>
                                      </p:cBhvr>
                                    </p:animEffect>
                                  </p:childTnLst>
                                </p:cTn>
                              </p:par>
                            </p:childTnLst>
                          </p:cTn>
                        </p:par>
                        <p:par>
                          <p:cTn id="37" fill="hold" nodeType="afterGroup">
                            <p:stCondLst>
                              <p:cond delay="500"/>
                            </p:stCondLst>
                            <p:childTnLst>
                              <p:par>
                                <p:cTn id="38" presetID="12" presetClass="entr" presetSubtype="4" fill="hold" nodeType="afterEffect">
                                  <p:stCondLst>
                                    <p:cond delay="0"/>
                                  </p:stCondLst>
                                  <p:childTnLst>
                                    <p:set>
                                      <p:cBhvr>
                                        <p:cTn id="39" dur="1" fill="hold">
                                          <p:stCondLst>
                                            <p:cond delay="0"/>
                                          </p:stCondLst>
                                        </p:cTn>
                                        <p:tgtEl>
                                          <p:spTgt spid="29712"/>
                                        </p:tgtEl>
                                        <p:attrNameLst>
                                          <p:attrName>style.visibility</p:attrName>
                                        </p:attrNameLst>
                                      </p:cBhvr>
                                      <p:to>
                                        <p:strVal val="visible"/>
                                      </p:to>
                                    </p:set>
                                    <p:animEffect transition="in" filter="slide(fromBottom)">
                                      <p:cBhvr>
                                        <p:cTn id="40" dur="500"/>
                                        <p:tgtEl>
                                          <p:spTgt spid="2971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2971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iterate type="lt">
                                    <p:tmAbs val="75"/>
                                  </p:iterate>
                                  <p:childTnLst>
                                    <p:set>
                                      <p:cBhvr>
                                        <p:cTn id="48" dur="1" fill="hold">
                                          <p:stCondLst>
                                            <p:cond delay="74"/>
                                          </p:stCondLst>
                                        </p:cTn>
                                        <p:tgtEl>
                                          <p:spTgt spid="2971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4" fill="hold" nodeType="clickEffect">
                                  <p:stCondLst>
                                    <p:cond delay="0"/>
                                  </p:stCondLst>
                                  <p:childTnLst>
                                    <p:set>
                                      <p:cBhvr>
                                        <p:cTn id="52" dur="1" fill="hold">
                                          <p:stCondLst>
                                            <p:cond delay="0"/>
                                          </p:stCondLst>
                                        </p:cTn>
                                        <p:tgtEl>
                                          <p:spTgt spid="29715"/>
                                        </p:tgtEl>
                                        <p:attrNameLst>
                                          <p:attrName>style.visibility</p:attrName>
                                        </p:attrNameLst>
                                      </p:cBhvr>
                                      <p:to>
                                        <p:strVal val="visible"/>
                                      </p:to>
                                    </p:set>
                                    <p:animEffect transition="in" filter="slide(fromBottom)">
                                      <p:cBhvr>
                                        <p:cTn id="53" dur="500"/>
                                        <p:tgtEl>
                                          <p:spTgt spid="29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4" grpId="0" autoUpdateAnimBg="0"/>
      <p:bldP spid="29711" grpId="0" autoUpdateAnimBg="0"/>
      <p:bldP spid="29713" grpId="0" animBg="1" autoUpdateAnimBg="0"/>
      <p:bldP spid="2971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1">
            <a:extLst>
              <a:ext uri="{FF2B5EF4-FFF2-40B4-BE49-F238E27FC236}">
                <a16:creationId xmlns:a16="http://schemas.microsoft.com/office/drawing/2014/main" id="{14842C88-7D4A-941C-743D-98C46696C9B0}"/>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096339F6-D0BA-4569-9FAB-F4817285B999}" type="datetime1">
              <a:rPr kumimoji="0" lang="zh-CN" altLang="en-US"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rPr>
              <a:pPr marL="0" marR="0" lvl="0" indent="0" algn="l" defTabSz="914400" rtl="0" eaLnBrk="0" fontAlgn="base" latinLnBrk="0" hangingPunct="0">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20" name="页脚占位符 2">
            <a:extLst>
              <a:ext uri="{FF2B5EF4-FFF2-40B4-BE49-F238E27FC236}">
                <a16:creationId xmlns:a16="http://schemas.microsoft.com/office/drawing/2014/main" id="{FC512008-70FF-547E-F3F9-E43F3CF5F330}"/>
              </a:ext>
            </a:extLst>
          </p:cNvPr>
          <p:cNvSpPr>
            <a:spLocks noGrp="1"/>
          </p:cNvSpPr>
          <p:nvPr>
            <p:ph type="ftr" sz="quarter" idx="11"/>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ctr" defTabSz="457200" rtl="0" eaLnBrk="1" latinLnBrk="0" hangingPunct="1">
              <a:defRPr sz="14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t>频率分析法--稳定裕度(Stability margin)</a:t>
            </a:r>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304132" name="灯片编号占位符 3">
            <a:extLst>
              <a:ext uri="{FF2B5EF4-FFF2-40B4-BE49-F238E27FC236}">
                <a16:creationId xmlns:a16="http://schemas.microsoft.com/office/drawing/2014/main" id="{9C6ED05C-B3C7-4C84-4C18-7A70869B973D}"/>
              </a:ext>
            </a:extLst>
          </p:cNvPr>
          <p:cNvSpPr>
            <a:spLocks noGrp="1" noChangeArrowheads="1"/>
          </p:cNvSpPr>
          <p:nvPr>
            <p:ph type="sldNum" sz="quarter" idx="12"/>
          </p:nvPr>
        </p:nvSpPr>
        <p:spPr bwMode="auto">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457200" rtl="0" eaLnBrk="1" latinLnBrk="0" hangingPunct="1">
              <a:defRPr sz="2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AC44659-CAC2-4ED8-9169-08D0B5DA72D8}" type="slidenum">
              <a:rPr lang="en-US" altLang="zh-CN" smtClean="0"/>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en-US" altLang="zh-CN" sz="2000" b="0" i="0" u="none" strike="noStrike" kern="1200" cap="none" spc="0" normalizeH="0" baseline="0" noProof="0">
              <a:ln>
                <a:noFill/>
              </a:ln>
              <a:solidFill>
                <a:srgbClr val="2A3D7A"/>
              </a:solidFill>
              <a:effectLst/>
              <a:uLnTx/>
              <a:uFillTx/>
              <a:latin typeface="Comic Sans MS" panose="030F0702030302020204" pitchFamily="66" charset="0"/>
              <a:ea typeface="宋体" panose="02010600030101010101" pitchFamily="2" charset="-122"/>
              <a:cs typeface="+mn-cs"/>
            </a:endParaRPr>
          </a:p>
        </p:txBody>
      </p:sp>
      <p:sp>
        <p:nvSpPr>
          <p:cNvPr id="31746" name="Text Box 2">
            <a:extLst>
              <a:ext uri="{FF2B5EF4-FFF2-40B4-BE49-F238E27FC236}">
                <a16:creationId xmlns:a16="http://schemas.microsoft.com/office/drawing/2014/main" id="{4582EF01-FE8D-3A34-493D-77385409ADE3}"/>
              </a:ext>
            </a:extLst>
          </p:cNvPr>
          <p:cNvSpPr txBox="1">
            <a:spLocks noChangeArrowheads="1"/>
          </p:cNvSpPr>
          <p:nvPr/>
        </p:nvSpPr>
        <p:spPr bwMode="auto">
          <a:xfrm>
            <a:off x="457200" y="8382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zh-CN" altLang="zh-CN"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1747" name="Text Box 3">
            <a:extLst>
              <a:ext uri="{FF2B5EF4-FFF2-40B4-BE49-F238E27FC236}">
                <a16:creationId xmlns:a16="http://schemas.microsoft.com/office/drawing/2014/main" id="{B92A0DBD-DBF7-88EA-B899-379E105A4FE9}"/>
              </a:ext>
            </a:extLst>
          </p:cNvPr>
          <p:cNvSpPr txBox="1">
            <a:spLocks noChangeArrowheads="1"/>
          </p:cNvSpPr>
          <p:nvPr/>
        </p:nvSpPr>
        <p:spPr bwMode="auto">
          <a:xfrm>
            <a:off x="476250" y="908050"/>
            <a:ext cx="8301038"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5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3333FF"/>
                </a:solidFill>
                <a:effectLst/>
                <a:uLnTx/>
                <a:uFillTx/>
                <a:latin typeface="Comic Sans MS" panose="030F0702030302020204" pitchFamily="66" charset="0"/>
                <a:ea typeface="宋体" panose="02010600030101010101" pitchFamily="2" charset="-122"/>
                <a:cs typeface="+mn-cs"/>
              </a:rPr>
              <a:t>[</a:t>
            </a:r>
            <a:r>
              <a:rPr kumimoji="0" lang="zh-CN" altLang="zh-CN" sz="2400" b="0" i="0" u="none" strike="noStrike" kern="1200" cap="none" spc="0" normalizeH="0" baseline="0" noProof="0">
                <a:ln>
                  <a:noFill/>
                </a:ln>
                <a:solidFill>
                  <a:srgbClr val="3333FF"/>
                </a:solidFill>
                <a:effectLst/>
                <a:uLnTx/>
                <a:uFillTx/>
                <a:latin typeface="Comic Sans MS" panose="030F0702030302020204" pitchFamily="66" charset="0"/>
                <a:ea typeface="黑体" panose="02010609060101010101" pitchFamily="49" charset="-122"/>
                <a:cs typeface="+mn-cs"/>
              </a:rPr>
              <a:t>稳定裕度概念使用时的局限性</a:t>
            </a:r>
            <a:r>
              <a:rPr kumimoji="0" lang="en-US" altLang="zh-CN" sz="2400" b="0" i="0" u="none" strike="noStrike" kern="1200" cap="none" spc="0" normalizeH="0" baseline="0" noProof="0">
                <a:ln>
                  <a:noFill/>
                </a:ln>
                <a:solidFill>
                  <a:srgbClr val="3333FF"/>
                </a:solidFill>
                <a:effectLst/>
                <a:uLnTx/>
                <a:uFillTx/>
                <a:latin typeface="Comic Sans MS" panose="030F0702030302020204" pitchFamily="66" charset="0"/>
                <a:ea typeface="宋体" panose="02010600030101010101" pitchFamily="2" charset="-122"/>
                <a:cs typeface="+mn-cs"/>
              </a:rPr>
              <a:t>]</a:t>
            </a:r>
            <a:r>
              <a:rPr kumimoji="0" lang="zh-CN" altLang="zh-CN" sz="2400" b="0" i="0" u="none" strike="noStrike" kern="1200" cap="none" spc="0" normalizeH="0" baseline="0" noProof="0">
                <a:ln>
                  <a:noFill/>
                </a:ln>
                <a:solidFill>
                  <a:srgbClr val="3333FF"/>
                </a:solidFill>
                <a:effectLst/>
                <a:uLnTx/>
                <a:uFillTx/>
                <a:latin typeface="Comic Sans MS" panose="030F0702030302020204" pitchFamily="66" charset="0"/>
                <a:ea typeface="宋体" panose="02010600030101010101" pitchFamily="2" charset="-122"/>
                <a:cs typeface="+mn-cs"/>
              </a:rPr>
              <a:t>：</a:t>
            </a:r>
          </a:p>
          <a:p>
            <a:pPr marL="0" marR="0" lvl="0" indent="0" algn="l" defTabSz="914400" rtl="0" eaLnBrk="0" fontAlgn="base" latinLnBrk="0" hangingPunct="0">
              <a:lnSpc>
                <a:spcPct val="125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1</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、在高阶系统中，奈氏图中幅值为</a:t>
            </a:r>
            <a:r>
              <a:rPr kumimoji="0" lang="en-US"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1</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的点或相角为</a:t>
            </a:r>
            <a:r>
              <a:rPr kumimoji="0" lang="en-US"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-180</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度的点可能不止一个，这时使用幅值和相位稳定裕度可能会出现歧义；</a:t>
            </a:r>
          </a:p>
          <a:p>
            <a:pPr marL="0" marR="0" lvl="0" indent="0" algn="l" defTabSz="914400" rtl="0" eaLnBrk="0" fontAlgn="base" latinLnBrk="0" hangingPunct="0">
              <a:lnSpc>
                <a:spcPct val="125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2</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、非最小相位系统不能使用该定义；</a:t>
            </a:r>
          </a:p>
          <a:p>
            <a:pPr marL="0" marR="0" lvl="0" indent="0" algn="l" defTabSz="914400" rtl="0" eaLnBrk="0" fontAlgn="base" latinLnBrk="0" hangingPunct="0">
              <a:lnSpc>
                <a:spcPct val="125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3</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、有时幅值和相位稳定裕度都满足，但仍有部分曲线很靠近</a:t>
            </a:r>
            <a:r>
              <a:rPr kumimoji="0" lang="en-US"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(-1,j0)</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点，这时闭环系统的稳定性依然不好。见下图：</a:t>
            </a:r>
          </a:p>
        </p:txBody>
      </p:sp>
      <p:grpSp>
        <p:nvGrpSpPr>
          <p:cNvPr id="2" name="Group 4">
            <a:extLst>
              <a:ext uri="{FF2B5EF4-FFF2-40B4-BE49-F238E27FC236}">
                <a16:creationId xmlns:a16="http://schemas.microsoft.com/office/drawing/2014/main" id="{5EE23240-6CD4-1B25-873A-CA6AE32D926D}"/>
              </a:ext>
            </a:extLst>
          </p:cNvPr>
          <p:cNvGrpSpPr>
            <a:grpSpLocks/>
          </p:cNvGrpSpPr>
          <p:nvPr/>
        </p:nvGrpSpPr>
        <p:grpSpPr bwMode="auto">
          <a:xfrm>
            <a:off x="3357563" y="4824413"/>
            <a:ext cx="2362200" cy="1447800"/>
            <a:chOff x="0" y="0"/>
            <a:chExt cx="1488" cy="912"/>
          </a:xfrm>
        </p:grpSpPr>
        <p:sp>
          <p:nvSpPr>
            <p:cNvPr id="304136" name="Line 5">
              <a:extLst>
                <a:ext uri="{FF2B5EF4-FFF2-40B4-BE49-F238E27FC236}">
                  <a16:creationId xmlns:a16="http://schemas.microsoft.com/office/drawing/2014/main" id="{4C584E6A-463A-CEAF-6A41-39D0A19D0691}"/>
                </a:ext>
              </a:extLst>
            </p:cNvPr>
            <p:cNvSpPr>
              <a:spLocks noChangeShapeType="1"/>
            </p:cNvSpPr>
            <p:nvPr/>
          </p:nvSpPr>
          <p:spPr bwMode="auto">
            <a:xfrm>
              <a:off x="0" y="432"/>
              <a:ext cx="1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4137" name="Line 6">
              <a:extLst>
                <a:ext uri="{FF2B5EF4-FFF2-40B4-BE49-F238E27FC236}">
                  <a16:creationId xmlns:a16="http://schemas.microsoft.com/office/drawing/2014/main" id="{4419158F-E9C6-3395-0D62-44225C1A421C}"/>
                </a:ext>
              </a:extLst>
            </p:cNvPr>
            <p:cNvSpPr>
              <a:spLocks noChangeShapeType="1"/>
            </p:cNvSpPr>
            <p:nvPr/>
          </p:nvSpPr>
          <p:spPr bwMode="auto">
            <a:xfrm flipV="1">
              <a:off x="1008" y="144"/>
              <a:ext cx="0"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4138" name="未知">
              <a:extLst>
                <a:ext uri="{FF2B5EF4-FFF2-40B4-BE49-F238E27FC236}">
                  <a16:creationId xmlns:a16="http://schemas.microsoft.com/office/drawing/2014/main" id="{BFFBBF14-5C5A-B465-2EBB-1D0FCCFE452E}"/>
                </a:ext>
              </a:extLst>
            </p:cNvPr>
            <p:cNvSpPr>
              <a:spLocks/>
            </p:cNvSpPr>
            <p:nvPr/>
          </p:nvSpPr>
          <p:spPr bwMode="auto">
            <a:xfrm>
              <a:off x="280" y="327"/>
              <a:ext cx="1064" cy="569"/>
            </a:xfrm>
            <a:custGeom>
              <a:avLst/>
              <a:gdLst>
                <a:gd name="T0" fmla="*/ 1064 w 1064"/>
                <a:gd name="T1" fmla="*/ 105 h 569"/>
                <a:gd name="T2" fmla="*/ 968 w 1064"/>
                <a:gd name="T3" fmla="*/ 345 h 569"/>
                <a:gd name="T4" fmla="*/ 632 w 1064"/>
                <a:gd name="T5" fmla="*/ 537 h 569"/>
                <a:gd name="T6" fmla="*/ 344 w 1064"/>
                <a:gd name="T7" fmla="*/ 537 h 569"/>
                <a:gd name="T8" fmla="*/ 104 w 1064"/>
                <a:gd name="T9" fmla="*/ 489 h 569"/>
                <a:gd name="T10" fmla="*/ 8 w 1064"/>
                <a:gd name="T11" fmla="*/ 393 h 569"/>
                <a:gd name="T12" fmla="*/ 56 w 1064"/>
                <a:gd name="T13" fmla="*/ 201 h 569"/>
                <a:gd name="T14" fmla="*/ 152 w 1064"/>
                <a:gd name="T15" fmla="*/ 153 h 569"/>
                <a:gd name="T16" fmla="*/ 200 w 1064"/>
                <a:gd name="T17" fmla="*/ 249 h 569"/>
                <a:gd name="T18" fmla="*/ 392 w 1064"/>
                <a:gd name="T19" fmla="*/ 201 h 569"/>
                <a:gd name="T20" fmla="*/ 516 w 1064"/>
                <a:gd name="T21" fmla="*/ 52 h 569"/>
                <a:gd name="T22" fmla="*/ 632 w 1064"/>
                <a:gd name="T23" fmla="*/ 9 h 569"/>
                <a:gd name="T24" fmla="*/ 728 w 1064"/>
                <a:gd name="T25" fmla="*/ 105 h 5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64"/>
                <a:gd name="T40" fmla="*/ 0 h 569"/>
                <a:gd name="T41" fmla="*/ 1064 w 1064"/>
                <a:gd name="T42" fmla="*/ 569 h 5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64" h="569">
                  <a:moveTo>
                    <a:pt x="1064" y="105"/>
                  </a:moveTo>
                  <a:cubicBezTo>
                    <a:pt x="1052" y="189"/>
                    <a:pt x="1040" y="273"/>
                    <a:pt x="968" y="345"/>
                  </a:cubicBezTo>
                  <a:cubicBezTo>
                    <a:pt x="896" y="417"/>
                    <a:pt x="736" y="505"/>
                    <a:pt x="632" y="537"/>
                  </a:cubicBezTo>
                  <a:cubicBezTo>
                    <a:pt x="528" y="569"/>
                    <a:pt x="432" y="545"/>
                    <a:pt x="344" y="537"/>
                  </a:cubicBezTo>
                  <a:cubicBezTo>
                    <a:pt x="256" y="529"/>
                    <a:pt x="160" y="513"/>
                    <a:pt x="104" y="489"/>
                  </a:cubicBezTo>
                  <a:cubicBezTo>
                    <a:pt x="48" y="465"/>
                    <a:pt x="16" y="441"/>
                    <a:pt x="8" y="393"/>
                  </a:cubicBezTo>
                  <a:cubicBezTo>
                    <a:pt x="0" y="345"/>
                    <a:pt x="32" y="241"/>
                    <a:pt x="56" y="201"/>
                  </a:cubicBezTo>
                  <a:cubicBezTo>
                    <a:pt x="80" y="161"/>
                    <a:pt x="128" y="145"/>
                    <a:pt x="152" y="153"/>
                  </a:cubicBezTo>
                  <a:cubicBezTo>
                    <a:pt x="176" y="161"/>
                    <a:pt x="160" y="241"/>
                    <a:pt x="200" y="249"/>
                  </a:cubicBezTo>
                  <a:cubicBezTo>
                    <a:pt x="240" y="257"/>
                    <a:pt x="339" y="234"/>
                    <a:pt x="392" y="201"/>
                  </a:cubicBezTo>
                  <a:cubicBezTo>
                    <a:pt x="445" y="168"/>
                    <a:pt x="476" y="84"/>
                    <a:pt x="516" y="52"/>
                  </a:cubicBezTo>
                  <a:cubicBezTo>
                    <a:pt x="556" y="20"/>
                    <a:pt x="597" y="0"/>
                    <a:pt x="632" y="9"/>
                  </a:cubicBezTo>
                  <a:cubicBezTo>
                    <a:pt x="667" y="18"/>
                    <a:pt x="712" y="89"/>
                    <a:pt x="728" y="105"/>
                  </a:cubicBezTo>
                </a:path>
              </a:pathLst>
            </a:custGeom>
            <a:noFill/>
            <a:ln w="158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4139" name="Line 8">
              <a:extLst>
                <a:ext uri="{FF2B5EF4-FFF2-40B4-BE49-F238E27FC236}">
                  <a16:creationId xmlns:a16="http://schemas.microsoft.com/office/drawing/2014/main" id="{110007CD-1DB1-50E3-A2E7-0A8002574D86}"/>
                </a:ext>
              </a:extLst>
            </p:cNvPr>
            <p:cNvSpPr>
              <a:spLocks noChangeShapeType="1"/>
            </p:cNvSpPr>
            <p:nvPr/>
          </p:nvSpPr>
          <p:spPr bwMode="auto">
            <a:xfrm flipH="1">
              <a:off x="1104" y="720"/>
              <a:ext cx="96" cy="48"/>
            </a:xfrm>
            <a:prstGeom prst="line">
              <a:avLst/>
            </a:prstGeom>
            <a:noFill/>
            <a:ln w="158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4140" name="Line 9">
              <a:extLst>
                <a:ext uri="{FF2B5EF4-FFF2-40B4-BE49-F238E27FC236}">
                  <a16:creationId xmlns:a16="http://schemas.microsoft.com/office/drawing/2014/main" id="{308EA360-7F03-AA78-E8B9-48A82D4C3950}"/>
                </a:ext>
              </a:extLst>
            </p:cNvPr>
            <p:cNvSpPr>
              <a:spLocks noChangeShapeType="1"/>
            </p:cNvSpPr>
            <p:nvPr/>
          </p:nvSpPr>
          <p:spPr bwMode="auto">
            <a:xfrm flipH="1">
              <a:off x="96" y="432"/>
              <a:ext cx="91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4141" name="Line 10">
              <a:extLst>
                <a:ext uri="{FF2B5EF4-FFF2-40B4-BE49-F238E27FC236}">
                  <a16:creationId xmlns:a16="http://schemas.microsoft.com/office/drawing/2014/main" id="{3A245C75-2682-F4C8-581D-322DE882115B}"/>
                </a:ext>
              </a:extLst>
            </p:cNvPr>
            <p:cNvSpPr>
              <a:spLocks noChangeShapeType="1"/>
            </p:cNvSpPr>
            <p:nvPr/>
          </p:nvSpPr>
          <p:spPr bwMode="auto">
            <a:xfrm>
              <a:off x="240" y="33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graphicFrame>
          <p:nvGraphicFramePr>
            <p:cNvPr id="304142" name="Object 11">
              <a:extLst>
                <a:ext uri="{FF2B5EF4-FFF2-40B4-BE49-F238E27FC236}">
                  <a16:creationId xmlns:a16="http://schemas.microsoft.com/office/drawing/2014/main" id="{AA2F3794-1B00-7E23-F32B-5E29FE512D0C}"/>
                </a:ext>
              </a:extLst>
            </p:cNvPr>
            <p:cNvGraphicFramePr>
              <a:graphicFrameLocks noChangeAspect="1"/>
            </p:cNvGraphicFramePr>
            <p:nvPr/>
          </p:nvGraphicFramePr>
          <p:xfrm>
            <a:off x="288" y="240"/>
            <a:ext cx="192" cy="156"/>
          </p:xfrm>
          <a:graphic>
            <a:graphicData uri="http://schemas.openxmlformats.org/presentationml/2006/ole">
              <mc:AlternateContent xmlns:mc="http://schemas.openxmlformats.org/markup-compatibility/2006">
                <mc:Choice xmlns:v="urn:schemas-microsoft-com:vml" Requires="v">
                  <p:oleObj r:id="rId2" imgW="203288" imgH="165172" progId="Equation.3">
                    <p:embed/>
                  </p:oleObj>
                </mc:Choice>
                <mc:Fallback>
                  <p:oleObj r:id="rId2" imgW="203288" imgH="165172" progId="Equation.3">
                    <p:embed/>
                    <p:pic>
                      <p:nvPicPr>
                        <p:cNvPr id="304142" name="Object 11">
                          <a:extLst>
                            <a:ext uri="{FF2B5EF4-FFF2-40B4-BE49-F238E27FC236}">
                              <a16:creationId xmlns:a16="http://schemas.microsoft.com/office/drawing/2014/main" id="{AA2F3794-1B00-7E23-F32B-5E29FE512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240"/>
                          <a:ext cx="192"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4143" name="未知">
              <a:extLst>
                <a:ext uri="{FF2B5EF4-FFF2-40B4-BE49-F238E27FC236}">
                  <a16:creationId xmlns:a16="http://schemas.microsoft.com/office/drawing/2014/main" id="{E19E579F-731A-249D-EC6C-18FFF036079F}"/>
                </a:ext>
              </a:extLst>
            </p:cNvPr>
            <p:cNvSpPr>
              <a:spLocks/>
            </p:cNvSpPr>
            <p:nvPr/>
          </p:nvSpPr>
          <p:spPr bwMode="auto">
            <a:xfrm>
              <a:off x="96" y="432"/>
              <a:ext cx="144" cy="288"/>
            </a:xfrm>
            <a:custGeom>
              <a:avLst/>
              <a:gdLst>
                <a:gd name="T0" fmla="*/ 0 w 144"/>
                <a:gd name="T1" fmla="*/ 0 h 288"/>
                <a:gd name="T2" fmla="*/ 48 w 144"/>
                <a:gd name="T3" fmla="*/ 144 h 288"/>
                <a:gd name="T4" fmla="*/ 144 w 144"/>
                <a:gd name="T5" fmla="*/ 288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12" y="48"/>
                    <a:pt x="24" y="96"/>
                    <a:pt x="48" y="144"/>
                  </a:cubicBezTo>
                  <a:cubicBezTo>
                    <a:pt x="72" y="192"/>
                    <a:pt x="128" y="264"/>
                    <a:pt x="144" y="288"/>
                  </a:cubicBez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graphicFrame>
          <p:nvGraphicFramePr>
            <p:cNvPr id="304144" name="Object 13">
              <a:extLst>
                <a:ext uri="{FF2B5EF4-FFF2-40B4-BE49-F238E27FC236}">
                  <a16:creationId xmlns:a16="http://schemas.microsoft.com/office/drawing/2014/main" id="{CD2C7F32-5B86-20DB-3FAB-B01AB4FE29D0}"/>
                </a:ext>
              </a:extLst>
            </p:cNvPr>
            <p:cNvGraphicFramePr>
              <a:graphicFrameLocks noChangeAspect="1"/>
            </p:cNvGraphicFramePr>
            <p:nvPr/>
          </p:nvGraphicFramePr>
          <p:xfrm>
            <a:off x="0" y="528"/>
            <a:ext cx="148" cy="192"/>
          </p:xfrm>
          <a:graphic>
            <a:graphicData uri="http://schemas.openxmlformats.org/presentationml/2006/ole">
              <mc:AlternateContent xmlns:mc="http://schemas.openxmlformats.org/markup-compatibility/2006">
                <mc:Choice xmlns:v="urn:schemas-microsoft-com:vml" Requires="v">
                  <p:oleObj r:id="rId4" imgW="127000" imgH="165100" progId="Equation.3">
                    <p:embed/>
                  </p:oleObj>
                </mc:Choice>
                <mc:Fallback>
                  <p:oleObj r:id="rId4" imgW="127000" imgH="165100" progId="Equation.3">
                    <p:embed/>
                    <p:pic>
                      <p:nvPicPr>
                        <p:cNvPr id="304144" name="Object 13">
                          <a:extLst>
                            <a:ext uri="{FF2B5EF4-FFF2-40B4-BE49-F238E27FC236}">
                              <a16:creationId xmlns:a16="http://schemas.microsoft.com/office/drawing/2014/main" id="{CD2C7F32-5B86-20DB-3FAB-B01AB4FE29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28"/>
                          <a:ext cx="14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4145" name="Line 14">
              <a:extLst>
                <a:ext uri="{FF2B5EF4-FFF2-40B4-BE49-F238E27FC236}">
                  <a16:creationId xmlns:a16="http://schemas.microsoft.com/office/drawing/2014/main" id="{81EF7BA9-DB28-4A82-9C8D-314858E1C3C7}"/>
                </a:ext>
              </a:extLst>
            </p:cNvPr>
            <p:cNvSpPr>
              <a:spLocks noChangeShapeType="1"/>
            </p:cNvSpPr>
            <p:nvPr/>
          </p:nvSpPr>
          <p:spPr bwMode="auto">
            <a:xfrm flipV="1">
              <a:off x="768" y="14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4146" name="Line 15">
              <a:extLst>
                <a:ext uri="{FF2B5EF4-FFF2-40B4-BE49-F238E27FC236}">
                  <a16:creationId xmlns:a16="http://schemas.microsoft.com/office/drawing/2014/main" id="{1B318C4C-A0FC-833C-67B6-8923B69595EB}"/>
                </a:ext>
              </a:extLst>
            </p:cNvPr>
            <p:cNvSpPr>
              <a:spLocks noChangeShapeType="1"/>
            </p:cNvSpPr>
            <p:nvPr/>
          </p:nvSpPr>
          <p:spPr bwMode="auto">
            <a:xfrm>
              <a:off x="624" y="28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4147" name="Line 16">
              <a:extLst>
                <a:ext uri="{FF2B5EF4-FFF2-40B4-BE49-F238E27FC236}">
                  <a16:creationId xmlns:a16="http://schemas.microsoft.com/office/drawing/2014/main" id="{273E0B51-EA80-8896-2CCB-071E7C2202CA}"/>
                </a:ext>
              </a:extLst>
            </p:cNvPr>
            <p:cNvSpPr>
              <a:spLocks noChangeShapeType="1"/>
            </p:cNvSpPr>
            <p:nvPr/>
          </p:nvSpPr>
          <p:spPr bwMode="auto">
            <a:xfrm flipH="1">
              <a:off x="1008" y="288"/>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4148" name="Line 17">
              <a:extLst>
                <a:ext uri="{FF2B5EF4-FFF2-40B4-BE49-F238E27FC236}">
                  <a16:creationId xmlns:a16="http://schemas.microsoft.com/office/drawing/2014/main" id="{20F756FD-AFC0-81C6-C2A4-9C07754BB5C9}"/>
                </a:ext>
              </a:extLst>
            </p:cNvPr>
            <p:cNvSpPr>
              <a:spLocks noChangeShapeType="1"/>
            </p:cNvSpPr>
            <p:nvPr/>
          </p:nvSpPr>
          <p:spPr bwMode="auto">
            <a:xfrm>
              <a:off x="672" y="288"/>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graphicFrame>
          <p:nvGraphicFramePr>
            <p:cNvPr id="304149" name="Object 18">
              <a:extLst>
                <a:ext uri="{FF2B5EF4-FFF2-40B4-BE49-F238E27FC236}">
                  <a16:creationId xmlns:a16="http://schemas.microsoft.com/office/drawing/2014/main" id="{EC88DC4A-1983-6E1B-B726-3AA12A134621}"/>
                </a:ext>
              </a:extLst>
            </p:cNvPr>
            <p:cNvGraphicFramePr>
              <a:graphicFrameLocks noChangeAspect="1"/>
            </p:cNvGraphicFramePr>
            <p:nvPr/>
          </p:nvGraphicFramePr>
          <p:xfrm>
            <a:off x="796" y="0"/>
            <a:ext cx="212" cy="288"/>
          </p:xfrm>
          <a:graphic>
            <a:graphicData uri="http://schemas.openxmlformats.org/presentationml/2006/ole">
              <mc:AlternateContent xmlns:mc="http://schemas.openxmlformats.org/markup-compatibility/2006">
                <mc:Choice xmlns:v="urn:schemas-microsoft-com:vml" Requires="v">
                  <p:oleObj r:id="rId6" imgW="177723" imgH="241195" progId="Equation.3">
                    <p:embed/>
                  </p:oleObj>
                </mc:Choice>
                <mc:Fallback>
                  <p:oleObj r:id="rId6" imgW="177723" imgH="241195" progId="Equation.3">
                    <p:embed/>
                    <p:pic>
                      <p:nvPicPr>
                        <p:cNvPr id="304149" name="Object 18">
                          <a:extLst>
                            <a:ext uri="{FF2B5EF4-FFF2-40B4-BE49-F238E27FC236}">
                              <a16:creationId xmlns:a16="http://schemas.microsoft.com/office/drawing/2014/main" id="{EC88DC4A-1983-6E1B-B726-3AA12A1346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 y="0"/>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left)">
                                      <p:cBhvr>
                                        <p:cTn id="7" dur="500"/>
                                        <p:tgtEl>
                                          <p:spTgt spid="31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wipe(left)">
                                      <p:cBhvr>
                                        <p:cTn id="12" dur="500"/>
                                        <p:tgtEl>
                                          <p:spTgt spid="31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wipe(left)">
                                      <p:cBhvr>
                                        <p:cTn id="17" dur="500"/>
                                        <p:tgtEl>
                                          <p:spTgt spid="31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wipe(left)">
                                      <p:cBhvr>
                                        <p:cTn id="22" dur="500"/>
                                        <p:tgtEl>
                                          <p:spTgt spid="31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nodePh="1">
                                  <p:stCondLst>
                                    <p:cond delay="0"/>
                                  </p:stCondLst>
                                  <p:endCondLst>
                                    <p:cond evt="begin" delay="0">
                                      <p:tn val="30"/>
                                    </p:cond>
                                  </p:endCondLst>
                                  <p:childTnLst>
                                    <p:set>
                                      <p:cBhvr>
                                        <p:cTn id="31" dur="1" fill="hold">
                                          <p:stCondLst>
                                            <p:cond delay="0"/>
                                          </p:stCondLst>
                                        </p:cTn>
                                        <p:tgtEl>
                                          <p:spTgt spid="31746">
                                            <p:txEl>
                                              <p:pRg st="0" end="0"/>
                                            </p:txEl>
                                          </p:spTgt>
                                        </p:tgtEl>
                                        <p:attrNameLst>
                                          <p:attrName>style.visibility</p:attrName>
                                        </p:attrNameLst>
                                      </p:cBhvr>
                                      <p:to>
                                        <p:strVal val="visible"/>
                                      </p:to>
                                    </p:set>
                                    <p:animEffect transition="in" filter="wipe(left)">
                                      <p:cBhvr>
                                        <p:cTn id="32" dur="500"/>
                                        <p:tgtEl>
                                          <p:spTgt spid="317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autoUpdateAnimBg="0"/>
      <p:bldP spid="3174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
            <a:extLst>
              <a:ext uri="{FF2B5EF4-FFF2-40B4-BE49-F238E27FC236}">
                <a16:creationId xmlns:a16="http://schemas.microsoft.com/office/drawing/2014/main" id="{267C4F51-FACE-FB3E-1A41-6CD79F4EDF71}"/>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FE053B1F-C563-4ED6-9E42-D105E9B1927A}"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8" name="页脚占位符 2">
            <a:extLst>
              <a:ext uri="{FF2B5EF4-FFF2-40B4-BE49-F238E27FC236}">
                <a16:creationId xmlns:a16="http://schemas.microsoft.com/office/drawing/2014/main" id="{7063472A-738E-BDB3-B7BC-D771E782A23A}"/>
              </a:ext>
            </a:extLst>
          </p:cNvPr>
          <p:cNvSpPr>
            <a:spLocks noGrp="1"/>
          </p:cNvSpPr>
          <p:nvPr>
            <p:ph type="ftr" sz="quarter" idx="11"/>
          </p:nvPr>
        </p:nvSpPr>
        <p:spPr/>
        <p: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时域分析法--稳态误差分析(Steady error analyse)</a:t>
            </a:r>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58724" name="灯片编号占位符 3">
            <a:extLst>
              <a:ext uri="{FF2B5EF4-FFF2-40B4-BE49-F238E27FC236}">
                <a16:creationId xmlns:a16="http://schemas.microsoft.com/office/drawing/2014/main" id="{99926AA0-B2A3-7977-E97B-D45A0742280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380F0D-742F-44AD-A723-B32A4B635FA9}" type="slidenum">
              <a:rPr kumimoji="0" lang="zh-CN" altLang="en-US"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158725" name="Comment 2">
            <a:extLst>
              <a:ext uri="{FF2B5EF4-FFF2-40B4-BE49-F238E27FC236}">
                <a16:creationId xmlns:a16="http://schemas.microsoft.com/office/drawing/2014/main" id="{DD49EDFC-C9F7-04B2-B853-922D7BA1C927}"/>
              </a:ext>
            </a:extLst>
          </p:cNvPr>
          <p:cNvSpPr>
            <a:spLocks noChangeArrowheads="1"/>
          </p:cNvSpPr>
          <p:nvPr/>
        </p:nvSpPr>
        <p:spPr bwMode="auto">
          <a:xfrm>
            <a:off x="6400800" y="0"/>
            <a:ext cx="27432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1600" b="0" i="0" u="none" strike="noStrike" kern="1200" cap="none" spc="0" normalizeH="0" baseline="0" noProof="0">
                <a:ln>
                  <a:noFill/>
                </a:ln>
                <a:solidFill>
                  <a:srgbClr val="000000"/>
                </a:solidFill>
                <a:effectLst/>
                <a:uLnTx/>
                <a:uFillTx/>
                <a:latin typeface="Arial" panose="020B0604020202020204" pitchFamily="34" charset="0"/>
                <a:ea typeface="华文中宋" panose="02010600040101010101" pitchFamily="2" charset="-122"/>
                <a:cs typeface="+mn-cs"/>
              </a:rPr>
              <a:t>扰动输入作用下的稳态误差</a:t>
            </a:r>
          </a:p>
        </p:txBody>
      </p:sp>
      <p:graphicFrame>
        <p:nvGraphicFramePr>
          <p:cNvPr id="158726" name="Object 3">
            <a:extLst>
              <a:ext uri="{FF2B5EF4-FFF2-40B4-BE49-F238E27FC236}">
                <a16:creationId xmlns:a16="http://schemas.microsoft.com/office/drawing/2014/main" id="{E7F25E9A-FFF4-1624-AAA9-316DD40DB4F4}"/>
              </a:ext>
            </a:extLst>
          </p:cNvPr>
          <p:cNvGraphicFramePr>
            <a:graphicFrameLocks noChangeAspect="1"/>
          </p:cNvGraphicFramePr>
          <p:nvPr/>
        </p:nvGraphicFramePr>
        <p:xfrm>
          <a:off x="1543451" y="858128"/>
          <a:ext cx="6354837" cy="1481138"/>
        </p:xfrm>
        <a:graphic>
          <a:graphicData uri="http://schemas.openxmlformats.org/presentationml/2006/ole">
            <mc:AlternateContent xmlns:mc="http://schemas.openxmlformats.org/markup-compatibility/2006">
              <mc:Choice xmlns:v="urn:schemas-microsoft-com:vml" Requires="v">
                <p:oleObj name="Equation" r:id="rId2" imgW="2831760" imgH="685800" progId="Equation.DSMT4">
                  <p:embed/>
                </p:oleObj>
              </mc:Choice>
              <mc:Fallback>
                <p:oleObj name="Equation" r:id="rId2" imgW="2831760" imgH="685800" progId="Equation.DSMT4">
                  <p:embed/>
                  <p:pic>
                    <p:nvPicPr>
                      <p:cNvPr id="158726" name="Object 3">
                        <a:extLst>
                          <a:ext uri="{FF2B5EF4-FFF2-40B4-BE49-F238E27FC236}">
                            <a16:creationId xmlns:a16="http://schemas.microsoft.com/office/drawing/2014/main" id="{E7F25E9A-FFF4-1624-AAA9-316DD40DB4F4}"/>
                          </a:ext>
                        </a:extLst>
                      </p:cNvPr>
                      <p:cNvPicPr>
                        <a:picLocks noChangeAspect="1" noChangeArrowheads="1"/>
                      </p:cNvPicPr>
                      <p:nvPr/>
                    </p:nvPicPr>
                    <p:blipFill>
                      <a:blip r:embed="rId3"/>
                      <a:srcRect/>
                      <a:stretch>
                        <a:fillRect/>
                      </a:stretch>
                    </p:blipFill>
                    <p:spPr bwMode="auto">
                      <a:xfrm>
                        <a:off x="1543451" y="858128"/>
                        <a:ext cx="6354837" cy="1481138"/>
                      </a:xfrm>
                      <a:prstGeom prst="rect">
                        <a:avLst/>
                      </a:prstGeom>
                      <a:noFill/>
                      <a:ln>
                        <a:noFill/>
                      </a:ln>
                      <a:effectLst/>
                    </p:spPr>
                  </p:pic>
                </p:oleObj>
              </mc:Fallback>
            </mc:AlternateContent>
          </a:graphicData>
        </a:graphic>
      </p:graphicFrame>
      <p:grpSp>
        <p:nvGrpSpPr>
          <p:cNvPr id="2" name="Group 4">
            <a:extLst>
              <a:ext uri="{FF2B5EF4-FFF2-40B4-BE49-F238E27FC236}">
                <a16:creationId xmlns:a16="http://schemas.microsoft.com/office/drawing/2014/main" id="{48168A2D-D4AF-93DA-F092-77D531C96401}"/>
              </a:ext>
            </a:extLst>
          </p:cNvPr>
          <p:cNvGrpSpPr>
            <a:grpSpLocks/>
          </p:cNvGrpSpPr>
          <p:nvPr/>
        </p:nvGrpSpPr>
        <p:grpSpPr bwMode="auto">
          <a:xfrm>
            <a:off x="381000" y="2133600"/>
            <a:ext cx="8763000" cy="571500"/>
            <a:chOff x="240" y="1584"/>
            <a:chExt cx="5520" cy="360"/>
          </a:xfrm>
        </p:grpSpPr>
        <p:sp>
          <p:nvSpPr>
            <p:cNvPr id="158738" name="Text Box 5">
              <a:extLst>
                <a:ext uri="{FF2B5EF4-FFF2-40B4-BE49-F238E27FC236}">
                  <a16:creationId xmlns:a16="http://schemas.microsoft.com/office/drawing/2014/main" id="{09ADEBC4-5940-C74E-6971-E3702029FB6D}"/>
                </a:ext>
              </a:extLst>
            </p:cNvPr>
            <p:cNvSpPr txBox="1">
              <a:spLocks noChangeArrowheads="1"/>
            </p:cNvSpPr>
            <p:nvPr/>
          </p:nvSpPr>
          <p:spPr bwMode="auto">
            <a:xfrm>
              <a:off x="240" y="1642"/>
              <a:ext cx="5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上式中    为开环传递函数所具有的积分环节个数。</a:t>
              </a:r>
            </a:p>
          </p:txBody>
        </p:sp>
        <p:graphicFrame>
          <p:nvGraphicFramePr>
            <p:cNvPr id="158739" name="Object 6">
              <a:extLst>
                <a:ext uri="{FF2B5EF4-FFF2-40B4-BE49-F238E27FC236}">
                  <a16:creationId xmlns:a16="http://schemas.microsoft.com/office/drawing/2014/main" id="{C7EAE32F-7B58-30DB-B8E2-8C03CE1832F8}"/>
                </a:ext>
              </a:extLst>
            </p:cNvPr>
            <p:cNvGraphicFramePr>
              <a:graphicFrameLocks noChangeAspect="1"/>
            </p:cNvGraphicFramePr>
            <p:nvPr/>
          </p:nvGraphicFramePr>
          <p:xfrm>
            <a:off x="816" y="1584"/>
            <a:ext cx="292" cy="360"/>
          </p:xfrm>
          <a:graphic>
            <a:graphicData uri="http://schemas.openxmlformats.org/presentationml/2006/ole">
              <mc:AlternateContent xmlns:mc="http://schemas.openxmlformats.org/markup-compatibility/2006">
                <mc:Choice xmlns:v="urn:schemas-microsoft-com:vml" Requires="v">
                  <p:oleObj name="公式" r:id="rId4" imgW="164957" imgH="203024" progId="Equation.3">
                    <p:embed/>
                  </p:oleObj>
                </mc:Choice>
                <mc:Fallback>
                  <p:oleObj name="公式" r:id="rId4" imgW="164957" imgH="203024" progId="Equation.3">
                    <p:embed/>
                    <p:pic>
                      <p:nvPicPr>
                        <p:cNvPr id="158739" name="Object 6">
                          <a:extLst>
                            <a:ext uri="{FF2B5EF4-FFF2-40B4-BE49-F238E27FC236}">
                              <a16:creationId xmlns:a16="http://schemas.microsoft.com/office/drawing/2014/main" id="{C7EAE32F-7B58-30DB-B8E2-8C03CE1832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 y="1584"/>
                          <a:ext cx="292"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7">
            <a:extLst>
              <a:ext uri="{FF2B5EF4-FFF2-40B4-BE49-F238E27FC236}">
                <a16:creationId xmlns:a16="http://schemas.microsoft.com/office/drawing/2014/main" id="{03F47144-D025-2030-61C9-A74D87E787FE}"/>
              </a:ext>
            </a:extLst>
          </p:cNvPr>
          <p:cNvGrpSpPr>
            <a:grpSpLocks/>
          </p:cNvGrpSpPr>
          <p:nvPr/>
        </p:nvGrpSpPr>
        <p:grpSpPr bwMode="auto">
          <a:xfrm>
            <a:off x="381000" y="2878138"/>
            <a:ext cx="8763000" cy="933450"/>
            <a:chOff x="240" y="1987"/>
            <a:chExt cx="5520" cy="588"/>
          </a:xfrm>
        </p:grpSpPr>
        <p:graphicFrame>
          <p:nvGraphicFramePr>
            <p:cNvPr id="158734" name="Object 8">
              <a:extLst>
                <a:ext uri="{FF2B5EF4-FFF2-40B4-BE49-F238E27FC236}">
                  <a16:creationId xmlns:a16="http://schemas.microsoft.com/office/drawing/2014/main" id="{C3021AC0-DA85-D711-CD0F-E7075F5A4E71}"/>
                </a:ext>
              </a:extLst>
            </p:cNvPr>
            <p:cNvGraphicFramePr>
              <a:graphicFrameLocks noChangeAspect="1"/>
            </p:cNvGraphicFramePr>
            <p:nvPr/>
          </p:nvGraphicFramePr>
          <p:xfrm>
            <a:off x="2016" y="2256"/>
            <a:ext cx="384" cy="262"/>
          </p:xfrm>
          <a:graphic>
            <a:graphicData uri="http://schemas.openxmlformats.org/presentationml/2006/ole">
              <mc:AlternateContent xmlns:mc="http://schemas.openxmlformats.org/markup-compatibility/2006">
                <mc:Choice xmlns:v="urn:schemas-microsoft-com:vml" Requires="v">
                  <p:oleObj name="公式" r:id="rId6" imgW="368140" imgH="215806" progId="Equation.3">
                    <p:embed/>
                  </p:oleObj>
                </mc:Choice>
                <mc:Fallback>
                  <p:oleObj name="公式" r:id="rId6" imgW="368140" imgH="215806" progId="Equation.3">
                    <p:embed/>
                    <p:pic>
                      <p:nvPicPr>
                        <p:cNvPr id="158734" name="Object 8">
                          <a:extLst>
                            <a:ext uri="{FF2B5EF4-FFF2-40B4-BE49-F238E27FC236}">
                              <a16:creationId xmlns:a16="http://schemas.microsoft.com/office/drawing/2014/main" id="{C3021AC0-DA85-D711-CD0F-E7075F5A4E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 y="2256"/>
                          <a:ext cx="38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735" name="Object 9">
              <a:extLst>
                <a:ext uri="{FF2B5EF4-FFF2-40B4-BE49-F238E27FC236}">
                  <a16:creationId xmlns:a16="http://schemas.microsoft.com/office/drawing/2014/main" id="{0ED994A0-5081-0B5E-805A-6CE47F5E44E0}"/>
                </a:ext>
              </a:extLst>
            </p:cNvPr>
            <p:cNvGraphicFramePr>
              <a:graphicFrameLocks noChangeAspect="1"/>
            </p:cNvGraphicFramePr>
            <p:nvPr/>
          </p:nvGraphicFramePr>
          <p:xfrm>
            <a:off x="4800" y="2016"/>
            <a:ext cx="768" cy="288"/>
          </p:xfrm>
          <a:graphic>
            <a:graphicData uri="http://schemas.openxmlformats.org/presentationml/2006/ole">
              <mc:AlternateContent xmlns:mc="http://schemas.openxmlformats.org/markup-compatibility/2006">
                <mc:Choice xmlns:v="urn:schemas-microsoft-com:vml" Requires="v">
                  <p:oleObj name="公式" r:id="rId8" imgW="698197" imgH="215806" progId="Equation.3">
                    <p:embed/>
                  </p:oleObj>
                </mc:Choice>
                <mc:Fallback>
                  <p:oleObj name="公式" r:id="rId8" imgW="698197" imgH="215806" progId="Equation.3">
                    <p:embed/>
                    <p:pic>
                      <p:nvPicPr>
                        <p:cNvPr id="158735" name="Object 9">
                          <a:extLst>
                            <a:ext uri="{FF2B5EF4-FFF2-40B4-BE49-F238E27FC236}">
                              <a16:creationId xmlns:a16="http://schemas.microsoft.com/office/drawing/2014/main" id="{0ED994A0-5081-0B5E-805A-6CE47F5E44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 y="2016"/>
                          <a:ext cx="76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8736" name="Text Box 10">
              <a:extLst>
                <a:ext uri="{FF2B5EF4-FFF2-40B4-BE49-F238E27FC236}">
                  <a16:creationId xmlns:a16="http://schemas.microsoft.com/office/drawing/2014/main" id="{0DC671FD-6610-DAB2-6415-3954CEEE1C35}"/>
                </a:ext>
              </a:extLst>
            </p:cNvPr>
            <p:cNvSpPr txBox="1">
              <a:spLocks noChangeArrowheads="1"/>
            </p:cNvSpPr>
            <p:nvPr/>
          </p:nvSpPr>
          <p:spPr bwMode="auto">
            <a:xfrm>
              <a:off x="240" y="1987"/>
              <a:ext cx="5520"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15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⒈</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当         ，即开环传递函数中无积分环节，同时假设                    无纯微分环节，因此        中也无积分环节。</a:t>
              </a:r>
            </a:p>
          </p:txBody>
        </p:sp>
        <p:graphicFrame>
          <p:nvGraphicFramePr>
            <p:cNvPr id="158737" name="Object 11">
              <a:extLst>
                <a:ext uri="{FF2B5EF4-FFF2-40B4-BE49-F238E27FC236}">
                  <a16:creationId xmlns:a16="http://schemas.microsoft.com/office/drawing/2014/main" id="{DEC12A10-14DC-557E-3BBA-BE3240783B53}"/>
                </a:ext>
              </a:extLst>
            </p:cNvPr>
            <p:cNvGraphicFramePr>
              <a:graphicFrameLocks noChangeAspect="1"/>
            </p:cNvGraphicFramePr>
            <p:nvPr/>
          </p:nvGraphicFramePr>
          <p:xfrm>
            <a:off x="695" y="2044"/>
            <a:ext cx="447" cy="231"/>
          </p:xfrm>
          <a:graphic>
            <a:graphicData uri="http://schemas.openxmlformats.org/presentationml/2006/ole">
              <mc:AlternateContent xmlns:mc="http://schemas.openxmlformats.org/markup-compatibility/2006">
                <mc:Choice xmlns:v="urn:schemas-microsoft-com:vml" Requires="v">
                  <p:oleObj name="公式" r:id="rId10" imgW="342603" imgH="177646" progId="Equation.3">
                    <p:embed/>
                  </p:oleObj>
                </mc:Choice>
                <mc:Fallback>
                  <p:oleObj name="公式" r:id="rId10" imgW="342603" imgH="177646" progId="Equation.3">
                    <p:embed/>
                    <p:pic>
                      <p:nvPicPr>
                        <p:cNvPr id="158737" name="Object 11">
                          <a:extLst>
                            <a:ext uri="{FF2B5EF4-FFF2-40B4-BE49-F238E27FC236}">
                              <a16:creationId xmlns:a16="http://schemas.microsoft.com/office/drawing/2014/main" id="{DEC12A10-14DC-557E-3BBA-BE3240783B5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5" y="2044"/>
                          <a:ext cx="44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516" name="Object 12">
            <a:extLst>
              <a:ext uri="{FF2B5EF4-FFF2-40B4-BE49-F238E27FC236}">
                <a16:creationId xmlns:a16="http://schemas.microsoft.com/office/drawing/2014/main" id="{77A96F28-E100-E3C9-7CA1-B9CDFA16F77C}"/>
              </a:ext>
            </a:extLst>
          </p:cNvPr>
          <p:cNvGraphicFramePr>
            <a:graphicFrameLocks noChangeAspect="1"/>
          </p:cNvGraphicFramePr>
          <p:nvPr/>
        </p:nvGraphicFramePr>
        <p:xfrm>
          <a:off x="512762" y="3871913"/>
          <a:ext cx="3297238" cy="941388"/>
        </p:xfrm>
        <a:graphic>
          <a:graphicData uri="http://schemas.openxmlformats.org/presentationml/2006/ole">
            <mc:AlternateContent xmlns:mc="http://schemas.openxmlformats.org/markup-compatibility/2006">
              <mc:Choice xmlns:v="urn:schemas-microsoft-com:vml" Requires="v">
                <p:oleObj name="Equation" r:id="rId12" imgW="1511300" imgH="431800" progId="Equation.DSMT4">
                  <p:embed/>
                </p:oleObj>
              </mc:Choice>
              <mc:Fallback>
                <p:oleObj name="Equation" r:id="rId12" imgW="1511300" imgH="431800" progId="Equation.DSMT4">
                  <p:embed/>
                  <p:pic>
                    <p:nvPicPr>
                      <p:cNvPr id="21516" name="Object 12">
                        <a:extLst>
                          <a:ext uri="{FF2B5EF4-FFF2-40B4-BE49-F238E27FC236}">
                            <a16:creationId xmlns:a16="http://schemas.microsoft.com/office/drawing/2014/main" id="{77A96F28-E100-E3C9-7CA1-B9CDFA16F77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2762" y="3871913"/>
                        <a:ext cx="3297238"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3">
            <a:extLst>
              <a:ext uri="{FF2B5EF4-FFF2-40B4-BE49-F238E27FC236}">
                <a16:creationId xmlns:a16="http://schemas.microsoft.com/office/drawing/2014/main" id="{32C8864F-9B37-B99C-2DA4-1893FB762C72}"/>
              </a:ext>
            </a:extLst>
          </p:cNvPr>
          <p:cNvGrpSpPr>
            <a:grpSpLocks/>
          </p:cNvGrpSpPr>
          <p:nvPr/>
        </p:nvGrpSpPr>
        <p:grpSpPr bwMode="auto">
          <a:xfrm>
            <a:off x="381000" y="4876800"/>
            <a:ext cx="8763000" cy="495300"/>
            <a:chOff x="240" y="3072"/>
            <a:chExt cx="5520" cy="312"/>
          </a:xfrm>
        </p:grpSpPr>
        <p:sp>
          <p:nvSpPr>
            <p:cNvPr id="158732" name="Text Box 14">
              <a:extLst>
                <a:ext uri="{FF2B5EF4-FFF2-40B4-BE49-F238E27FC236}">
                  <a16:creationId xmlns:a16="http://schemas.microsoft.com/office/drawing/2014/main" id="{4DAE4228-E648-4E2A-98C6-548B1A7C16B3}"/>
                </a:ext>
              </a:extLst>
            </p:cNvPr>
            <p:cNvSpPr txBox="1">
              <a:spLocks noChangeArrowheads="1"/>
            </p:cNvSpPr>
            <p:nvPr/>
          </p:nvSpPr>
          <p:spPr bwMode="auto">
            <a:xfrm>
              <a:off x="240" y="3072"/>
              <a:ext cx="5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此时在</a:t>
              </a:r>
              <a:r>
                <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阶跃</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扰动输入时是有差系统，设</a:t>
              </a:r>
            </a:p>
          </p:txBody>
        </p:sp>
        <p:graphicFrame>
          <p:nvGraphicFramePr>
            <p:cNvPr id="158733" name="Object 15">
              <a:extLst>
                <a:ext uri="{FF2B5EF4-FFF2-40B4-BE49-F238E27FC236}">
                  <a16:creationId xmlns:a16="http://schemas.microsoft.com/office/drawing/2014/main" id="{A43338D9-EC22-CD7A-8E19-24883316F0AE}"/>
                </a:ext>
              </a:extLst>
            </p:cNvPr>
            <p:cNvGraphicFramePr>
              <a:graphicFrameLocks noChangeAspect="1"/>
            </p:cNvGraphicFramePr>
            <p:nvPr/>
          </p:nvGraphicFramePr>
          <p:xfrm>
            <a:off x="3618" y="3072"/>
            <a:ext cx="1998" cy="312"/>
          </p:xfrm>
          <a:graphic>
            <a:graphicData uri="http://schemas.openxmlformats.org/presentationml/2006/ole">
              <mc:AlternateContent xmlns:mc="http://schemas.openxmlformats.org/markup-compatibility/2006">
                <mc:Choice xmlns:v="urn:schemas-microsoft-com:vml" Requires="v">
                  <p:oleObj name="公式" r:id="rId14" imgW="1778000" imgH="228600" progId="Equation.3">
                    <p:embed/>
                  </p:oleObj>
                </mc:Choice>
                <mc:Fallback>
                  <p:oleObj name="公式" r:id="rId14" imgW="1778000" imgH="228600" progId="Equation.3">
                    <p:embed/>
                    <p:pic>
                      <p:nvPicPr>
                        <p:cNvPr id="158733" name="Object 15">
                          <a:extLst>
                            <a:ext uri="{FF2B5EF4-FFF2-40B4-BE49-F238E27FC236}">
                              <a16:creationId xmlns:a16="http://schemas.microsoft.com/office/drawing/2014/main" id="{A43338D9-EC22-CD7A-8E19-24883316F0A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18" y="3072"/>
                          <a:ext cx="199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520" name="Object 16">
            <a:extLst>
              <a:ext uri="{FF2B5EF4-FFF2-40B4-BE49-F238E27FC236}">
                <a16:creationId xmlns:a16="http://schemas.microsoft.com/office/drawing/2014/main" id="{87A9F583-CCDB-C6D1-CD04-F3E6E932EE55}"/>
              </a:ext>
            </a:extLst>
          </p:cNvPr>
          <p:cNvGraphicFramePr>
            <a:graphicFrameLocks noChangeAspect="1"/>
          </p:cNvGraphicFramePr>
          <p:nvPr/>
        </p:nvGraphicFramePr>
        <p:xfrm>
          <a:off x="854075" y="5424488"/>
          <a:ext cx="4902200" cy="858837"/>
        </p:xfrm>
        <a:graphic>
          <a:graphicData uri="http://schemas.openxmlformats.org/presentationml/2006/ole">
            <mc:AlternateContent xmlns:mc="http://schemas.openxmlformats.org/markup-compatibility/2006">
              <mc:Choice xmlns:v="urn:schemas-microsoft-com:vml" Requires="v">
                <p:oleObj name="Equation" r:id="rId16" imgW="2247840" imgH="393480" progId="Equation.DSMT4">
                  <p:embed/>
                </p:oleObj>
              </mc:Choice>
              <mc:Fallback>
                <p:oleObj name="Equation" r:id="rId16" imgW="2247840" imgH="393480" progId="Equation.DSMT4">
                  <p:embed/>
                  <p:pic>
                    <p:nvPicPr>
                      <p:cNvPr id="21520" name="Object 16">
                        <a:extLst>
                          <a:ext uri="{FF2B5EF4-FFF2-40B4-BE49-F238E27FC236}">
                            <a16:creationId xmlns:a16="http://schemas.microsoft.com/office/drawing/2014/main" id="{87A9F583-CCDB-C6D1-CD04-F3E6E932EE55}"/>
                          </a:ext>
                        </a:extLst>
                      </p:cNvPr>
                      <p:cNvPicPr>
                        <a:picLocks noChangeAspect="1" noChangeArrowheads="1"/>
                      </p:cNvPicPr>
                      <p:nvPr/>
                    </p:nvPicPr>
                    <p:blipFill>
                      <a:blip r:embed="rId17"/>
                      <a:srcRect/>
                      <a:stretch>
                        <a:fillRect/>
                      </a:stretch>
                    </p:blipFill>
                    <p:spPr bwMode="auto">
                      <a:xfrm>
                        <a:off x="854075" y="5424488"/>
                        <a:ext cx="4902200"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a:extLst>
              <a:ext uri="{FF2B5EF4-FFF2-40B4-BE49-F238E27FC236}">
                <a16:creationId xmlns:a16="http://schemas.microsoft.com/office/drawing/2014/main" id="{859D1EAA-EA70-7417-7478-E893F837F20B}"/>
              </a:ext>
            </a:extLst>
          </p:cNvPr>
          <p:cNvGraphicFramePr>
            <a:graphicFrameLocks noChangeAspect="1"/>
          </p:cNvGraphicFramePr>
          <p:nvPr/>
        </p:nvGraphicFramePr>
        <p:xfrm>
          <a:off x="6974889" y="3588914"/>
          <a:ext cx="1432140" cy="673948"/>
        </p:xfrm>
        <a:graphic>
          <a:graphicData uri="http://schemas.openxmlformats.org/presentationml/2006/ole">
            <mc:AlternateContent xmlns:mc="http://schemas.openxmlformats.org/markup-compatibility/2006">
              <mc:Choice xmlns:v="urn:schemas-microsoft-com:vml" Requires="v">
                <p:oleObj name="Equation" r:id="rId18" imgW="431640" imgH="203040" progId="Equation.DSMT4">
                  <p:embed/>
                </p:oleObj>
              </mc:Choice>
              <mc:Fallback>
                <p:oleObj name="Equation" r:id="rId18" imgW="431640" imgH="203040" progId="Equation.DSMT4">
                  <p:embed/>
                  <p:pic>
                    <p:nvPicPr>
                      <p:cNvPr id="5" name="对象 4">
                        <a:extLst>
                          <a:ext uri="{FF2B5EF4-FFF2-40B4-BE49-F238E27FC236}">
                            <a16:creationId xmlns:a16="http://schemas.microsoft.com/office/drawing/2014/main" id="{859D1EAA-EA70-7417-7478-E893F837F20B}"/>
                          </a:ext>
                        </a:extLst>
                      </p:cNvPr>
                      <p:cNvPicPr/>
                      <p:nvPr/>
                    </p:nvPicPr>
                    <p:blipFill>
                      <a:blip r:embed="rId19"/>
                      <a:stretch>
                        <a:fillRect/>
                      </a:stretch>
                    </p:blipFill>
                    <p:spPr>
                      <a:xfrm>
                        <a:off x="6974889" y="3588914"/>
                        <a:ext cx="1432140" cy="673948"/>
                      </a:xfrm>
                      <a:prstGeom prst="rect">
                        <a:avLst/>
                      </a:prstGeom>
                      <a:solidFill>
                        <a:schemeClr val="accent1"/>
                      </a:solidFill>
                    </p:spPr>
                  </p:pic>
                </p:oleObj>
              </mc:Fallback>
            </mc:AlternateContent>
          </a:graphicData>
        </a:graphic>
      </p:graphicFrame>
      <p:sp>
        <p:nvSpPr>
          <p:cNvPr id="6" name="矩形 5">
            <a:extLst>
              <a:ext uri="{FF2B5EF4-FFF2-40B4-BE49-F238E27FC236}">
                <a16:creationId xmlns:a16="http://schemas.microsoft.com/office/drawing/2014/main" id="{821CE779-E5F1-34D9-CDA9-F8AD711E86E7}"/>
              </a:ext>
            </a:extLst>
          </p:cNvPr>
          <p:cNvSpPr/>
          <p:nvPr/>
        </p:nvSpPr>
        <p:spPr>
          <a:xfrm>
            <a:off x="5743575" y="4725988"/>
            <a:ext cx="1997753" cy="751534"/>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6ABEA09-1D3B-836A-A4E6-5077A772B7C7}"/>
              </a:ext>
            </a:extLst>
          </p:cNvPr>
          <p:cNvSpPr txBox="1"/>
          <p:nvPr/>
        </p:nvSpPr>
        <p:spPr>
          <a:xfrm>
            <a:off x="6064380" y="4318556"/>
            <a:ext cx="1356142" cy="369332"/>
          </a:xfrm>
          <a:prstGeom prst="rect">
            <a:avLst/>
          </a:prstGeom>
          <a:noFill/>
        </p:spPr>
        <p:txBody>
          <a:bodyPr wrap="square" rtlCol="0">
            <a:spAutoFit/>
          </a:bodyPr>
          <a:lstStyle/>
          <a:p>
            <a:r>
              <a:rPr lang="zh-CN" altLang="en-US" b="1" dirty="0">
                <a:solidFill>
                  <a:srgbClr val="FF0000"/>
                </a:solidFill>
                <a:latin typeface="+mn-ea"/>
              </a:rPr>
              <a:t>也是尾</a:t>
            </a:r>
            <a:r>
              <a:rPr lang="en-US" altLang="zh-CN" b="1" dirty="0">
                <a:solidFill>
                  <a:srgbClr val="FF0000"/>
                </a:solidFill>
                <a:latin typeface="+mn-ea"/>
              </a:rPr>
              <a:t>1</a:t>
            </a:r>
            <a:r>
              <a:rPr lang="zh-CN" altLang="en-US" b="1" dirty="0">
                <a:solidFill>
                  <a:srgbClr val="FF0000"/>
                </a:solidFill>
                <a:latin typeface="+mn-ea"/>
              </a:rPr>
              <a:t>型</a:t>
            </a:r>
          </a:p>
        </p:txBody>
      </p:sp>
      <p:graphicFrame>
        <p:nvGraphicFramePr>
          <p:cNvPr id="8" name="对象 7">
            <a:extLst>
              <a:ext uri="{FF2B5EF4-FFF2-40B4-BE49-F238E27FC236}">
                <a16:creationId xmlns:a16="http://schemas.microsoft.com/office/drawing/2014/main" id="{2E44B3AD-50D7-145D-75C2-1DBCCB661D69}"/>
              </a:ext>
            </a:extLst>
          </p:cNvPr>
          <p:cNvGraphicFramePr>
            <a:graphicFrameLocks noChangeAspect="1"/>
          </p:cNvGraphicFramePr>
          <p:nvPr/>
        </p:nvGraphicFramePr>
        <p:xfrm>
          <a:off x="2492375" y="0"/>
          <a:ext cx="3744913" cy="785813"/>
        </p:xfrm>
        <a:graphic>
          <a:graphicData uri="http://schemas.openxmlformats.org/presentationml/2006/ole">
            <mc:AlternateContent xmlns:mc="http://schemas.openxmlformats.org/markup-compatibility/2006">
              <mc:Choice xmlns:v="urn:schemas-microsoft-com:vml" Requires="v">
                <p:oleObj name="Equation" r:id="rId20" imgW="1879560" imgH="393480" progId="Equation.DSMT4">
                  <p:embed/>
                </p:oleObj>
              </mc:Choice>
              <mc:Fallback>
                <p:oleObj name="Equation" r:id="rId20" imgW="1879560" imgH="393480" progId="Equation.DSMT4">
                  <p:embed/>
                  <p:pic>
                    <p:nvPicPr>
                      <p:cNvPr id="8" name="对象 7">
                        <a:extLst>
                          <a:ext uri="{FF2B5EF4-FFF2-40B4-BE49-F238E27FC236}">
                            <a16:creationId xmlns:a16="http://schemas.microsoft.com/office/drawing/2014/main" id="{2E44B3AD-50D7-145D-75C2-1DBCCB661D69}"/>
                          </a:ext>
                        </a:extLst>
                      </p:cNvPr>
                      <p:cNvPicPr/>
                      <p:nvPr/>
                    </p:nvPicPr>
                    <p:blipFill>
                      <a:blip r:embed="rId21"/>
                      <a:stretch>
                        <a:fillRect/>
                      </a:stretch>
                    </p:blipFill>
                    <p:spPr>
                      <a:xfrm>
                        <a:off x="2492375" y="0"/>
                        <a:ext cx="3744913" cy="785813"/>
                      </a:xfrm>
                      <a:prstGeom prst="rect">
                        <a:avLst/>
                      </a:prstGeom>
                      <a:solidFill>
                        <a:schemeClr val="bg2"/>
                      </a:solidFill>
                    </p:spPr>
                  </p:pic>
                </p:oleObj>
              </mc:Fallback>
            </mc:AlternateContent>
          </a:graphicData>
        </a:graphic>
      </p:graphicFrame>
      <p:sp>
        <p:nvSpPr>
          <p:cNvPr id="9" name="文本框 8">
            <a:extLst>
              <a:ext uri="{FF2B5EF4-FFF2-40B4-BE49-F238E27FC236}">
                <a16:creationId xmlns:a16="http://schemas.microsoft.com/office/drawing/2014/main" id="{CFBAEE95-7D5B-86B0-D2E3-80D504C88643}"/>
              </a:ext>
            </a:extLst>
          </p:cNvPr>
          <p:cNvSpPr txBox="1"/>
          <p:nvPr/>
        </p:nvSpPr>
        <p:spPr>
          <a:xfrm>
            <a:off x="429405" y="99589"/>
            <a:ext cx="2286014" cy="369332"/>
          </a:xfrm>
          <a:prstGeom prst="rect">
            <a:avLst/>
          </a:prstGeom>
          <a:noFill/>
        </p:spPr>
        <p:txBody>
          <a:bodyPr wrap="square" rtlCol="0">
            <a:spAutoFit/>
          </a:bodyPr>
          <a:lstStyle/>
          <a:p>
            <a:r>
              <a:rPr lang="zh-CN" altLang="en-US" b="1" dirty="0">
                <a:solidFill>
                  <a:srgbClr val="002060"/>
                </a:solidFill>
                <a:effectLst>
                  <a:outerShdw blurRad="38100" dist="38100" dir="2700000" algn="tl">
                    <a:srgbClr val="000000">
                      <a:alpha val="43137"/>
                    </a:srgbClr>
                  </a:outerShdw>
                </a:effectLst>
              </a:rPr>
              <a:t>扰动误差传递函数</a:t>
            </a:r>
          </a:p>
        </p:txBody>
      </p:sp>
      <p:sp>
        <p:nvSpPr>
          <p:cNvPr id="10" name="任意多边形: 形状 9">
            <a:extLst>
              <a:ext uri="{FF2B5EF4-FFF2-40B4-BE49-F238E27FC236}">
                <a16:creationId xmlns:a16="http://schemas.microsoft.com/office/drawing/2014/main" id="{3DC40B51-EC5C-4860-1C0F-4D084B3804E9}"/>
              </a:ext>
            </a:extLst>
          </p:cNvPr>
          <p:cNvSpPr/>
          <p:nvPr/>
        </p:nvSpPr>
        <p:spPr>
          <a:xfrm>
            <a:off x="6193775" y="1132343"/>
            <a:ext cx="1704513" cy="958788"/>
          </a:xfrm>
          <a:custGeom>
            <a:avLst/>
            <a:gdLst>
              <a:gd name="connsiteX0" fmla="*/ 1420427 w 1704513"/>
              <a:gd name="connsiteY0" fmla="*/ 0 h 958788"/>
              <a:gd name="connsiteX1" fmla="*/ 710214 w 1704513"/>
              <a:gd name="connsiteY1" fmla="*/ 8878 h 958788"/>
              <a:gd name="connsiteX2" fmla="*/ 710214 w 1704513"/>
              <a:gd name="connsiteY2" fmla="*/ 514905 h 958788"/>
              <a:gd name="connsiteX3" fmla="*/ 8878 w 1704513"/>
              <a:gd name="connsiteY3" fmla="*/ 514905 h 958788"/>
              <a:gd name="connsiteX4" fmla="*/ 0 w 1704513"/>
              <a:gd name="connsiteY4" fmla="*/ 958788 h 958788"/>
              <a:gd name="connsiteX5" fmla="*/ 1704513 w 1704513"/>
              <a:gd name="connsiteY5" fmla="*/ 958788 h 958788"/>
              <a:gd name="connsiteX6" fmla="*/ 1677880 w 1704513"/>
              <a:gd name="connsiteY6" fmla="*/ 0 h 958788"/>
              <a:gd name="connsiteX7" fmla="*/ 1420427 w 1704513"/>
              <a:gd name="connsiteY7" fmla="*/ 0 h 95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513" h="958788">
                <a:moveTo>
                  <a:pt x="1420427" y="0"/>
                </a:moveTo>
                <a:lnTo>
                  <a:pt x="710214" y="8878"/>
                </a:lnTo>
                <a:lnTo>
                  <a:pt x="710214" y="514905"/>
                </a:lnTo>
                <a:lnTo>
                  <a:pt x="8878" y="514905"/>
                </a:lnTo>
                <a:lnTo>
                  <a:pt x="0" y="958788"/>
                </a:lnTo>
                <a:lnTo>
                  <a:pt x="1704513" y="958788"/>
                </a:lnTo>
                <a:lnTo>
                  <a:pt x="1677880" y="0"/>
                </a:lnTo>
                <a:lnTo>
                  <a:pt x="1420427" y="0"/>
                </a:lnTo>
                <a:close/>
              </a:path>
            </a:pathLst>
          </a:custGeom>
          <a:noFill/>
          <a:ln w="444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40CACBD-B8C5-2B3D-3EA1-B1A3BA9FDC4B}"/>
              </a:ext>
            </a:extLst>
          </p:cNvPr>
          <p:cNvSpPr txBox="1"/>
          <p:nvPr/>
        </p:nvSpPr>
        <p:spPr>
          <a:xfrm>
            <a:off x="6104469" y="713090"/>
            <a:ext cx="2392748" cy="400110"/>
          </a:xfrm>
          <a:prstGeom prst="rect">
            <a:avLst/>
          </a:prstGeom>
          <a:noFill/>
        </p:spPr>
        <p:txBody>
          <a:bodyPr wrap="square" rtlCol="0">
            <a:spAutoFit/>
          </a:bodyPr>
          <a:lstStyle/>
          <a:p>
            <a:r>
              <a:rPr lang="zh-CN" altLang="en-US" sz="2000" b="1" dirty="0">
                <a:solidFill>
                  <a:srgbClr val="FF0000"/>
                </a:solidFill>
                <a:effectLst>
                  <a:outerShdw blurRad="38100" dist="38100" dir="2700000" algn="tl">
                    <a:srgbClr val="000000">
                      <a:alpha val="43137"/>
                    </a:srgbClr>
                  </a:outerShdw>
                </a:effectLst>
              </a:rPr>
              <a:t>扰动误差传递函数</a:t>
            </a:r>
          </a:p>
        </p:txBody>
      </p:sp>
      <p:pic>
        <p:nvPicPr>
          <p:cNvPr id="12" name="图片 11">
            <a:extLst>
              <a:ext uri="{FF2B5EF4-FFF2-40B4-BE49-F238E27FC236}">
                <a16:creationId xmlns:a16="http://schemas.microsoft.com/office/drawing/2014/main" id="{6C53BAA6-10DD-6312-23E7-FF5288433C0A}"/>
              </a:ext>
            </a:extLst>
          </p:cNvPr>
          <p:cNvPicPr>
            <a:picLocks noChangeAspect="1"/>
          </p:cNvPicPr>
          <p:nvPr/>
        </p:nvPicPr>
        <p:blipFill>
          <a:blip r:embed="rId22"/>
          <a:stretch>
            <a:fillRect/>
          </a:stretch>
        </p:blipFill>
        <p:spPr>
          <a:xfrm>
            <a:off x="6085095" y="5602187"/>
            <a:ext cx="2647257" cy="956322"/>
          </a:xfrm>
          <a:prstGeom prst="rect">
            <a:avLst/>
          </a:prstGeom>
        </p:spPr>
      </p:pic>
      <p:graphicFrame>
        <p:nvGraphicFramePr>
          <p:cNvPr id="13" name="对象 12">
            <a:extLst>
              <a:ext uri="{FF2B5EF4-FFF2-40B4-BE49-F238E27FC236}">
                <a16:creationId xmlns:a16="http://schemas.microsoft.com/office/drawing/2014/main" id="{ADB46D60-8881-98D9-023D-65934756CFE3}"/>
              </a:ext>
            </a:extLst>
          </p:cNvPr>
          <p:cNvGraphicFramePr>
            <a:graphicFrameLocks noChangeAspect="1"/>
          </p:cNvGraphicFramePr>
          <p:nvPr/>
        </p:nvGraphicFramePr>
        <p:xfrm>
          <a:off x="3810000" y="3997875"/>
          <a:ext cx="2383775" cy="803519"/>
        </p:xfrm>
        <a:graphic>
          <a:graphicData uri="http://schemas.openxmlformats.org/presentationml/2006/ole">
            <mc:AlternateContent xmlns:mc="http://schemas.openxmlformats.org/markup-compatibility/2006">
              <mc:Choice xmlns:v="urn:schemas-microsoft-com:vml" Requires="v">
                <p:oleObj name="Equation" r:id="rId23" imgW="1130040" imgH="380880" progId="Equation.DSMT4">
                  <p:embed/>
                </p:oleObj>
              </mc:Choice>
              <mc:Fallback>
                <p:oleObj name="Equation" r:id="rId23" imgW="1130040" imgH="380880" progId="Equation.DSMT4">
                  <p:embed/>
                  <p:pic>
                    <p:nvPicPr>
                      <p:cNvPr id="13" name="对象 12">
                        <a:extLst>
                          <a:ext uri="{FF2B5EF4-FFF2-40B4-BE49-F238E27FC236}">
                            <a16:creationId xmlns:a16="http://schemas.microsoft.com/office/drawing/2014/main" id="{ADB46D60-8881-98D9-023D-65934756CFE3}"/>
                          </a:ext>
                        </a:extLst>
                      </p:cNvPr>
                      <p:cNvPicPr/>
                      <p:nvPr/>
                    </p:nvPicPr>
                    <p:blipFill>
                      <a:blip r:embed="rId24"/>
                      <a:stretch>
                        <a:fillRect/>
                      </a:stretch>
                    </p:blipFill>
                    <p:spPr>
                      <a:xfrm>
                        <a:off x="3810000" y="3997875"/>
                        <a:ext cx="2383775" cy="803519"/>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1516"/>
                                        </p:tgtEl>
                                        <p:attrNameLst>
                                          <p:attrName>style.visibility</p:attrName>
                                        </p:attrNameLst>
                                      </p:cBhvr>
                                      <p:to>
                                        <p:strVal val="visible"/>
                                      </p:to>
                                    </p:set>
                                    <p:animEffect transition="in" filter="wipe(left)">
                                      <p:cBhvr>
                                        <p:cTn id="36" dur="500"/>
                                        <p:tgtEl>
                                          <p:spTgt spid="21516"/>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0-#ppt_w/2"/>
                                          </p:val>
                                        </p:tav>
                                        <p:tav tm="100000">
                                          <p:val>
                                            <p:strVal val="#ppt_x"/>
                                          </p:val>
                                        </p:tav>
                                      </p:tavLst>
                                    </p:anim>
                                    <p:anim calcmode="lin" valueType="num">
                                      <p:cBhvr additive="base">
                                        <p:cTn id="4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heel(1)">
                                      <p:cBhvr>
                                        <p:cTn id="47" dur="20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1520"/>
                                        </p:tgtEl>
                                        <p:attrNameLst>
                                          <p:attrName>style.visibility</p:attrName>
                                        </p:attrNameLst>
                                      </p:cBhvr>
                                      <p:to>
                                        <p:strVal val="visible"/>
                                      </p:to>
                                    </p:set>
                                    <p:animEffect transition="in" filter="wipe(left)">
                                      <p:cBhvr>
                                        <p:cTn id="57" dur="500"/>
                                        <p:tgtEl>
                                          <p:spTgt spid="21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animBg="1"/>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a:extLst>
              <a:ext uri="{FF2B5EF4-FFF2-40B4-BE49-F238E27FC236}">
                <a16:creationId xmlns:a16="http://schemas.microsoft.com/office/drawing/2014/main" id="{C7D61E63-7854-AF02-D580-08FEF7F4FD7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0FAF4124-1856-4CF0-8E7F-8D6255D38733}" type="datetime1">
              <a:rPr kumimoji="0" lang="zh-CN" altLang="en-US"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rPr>
              <a:pPr marL="0" marR="0" lvl="0" indent="0" algn="l" defTabSz="914400" rtl="0" eaLnBrk="0" fontAlgn="base" latinLnBrk="0" hangingPunct="0">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11" name="页脚占位符 2">
            <a:extLst>
              <a:ext uri="{FF2B5EF4-FFF2-40B4-BE49-F238E27FC236}">
                <a16:creationId xmlns:a16="http://schemas.microsoft.com/office/drawing/2014/main" id="{99601CD6-7D7C-42EB-A6E9-FA8F36BEC99E}"/>
              </a:ext>
            </a:extLst>
          </p:cNvPr>
          <p:cNvSpPr>
            <a:spLocks noGrp="1"/>
          </p:cNvSpPr>
          <p:nvPr>
            <p:ph type="ftr" sz="quarter" idx="11"/>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ctr" defTabSz="457200" rtl="0" eaLnBrk="1" latinLnBrk="0" hangingPunct="1">
              <a:defRPr sz="14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t>频率分析法--稳定裕度(Stability margin)</a:t>
            </a:r>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305156" name="灯片编号占位符 3">
            <a:extLst>
              <a:ext uri="{FF2B5EF4-FFF2-40B4-BE49-F238E27FC236}">
                <a16:creationId xmlns:a16="http://schemas.microsoft.com/office/drawing/2014/main" id="{AE840871-9DCB-711F-13FE-4719C60B135D}"/>
              </a:ext>
            </a:extLst>
          </p:cNvPr>
          <p:cNvSpPr>
            <a:spLocks noGrp="1" noChangeArrowheads="1"/>
          </p:cNvSpPr>
          <p:nvPr>
            <p:ph type="sldNum" sz="quarter" idx="12"/>
          </p:nvPr>
        </p:nvSpPr>
        <p:spPr bwMode="auto">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457200" rtl="0" eaLnBrk="1" latinLnBrk="0" hangingPunct="1">
              <a:defRPr sz="2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AC44659-CAC2-4ED8-9169-08D0B5DA72D8}" type="slidenum">
              <a:rPr lang="en-US" altLang="zh-CN" smtClean="0"/>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en-US" altLang="zh-CN" sz="2000" b="0" i="0" u="none" strike="noStrike" kern="1200" cap="none" spc="0" normalizeH="0" baseline="0" noProof="0">
              <a:ln>
                <a:noFill/>
              </a:ln>
              <a:solidFill>
                <a:srgbClr val="2A3D7A"/>
              </a:solidFill>
              <a:effectLst/>
              <a:uLnTx/>
              <a:uFillTx/>
              <a:latin typeface="Comic Sans MS" panose="030F0702030302020204" pitchFamily="66" charset="0"/>
              <a:ea typeface="宋体" panose="02010600030101010101" pitchFamily="2" charset="-122"/>
              <a:cs typeface="+mn-cs"/>
            </a:endParaRPr>
          </a:p>
        </p:txBody>
      </p:sp>
      <p:sp>
        <p:nvSpPr>
          <p:cNvPr id="305157" name="Rectangle 2">
            <a:extLst>
              <a:ext uri="{FF2B5EF4-FFF2-40B4-BE49-F238E27FC236}">
                <a16:creationId xmlns:a16="http://schemas.microsoft.com/office/drawing/2014/main" id="{19E22B4E-249D-C29F-BC61-412AC7CA8185}"/>
              </a:ext>
            </a:extLst>
          </p:cNvPr>
          <p:cNvSpPr>
            <a:spLocks noChangeArrowheads="1"/>
          </p:cNvSpPr>
          <p:nvPr/>
        </p:nvSpPr>
        <p:spPr bwMode="auto">
          <a:xfrm>
            <a:off x="474663" y="331788"/>
            <a:ext cx="5873750" cy="519112"/>
          </a:xfrm>
          <a:prstGeom prst="rect">
            <a:avLst/>
          </a:prstGeom>
          <a:solidFill>
            <a:srgbClr val="E0F2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800" b="1" i="0" u="none" strike="noStrike" kern="1200" cap="none" spc="0" normalizeH="0" baseline="0" noProof="0">
                <a:ln>
                  <a:noFill/>
                </a:ln>
                <a:solidFill>
                  <a:srgbClr val="CC3300"/>
                </a:solidFill>
                <a:effectLst/>
                <a:uLnTx/>
                <a:uFillTx/>
                <a:latin typeface="Arial" panose="020B0604020202020204" pitchFamily="34" charset="0"/>
                <a:ea typeface="宋体" panose="02010600030101010101" pitchFamily="2" charset="-122"/>
                <a:cs typeface="+mn-cs"/>
              </a:rPr>
              <a:t>三、系统静态特性与频率特性的关系</a:t>
            </a:r>
          </a:p>
        </p:txBody>
      </p:sp>
      <p:sp>
        <p:nvSpPr>
          <p:cNvPr id="32771" name="Rectangle 3">
            <a:extLst>
              <a:ext uri="{FF2B5EF4-FFF2-40B4-BE49-F238E27FC236}">
                <a16:creationId xmlns:a16="http://schemas.microsoft.com/office/drawing/2014/main" id="{53A23BC7-23E7-EC60-0796-2C17C0306896}"/>
              </a:ext>
            </a:extLst>
          </p:cNvPr>
          <p:cNvSpPr>
            <a:spLocks noChangeArrowheads="1"/>
          </p:cNvSpPr>
          <p:nvPr/>
        </p:nvSpPr>
        <p:spPr bwMode="auto">
          <a:xfrm>
            <a:off x="611188" y="1033463"/>
            <a:ext cx="77057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000FF"/>
                </a:solidFill>
                <a:effectLst/>
                <a:uLnTx/>
                <a:uFillTx/>
                <a:latin typeface="华文中宋" panose="02010600040101010101" pitchFamily="2" charset="-122"/>
                <a:ea typeface="宋体" panose="02010600030101010101" pitchFamily="2" charset="-122"/>
                <a:cs typeface="+mn-cs"/>
              </a:rPr>
              <a:t>考虑单位反馈控制系统。静态位置、速度和加速度误差常数分别描述了</a:t>
            </a:r>
            <a:r>
              <a:rPr kumimoji="0" lang="en-GB" altLang="zh-CN" sz="2400" b="0" i="0" u="none" strike="noStrike" kern="1200" cap="none" spc="0" normalizeH="0" baseline="0" noProof="0">
                <a:ln>
                  <a:noFill/>
                </a:ln>
                <a:solidFill>
                  <a:srgbClr val="0000FF"/>
                </a:solidFill>
                <a:effectLst/>
                <a:uLnTx/>
                <a:uFillTx/>
                <a:latin typeface="华文中宋" panose="02010600040101010101" pitchFamily="2" charset="-122"/>
                <a:ea typeface="宋体" panose="02010600030101010101" pitchFamily="2" charset="-122"/>
                <a:cs typeface="+mn-cs"/>
              </a:rPr>
              <a:t>0</a:t>
            </a:r>
            <a:r>
              <a:rPr kumimoji="0" lang="zh-CN" altLang="zh-CN" sz="2400" b="0" i="0" u="none" strike="noStrike" kern="1200" cap="none" spc="0" normalizeH="0" baseline="0" noProof="0">
                <a:ln>
                  <a:noFill/>
                </a:ln>
                <a:solidFill>
                  <a:srgbClr val="0000FF"/>
                </a:solidFill>
                <a:effectLst/>
                <a:uLnTx/>
                <a:uFillTx/>
                <a:latin typeface="华文中宋" panose="02010600040101010101" pitchFamily="2" charset="-122"/>
                <a:ea typeface="宋体" panose="02010600030101010101" pitchFamily="2" charset="-122"/>
                <a:cs typeface="+mn-cs"/>
              </a:rPr>
              <a:t>型、</a:t>
            </a:r>
            <a:r>
              <a:rPr kumimoji="0" lang="en-GB" altLang="zh-CN" sz="2400" b="0" i="0" u="none" strike="noStrike" kern="1200" cap="none" spc="0" normalizeH="0" baseline="0" noProof="0">
                <a:ln>
                  <a:noFill/>
                </a:ln>
                <a:solidFill>
                  <a:srgbClr val="0000FF"/>
                </a:solidFill>
                <a:effectLst/>
                <a:uLnTx/>
                <a:uFillTx/>
                <a:latin typeface="华文中宋" panose="02010600040101010101" pitchFamily="2" charset="-122"/>
                <a:ea typeface="宋体" panose="02010600030101010101" pitchFamily="2" charset="-122"/>
                <a:cs typeface="+mn-cs"/>
              </a:rPr>
              <a:t>1</a:t>
            </a:r>
            <a:r>
              <a:rPr kumimoji="0" lang="zh-CN" altLang="zh-CN" sz="2400" b="0" i="0" u="none" strike="noStrike" kern="1200" cap="none" spc="0" normalizeH="0" baseline="0" noProof="0">
                <a:ln>
                  <a:noFill/>
                </a:ln>
                <a:solidFill>
                  <a:srgbClr val="0000FF"/>
                </a:solidFill>
                <a:effectLst/>
                <a:uLnTx/>
                <a:uFillTx/>
                <a:latin typeface="华文中宋" panose="02010600040101010101" pitchFamily="2" charset="-122"/>
                <a:ea typeface="宋体" panose="02010600030101010101" pitchFamily="2" charset="-122"/>
                <a:cs typeface="+mn-cs"/>
              </a:rPr>
              <a:t>型和</a:t>
            </a:r>
            <a:r>
              <a:rPr kumimoji="0" lang="en-GB" altLang="zh-CN" sz="2400" b="0" i="0" u="none" strike="noStrike" kern="1200" cap="none" spc="0" normalizeH="0" baseline="0" noProof="0">
                <a:ln>
                  <a:noFill/>
                </a:ln>
                <a:solidFill>
                  <a:srgbClr val="0000FF"/>
                </a:solidFill>
                <a:effectLst/>
                <a:uLnTx/>
                <a:uFillTx/>
                <a:latin typeface="华文中宋" panose="02010600040101010101" pitchFamily="2" charset="-122"/>
                <a:ea typeface="宋体" panose="02010600030101010101" pitchFamily="2" charset="-122"/>
                <a:cs typeface="+mn-cs"/>
              </a:rPr>
              <a:t>2</a:t>
            </a:r>
            <a:r>
              <a:rPr kumimoji="0" lang="zh-CN" altLang="zh-CN" sz="2400" b="0" i="0" u="none" strike="noStrike" kern="1200" cap="none" spc="0" normalizeH="0" baseline="0" noProof="0">
                <a:ln>
                  <a:noFill/>
                </a:ln>
                <a:solidFill>
                  <a:srgbClr val="0000FF"/>
                </a:solidFill>
                <a:effectLst/>
                <a:uLnTx/>
                <a:uFillTx/>
                <a:latin typeface="华文中宋" panose="02010600040101010101" pitchFamily="2" charset="-122"/>
                <a:ea typeface="宋体" panose="02010600030101010101" pitchFamily="2" charset="-122"/>
                <a:cs typeface="+mn-cs"/>
              </a:rPr>
              <a:t>型系统的低频特性。</a:t>
            </a:r>
          </a:p>
        </p:txBody>
      </p:sp>
      <p:grpSp>
        <p:nvGrpSpPr>
          <p:cNvPr id="2" name="Group 4">
            <a:extLst>
              <a:ext uri="{FF2B5EF4-FFF2-40B4-BE49-F238E27FC236}">
                <a16:creationId xmlns:a16="http://schemas.microsoft.com/office/drawing/2014/main" id="{A95E8933-1F2F-7105-107E-3888A72C1481}"/>
              </a:ext>
            </a:extLst>
          </p:cNvPr>
          <p:cNvGrpSpPr>
            <a:grpSpLocks/>
          </p:cNvGrpSpPr>
          <p:nvPr/>
        </p:nvGrpSpPr>
        <p:grpSpPr bwMode="auto">
          <a:xfrm>
            <a:off x="746125" y="3024188"/>
            <a:ext cx="7377113" cy="1006475"/>
            <a:chOff x="0" y="0"/>
            <a:chExt cx="4647" cy="634"/>
          </a:xfrm>
        </p:grpSpPr>
        <p:graphicFrame>
          <p:nvGraphicFramePr>
            <p:cNvPr id="305163" name="Object 5">
              <a:extLst>
                <a:ext uri="{FF2B5EF4-FFF2-40B4-BE49-F238E27FC236}">
                  <a16:creationId xmlns:a16="http://schemas.microsoft.com/office/drawing/2014/main" id="{F861E1F3-C895-4AB6-775A-51C67B21CEE8}"/>
                </a:ext>
              </a:extLst>
            </p:cNvPr>
            <p:cNvGraphicFramePr>
              <a:graphicFrameLocks noChangeAspect="1"/>
            </p:cNvGraphicFramePr>
            <p:nvPr/>
          </p:nvGraphicFramePr>
          <p:xfrm>
            <a:off x="278" y="127"/>
            <a:ext cx="186" cy="174"/>
          </p:xfrm>
          <a:graphic>
            <a:graphicData uri="http://schemas.openxmlformats.org/presentationml/2006/ole">
              <mc:AlternateContent xmlns:mc="http://schemas.openxmlformats.org/markup-compatibility/2006">
                <mc:Choice xmlns:v="urn:schemas-microsoft-com:vml" Requires="v">
                  <p:oleObj r:id="rId2" imgW="152665" imgH="139943" progId="Equation.3">
                    <p:embed/>
                  </p:oleObj>
                </mc:Choice>
                <mc:Fallback>
                  <p:oleObj r:id="rId2" imgW="152665" imgH="139943" progId="Equation.3">
                    <p:embed/>
                    <p:pic>
                      <p:nvPicPr>
                        <p:cNvPr id="305163" name="Object 5">
                          <a:extLst>
                            <a:ext uri="{FF2B5EF4-FFF2-40B4-BE49-F238E27FC236}">
                              <a16:creationId xmlns:a16="http://schemas.microsoft.com/office/drawing/2014/main" id="{F861E1F3-C895-4AB6-775A-51C67B21CE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 y="127"/>
                          <a:ext cx="18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5164" name="Rectangle 6">
              <a:extLst>
                <a:ext uri="{FF2B5EF4-FFF2-40B4-BE49-F238E27FC236}">
                  <a16:creationId xmlns:a16="http://schemas.microsoft.com/office/drawing/2014/main" id="{2FD8AFC7-E41C-7979-94CC-A237F8DA2091}"/>
                </a:ext>
              </a:extLst>
            </p:cNvPr>
            <p:cNvSpPr>
              <a:spLocks noChangeArrowheads="1"/>
            </p:cNvSpPr>
            <p:nvPr/>
          </p:nvSpPr>
          <p:spPr bwMode="auto">
            <a:xfrm>
              <a:off x="0" y="0"/>
              <a:ext cx="464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5000"/>
                </a:lnSpc>
                <a:spcBef>
                  <a:spcPct val="0"/>
                </a:spcBef>
                <a:spcAft>
                  <a:spcPct val="25000"/>
                </a:spcAft>
                <a:buClrTx/>
                <a:buSzTx/>
                <a:buFontTx/>
                <a:buNone/>
                <a:tabLst/>
                <a:defRPr/>
              </a:pPr>
              <a:r>
                <a:rPr kumimoji="0" lang="zh-CN" altLang="zh-CN" sz="2400" b="0" i="0" u="none" strike="noStrike" kern="1200" cap="none" spc="0" normalizeH="0" baseline="0" noProof="0">
                  <a:ln>
                    <a:noFill/>
                  </a:ln>
                  <a:solidFill>
                    <a:srgbClr val="0000FF"/>
                  </a:solidFill>
                  <a:effectLst/>
                  <a:uLnTx/>
                  <a:uFillTx/>
                  <a:latin typeface="华文中宋" panose="02010600040101010101" pitchFamily="2" charset="-122"/>
                  <a:ea typeface="宋体" panose="02010600030101010101" pitchFamily="2" charset="-122"/>
                  <a:cs typeface="+mn-cs"/>
                </a:rPr>
                <a:t>当   趋近于零时，回路增益越高，有限的静态误差常值就越大。</a:t>
              </a:r>
            </a:p>
          </p:txBody>
        </p:sp>
      </p:grpSp>
      <p:sp>
        <p:nvSpPr>
          <p:cNvPr id="32775" name="Rectangle 7">
            <a:extLst>
              <a:ext uri="{FF2B5EF4-FFF2-40B4-BE49-F238E27FC236}">
                <a16:creationId xmlns:a16="http://schemas.microsoft.com/office/drawing/2014/main" id="{EC1C8459-CD82-879E-C572-BD22B57DDF57}"/>
              </a:ext>
            </a:extLst>
          </p:cNvPr>
          <p:cNvSpPr>
            <a:spLocks noChangeArrowheads="1"/>
          </p:cNvSpPr>
          <p:nvPr/>
        </p:nvSpPr>
        <p:spPr bwMode="auto">
          <a:xfrm>
            <a:off x="746125" y="2168525"/>
            <a:ext cx="76057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000FF"/>
                </a:solidFill>
                <a:effectLst/>
                <a:uLnTx/>
                <a:uFillTx/>
                <a:latin typeface="Comic Sans MS" panose="030F0702030302020204" pitchFamily="66" charset="0"/>
                <a:ea typeface="宋体" panose="02010600030101010101" pitchFamily="2" charset="-122"/>
                <a:cs typeface="+mn-cs"/>
              </a:rPr>
              <a:t>对于给定系统，只有静态误差常数是有限值才有意义。</a:t>
            </a:r>
          </a:p>
        </p:txBody>
      </p:sp>
      <p:sp>
        <p:nvSpPr>
          <p:cNvPr id="32776" name="Rectangle 8">
            <a:extLst>
              <a:ext uri="{FF2B5EF4-FFF2-40B4-BE49-F238E27FC236}">
                <a16:creationId xmlns:a16="http://schemas.microsoft.com/office/drawing/2014/main" id="{EFE15618-9383-AAD6-6114-DE114271CF06}"/>
              </a:ext>
            </a:extLst>
          </p:cNvPr>
          <p:cNvSpPr>
            <a:spLocks noChangeArrowheads="1"/>
          </p:cNvSpPr>
          <p:nvPr/>
        </p:nvSpPr>
        <p:spPr bwMode="auto">
          <a:xfrm>
            <a:off x="592138" y="4916488"/>
            <a:ext cx="8197850" cy="1463675"/>
          </a:xfrm>
          <a:prstGeom prst="rect">
            <a:avLst/>
          </a:prstGeom>
          <a:solidFill>
            <a:srgbClr val="CC99FF">
              <a:alpha val="1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00066"/>
                </a:solidFill>
                <a:effectLst/>
                <a:uLnTx/>
                <a:uFillTx/>
                <a:latin typeface="Arial" panose="020B0604020202020204" pitchFamily="34" charset="0"/>
                <a:ea typeface="宋体" panose="02010600030101010101" pitchFamily="2" charset="-122"/>
                <a:cs typeface="+mn-cs"/>
              </a:rPr>
              <a:t>因此，对于给定的输入信号，控制系统是否存在稳态误差，以及稳态误差的大小，都可以从观察对数幅值曲线的低频区特性予以确定。</a:t>
            </a:r>
            <a:r>
              <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仿宋_GB2312" pitchFamily="49" charset="-122"/>
                <a:cs typeface="+mn-cs"/>
              </a:rPr>
              <a:t> </a:t>
            </a:r>
          </a:p>
        </p:txBody>
      </p:sp>
      <p:sp>
        <p:nvSpPr>
          <p:cNvPr id="32777" name="Rectangle 9">
            <a:extLst>
              <a:ext uri="{FF2B5EF4-FFF2-40B4-BE49-F238E27FC236}">
                <a16:creationId xmlns:a16="http://schemas.microsoft.com/office/drawing/2014/main" id="{975770DC-160A-12D7-289D-A5AF580838AA}"/>
              </a:ext>
            </a:extLst>
          </p:cNvPr>
          <p:cNvSpPr>
            <a:spLocks noChangeArrowheads="1"/>
          </p:cNvSpPr>
          <p:nvPr/>
        </p:nvSpPr>
        <p:spPr bwMode="auto">
          <a:xfrm>
            <a:off x="717550" y="4178300"/>
            <a:ext cx="65849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00066"/>
                </a:solidFill>
                <a:effectLst/>
                <a:uLnTx/>
                <a:uFillTx/>
                <a:latin typeface="Comic Sans MS" panose="030F0702030302020204" pitchFamily="66" charset="0"/>
                <a:ea typeface="宋体" panose="02010600030101010101" pitchFamily="2" charset="-122"/>
                <a:cs typeface="+mn-cs"/>
              </a:rPr>
              <a:t>系统的类型确定了低频时对数幅值曲线的斜率。</a:t>
            </a:r>
            <a:endParaRPr kumimoji="0" lang="zh-CN" altLang="en-US" sz="2400" b="0" i="0" u="none" strike="noStrike" kern="1200" cap="none" spc="0" normalizeH="0" baseline="0" noProof="0">
              <a:ln>
                <a:noFill/>
              </a:ln>
              <a:solidFill>
                <a:srgbClr val="000066"/>
              </a:solidFill>
              <a:effectLst/>
              <a:uLnTx/>
              <a:uFillTx/>
              <a:latin typeface="Comic Sans MS" panose="030F0702030302020204" pitchFamily="66"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p:cTn id="7" dur="1000" fill="hold"/>
                                        <p:tgtEl>
                                          <p:spTgt spid="32771"/>
                                        </p:tgtEl>
                                        <p:attrNameLst>
                                          <p:attrName>ppt_x</p:attrName>
                                        </p:attrNameLst>
                                      </p:cBhvr>
                                      <p:tavLst>
                                        <p:tav tm="0">
                                          <p:val>
                                            <p:strVal val="#ppt_x-.2"/>
                                          </p:val>
                                        </p:tav>
                                        <p:tav tm="100000">
                                          <p:val>
                                            <p:strVal val="#ppt_x"/>
                                          </p:val>
                                        </p:tav>
                                      </p:tavLst>
                                    </p:anim>
                                    <p:anim calcmode="lin" valueType="num">
                                      <p:cBhvr>
                                        <p:cTn id="8" dur="1000" fill="hold"/>
                                        <p:tgtEl>
                                          <p:spTgt spid="32771"/>
                                        </p:tgtEl>
                                        <p:attrNameLst>
                                          <p:attrName>ppt_y</p:attrName>
                                        </p:attrNameLst>
                                      </p:cBhvr>
                                      <p:tavLst>
                                        <p:tav tm="0">
                                          <p:val>
                                            <p:strVal val="#ppt_y"/>
                                          </p:val>
                                        </p:tav>
                                        <p:tav tm="100000">
                                          <p:val>
                                            <p:strVal val="#ppt_y"/>
                                          </p:val>
                                        </p:tav>
                                      </p:tavLst>
                                    </p:anim>
                                    <p:animEffect transition="in" filter="wipe(right)" prLst="gradientSize: 0.1">
                                      <p:cBhvr>
                                        <p:cTn id="9" dur="1000"/>
                                        <p:tgtEl>
                                          <p:spTgt spid="3277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9" presetClass="entr" presetSubtype="0" accel="100000" fill="hold" nodeType="clickEffect">
                                  <p:stCondLst>
                                    <p:cond delay="0"/>
                                  </p:stCondLst>
                                  <p:childTnLst>
                                    <p:set>
                                      <p:cBhvr>
                                        <p:cTn id="13" dur="1" fill="hold">
                                          <p:stCondLst>
                                            <p:cond delay="0"/>
                                          </p:stCondLst>
                                        </p:cTn>
                                        <p:tgtEl>
                                          <p:spTgt spid="32775">
                                            <p:txEl>
                                              <p:pRg st="0" end="0"/>
                                            </p:txEl>
                                          </p:spTgt>
                                        </p:tgtEl>
                                        <p:attrNameLst>
                                          <p:attrName>style.visibility</p:attrName>
                                        </p:attrNameLst>
                                      </p:cBhvr>
                                      <p:to>
                                        <p:strVal val="visible"/>
                                      </p:to>
                                    </p:set>
                                    <p:anim calcmode="lin" valueType="num">
                                      <p:cBhvr>
                                        <p:cTn id="14" dur="500" fill="hold"/>
                                        <p:tgtEl>
                                          <p:spTgt spid="32775">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5" dur="500" fill="hold"/>
                                        <p:tgtEl>
                                          <p:spTgt spid="32775">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6" dur="500" fill="hold"/>
                                        <p:tgtEl>
                                          <p:spTgt spid="32775">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7" dur="500" fill="hold"/>
                                        <p:tgtEl>
                                          <p:spTgt spid="327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277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4" presetClass="entr" presetSubtype="0" fill="hold" nodeType="clickEffect">
                                  <p:stCondLst>
                                    <p:cond delay="0"/>
                                  </p:stCondLst>
                                  <p:childTnLst>
                                    <p:set>
                                      <p:cBhvr>
                                        <p:cTn id="29" dur="1" fill="hold">
                                          <p:stCondLst>
                                            <p:cond delay="0"/>
                                          </p:stCondLst>
                                        </p:cTn>
                                        <p:tgtEl>
                                          <p:spTgt spid="32776"/>
                                        </p:tgtEl>
                                        <p:attrNameLst>
                                          <p:attrName>style.visibility</p:attrName>
                                        </p:attrNameLst>
                                      </p:cBhvr>
                                      <p:to>
                                        <p:strVal val="visible"/>
                                      </p:to>
                                    </p:set>
                                    <p:anim from="(-#ppt_w/2)" to="(#ppt_x)" calcmode="lin" valueType="num">
                                      <p:cBhvr>
                                        <p:cTn id="30" dur="600" fill="hold">
                                          <p:stCondLst>
                                            <p:cond delay="0"/>
                                          </p:stCondLst>
                                        </p:cTn>
                                        <p:tgtEl>
                                          <p:spTgt spid="32776"/>
                                        </p:tgtEl>
                                        <p:attrNameLst>
                                          <p:attrName>ppt_x</p:attrName>
                                        </p:attrNameLst>
                                      </p:cBhvr>
                                    </p:anim>
                                    <p:anim from="0" to="-1.0" calcmode="lin" valueType="num">
                                      <p:cBhvr>
                                        <p:cTn id="31" dur="200" decel="50000" autoRev="1" fill="hold">
                                          <p:stCondLst>
                                            <p:cond delay="600"/>
                                          </p:stCondLst>
                                        </p:cTn>
                                        <p:tgtEl>
                                          <p:spTgt spid="32776"/>
                                        </p:tgtEl>
                                        <p:attrNameLst>
                                          <p:attrName>xshear</p:attrName>
                                        </p:attrNameLst>
                                      </p:cBhvr>
                                    </p:anim>
                                    <p:animScale>
                                      <p:cBhvr>
                                        <p:cTn id="32" dur="200" decel="100000" autoRev="1" fill="hold">
                                          <p:stCondLst>
                                            <p:cond delay="600"/>
                                          </p:stCondLst>
                                        </p:cTn>
                                        <p:tgtEl>
                                          <p:spTgt spid="32776"/>
                                        </p:tgtEl>
                                      </p:cBhvr>
                                      <p:from x="100000" y="100000"/>
                                      <p:to x="80000" y="100000"/>
                                    </p:animScale>
                                    <p:anim by="(#ppt_h/3+#ppt_w*0.1)" calcmode="lin" valueType="num">
                                      <p:cBhvr additive="sum">
                                        <p:cTn id="33" dur="200" decel="100000" autoRev="1" fill="hold">
                                          <p:stCondLst>
                                            <p:cond delay="600"/>
                                          </p:stCondLst>
                                        </p:cTn>
                                        <p:tgtEl>
                                          <p:spTgt spid="32776"/>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utoUpdateAnimBg="0"/>
      <p:bldP spid="32775" grpId="0" build="allAtOnce" autoUpdateAnimBg="0"/>
      <p:bldP spid="32776" grpId="0" animBg="1" autoUpdateAnimBg="0"/>
      <p:bldP spid="3277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a:extLst>
              <a:ext uri="{FF2B5EF4-FFF2-40B4-BE49-F238E27FC236}">
                <a16:creationId xmlns:a16="http://schemas.microsoft.com/office/drawing/2014/main" id="{94383FB6-D9E1-C18B-9206-72ABBCC89788}"/>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9A8F8471-ADAF-4504-8835-FDA5E8A55CE7}" type="datetime1">
              <a:rPr kumimoji="0" lang="zh-CN" altLang="en-US"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rPr>
              <a:pPr marL="0" marR="0" lvl="0" indent="0" algn="l" defTabSz="914400" rtl="0" eaLnBrk="0" fontAlgn="base" latinLnBrk="0" hangingPunct="0">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23" name="页脚占位符 2">
            <a:extLst>
              <a:ext uri="{FF2B5EF4-FFF2-40B4-BE49-F238E27FC236}">
                <a16:creationId xmlns:a16="http://schemas.microsoft.com/office/drawing/2014/main" id="{E338869F-28C7-2EAC-DDD3-A90E92563807}"/>
              </a:ext>
            </a:extLst>
          </p:cNvPr>
          <p:cNvSpPr>
            <a:spLocks noGrp="1"/>
          </p:cNvSpPr>
          <p:nvPr>
            <p:ph type="ftr" sz="quarter" idx="11"/>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ctr" defTabSz="457200" rtl="0" eaLnBrk="1" latinLnBrk="0" hangingPunct="1">
              <a:defRPr sz="14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t>频率分析法--稳定裕度(Stability margin)</a:t>
            </a:r>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306180" name="灯片编号占位符 3">
            <a:extLst>
              <a:ext uri="{FF2B5EF4-FFF2-40B4-BE49-F238E27FC236}">
                <a16:creationId xmlns:a16="http://schemas.microsoft.com/office/drawing/2014/main" id="{26D17385-2978-33C6-2D43-C346784FF6D5}"/>
              </a:ext>
            </a:extLst>
          </p:cNvPr>
          <p:cNvSpPr>
            <a:spLocks noGrp="1" noChangeArrowheads="1"/>
          </p:cNvSpPr>
          <p:nvPr>
            <p:ph type="sldNum" sz="quarter" idx="12"/>
          </p:nvPr>
        </p:nvSpPr>
        <p:spPr bwMode="auto">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457200" rtl="0" eaLnBrk="1" latinLnBrk="0" hangingPunct="1">
              <a:defRPr sz="2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AC44659-CAC2-4ED8-9169-08D0B5DA72D8}" type="slidenum">
              <a:rPr lang="en-US" altLang="zh-CN" smtClean="0"/>
              <a:pPr marL="0" marR="0" lvl="0" indent="0" algn="r" defTabSz="914400" rtl="0" eaLnBrk="0" fontAlgn="base" latinLnBrk="0" hangingPunct="0">
                <a:lnSpc>
                  <a:spcPct val="100000"/>
                </a:lnSpc>
                <a:spcBef>
                  <a:spcPct val="0"/>
                </a:spcBef>
                <a:spcAft>
                  <a:spcPct val="0"/>
                </a:spcAft>
                <a:buClrTx/>
                <a:buSzTx/>
                <a:buFontTx/>
                <a:buNone/>
                <a:tabLst/>
                <a:defRPr/>
              </a:pPr>
              <a:t>41</a:t>
            </a:fld>
            <a:endParaRPr kumimoji="0" lang="en-US" altLang="zh-CN" sz="2000" b="0" i="0" u="none" strike="noStrike" kern="1200" cap="none" spc="0" normalizeH="0" baseline="0" noProof="0">
              <a:ln>
                <a:noFill/>
              </a:ln>
              <a:solidFill>
                <a:srgbClr val="2A3D7A"/>
              </a:solidFill>
              <a:effectLst/>
              <a:uLnTx/>
              <a:uFillTx/>
              <a:latin typeface="Comic Sans MS" panose="030F0702030302020204" pitchFamily="66" charset="0"/>
              <a:ea typeface="宋体" panose="02010600030101010101" pitchFamily="2" charset="-122"/>
              <a:cs typeface="+mn-cs"/>
            </a:endParaRPr>
          </a:p>
        </p:txBody>
      </p:sp>
      <p:sp>
        <p:nvSpPr>
          <p:cNvPr id="306181" name="Rectangle 2">
            <a:extLst>
              <a:ext uri="{FF2B5EF4-FFF2-40B4-BE49-F238E27FC236}">
                <a16:creationId xmlns:a16="http://schemas.microsoft.com/office/drawing/2014/main" id="{BCA3997F-6F70-7496-AD8A-F35A0FF58C48}"/>
              </a:ext>
            </a:extLst>
          </p:cNvPr>
          <p:cNvSpPr>
            <a:spLocks noChangeArrowheads="1"/>
          </p:cNvSpPr>
          <p:nvPr/>
        </p:nvSpPr>
        <p:spPr bwMode="auto">
          <a:xfrm>
            <a:off x="458788" y="409575"/>
            <a:ext cx="3808412" cy="457200"/>
          </a:xfrm>
          <a:prstGeom prst="rect">
            <a:avLst/>
          </a:prstGeom>
          <a:solidFill>
            <a:srgbClr val="CCFFCC">
              <a:alpha val="968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800" b="1"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rPr>
              <a:t></a:t>
            </a:r>
            <a:r>
              <a:rPr kumimoji="0" lang="zh-CN" altLang="zh-CN" sz="2800" b="1"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静态位置误差常数的确定</a:t>
            </a:r>
            <a:endParaRPr kumimoji="0" lang="zh-CN" altLang="zh-CN" sz="2800" b="1"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endParaRPr>
          </a:p>
        </p:txBody>
      </p:sp>
      <p:graphicFrame>
        <p:nvGraphicFramePr>
          <p:cNvPr id="306182" name="Object 3">
            <a:extLst>
              <a:ext uri="{FF2B5EF4-FFF2-40B4-BE49-F238E27FC236}">
                <a16:creationId xmlns:a16="http://schemas.microsoft.com/office/drawing/2014/main" id="{2BDF4A2C-F820-EDC9-8CCC-5FFAD2F1016C}"/>
              </a:ext>
            </a:extLst>
          </p:cNvPr>
          <p:cNvGraphicFramePr>
            <a:graphicFrameLocks noChangeAspect="1"/>
          </p:cNvGraphicFramePr>
          <p:nvPr/>
        </p:nvGraphicFramePr>
        <p:xfrm>
          <a:off x="4932363" y="668338"/>
          <a:ext cx="4211637" cy="1595437"/>
        </p:xfrm>
        <a:graphic>
          <a:graphicData uri="http://schemas.openxmlformats.org/presentationml/2006/ole">
            <mc:AlternateContent xmlns:mc="http://schemas.openxmlformats.org/markup-compatibility/2006">
              <mc:Choice xmlns:v="urn:schemas-microsoft-com:vml" Requires="v">
                <p:oleObj r:id="rId2" imgW="3145536" imgH="1188720" progId="SmartDraw.2">
                  <p:embed/>
                </p:oleObj>
              </mc:Choice>
              <mc:Fallback>
                <p:oleObj r:id="rId2" imgW="3145536" imgH="1188720" progId="SmartDraw.2">
                  <p:embed/>
                  <p:pic>
                    <p:nvPicPr>
                      <p:cNvPr id="306182" name="Object 3">
                        <a:extLst>
                          <a:ext uri="{FF2B5EF4-FFF2-40B4-BE49-F238E27FC236}">
                            <a16:creationId xmlns:a16="http://schemas.microsoft.com/office/drawing/2014/main" id="{2BDF4A2C-F820-EDC9-8CCC-5FFAD2F10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668338"/>
                        <a:ext cx="4211637" cy="159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6183" name="Rectangle 4">
            <a:extLst>
              <a:ext uri="{FF2B5EF4-FFF2-40B4-BE49-F238E27FC236}">
                <a16:creationId xmlns:a16="http://schemas.microsoft.com/office/drawing/2014/main" id="{7F0E8FC1-1E7D-049B-BD39-CF41890F59BF}"/>
              </a:ext>
            </a:extLst>
          </p:cNvPr>
          <p:cNvSpPr>
            <a:spLocks noChangeArrowheads="1"/>
          </p:cNvSpPr>
          <p:nvPr/>
        </p:nvSpPr>
        <p:spPr bwMode="auto">
          <a:xfrm>
            <a:off x="6057900" y="2120900"/>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2A3D7A"/>
                </a:solidFill>
                <a:effectLst/>
                <a:uLnTx/>
                <a:uFillTx/>
                <a:latin typeface="Arial" panose="020B0604020202020204" pitchFamily="34" charset="0"/>
                <a:ea typeface="宋体" panose="02010600030101010101" pitchFamily="2" charset="-122"/>
                <a:cs typeface="+mn-cs"/>
              </a:rPr>
              <a:t>单位反馈控制系统</a:t>
            </a:r>
          </a:p>
        </p:txBody>
      </p:sp>
      <p:sp>
        <p:nvSpPr>
          <p:cNvPr id="33797" name="Rectangle 5">
            <a:extLst>
              <a:ext uri="{FF2B5EF4-FFF2-40B4-BE49-F238E27FC236}">
                <a16:creationId xmlns:a16="http://schemas.microsoft.com/office/drawing/2014/main" id="{FA5F6423-3746-F6F6-9515-73AF93171ECA}"/>
              </a:ext>
            </a:extLst>
          </p:cNvPr>
          <p:cNvSpPr>
            <a:spLocks noChangeArrowheads="1"/>
          </p:cNvSpPr>
          <p:nvPr/>
        </p:nvSpPr>
        <p:spPr bwMode="auto">
          <a:xfrm>
            <a:off x="431800" y="1020763"/>
            <a:ext cx="399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假设系统的开环传递函数为</a:t>
            </a:r>
            <a:r>
              <a:rPr kumimoji="0" lang="zh-CN" altLang="zh-CN" sz="2400" b="0" i="0" u="none" strike="noStrike" kern="1200" cap="none" spc="0" normalizeH="0" baseline="0" noProof="0">
                <a:ln>
                  <a:noFill/>
                </a:ln>
                <a:solidFill>
                  <a:srgbClr val="2A3D7A"/>
                </a:solidFill>
                <a:effectLst/>
                <a:uLnTx/>
                <a:uFillTx/>
                <a:latin typeface="华文中宋" panose="02010600040101010101" pitchFamily="2" charset="-122"/>
                <a:ea typeface="宋体" panose="02010600030101010101" pitchFamily="2" charset="-122"/>
                <a:cs typeface="+mn-cs"/>
              </a:rPr>
              <a:t> </a:t>
            </a:r>
          </a:p>
        </p:txBody>
      </p:sp>
      <p:sp>
        <p:nvSpPr>
          <p:cNvPr id="306185" name="Rectangle 6">
            <a:extLst>
              <a:ext uri="{FF2B5EF4-FFF2-40B4-BE49-F238E27FC236}">
                <a16:creationId xmlns:a16="http://schemas.microsoft.com/office/drawing/2014/main" id="{84B7FFF9-903E-2D53-325B-65CA6C70481A}"/>
              </a:ext>
            </a:extLst>
          </p:cNvPr>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graphicFrame>
        <p:nvGraphicFramePr>
          <p:cNvPr id="33799" name="Object 7">
            <a:extLst>
              <a:ext uri="{FF2B5EF4-FFF2-40B4-BE49-F238E27FC236}">
                <a16:creationId xmlns:a16="http://schemas.microsoft.com/office/drawing/2014/main" id="{40610DF6-BDAB-68CB-DAB6-C6AE486BDB4D}"/>
              </a:ext>
            </a:extLst>
          </p:cNvPr>
          <p:cNvGraphicFramePr>
            <a:graphicFrameLocks noChangeAspect="1"/>
          </p:cNvGraphicFramePr>
          <p:nvPr/>
        </p:nvGraphicFramePr>
        <p:xfrm>
          <a:off x="473075" y="1573213"/>
          <a:ext cx="4643438" cy="854075"/>
        </p:xfrm>
        <a:graphic>
          <a:graphicData uri="http://schemas.openxmlformats.org/presentationml/2006/ole">
            <mc:AlternateContent xmlns:mc="http://schemas.openxmlformats.org/markup-compatibility/2006">
              <mc:Choice xmlns:v="urn:schemas-microsoft-com:vml" Requires="v">
                <p:oleObj r:id="rId4" imgW="2414048" imgH="444693" progId="Equation.3">
                  <p:embed/>
                </p:oleObj>
              </mc:Choice>
              <mc:Fallback>
                <p:oleObj r:id="rId4" imgW="2414048" imgH="444693" progId="Equation.3">
                  <p:embed/>
                  <p:pic>
                    <p:nvPicPr>
                      <p:cNvPr id="33799" name="Object 7">
                        <a:extLst>
                          <a:ext uri="{FF2B5EF4-FFF2-40B4-BE49-F238E27FC236}">
                            <a16:creationId xmlns:a16="http://schemas.microsoft.com/office/drawing/2014/main" id="{40610DF6-BDAB-68CB-DAB6-C6AE486BDB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075" y="1573213"/>
                        <a:ext cx="4643438" cy="854075"/>
                      </a:xfrm>
                      <a:prstGeom prst="rect">
                        <a:avLst/>
                      </a:prstGeom>
                      <a:noFill/>
                      <a:ln>
                        <a:noFill/>
                      </a:ln>
                      <a:extLst>
                        <a:ext uri="{909E8E84-426E-40DD-AFC4-6F175D3DCCD1}">
                          <a14:hiddenFill xmlns:a14="http://schemas.microsoft.com/office/drawing/2010/main">
                            <a:solidFill>
                              <a:srgbClr val="CCFFFF">
                                <a:alpha val="70979"/>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6187" name="Rectangle 8">
            <a:extLst>
              <a:ext uri="{FF2B5EF4-FFF2-40B4-BE49-F238E27FC236}">
                <a16:creationId xmlns:a16="http://schemas.microsoft.com/office/drawing/2014/main" id="{81464000-F274-2A90-F7FD-1CDB8846D7FD}"/>
              </a:ext>
            </a:extLst>
          </p:cNvPr>
          <p:cNvSpPr>
            <a:spLocks noChangeArrowheads="1"/>
          </p:cNvSpPr>
          <p:nvPr/>
        </p:nvSpPr>
        <p:spPr bwMode="auto">
          <a:xfrm>
            <a:off x="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graphicFrame>
        <p:nvGraphicFramePr>
          <p:cNvPr id="33801" name="Object 9">
            <a:extLst>
              <a:ext uri="{FF2B5EF4-FFF2-40B4-BE49-F238E27FC236}">
                <a16:creationId xmlns:a16="http://schemas.microsoft.com/office/drawing/2014/main" id="{BC654A69-2792-BEE0-950D-D291AB1856C0}"/>
              </a:ext>
            </a:extLst>
          </p:cNvPr>
          <p:cNvGraphicFramePr>
            <a:graphicFrameLocks noChangeAspect="1"/>
          </p:cNvGraphicFramePr>
          <p:nvPr/>
        </p:nvGraphicFramePr>
        <p:xfrm>
          <a:off x="446088" y="2581275"/>
          <a:ext cx="5021262" cy="785813"/>
        </p:xfrm>
        <a:graphic>
          <a:graphicData uri="http://schemas.openxmlformats.org/presentationml/2006/ole">
            <mc:AlternateContent xmlns:mc="http://schemas.openxmlformats.org/markup-compatibility/2006">
              <mc:Choice xmlns:v="urn:schemas-microsoft-com:vml" Requires="v">
                <p:oleObj r:id="rId6" imgW="3111500" imgH="444500" progId="Equation.3">
                  <p:embed/>
                </p:oleObj>
              </mc:Choice>
              <mc:Fallback>
                <p:oleObj r:id="rId6" imgW="3111500" imgH="444500" progId="Equation.3">
                  <p:embed/>
                  <p:pic>
                    <p:nvPicPr>
                      <p:cNvPr id="33801" name="Object 9">
                        <a:extLst>
                          <a:ext uri="{FF2B5EF4-FFF2-40B4-BE49-F238E27FC236}">
                            <a16:creationId xmlns:a16="http://schemas.microsoft.com/office/drawing/2014/main" id="{BC654A69-2792-BEE0-950D-D291AB1856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088" y="2581275"/>
                        <a:ext cx="5021262" cy="785813"/>
                      </a:xfrm>
                      <a:prstGeom prst="rect">
                        <a:avLst/>
                      </a:prstGeom>
                      <a:noFill/>
                      <a:ln>
                        <a:noFill/>
                      </a:ln>
                      <a:extLst>
                        <a:ext uri="{909E8E84-426E-40DD-AFC4-6F175D3DCCD1}">
                          <a14:hiddenFill xmlns:a14="http://schemas.microsoft.com/office/drawing/2010/main">
                            <a:solidFill>
                              <a:srgbClr val="CCFFFF">
                                <a:alpha val="70979"/>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6189" name="Rectangle 10">
            <a:extLst>
              <a:ext uri="{FF2B5EF4-FFF2-40B4-BE49-F238E27FC236}">
                <a16:creationId xmlns:a16="http://schemas.microsoft.com/office/drawing/2014/main" id="{D5A6E2C1-E2FD-FA6F-E51C-86CA238BAF8E}"/>
              </a:ext>
            </a:extLst>
          </p:cNvPr>
          <p:cNvSpPr>
            <a:spLocks noChangeArrowheads="1"/>
          </p:cNvSpPr>
          <p:nvPr/>
        </p:nvSpPr>
        <p:spPr bwMode="auto">
          <a:xfrm>
            <a:off x="0" y="2459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grpSp>
        <p:nvGrpSpPr>
          <p:cNvPr id="2" name="Group 11">
            <a:extLst>
              <a:ext uri="{FF2B5EF4-FFF2-40B4-BE49-F238E27FC236}">
                <a16:creationId xmlns:a16="http://schemas.microsoft.com/office/drawing/2014/main" id="{9CD7B13C-EE57-35C7-1F84-03489F5EA684}"/>
              </a:ext>
            </a:extLst>
          </p:cNvPr>
          <p:cNvGrpSpPr>
            <a:grpSpLocks/>
          </p:cNvGrpSpPr>
          <p:nvPr/>
        </p:nvGrpSpPr>
        <p:grpSpPr bwMode="auto">
          <a:xfrm>
            <a:off x="584200" y="4192588"/>
            <a:ext cx="3910013" cy="461962"/>
            <a:chOff x="0" y="0"/>
            <a:chExt cx="2463" cy="291"/>
          </a:xfrm>
        </p:grpSpPr>
        <p:graphicFrame>
          <p:nvGraphicFramePr>
            <p:cNvPr id="306197" name="Object 12">
              <a:extLst>
                <a:ext uri="{FF2B5EF4-FFF2-40B4-BE49-F238E27FC236}">
                  <a16:creationId xmlns:a16="http://schemas.microsoft.com/office/drawing/2014/main" id="{4B939697-C59C-3DF5-FBE2-D5151662AB1E}"/>
                </a:ext>
              </a:extLst>
            </p:cNvPr>
            <p:cNvGraphicFramePr>
              <a:graphicFrameLocks noChangeAspect="1"/>
            </p:cNvGraphicFramePr>
            <p:nvPr/>
          </p:nvGraphicFramePr>
          <p:xfrm>
            <a:off x="0" y="0"/>
            <a:ext cx="539" cy="284"/>
          </p:xfrm>
          <a:graphic>
            <a:graphicData uri="http://schemas.openxmlformats.org/presentationml/2006/ole">
              <mc:AlternateContent xmlns:mc="http://schemas.openxmlformats.org/markup-compatibility/2006">
                <mc:Choice xmlns:v="urn:schemas-microsoft-com:vml" Requires="v">
                  <p:oleObj r:id="rId8" imgW="457399" imgH="203288" progId="Equation.3">
                    <p:embed/>
                  </p:oleObj>
                </mc:Choice>
                <mc:Fallback>
                  <p:oleObj r:id="rId8" imgW="457399" imgH="203288" progId="Equation.3">
                    <p:embed/>
                    <p:pic>
                      <p:nvPicPr>
                        <p:cNvPr id="306197" name="Object 12">
                          <a:extLst>
                            <a:ext uri="{FF2B5EF4-FFF2-40B4-BE49-F238E27FC236}">
                              <a16:creationId xmlns:a16="http://schemas.microsoft.com/office/drawing/2014/main" id="{4B939697-C59C-3DF5-FBE2-D5151662AB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539" cy="284"/>
                        </a:xfrm>
                        <a:prstGeom prst="rect">
                          <a:avLst/>
                        </a:prstGeom>
                        <a:noFill/>
                        <a:ln>
                          <a:noFill/>
                        </a:ln>
                        <a:extLst>
                          <a:ext uri="{909E8E84-426E-40DD-AFC4-6F175D3DCCD1}">
                            <a14:hiddenFill xmlns:a14="http://schemas.microsoft.com/office/drawing/2010/main">
                              <a:solidFill>
                                <a:srgbClr val="E0F2C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6198" name="Rectangle 13">
              <a:extLst>
                <a:ext uri="{FF2B5EF4-FFF2-40B4-BE49-F238E27FC236}">
                  <a16:creationId xmlns:a16="http://schemas.microsoft.com/office/drawing/2014/main" id="{96FF62B9-8F94-2351-6D2C-62D790EA48BB}"/>
                </a:ext>
              </a:extLst>
            </p:cNvPr>
            <p:cNvSpPr>
              <a:spLocks noChangeArrowheads="1"/>
            </p:cNvSpPr>
            <p:nvPr/>
          </p:nvSpPr>
          <p:spPr bwMode="auto">
            <a:xfrm>
              <a:off x="538"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在低频段等于</a:t>
              </a:r>
              <a:endPar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p:txBody>
        </p:sp>
        <p:graphicFrame>
          <p:nvGraphicFramePr>
            <p:cNvPr id="306199" name="Object 14">
              <a:extLst>
                <a:ext uri="{FF2B5EF4-FFF2-40B4-BE49-F238E27FC236}">
                  <a16:creationId xmlns:a16="http://schemas.microsoft.com/office/drawing/2014/main" id="{2F3E64ED-92D9-5D77-2C46-0B8CD52AEE8D}"/>
                </a:ext>
              </a:extLst>
            </p:cNvPr>
            <p:cNvGraphicFramePr>
              <a:graphicFrameLocks noChangeAspect="1"/>
            </p:cNvGraphicFramePr>
            <p:nvPr/>
          </p:nvGraphicFramePr>
          <p:xfrm>
            <a:off x="1757" y="0"/>
            <a:ext cx="318" cy="284"/>
          </p:xfrm>
          <a:graphic>
            <a:graphicData uri="http://schemas.openxmlformats.org/presentationml/2006/ole">
              <mc:AlternateContent xmlns:mc="http://schemas.openxmlformats.org/markup-compatibility/2006">
                <mc:Choice xmlns:v="urn:schemas-microsoft-com:vml" Requires="v">
                  <p:oleObj r:id="rId10" imgW="241510" imgH="241510" progId="Equation.3">
                    <p:embed/>
                  </p:oleObj>
                </mc:Choice>
                <mc:Fallback>
                  <p:oleObj r:id="rId10" imgW="241510" imgH="241510" progId="Equation.3">
                    <p:embed/>
                    <p:pic>
                      <p:nvPicPr>
                        <p:cNvPr id="306199" name="Object 14">
                          <a:extLst>
                            <a:ext uri="{FF2B5EF4-FFF2-40B4-BE49-F238E27FC236}">
                              <a16:creationId xmlns:a16="http://schemas.microsoft.com/office/drawing/2014/main" id="{2F3E64ED-92D9-5D77-2C46-0B8CD52AEE8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7" y="0"/>
                          <a:ext cx="318" cy="284"/>
                        </a:xfrm>
                        <a:prstGeom prst="rect">
                          <a:avLst/>
                        </a:prstGeom>
                        <a:noFill/>
                        <a:ln>
                          <a:noFill/>
                        </a:ln>
                        <a:extLst>
                          <a:ext uri="{909E8E84-426E-40DD-AFC4-6F175D3DCCD1}">
                            <a14:hiddenFill xmlns:a14="http://schemas.microsoft.com/office/drawing/2010/main">
                              <a:solidFill>
                                <a:srgbClr val="E0F2C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6200" name="Rectangle 15">
              <a:extLst>
                <a:ext uri="{FF2B5EF4-FFF2-40B4-BE49-F238E27FC236}">
                  <a16:creationId xmlns:a16="http://schemas.microsoft.com/office/drawing/2014/main" id="{907C4C74-1569-A027-8FB9-A3C650A06CF9}"/>
                </a:ext>
              </a:extLst>
            </p:cNvPr>
            <p:cNvSpPr>
              <a:spLocks noChangeArrowheads="1"/>
            </p:cNvSpPr>
            <p:nvPr/>
          </p:nvSpPr>
          <p:spPr bwMode="auto">
            <a:xfrm>
              <a:off x="2069" y="0"/>
              <a:ext cx="3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zh-CN" sz="2400" b="1"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即</a:t>
              </a:r>
              <a:endPar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p:txBody>
        </p:sp>
      </p:grpSp>
      <p:graphicFrame>
        <p:nvGraphicFramePr>
          <p:cNvPr id="33808" name="Object 16">
            <a:extLst>
              <a:ext uri="{FF2B5EF4-FFF2-40B4-BE49-F238E27FC236}">
                <a16:creationId xmlns:a16="http://schemas.microsoft.com/office/drawing/2014/main" id="{67FAE347-C57C-3626-BCE1-F9BD9920A87E}"/>
              </a:ext>
            </a:extLst>
          </p:cNvPr>
          <p:cNvGraphicFramePr>
            <a:graphicFrameLocks noChangeAspect="1"/>
          </p:cNvGraphicFramePr>
          <p:nvPr/>
        </p:nvGraphicFramePr>
        <p:xfrm>
          <a:off x="2322513" y="4910138"/>
          <a:ext cx="1889125" cy="493712"/>
        </p:xfrm>
        <a:graphic>
          <a:graphicData uri="http://schemas.openxmlformats.org/presentationml/2006/ole">
            <mc:AlternateContent xmlns:mc="http://schemas.openxmlformats.org/markup-compatibility/2006">
              <mc:Choice xmlns:v="urn:schemas-microsoft-com:vml" Requires="v">
                <p:oleObj r:id="rId12" imgW="1003300" imgH="279400" progId="Equation.3">
                  <p:embed/>
                </p:oleObj>
              </mc:Choice>
              <mc:Fallback>
                <p:oleObj r:id="rId12" imgW="1003300" imgH="279400" progId="Equation.3">
                  <p:embed/>
                  <p:pic>
                    <p:nvPicPr>
                      <p:cNvPr id="33808" name="Object 16">
                        <a:extLst>
                          <a:ext uri="{FF2B5EF4-FFF2-40B4-BE49-F238E27FC236}">
                            <a16:creationId xmlns:a16="http://schemas.microsoft.com/office/drawing/2014/main" id="{67FAE347-C57C-3626-BCE1-F9BD9920A87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22513" y="4910138"/>
                        <a:ext cx="1889125" cy="49371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9" name="Rectangle 17">
            <a:extLst>
              <a:ext uri="{FF2B5EF4-FFF2-40B4-BE49-F238E27FC236}">
                <a16:creationId xmlns:a16="http://schemas.microsoft.com/office/drawing/2014/main" id="{C124B5F4-D3E0-E4DD-217F-731F55F3C445}"/>
              </a:ext>
            </a:extLst>
          </p:cNvPr>
          <p:cNvSpPr>
            <a:spLocks noChangeArrowheads="1"/>
          </p:cNvSpPr>
          <p:nvPr/>
        </p:nvSpPr>
        <p:spPr bwMode="auto">
          <a:xfrm>
            <a:off x="508000" y="5467350"/>
            <a:ext cx="6751638"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通过低频段高度</a:t>
            </a:r>
            <a:r>
              <a:rPr kumimoji="0" lang="en-US" altLang="zh-CN" sz="2400" b="0" i="1"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L</a:t>
            </a:r>
            <a:r>
              <a:rPr kumimoji="0" lang="en-US" altLang="zh-CN" sz="2400"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(0)</a:t>
            </a:r>
            <a:r>
              <a:rPr kumimoji="0" lang="en-US" altLang="zh-CN" sz="2400" b="0" i="1"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a:t>
            </a:r>
            <a:r>
              <a:rPr kumimoji="0" lang="en-US" altLang="zh-CN" sz="2400" b="0" i="0" u="none" strike="noStrike" kern="1200" cap="none" spc="0" normalizeH="0" baseline="0" noProof="0" dirty="0" err="1">
                <a:ln>
                  <a:noFill/>
                </a:ln>
                <a:solidFill>
                  <a:srgbClr val="0000FF"/>
                </a:solidFill>
                <a:effectLst/>
                <a:uLnTx/>
                <a:uFillTx/>
                <a:latin typeface="华文中宋" panose="02010600040101010101" pitchFamily="2" charset="-122"/>
                <a:ea typeface="华文中宋" panose="02010600040101010101" pitchFamily="2" charset="-122"/>
                <a:cs typeface="+mn-cs"/>
              </a:rPr>
              <a:t>20</a:t>
            </a:r>
            <a:r>
              <a:rPr kumimoji="0" lang="en-US" altLang="zh-CN" sz="2400" b="0" i="1" u="none" strike="noStrike" kern="1200" cap="none" spc="0" normalizeH="0" baseline="0" noProof="0" dirty="0" err="1">
                <a:ln>
                  <a:noFill/>
                </a:ln>
                <a:solidFill>
                  <a:srgbClr val="0000FF"/>
                </a:solidFill>
                <a:effectLst/>
                <a:uLnTx/>
                <a:uFillTx/>
                <a:latin typeface="华文中宋" panose="02010600040101010101" pitchFamily="2" charset="-122"/>
                <a:ea typeface="华文中宋" panose="02010600040101010101" pitchFamily="2" charset="-122"/>
                <a:cs typeface="+mn-cs"/>
              </a:rPr>
              <a:t>lgK</a:t>
            </a:r>
            <a:r>
              <a:rPr kumimoji="0" lang="en-US" altLang="zh-CN" sz="2400" b="0" i="1" u="none" strike="noStrike" kern="1200" cap="none" spc="0" normalizeH="0" baseline="-25000" noProof="0" dirty="0" err="1">
                <a:ln>
                  <a:noFill/>
                </a:ln>
                <a:solidFill>
                  <a:srgbClr val="0000FF"/>
                </a:solidFill>
                <a:effectLst/>
                <a:uLnTx/>
                <a:uFillTx/>
                <a:latin typeface="华文中宋" panose="02010600040101010101" pitchFamily="2" charset="-122"/>
                <a:ea typeface="华文中宋" panose="02010600040101010101" pitchFamily="2" charset="-122"/>
                <a:cs typeface="+mn-cs"/>
              </a:rPr>
              <a:t>p</a:t>
            </a:r>
            <a:r>
              <a:rPr kumimoji="0" lang="en-US" altLang="zh-CN" sz="2400"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(dB)</a:t>
            </a:r>
            <a:r>
              <a:rPr kumimoji="0" lang="zh-CN" altLang="zh-CN" sz="2400"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，可求出</a:t>
            </a:r>
            <a:r>
              <a:rPr kumimoji="0" lang="en-US" altLang="zh-CN" sz="2400" b="0" i="1" u="none" strike="noStrike" kern="1200" cap="none" spc="0" normalizeH="0" baseline="0" noProof="0" dirty="0" err="1">
                <a:ln>
                  <a:noFill/>
                </a:ln>
                <a:solidFill>
                  <a:srgbClr val="0000FF"/>
                </a:solidFill>
                <a:effectLst/>
                <a:uLnTx/>
                <a:uFillTx/>
                <a:latin typeface="华文中宋" panose="02010600040101010101" pitchFamily="2" charset="-122"/>
                <a:ea typeface="华文中宋" panose="02010600040101010101" pitchFamily="2" charset="-122"/>
                <a:cs typeface="+mn-cs"/>
              </a:rPr>
              <a:t>K</a:t>
            </a:r>
            <a:r>
              <a:rPr kumimoji="0" lang="en-US" altLang="zh-CN" sz="2400" b="0" i="1" u="none" strike="noStrike" kern="1200" cap="none" spc="0" normalizeH="0" baseline="-25000" noProof="0" dirty="0" err="1">
                <a:ln>
                  <a:noFill/>
                </a:ln>
                <a:solidFill>
                  <a:srgbClr val="0000FF"/>
                </a:solidFill>
                <a:effectLst/>
                <a:uLnTx/>
                <a:uFillTx/>
                <a:latin typeface="华文中宋" panose="02010600040101010101" pitchFamily="2" charset="-122"/>
                <a:ea typeface="华文中宋" panose="02010600040101010101" pitchFamily="2" charset="-122"/>
                <a:cs typeface="+mn-cs"/>
              </a:rPr>
              <a:t>p</a:t>
            </a:r>
            <a:r>
              <a:rPr kumimoji="0" lang="zh-CN" altLang="zh-CN" sz="2400"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a:t>
            </a:r>
          </a:p>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从而计算出系统稳态误差。</a:t>
            </a:r>
          </a:p>
        </p:txBody>
      </p:sp>
      <p:grpSp>
        <p:nvGrpSpPr>
          <p:cNvPr id="3" name="Group 18">
            <a:extLst>
              <a:ext uri="{FF2B5EF4-FFF2-40B4-BE49-F238E27FC236}">
                <a16:creationId xmlns:a16="http://schemas.microsoft.com/office/drawing/2014/main" id="{D4D2155C-1FE9-AF69-E257-CD7DA868720B}"/>
              </a:ext>
            </a:extLst>
          </p:cNvPr>
          <p:cNvGrpSpPr>
            <a:grpSpLocks/>
          </p:cNvGrpSpPr>
          <p:nvPr/>
        </p:nvGrpSpPr>
        <p:grpSpPr bwMode="auto">
          <a:xfrm>
            <a:off x="5589588" y="2716213"/>
            <a:ext cx="3429000" cy="2908300"/>
            <a:chOff x="0" y="0"/>
            <a:chExt cx="2160" cy="1869"/>
          </a:xfrm>
        </p:grpSpPr>
        <p:pic>
          <p:nvPicPr>
            <p:cNvPr id="306195" name="Picture 19">
              <a:extLst>
                <a:ext uri="{FF2B5EF4-FFF2-40B4-BE49-F238E27FC236}">
                  <a16:creationId xmlns:a16="http://schemas.microsoft.com/office/drawing/2014/main" id="{82988402-D8B6-8F43-BA0F-BAAF3022FB53}"/>
                </a:ext>
              </a:extLst>
            </p:cNvPr>
            <p:cNvPicPr>
              <a:picLocks noChangeArrowheads="1"/>
            </p:cNvPicPr>
            <p:nvPr/>
          </p:nvPicPr>
          <p:blipFill>
            <a:blip r:embed="rId14">
              <a:extLst>
                <a:ext uri="{28A0092B-C50C-407E-A947-70E740481C1C}">
                  <a14:useLocalDpi xmlns:a14="http://schemas.microsoft.com/office/drawing/2010/main" val="0"/>
                </a:ext>
              </a:extLst>
            </a:blip>
            <a:srcRect l="74152" t="30594" r="4405" b="55515"/>
            <a:stretch>
              <a:fillRect/>
            </a:stretch>
          </p:blipFill>
          <p:spPr bwMode="auto">
            <a:xfrm>
              <a:off x="0" y="0"/>
              <a:ext cx="2160" cy="1588"/>
            </a:xfrm>
            <a:prstGeom prst="rect">
              <a:avLst/>
            </a:prstGeom>
            <a:noFill/>
            <a:ln w="28575">
              <a:solidFill>
                <a:srgbClr val="FFCC99"/>
              </a:solidFill>
              <a:miter lim="800000"/>
              <a:headEnd/>
              <a:tailEnd/>
            </a:ln>
            <a:extLst>
              <a:ext uri="{909E8E84-426E-40DD-AFC4-6F175D3DCCD1}">
                <a14:hiddenFill xmlns:a14="http://schemas.microsoft.com/office/drawing/2010/main">
                  <a:solidFill>
                    <a:srgbClr val="FFFFFF"/>
                  </a:solidFill>
                </a14:hiddenFill>
              </a:ext>
            </a:extLst>
          </p:spPr>
        </p:pic>
        <p:sp>
          <p:nvSpPr>
            <p:cNvPr id="306196" name="Rectangle 20">
              <a:extLst>
                <a:ext uri="{FF2B5EF4-FFF2-40B4-BE49-F238E27FC236}">
                  <a16:creationId xmlns:a16="http://schemas.microsoft.com/office/drawing/2014/main" id="{3154BDA2-86AA-14FF-4670-068DFCF81210}"/>
                </a:ext>
              </a:extLst>
            </p:cNvPr>
            <p:cNvSpPr>
              <a:spLocks noChangeArrowheads="1"/>
            </p:cNvSpPr>
            <p:nvPr/>
          </p:nvSpPr>
          <p:spPr bwMode="auto">
            <a:xfrm>
              <a:off x="369" y="1572"/>
              <a:ext cx="158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zh-CN" sz="2400" b="1" i="0" u="none" strike="noStrike" kern="1200" cap="none" spc="0" normalizeH="0" baseline="0" noProof="0">
                  <a:ln>
                    <a:noFill/>
                  </a:ln>
                  <a:solidFill>
                    <a:srgbClr val="2A3D7A"/>
                  </a:solidFill>
                  <a:effectLst/>
                  <a:uLnTx/>
                  <a:uFillTx/>
                  <a:latin typeface="Arial" panose="020B0604020202020204" pitchFamily="34" charset="0"/>
                  <a:ea typeface="宋体" panose="02010600030101010101" pitchFamily="2" charset="-122"/>
                  <a:cs typeface="+mn-cs"/>
                </a:rPr>
                <a:t>0</a:t>
              </a:r>
              <a:r>
                <a:rPr kumimoji="0" lang="zh-CN" altLang="zh-CN" sz="2400" b="1" i="0" u="none" strike="noStrike" kern="1200" cap="none" spc="0" normalizeH="0" baseline="0" noProof="0">
                  <a:ln>
                    <a:noFill/>
                  </a:ln>
                  <a:solidFill>
                    <a:srgbClr val="2A3D7A"/>
                  </a:solidFill>
                  <a:effectLst/>
                  <a:uLnTx/>
                  <a:uFillTx/>
                  <a:latin typeface="Arial" panose="020B0604020202020204" pitchFamily="34" charset="0"/>
                  <a:ea typeface="宋体" panose="02010600030101010101" pitchFamily="2" charset="-122"/>
                  <a:cs typeface="+mn-cs"/>
                </a:rPr>
                <a:t>型系统的波德图</a:t>
              </a:r>
            </a:p>
          </p:txBody>
        </p:sp>
      </p:grpSp>
      <p:sp>
        <p:nvSpPr>
          <p:cNvPr id="33813" name="Rectangle 21">
            <a:extLst>
              <a:ext uri="{FF2B5EF4-FFF2-40B4-BE49-F238E27FC236}">
                <a16:creationId xmlns:a16="http://schemas.microsoft.com/office/drawing/2014/main" id="{AAE0A002-9B75-E223-A1E4-A74F115C4681}"/>
              </a:ext>
            </a:extLst>
          </p:cNvPr>
          <p:cNvSpPr>
            <a:spLocks noChangeArrowheads="1"/>
          </p:cNvSpPr>
          <p:nvPr/>
        </p:nvSpPr>
        <p:spPr bwMode="auto">
          <a:xfrm>
            <a:off x="428625" y="3538538"/>
            <a:ext cx="3760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FF3300"/>
                </a:solidFill>
                <a:effectLst/>
                <a:uLnTx/>
                <a:uFillTx/>
                <a:latin typeface="华文中宋" panose="02010600040101010101" pitchFamily="2" charset="-122"/>
                <a:ea typeface="宋体" panose="02010600030101010101" pitchFamily="2" charset="-122"/>
                <a:cs typeface="+mn-cs"/>
              </a:rPr>
              <a:t>对类似右图所示的</a:t>
            </a:r>
            <a:r>
              <a:rPr kumimoji="0" lang="en-US" altLang="zh-CN" sz="2400" b="0" i="0" u="none" strike="noStrike" kern="1200" cap="none" spc="0" normalizeH="0" baseline="0" noProof="0">
                <a:ln>
                  <a:noFill/>
                </a:ln>
                <a:solidFill>
                  <a:srgbClr val="FF3300"/>
                </a:solidFill>
                <a:effectLst/>
                <a:uLnTx/>
                <a:uFillTx/>
                <a:latin typeface="华文中宋" panose="02010600040101010101" pitchFamily="2" charset="-122"/>
                <a:ea typeface="宋体" panose="02010600030101010101" pitchFamily="2" charset="-122"/>
                <a:cs typeface="+mn-cs"/>
              </a:rPr>
              <a:t>0</a:t>
            </a:r>
            <a:r>
              <a:rPr kumimoji="0" lang="zh-CN" altLang="zh-CN" sz="2400" b="0" i="0" u="none" strike="noStrike" kern="1200" cap="none" spc="0" normalizeH="0" baseline="0" noProof="0">
                <a:ln>
                  <a:noFill/>
                </a:ln>
                <a:solidFill>
                  <a:srgbClr val="FF3300"/>
                </a:solidFill>
                <a:effectLst/>
                <a:uLnTx/>
                <a:uFillTx/>
                <a:latin typeface="华文中宋" panose="02010600040101010101" pitchFamily="2" charset="-122"/>
                <a:ea typeface="宋体" panose="02010600030101010101" pitchFamily="2" charset="-122"/>
                <a:cs typeface="+mn-cs"/>
              </a:rPr>
              <a:t>型系统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3797"/>
                                        </p:tgtEl>
                                        <p:attrNameLst>
                                          <p:attrName>style.visibility</p:attrName>
                                        </p:attrNameLst>
                                      </p:cBhvr>
                                      <p:to>
                                        <p:strVal val="visible"/>
                                      </p:to>
                                    </p:set>
                                    <p:anim calcmode="lin" valueType="num">
                                      <p:cBhvr>
                                        <p:cTn id="7" dur="1000" fill="hold"/>
                                        <p:tgtEl>
                                          <p:spTgt spid="33797"/>
                                        </p:tgtEl>
                                        <p:attrNameLst>
                                          <p:attrName>ppt_x</p:attrName>
                                        </p:attrNameLst>
                                      </p:cBhvr>
                                      <p:tavLst>
                                        <p:tav tm="0">
                                          <p:val>
                                            <p:strVal val="#ppt_x-.2"/>
                                          </p:val>
                                        </p:tav>
                                        <p:tav tm="100000">
                                          <p:val>
                                            <p:strVal val="#ppt_x"/>
                                          </p:val>
                                        </p:tav>
                                      </p:tavLst>
                                    </p:anim>
                                    <p:anim calcmode="lin" valueType="num">
                                      <p:cBhvr>
                                        <p:cTn id="8" dur="1000" fill="hold"/>
                                        <p:tgtEl>
                                          <p:spTgt spid="33797"/>
                                        </p:tgtEl>
                                        <p:attrNameLst>
                                          <p:attrName>ppt_y</p:attrName>
                                        </p:attrNameLst>
                                      </p:cBhvr>
                                      <p:tavLst>
                                        <p:tav tm="0">
                                          <p:val>
                                            <p:strVal val="#ppt_y"/>
                                          </p:val>
                                        </p:tav>
                                        <p:tav tm="100000">
                                          <p:val>
                                            <p:strVal val="#ppt_y"/>
                                          </p:val>
                                        </p:tav>
                                      </p:tavLst>
                                    </p:anim>
                                    <p:animEffect transition="in" filter="wipe(right)" prLst="gradientSize: 0.1">
                                      <p:cBhvr>
                                        <p:cTn id="9" dur="1000"/>
                                        <p:tgtEl>
                                          <p:spTgt spid="3379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2" presetClass="entr" presetSubtype="4" fill="hold" nodeType="clickEffect">
                                  <p:stCondLst>
                                    <p:cond delay="0"/>
                                  </p:stCondLst>
                                  <p:childTnLst>
                                    <p:set>
                                      <p:cBhvr>
                                        <p:cTn id="13" dur="1" fill="hold">
                                          <p:stCondLst>
                                            <p:cond delay="0"/>
                                          </p:stCondLst>
                                        </p:cTn>
                                        <p:tgtEl>
                                          <p:spTgt spid="33799"/>
                                        </p:tgtEl>
                                        <p:attrNameLst>
                                          <p:attrName>style.visibility</p:attrName>
                                        </p:attrNameLst>
                                      </p:cBhvr>
                                      <p:to>
                                        <p:strVal val="visible"/>
                                      </p:to>
                                    </p:set>
                                    <p:animEffect transition="in" filter="slide(fromBottom)">
                                      <p:cBhvr>
                                        <p:cTn id="14" dur="500"/>
                                        <p:tgtEl>
                                          <p:spTgt spid="3379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4" presetClass="entr" presetSubtype="0" fill="hold" nodeType="clickEffect">
                                  <p:stCondLst>
                                    <p:cond delay="0"/>
                                  </p:stCondLst>
                                  <p:childTnLst>
                                    <p:set>
                                      <p:cBhvr>
                                        <p:cTn id="18" dur="1" fill="hold">
                                          <p:stCondLst>
                                            <p:cond delay="0"/>
                                          </p:stCondLst>
                                        </p:cTn>
                                        <p:tgtEl>
                                          <p:spTgt spid="33801"/>
                                        </p:tgtEl>
                                        <p:attrNameLst>
                                          <p:attrName>style.visibility</p:attrName>
                                        </p:attrNameLst>
                                      </p:cBhvr>
                                      <p:to>
                                        <p:strVal val="visible"/>
                                      </p:to>
                                    </p:set>
                                    <p:anim from="(-#ppt_w/2)" to="(#ppt_x)" calcmode="lin" valueType="num">
                                      <p:cBhvr>
                                        <p:cTn id="19" dur="600" fill="hold">
                                          <p:stCondLst>
                                            <p:cond delay="0"/>
                                          </p:stCondLst>
                                        </p:cTn>
                                        <p:tgtEl>
                                          <p:spTgt spid="33801"/>
                                        </p:tgtEl>
                                        <p:attrNameLst>
                                          <p:attrName>ppt_x</p:attrName>
                                        </p:attrNameLst>
                                      </p:cBhvr>
                                    </p:anim>
                                    <p:anim from="0" to="-1.0" calcmode="lin" valueType="num">
                                      <p:cBhvr>
                                        <p:cTn id="20" dur="200" decel="50000" autoRev="1" fill="hold">
                                          <p:stCondLst>
                                            <p:cond delay="600"/>
                                          </p:stCondLst>
                                        </p:cTn>
                                        <p:tgtEl>
                                          <p:spTgt spid="33801"/>
                                        </p:tgtEl>
                                        <p:attrNameLst>
                                          <p:attrName>xshear</p:attrName>
                                        </p:attrNameLst>
                                      </p:cBhvr>
                                    </p:anim>
                                    <p:animScale>
                                      <p:cBhvr>
                                        <p:cTn id="21" dur="200" decel="100000" autoRev="1" fill="hold">
                                          <p:stCondLst>
                                            <p:cond delay="600"/>
                                          </p:stCondLst>
                                        </p:cTn>
                                        <p:tgtEl>
                                          <p:spTgt spid="33801"/>
                                        </p:tgtEl>
                                      </p:cBhvr>
                                      <p:from x="100000" y="100000"/>
                                      <p:to x="80000" y="100000"/>
                                    </p:animScale>
                                    <p:anim by="(#ppt_h/3+#ppt_w*0.1)" calcmode="lin" valueType="num">
                                      <p:cBhvr additive="sum">
                                        <p:cTn id="22" dur="200" decel="100000" autoRev="1" fill="hold">
                                          <p:stCondLst>
                                            <p:cond delay="600"/>
                                          </p:stCondLst>
                                        </p:cTn>
                                        <p:tgtEl>
                                          <p:spTgt spid="33801"/>
                                        </p:tgtEl>
                                        <p:attrNameLst>
                                          <p:attrName>ppt_x</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8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mph" presetSubtype="0" fill="hold" nodeType="clickEffect">
                                  <p:stCondLst>
                                    <p:cond delay="0"/>
                                  </p:stCondLst>
                                  <p:childTnLst>
                                    <p:animScale>
                                      <p:cBhvr>
                                        <p:cTn id="36" dur="2000" fill="hold"/>
                                        <p:tgtEl>
                                          <p:spTgt spid="33808"/>
                                        </p:tgtEl>
                                      </p:cBhvr>
                                      <p:by x="150000" y="150000"/>
                                    </p:animScale>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33809"/>
                                        </p:tgtEl>
                                        <p:attrNameLst>
                                          <p:attrName>style.visibility</p:attrName>
                                        </p:attrNameLst>
                                      </p:cBhvr>
                                      <p:to>
                                        <p:strVal val="visible"/>
                                      </p:to>
                                    </p:set>
                                    <p:animEffect transition="in" filter="wipe(left)">
                                      <p:cBhvr>
                                        <p:cTn id="41" dur="2000"/>
                                        <p:tgtEl>
                                          <p:spTgt spid="33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utoUpdateAnimBg="0"/>
      <p:bldP spid="33809" grpId="0" autoUpdateAnimBg="0"/>
      <p:bldP spid="3381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1">
            <a:extLst>
              <a:ext uri="{FF2B5EF4-FFF2-40B4-BE49-F238E27FC236}">
                <a16:creationId xmlns:a16="http://schemas.microsoft.com/office/drawing/2014/main" id="{2B22BC5C-E493-2271-2547-877D254FE2DA}"/>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96016E36-2A32-40E5-A842-B78CFAFA23EC}" type="datetime1">
              <a:rPr kumimoji="0" lang="zh-CN" altLang="en-US"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rPr>
              <a:pPr marL="0" marR="0" lvl="0" indent="0" algn="l" defTabSz="914400" rtl="0" eaLnBrk="0" fontAlgn="base" latinLnBrk="0" hangingPunct="0">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30" name="页脚占位符 2">
            <a:extLst>
              <a:ext uri="{FF2B5EF4-FFF2-40B4-BE49-F238E27FC236}">
                <a16:creationId xmlns:a16="http://schemas.microsoft.com/office/drawing/2014/main" id="{DAE6A18B-B7A4-78F0-75AB-7048DBB63EAC}"/>
              </a:ext>
            </a:extLst>
          </p:cNvPr>
          <p:cNvSpPr>
            <a:spLocks noGrp="1"/>
          </p:cNvSpPr>
          <p:nvPr>
            <p:ph type="ftr" sz="quarter" idx="11"/>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ctr" defTabSz="457200" rtl="0" eaLnBrk="1" latinLnBrk="0" hangingPunct="1">
              <a:defRPr sz="14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t>频率分析法--稳定裕度(Stability margin)</a:t>
            </a:r>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307204" name="灯片编号占位符 3">
            <a:extLst>
              <a:ext uri="{FF2B5EF4-FFF2-40B4-BE49-F238E27FC236}">
                <a16:creationId xmlns:a16="http://schemas.microsoft.com/office/drawing/2014/main" id="{D6C49093-A2F6-54BD-18B6-EF5C45751F69}"/>
              </a:ext>
            </a:extLst>
          </p:cNvPr>
          <p:cNvSpPr>
            <a:spLocks noGrp="1" noChangeArrowheads="1"/>
          </p:cNvSpPr>
          <p:nvPr>
            <p:ph type="sldNum" sz="quarter" idx="12"/>
          </p:nvPr>
        </p:nvSpPr>
        <p:spPr bwMode="auto">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457200" rtl="0" eaLnBrk="1" latinLnBrk="0" hangingPunct="1">
              <a:defRPr sz="2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AC44659-CAC2-4ED8-9169-08D0B5DA72D8}" type="slidenum">
              <a:rPr lang="en-US" altLang="zh-CN" smtClean="0"/>
              <a:pPr marL="0" marR="0" lvl="0" indent="0" algn="r" defTabSz="914400" rtl="0" eaLnBrk="0" fontAlgn="base" latinLnBrk="0" hangingPunct="0">
                <a:lnSpc>
                  <a:spcPct val="100000"/>
                </a:lnSpc>
                <a:spcBef>
                  <a:spcPct val="0"/>
                </a:spcBef>
                <a:spcAft>
                  <a:spcPct val="0"/>
                </a:spcAft>
                <a:buClrTx/>
                <a:buSzTx/>
                <a:buFontTx/>
                <a:buNone/>
                <a:tabLst/>
                <a:defRPr/>
              </a:pPr>
              <a:t>42</a:t>
            </a:fld>
            <a:endParaRPr kumimoji="0" lang="en-US" altLang="zh-CN" sz="2000" b="0" i="0" u="none" strike="noStrike" kern="1200" cap="none" spc="0" normalizeH="0" baseline="0" noProof="0">
              <a:ln>
                <a:noFill/>
              </a:ln>
              <a:solidFill>
                <a:srgbClr val="2A3D7A"/>
              </a:solidFill>
              <a:effectLst/>
              <a:uLnTx/>
              <a:uFillTx/>
              <a:latin typeface="Comic Sans MS" panose="030F0702030302020204" pitchFamily="66" charset="0"/>
              <a:ea typeface="宋体" panose="02010600030101010101" pitchFamily="2" charset="-122"/>
              <a:cs typeface="+mn-cs"/>
            </a:endParaRPr>
          </a:p>
        </p:txBody>
      </p:sp>
      <p:sp>
        <p:nvSpPr>
          <p:cNvPr id="307205" name="Rectangle 7">
            <a:extLst>
              <a:ext uri="{FF2B5EF4-FFF2-40B4-BE49-F238E27FC236}">
                <a16:creationId xmlns:a16="http://schemas.microsoft.com/office/drawing/2014/main" id="{E8C4ED1D-11F9-6757-D0F1-A6E50AD69758}"/>
              </a:ext>
            </a:extLst>
          </p:cNvPr>
          <p:cNvSpPr>
            <a:spLocks noChangeArrowheads="1"/>
          </p:cNvSpPr>
          <p:nvPr/>
        </p:nvSpPr>
        <p:spPr bwMode="auto">
          <a:xfrm>
            <a:off x="460375" y="247650"/>
            <a:ext cx="3808413" cy="457200"/>
          </a:xfrm>
          <a:prstGeom prst="rect">
            <a:avLst/>
          </a:prstGeom>
          <a:solidFill>
            <a:srgbClr val="CCFFCC">
              <a:alpha val="968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800" b="1"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rPr>
              <a:t></a:t>
            </a:r>
            <a:r>
              <a:rPr kumimoji="0" lang="zh-CN" altLang="zh-CN" sz="2800" b="1"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静态速度误差常数的确定</a:t>
            </a:r>
          </a:p>
        </p:txBody>
      </p:sp>
      <p:sp>
        <p:nvSpPr>
          <p:cNvPr id="34824" name="Rectangle 8">
            <a:extLst>
              <a:ext uri="{FF2B5EF4-FFF2-40B4-BE49-F238E27FC236}">
                <a16:creationId xmlns:a16="http://schemas.microsoft.com/office/drawing/2014/main" id="{E3517279-F9EE-D1F1-B386-F591B8F264F5}"/>
              </a:ext>
            </a:extLst>
          </p:cNvPr>
          <p:cNvSpPr>
            <a:spLocks noChangeArrowheads="1"/>
          </p:cNvSpPr>
          <p:nvPr/>
        </p:nvSpPr>
        <p:spPr bwMode="auto">
          <a:xfrm>
            <a:off x="1320800" y="1731963"/>
            <a:ext cx="2116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在</a:t>
            </a:r>
            <a:r>
              <a:rPr kumimoji="0" lang="en-US"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I</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型系统中</a:t>
            </a:r>
          </a:p>
        </p:txBody>
      </p:sp>
      <p:graphicFrame>
        <p:nvGraphicFramePr>
          <p:cNvPr id="34825" name="Object 9">
            <a:extLst>
              <a:ext uri="{FF2B5EF4-FFF2-40B4-BE49-F238E27FC236}">
                <a16:creationId xmlns:a16="http://schemas.microsoft.com/office/drawing/2014/main" id="{014DEBFC-C248-7663-F4E9-F4689FA8BDD0}"/>
              </a:ext>
            </a:extLst>
          </p:cNvPr>
          <p:cNvGraphicFramePr>
            <a:graphicFrameLocks noChangeAspect="1"/>
          </p:cNvGraphicFramePr>
          <p:nvPr/>
        </p:nvGraphicFramePr>
        <p:xfrm>
          <a:off x="757238" y="2232025"/>
          <a:ext cx="2808287" cy="755650"/>
        </p:xfrm>
        <a:graphic>
          <a:graphicData uri="http://schemas.openxmlformats.org/presentationml/2006/ole">
            <mc:AlternateContent xmlns:mc="http://schemas.openxmlformats.org/markup-compatibility/2006">
              <mc:Choice xmlns:v="urn:schemas-microsoft-com:vml" Requires="v">
                <p:oleObj r:id="rId2" imgW="1473840" imgH="419282" progId="Equation.3">
                  <p:embed/>
                </p:oleObj>
              </mc:Choice>
              <mc:Fallback>
                <p:oleObj r:id="rId2" imgW="1473840" imgH="419282" progId="Equation.3">
                  <p:embed/>
                  <p:pic>
                    <p:nvPicPr>
                      <p:cNvPr id="34825" name="Object 9">
                        <a:extLst>
                          <a:ext uri="{FF2B5EF4-FFF2-40B4-BE49-F238E27FC236}">
                            <a16:creationId xmlns:a16="http://schemas.microsoft.com/office/drawing/2014/main" id="{014DEBFC-C248-7663-F4E9-F4689FA8BD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232025"/>
                        <a:ext cx="2808287" cy="755650"/>
                      </a:xfrm>
                      <a:prstGeom prst="rect">
                        <a:avLst/>
                      </a:prstGeom>
                      <a:solidFill>
                        <a:srgbClr val="CCFFFF">
                          <a:alpha val="65097"/>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6" name="Rectangle 10">
            <a:extLst>
              <a:ext uri="{FF2B5EF4-FFF2-40B4-BE49-F238E27FC236}">
                <a16:creationId xmlns:a16="http://schemas.microsoft.com/office/drawing/2014/main" id="{8ADDDD7E-909C-14E2-816B-763DDCDED3C6}"/>
              </a:ext>
            </a:extLst>
          </p:cNvPr>
          <p:cNvSpPr>
            <a:spLocks noChangeArrowheads="1"/>
          </p:cNvSpPr>
          <p:nvPr/>
        </p:nvSpPr>
        <p:spPr bwMode="auto">
          <a:xfrm>
            <a:off x="454025" y="1739900"/>
            <a:ext cx="898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FF3300"/>
                </a:solidFill>
                <a:effectLst/>
                <a:uLnTx/>
                <a:uFillTx/>
                <a:latin typeface="华文中宋" panose="02010600040101010101" pitchFamily="2" charset="-122"/>
                <a:ea typeface="宋体" panose="02010600030101010101" pitchFamily="2" charset="-122"/>
                <a:cs typeface="+mn-cs"/>
              </a:rPr>
              <a:t>证明</a:t>
            </a:r>
            <a:r>
              <a:rPr kumimoji="0" lang="en-GB" altLang="zh-CN" sz="2400" b="0" i="0" u="none" strike="noStrike" kern="1200" cap="none" spc="0" normalizeH="0" baseline="0" noProof="0">
                <a:ln>
                  <a:noFill/>
                </a:ln>
                <a:solidFill>
                  <a:srgbClr val="FF3300"/>
                </a:solidFill>
                <a:effectLst/>
                <a:uLnTx/>
                <a:uFillTx/>
                <a:latin typeface="华文中宋" panose="02010600040101010101" pitchFamily="2" charset="-122"/>
                <a:ea typeface="宋体" panose="02010600030101010101" pitchFamily="2" charset="-122"/>
                <a:cs typeface="+mn-cs"/>
              </a:rPr>
              <a:t>:</a:t>
            </a:r>
            <a:endParaRPr kumimoji="0" lang="en-US" altLang="zh-CN" sz="2400" b="0" i="0" u="none" strike="noStrike" kern="1200" cap="none" spc="0" normalizeH="0" baseline="0" noProof="0">
              <a:ln>
                <a:noFill/>
              </a:ln>
              <a:solidFill>
                <a:srgbClr val="FF3300"/>
              </a:solidFill>
              <a:effectLst/>
              <a:uLnTx/>
              <a:uFillTx/>
              <a:latin typeface="华文中宋" panose="02010600040101010101" pitchFamily="2" charset="-122"/>
              <a:ea typeface="宋体" panose="02010600030101010101" pitchFamily="2" charset="-122"/>
              <a:cs typeface="+mn-cs"/>
            </a:endParaRPr>
          </a:p>
        </p:txBody>
      </p:sp>
      <p:graphicFrame>
        <p:nvGraphicFramePr>
          <p:cNvPr id="34827" name="Object 11">
            <a:extLst>
              <a:ext uri="{FF2B5EF4-FFF2-40B4-BE49-F238E27FC236}">
                <a16:creationId xmlns:a16="http://schemas.microsoft.com/office/drawing/2014/main" id="{6FF90554-ECCC-1652-B81D-93CAE196716D}"/>
              </a:ext>
            </a:extLst>
          </p:cNvPr>
          <p:cNvGraphicFramePr>
            <a:graphicFrameLocks noChangeAspect="1"/>
          </p:cNvGraphicFramePr>
          <p:nvPr/>
        </p:nvGraphicFramePr>
        <p:xfrm>
          <a:off x="814388" y="2981325"/>
          <a:ext cx="2749550" cy="836613"/>
        </p:xfrm>
        <a:graphic>
          <a:graphicData uri="http://schemas.openxmlformats.org/presentationml/2006/ole">
            <mc:AlternateContent xmlns:mc="http://schemas.openxmlformats.org/markup-compatibility/2006">
              <mc:Choice xmlns:v="urn:schemas-microsoft-com:vml" Requires="v">
                <p:oleObj r:id="rId4" imgW="1613600" imgH="495515" progId="Equation.3">
                  <p:embed/>
                </p:oleObj>
              </mc:Choice>
              <mc:Fallback>
                <p:oleObj r:id="rId4" imgW="1613600" imgH="495515" progId="Equation.3">
                  <p:embed/>
                  <p:pic>
                    <p:nvPicPr>
                      <p:cNvPr id="34827" name="Object 11">
                        <a:extLst>
                          <a:ext uri="{FF2B5EF4-FFF2-40B4-BE49-F238E27FC236}">
                            <a16:creationId xmlns:a16="http://schemas.microsoft.com/office/drawing/2014/main" id="{6FF90554-ECCC-1652-B81D-93CAE19671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388" y="2981325"/>
                        <a:ext cx="2749550" cy="836613"/>
                      </a:xfrm>
                      <a:prstGeom prst="rect">
                        <a:avLst/>
                      </a:prstGeom>
                      <a:noFill/>
                      <a:ln>
                        <a:noFill/>
                      </a:ln>
                      <a:extLst>
                        <a:ext uri="{909E8E84-426E-40DD-AFC4-6F175D3DCCD1}">
                          <a14:hiddenFill xmlns:a14="http://schemas.microsoft.com/office/drawing/2010/main">
                            <a:solidFill>
                              <a:srgbClr val="CC99FF">
                                <a:alpha val="65881"/>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8" name="AutoShape 12">
            <a:extLst>
              <a:ext uri="{FF2B5EF4-FFF2-40B4-BE49-F238E27FC236}">
                <a16:creationId xmlns:a16="http://schemas.microsoft.com/office/drawing/2014/main" id="{0873C645-D27D-AC07-D9C1-5E426CDC4138}"/>
              </a:ext>
            </a:extLst>
          </p:cNvPr>
          <p:cNvSpPr>
            <a:spLocks noChangeArrowheads="1"/>
          </p:cNvSpPr>
          <p:nvPr/>
        </p:nvSpPr>
        <p:spPr bwMode="auto">
          <a:xfrm>
            <a:off x="3851275" y="2581275"/>
            <a:ext cx="546100" cy="938213"/>
          </a:xfrm>
          <a:prstGeom prst="curvedLeftArrow">
            <a:avLst>
              <a:gd name="adj1" fmla="val 1018"/>
              <a:gd name="adj2" fmla="val 11963"/>
              <a:gd name="adj3" fmla="val 36278"/>
            </a:avLst>
          </a:prstGeom>
          <a:solidFill>
            <a:srgbClr val="FFFFFF"/>
          </a:solidFill>
          <a:ln w="38100">
            <a:solidFill>
              <a:srgbClr val="003366"/>
            </a:solidFill>
            <a:miter lim="800000"/>
            <a:headEnd/>
            <a:tailEnd/>
          </a:ln>
        </p:spPr>
        <p:txBody>
          <a:bodyPr wrap="none" anchor="ct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grpSp>
        <p:nvGrpSpPr>
          <p:cNvPr id="2" name="Group 18">
            <a:extLst>
              <a:ext uri="{FF2B5EF4-FFF2-40B4-BE49-F238E27FC236}">
                <a16:creationId xmlns:a16="http://schemas.microsoft.com/office/drawing/2014/main" id="{00DA0540-B535-1996-BEDB-76B714C1FD7E}"/>
              </a:ext>
            </a:extLst>
          </p:cNvPr>
          <p:cNvGrpSpPr>
            <a:grpSpLocks/>
          </p:cNvGrpSpPr>
          <p:nvPr/>
        </p:nvGrpSpPr>
        <p:grpSpPr bwMode="auto">
          <a:xfrm>
            <a:off x="1362075" y="5167313"/>
            <a:ext cx="2987675" cy="511175"/>
            <a:chOff x="0" y="0"/>
            <a:chExt cx="1882" cy="322"/>
          </a:xfrm>
        </p:grpSpPr>
        <p:sp>
          <p:nvSpPr>
            <p:cNvPr id="307230" name="Rectangle 19">
              <a:extLst>
                <a:ext uri="{FF2B5EF4-FFF2-40B4-BE49-F238E27FC236}">
                  <a16:creationId xmlns:a16="http://schemas.microsoft.com/office/drawing/2014/main" id="{E67D8D71-991F-F550-E6DA-E7858B820AB6}"/>
                </a:ext>
              </a:extLst>
            </p:cNvPr>
            <p:cNvSpPr>
              <a:spLocks noChangeArrowheads="1"/>
            </p:cNvSpPr>
            <p:nvPr/>
          </p:nvSpPr>
          <p:spPr bwMode="auto">
            <a:xfrm>
              <a:off x="0" y="34"/>
              <a:ext cx="16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设交点上的频率为</a:t>
              </a:r>
              <a:endPar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p:txBody>
        </p:sp>
        <p:graphicFrame>
          <p:nvGraphicFramePr>
            <p:cNvPr id="307231" name="Object 20">
              <a:extLst>
                <a:ext uri="{FF2B5EF4-FFF2-40B4-BE49-F238E27FC236}">
                  <a16:creationId xmlns:a16="http://schemas.microsoft.com/office/drawing/2014/main" id="{D911FC39-FA7C-8743-FAB5-2F880DBAEF87}"/>
                </a:ext>
              </a:extLst>
            </p:cNvPr>
            <p:cNvGraphicFramePr>
              <a:graphicFrameLocks noChangeAspect="1"/>
            </p:cNvGraphicFramePr>
            <p:nvPr/>
          </p:nvGraphicFramePr>
          <p:xfrm>
            <a:off x="1588" y="0"/>
            <a:ext cx="294" cy="312"/>
          </p:xfrm>
          <a:graphic>
            <a:graphicData uri="http://schemas.openxmlformats.org/presentationml/2006/ole">
              <mc:AlternateContent xmlns:mc="http://schemas.openxmlformats.org/markup-compatibility/2006">
                <mc:Choice xmlns:v="urn:schemas-microsoft-com:vml" Requires="v">
                  <p:oleObj r:id="rId6" imgW="177877" imgH="215994" progId="Equation.3">
                    <p:embed/>
                  </p:oleObj>
                </mc:Choice>
                <mc:Fallback>
                  <p:oleObj r:id="rId6" imgW="177877" imgH="215994" progId="Equation.3">
                    <p:embed/>
                    <p:pic>
                      <p:nvPicPr>
                        <p:cNvPr id="307231" name="Object 20">
                          <a:extLst>
                            <a:ext uri="{FF2B5EF4-FFF2-40B4-BE49-F238E27FC236}">
                              <a16:creationId xmlns:a16="http://schemas.microsoft.com/office/drawing/2014/main" id="{D911FC39-FA7C-8743-FAB5-2F880DBAEF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0"/>
                          <a:ext cx="29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4837" name="Object 21">
            <a:extLst>
              <a:ext uri="{FF2B5EF4-FFF2-40B4-BE49-F238E27FC236}">
                <a16:creationId xmlns:a16="http://schemas.microsoft.com/office/drawing/2014/main" id="{11A2FE81-FBDE-2FE8-5681-042E9A29F06A}"/>
              </a:ext>
            </a:extLst>
          </p:cNvPr>
          <p:cNvGraphicFramePr>
            <a:graphicFrameLocks noChangeAspect="1"/>
          </p:cNvGraphicFramePr>
          <p:nvPr/>
        </p:nvGraphicFramePr>
        <p:xfrm>
          <a:off x="2097088" y="5729288"/>
          <a:ext cx="1079500" cy="981075"/>
        </p:xfrm>
        <a:graphic>
          <a:graphicData uri="http://schemas.openxmlformats.org/presentationml/2006/ole">
            <mc:AlternateContent xmlns:mc="http://schemas.openxmlformats.org/markup-compatibility/2006">
              <mc:Choice xmlns:v="urn:schemas-microsoft-com:vml" Requires="v">
                <p:oleObj r:id="rId8" imgW="533400" imgH="482600" progId="Equation.3">
                  <p:embed/>
                </p:oleObj>
              </mc:Choice>
              <mc:Fallback>
                <p:oleObj r:id="rId8" imgW="533400" imgH="482600" progId="Equation.3">
                  <p:embed/>
                  <p:pic>
                    <p:nvPicPr>
                      <p:cNvPr id="34837" name="Object 21">
                        <a:extLst>
                          <a:ext uri="{FF2B5EF4-FFF2-40B4-BE49-F238E27FC236}">
                            <a16:creationId xmlns:a16="http://schemas.microsoft.com/office/drawing/2014/main" id="{11A2FE81-FBDE-2FE8-5681-042E9A29F06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7088" y="5729288"/>
                        <a:ext cx="10795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8" name="Object 22">
            <a:extLst>
              <a:ext uri="{FF2B5EF4-FFF2-40B4-BE49-F238E27FC236}">
                <a16:creationId xmlns:a16="http://schemas.microsoft.com/office/drawing/2014/main" id="{B1E81B35-C046-51EA-349A-15B71EA2A8EF}"/>
              </a:ext>
            </a:extLst>
          </p:cNvPr>
          <p:cNvGraphicFramePr>
            <a:graphicFrameLocks noChangeAspect="1"/>
          </p:cNvGraphicFramePr>
          <p:nvPr/>
        </p:nvGraphicFramePr>
        <p:xfrm>
          <a:off x="5062538" y="5986463"/>
          <a:ext cx="1258887" cy="463550"/>
        </p:xfrm>
        <a:graphic>
          <a:graphicData uri="http://schemas.openxmlformats.org/presentationml/2006/ole">
            <mc:AlternateContent xmlns:mc="http://schemas.openxmlformats.org/markup-compatibility/2006">
              <mc:Choice xmlns:v="urn:schemas-microsoft-com:vml" Requires="v">
                <p:oleObj r:id="rId10" imgW="508441" imgH="228799" progId="Equation.3">
                  <p:embed/>
                </p:oleObj>
              </mc:Choice>
              <mc:Fallback>
                <p:oleObj r:id="rId10" imgW="508441" imgH="228799" progId="Equation.3">
                  <p:embed/>
                  <p:pic>
                    <p:nvPicPr>
                      <p:cNvPr id="34838" name="Object 22">
                        <a:extLst>
                          <a:ext uri="{FF2B5EF4-FFF2-40B4-BE49-F238E27FC236}">
                            <a16:creationId xmlns:a16="http://schemas.microsoft.com/office/drawing/2014/main" id="{B1E81B35-C046-51EA-349A-15B71EA2A8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62538" y="5986463"/>
                        <a:ext cx="1258887" cy="463550"/>
                      </a:xfrm>
                      <a:prstGeom prst="rect">
                        <a:avLst/>
                      </a:prstGeom>
                      <a:solidFill>
                        <a:srgbClr val="E0F2C0">
                          <a:alpha val="72156"/>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9" name="AutoShape 23">
            <a:extLst>
              <a:ext uri="{FF2B5EF4-FFF2-40B4-BE49-F238E27FC236}">
                <a16:creationId xmlns:a16="http://schemas.microsoft.com/office/drawing/2014/main" id="{7F992074-1C6A-F06B-509C-19A2B8BB4B31}"/>
              </a:ext>
            </a:extLst>
          </p:cNvPr>
          <p:cNvSpPr>
            <a:spLocks noChangeArrowheads="1"/>
          </p:cNvSpPr>
          <p:nvPr/>
        </p:nvSpPr>
        <p:spPr bwMode="auto">
          <a:xfrm>
            <a:off x="3779838" y="6076950"/>
            <a:ext cx="709612" cy="134938"/>
          </a:xfrm>
          <a:prstGeom prst="rightArrow">
            <a:avLst>
              <a:gd name="adj1" fmla="val 50000"/>
              <a:gd name="adj2" fmla="val 131470"/>
            </a:avLst>
          </a:prstGeom>
          <a:solidFill>
            <a:srgbClr val="FFFFFF"/>
          </a:solidFill>
          <a:ln w="38100">
            <a:solidFill>
              <a:srgbClr val="003366"/>
            </a:solidFill>
            <a:miter lim="800000"/>
            <a:headEnd/>
            <a:tailEnd/>
          </a:ln>
        </p:spPr>
        <p:txBody>
          <a:bodyPr wrap="none" anchor="ct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grpSp>
        <p:nvGrpSpPr>
          <p:cNvPr id="3" name="Group 30">
            <a:extLst>
              <a:ext uri="{FF2B5EF4-FFF2-40B4-BE49-F238E27FC236}">
                <a16:creationId xmlns:a16="http://schemas.microsoft.com/office/drawing/2014/main" id="{ECF164EC-0C7C-45D1-AE5F-B381088D6853}"/>
              </a:ext>
            </a:extLst>
          </p:cNvPr>
          <p:cNvGrpSpPr>
            <a:grpSpLocks/>
          </p:cNvGrpSpPr>
          <p:nvPr/>
        </p:nvGrpSpPr>
        <p:grpSpPr bwMode="auto">
          <a:xfrm>
            <a:off x="506413" y="733425"/>
            <a:ext cx="7440612" cy="1027113"/>
            <a:chOff x="319" y="462"/>
            <a:chExt cx="4687" cy="647"/>
          </a:xfrm>
        </p:grpSpPr>
        <p:grpSp>
          <p:nvGrpSpPr>
            <p:cNvPr id="307224" name="Group 29">
              <a:extLst>
                <a:ext uri="{FF2B5EF4-FFF2-40B4-BE49-F238E27FC236}">
                  <a16:creationId xmlns:a16="http://schemas.microsoft.com/office/drawing/2014/main" id="{D1734A64-76D4-6A9F-5102-1D0331CDCDB8}"/>
                </a:ext>
              </a:extLst>
            </p:cNvPr>
            <p:cNvGrpSpPr>
              <a:grpSpLocks/>
            </p:cNvGrpSpPr>
            <p:nvPr/>
          </p:nvGrpSpPr>
          <p:grpSpPr bwMode="auto">
            <a:xfrm>
              <a:off x="1036" y="462"/>
              <a:ext cx="3970" cy="647"/>
              <a:chOff x="629" y="462"/>
              <a:chExt cx="3970" cy="647"/>
            </a:xfrm>
          </p:grpSpPr>
          <p:sp>
            <p:nvSpPr>
              <p:cNvPr id="307226" name="Rectangle 3">
                <a:extLst>
                  <a:ext uri="{FF2B5EF4-FFF2-40B4-BE49-F238E27FC236}">
                    <a16:creationId xmlns:a16="http://schemas.microsoft.com/office/drawing/2014/main" id="{F818C31F-D380-620A-AE31-1A7CA7C9E1F4}"/>
                  </a:ext>
                </a:extLst>
              </p:cNvPr>
              <p:cNvSpPr>
                <a:spLocks noChangeArrowheads="1"/>
              </p:cNvSpPr>
              <p:nvPr/>
            </p:nvSpPr>
            <p:spPr bwMode="auto">
              <a:xfrm>
                <a:off x="629" y="462"/>
                <a:ext cx="3970"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斜率为</a:t>
                </a:r>
                <a:r>
                  <a:rPr kumimoji="0" lang="en-US"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        </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          </a:t>
                </a:r>
                <a:r>
                  <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rPr>
                  <a:t>的起始线段</a:t>
                </a:r>
                <a:r>
                  <a:rPr kumimoji="0" lang="en-GB"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rPr>
                  <a:t>或其延长线，</a:t>
                </a:r>
                <a:endParaRPr kumimoji="0" lang="zh-CN" altLang="en-US"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rPr>
                  <a:t>与        的直线的交点幅值为</a:t>
                </a:r>
              </a:p>
            </p:txBody>
          </p:sp>
          <p:graphicFrame>
            <p:nvGraphicFramePr>
              <p:cNvPr id="307227" name="Object 4">
                <a:extLst>
                  <a:ext uri="{FF2B5EF4-FFF2-40B4-BE49-F238E27FC236}">
                    <a16:creationId xmlns:a16="http://schemas.microsoft.com/office/drawing/2014/main" id="{417C3D83-2CB5-E3C8-99CF-CBB6F7637B64}"/>
                  </a:ext>
                </a:extLst>
              </p:cNvPr>
              <p:cNvGraphicFramePr>
                <a:graphicFrameLocks noChangeAspect="1"/>
              </p:cNvGraphicFramePr>
              <p:nvPr/>
            </p:nvGraphicFramePr>
            <p:xfrm>
              <a:off x="1281" y="519"/>
              <a:ext cx="963" cy="227"/>
            </p:xfrm>
            <a:graphic>
              <a:graphicData uri="http://schemas.openxmlformats.org/presentationml/2006/ole">
                <mc:AlternateContent xmlns:mc="http://schemas.openxmlformats.org/markup-compatibility/2006">
                  <mc:Choice xmlns:v="urn:schemas-microsoft-com:vml" Requires="v">
                    <p:oleObj r:id="rId12" imgW="787742" imgH="177877" progId="Equation.3">
                      <p:embed/>
                    </p:oleObj>
                  </mc:Choice>
                  <mc:Fallback>
                    <p:oleObj r:id="rId12" imgW="787742" imgH="177877" progId="Equation.3">
                      <p:embed/>
                      <p:pic>
                        <p:nvPicPr>
                          <p:cNvPr id="307227" name="Object 4">
                            <a:extLst>
                              <a:ext uri="{FF2B5EF4-FFF2-40B4-BE49-F238E27FC236}">
                                <a16:creationId xmlns:a16="http://schemas.microsoft.com/office/drawing/2014/main" id="{417C3D83-2CB5-E3C8-99CF-CBB6F7637B6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81" y="519"/>
                            <a:ext cx="963" cy="227"/>
                          </a:xfrm>
                          <a:prstGeom prst="rect">
                            <a:avLst/>
                          </a:prstGeom>
                          <a:noFill/>
                          <a:ln>
                            <a:noFill/>
                          </a:ln>
                          <a:extLst>
                            <a:ext uri="{909E8E84-426E-40DD-AFC4-6F175D3DCCD1}">
                              <a14:hiddenFill xmlns:a14="http://schemas.microsoft.com/office/drawing/2010/main">
                                <a:solidFill>
                                  <a:srgbClr val="E0F2C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28" name="Object 5">
                <a:extLst>
                  <a:ext uri="{FF2B5EF4-FFF2-40B4-BE49-F238E27FC236}">
                    <a16:creationId xmlns:a16="http://schemas.microsoft.com/office/drawing/2014/main" id="{0D9524E7-21B4-113C-866D-F0E58ADAE3D0}"/>
                  </a:ext>
                </a:extLst>
              </p:cNvPr>
              <p:cNvGraphicFramePr>
                <a:graphicFrameLocks noChangeAspect="1"/>
              </p:cNvGraphicFramePr>
              <p:nvPr/>
            </p:nvGraphicFramePr>
            <p:xfrm>
              <a:off x="858" y="798"/>
              <a:ext cx="438" cy="284"/>
            </p:xfrm>
            <a:graphic>
              <a:graphicData uri="http://schemas.openxmlformats.org/presentationml/2006/ole">
                <mc:AlternateContent xmlns:mc="http://schemas.openxmlformats.org/markup-compatibility/2006">
                  <mc:Choice xmlns:v="urn:schemas-microsoft-com:vml" Requires="v">
                    <p:oleObj r:id="rId14" imgW="355446" imgH="177723" progId="Equation.3">
                      <p:embed/>
                    </p:oleObj>
                  </mc:Choice>
                  <mc:Fallback>
                    <p:oleObj r:id="rId14" imgW="355446" imgH="177723" progId="Equation.3">
                      <p:embed/>
                      <p:pic>
                        <p:nvPicPr>
                          <p:cNvPr id="307228" name="Object 5">
                            <a:extLst>
                              <a:ext uri="{FF2B5EF4-FFF2-40B4-BE49-F238E27FC236}">
                                <a16:creationId xmlns:a16="http://schemas.microsoft.com/office/drawing/2014/main" id="{0D9524E7-21B4-113C-866D-F0E58ADAE3D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8" y="798"/>
                            <a:ext cx="438" cy="284"/>
                          </a:xfrm>
                          <a:prstGeom prst="rect">
                            <a:avLst/>
                          </a:prstGeom>
                          <a:noFill/>
                          <a:ln>
                            <a:noFill/>
                          </a:ln>
                          <a:extLst>
                            <a:ext uri="{909E8E84-426E-40DD-AFC4-6F175D3DCCD1}">
                              <a14:hiddenFill xmlns:a14="http://schemas.microsoft.com/office/drawing/2010/main">
                                <a:solidFill>
                                  <a:srgbClr val="E0F2C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29" name="Object 6">
                <a:extLst>
                  <a:ext uri="{FF2B5EF4-FFF2-40B4-BE49-F238E27FC236}">
                    <a16:creationId xmlns:a16="http://schemas.microsoft.com/office/drawing/2014/main" id="{70CBB27B-2B26-C053-9E2A-BE636E4D2B30}"/>
                  </a:ext>
                </a:extLst>
              </p:cNvPr>
              <p:cNvGraphicFramePr>
                <a:graphicFrameLocks noChangeAspect="1"/>
              </p:cNvGraphicFramePr>
              <p:nvPr/>
            </p:nvGraphicFramePr>
            <p:xfrm>
              <a:off x="3036" y="819"/>
              <a:ext cx="771" cy="290"/>
            </p:xfrm>
            <a:graphic>
              <a:graphicData uri="http://schemas.openxmlformats.org/presentationml/2006/ole">
                <mc:AlternateContent xmlns:mc="http://schemas.openxmlformats.org/markup-compatibility/2006">
                  <mc:Choice xmlns:v="urn:schemas-microsoft-com:vml" Requires="v">
                    <p:oleObj r:id="rId16" imgW="597419" imgH="228799" progId="Equation.3">
                      <p:embed/>
                    </p:oleObj>
                  </mc:Choice>
                  <mc:Fallback>
                    <p:oleObj r:id="rId16" imgW="597419" imgH="228799" progId="Equation.3">
                      <p:embed/>
                      <p:pic>
                        <p:nvPicPr>
                          <p:cNvPr id="307229" name="Object 6">
                            <a:extLst>
                              <a:ext uri="{FF2B5EF4-FFF2-40B4-BE49-F238E27FC236}">
                                <a16:creationId xmlns:a16="http://schemas.microsoft.com/office/drawing/2014/main" id="{70CBB27B-2B26-C053-9E2A-BE636E4D2B3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36" y="819"/>
                            <a:ext cx="771" cy="290"/>
                          </a:xfrm>
                          <a:prstGeom prst="rect">
                            <a:avLst/>
                          </a:prstGeom>
                          <a:noFill/>
                          <a:ln>
                            <a:noFill/>
                          </a:ln>
                          <a:extLst>
                            <a:ext uri="{909E8E84-426E-40DD-AFC4-6F175D3DCCD1}">
                              <a14:hiddenFill xmlns:a14="http://schemas.microsoft.com/office/drawing/2010/main">
                                <a:solidFill>
                                  <a:srgbClr val="E0F2C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4840" name="WordArt 24">
              <a:extLst>
                <a:ext uri="{FF2B5EF4-FFF2-40B4-BE49-F238E27FC236}">
                  <a16:creationId xmlns:a16="http://schemas.microsoft.com/office/drawing/2014/main" id="{1DADDB93-8539-2370-09DB-1BC6AA0076AA}"/>
                </a:ext>
              </a:extLst>
            </p:cNvPr>
            <p:cNvSpPr>
              <a:spLocks noChangeArrowheads="1" noChangeShapeType="1"/>
            </p:cNvSpPr>
            <p:nvPr/>
          </p:nvSpPr>
          <p:spPr bwMode="auto">
            <a:xfrm>
              <a:off x="319" y="564"/>
              <a:ext cx="640" cy="232"/>
            </a:xfrm>
            <a:prstGeom prst="rect">
              <a:avLst/>
            </a:prstGeom>
          </p:spPr>
          <p:txBody>
            <a:bodyPr wrap="none" fromWordArt="1">
              <a:prstTxWarp prst="textPlain">
                <a:avLst>
                  <a:gd name="adj" fmla="val 50000"/>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a:ln w="9525">
                    <a:solidFill>
                      <a:srgbClr val="000000"/>
                    </a:solidFill>
                    <a:round/>
                    <a:headEnd/>
                    <a:tailEnd/>
                  </a:ln>
                  <a:solidFill>
                    <a:srgbClr val="FF00FF"/>
                  </a:solidFill>
                  <a:effectLst/>
                  <a:uLnTx/>
                  <a:uFillTx/>
                  <a:latin typeface="华文中宋"/>
                  <a:ea typeface="华文中宋"/>
                  <a:cs typeface="+mn-cs"/>
                </a:rPr>
                <a:t>方式 </a:t>
              </a:r>
              <a:r>
                <a:rPr kumimoji="0" lang="en-US" altLang="zh-CN" sz="2400" b="0" i="0" u="none" strike="noStrike" kern="1200" cap="none" spc="0" normalizeH="0" baseline="0" noProof="0">
                  <a:ln w="9525">
                    <a:solidFill>
                      <a:srgbClr val="000000"/>
                    </a:solidFill>
                    <a:round/>
                    <a:headEnd/>
                    <a:tailEnd/>
                  </a:ln>
                  <a:solidFill>
                    <a:srgbClr val="FF00FF"/>
                  </a:solidFill>
                  <a:effectLst/>
                  <a:uLnTx/>
                  <a:uFillTx/>
                  <a:latin typeface="华文中宋"/>
                  <a:ea typeface="华文中宋"/>
                  <a:cs typeface="+mn-cs"/>
                </a:rPr>
                <a:t>1</a:t>
              </a:r>
              <a:r>
                <a:rPr kumimoji="0" lang="zh-CN" altLang="en-US" sz="2400" b="0" i="0" u="none" strike="noStrike" kern="1200" cap="none" spc="0" normalizeH="0" baseline="0" noProof="0">
                  <a:ln w="9525">
                    <a:solidFill>
                      <a:srgbClr val="000000"/>
                    </a:solidFill>
                    <a:round/>
                    <a:headEnd/>
                    <a:tailEnd/>
                  </a:ln>
                  <a:solidFill>
                    <a:srgbClr val="FF00FF"/>
                  </a:solidFill>
                  <a:effectLst/>
                  <a:uLnTx/>
                  <a:uFillTx/>
                  <a:latin typeface="华文中宋"/>
                  <a:ea typeface="华文中宋"/>
                  <a:cs typeface="+mn-cs"/>
                </a:rPr>
                <a:t>：</a:t>
              </a:r>
            </a:p>
          </p:txBody>
        </p:sp>
      </p:grpSp>
      <p:grpSp>
        <p:nvGrpSpPr>
          <p:cNvPr id="5" name="Group 32">
            <a:extLst>
              <a:ext uri="{FF2B5EF4-FFF2-40B4-BE49-F238E27FC236}">
                <a16:creationId xmlns:a16="http://schemas.microsoft.com/office/drawing/2014/main" id="{5A4DF5BE-2289-A47A-9266-7BB7FBE89A8A}"/>
              </a:ext>
            </a:extLst>
          </p:cNvPr>
          <p:cNvGrpSpPr>
            <a:grpSpLocks/>
          </p:cNvGrpSpPr>
          <p:nvPr/>
        </p:nvGrpSpPr>
        <p:grpSpPr bwMode="auto">
          <a:xfrm>
            <a:off x="495300" y="4171950"/>
            <a:ext cx="7523163" cy="1022350"/>
            <a:chOff x="312" y="2628"/>
            <a:chExt cx="4739" cy="644"/>
          </a:xfrm>
        </p:grpSpPr>
        <p:grpSp>
          <p:nvGrpSpPr>
            <p:cNvPr id="307219" name="Group 31">
              <a:extLst>
                <a:ext uri="{FF2B5EF4-FFF2-40B4-BE49-F238E27FC236}">
                  <a16:creationId xmlns:a16="http://schemas.microsoft.com/office/drawing/2014/main" id="{ECBB2060-CB43-8E45-EA7E-4619110E52A9}"/>
                </a:ext>
              </a:extLst>
            </p:cNvPr>
            <p:cNvGrpSpPr>
              <a:grpSpLocks/>
            </p:cNvGrpSpPr>
            <p:nvPr/>
          </p:nvGrpSpPr>
          <p:grpSpPr bwMode="auto">
            <a:xfrm>
              <a:off x="1029" y="2628"/>
              <a:ext cx="4022" cy="644"/>
              <a:chOff x="347" y="2601"/>
              <a:chExt cx="4022" cy="644"/>
            </a:xfrm>
          </p:grpSpPr>
          <p:sp>
            <p:nvSpPr>
              <p:cNvPr id="307221" name="Rectangle 14">
                <a:extLst>
                  <a:ext uri="{FF2B5EF4-FFF2-40B4-BE49-F238E27FC236}">
                    <a16:creationId xmlns:a16="http://schemas.microsoft.com/office/drawing/2014/main" id="{B1313E42-867D-81B8-7A6C-C1DA9D1E3CBE}"/>
                  </a:ext>
                </a:extLst>
              </p:cNvPr>
              <p:cNvSpPr>
                <a:spLocks noChangeArrowheads="1"/>
              </p:cNvSpPr>
              <p:nvPr/>
            </p:nvSpPr>
            <p:spPr bwMode="auto">
              <a:xfrm>
                <a:off x="347" y="2601"/>
                <a:ext cx="402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斜率为            </a:t>
                </a:r>
                <a:r>
                  <a:rPr kumimoji="0" lang="zh-CN" altLang="en-US"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 </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的起始线段</a:t>
                </a:r>
                <a:r>
                  <a:rPr kumimoji="0" lang="en-GB"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或其延长线</a:t>
                </a:r>
                <a:r>
                  <a:rPr kumimoji="0" lang="en-GB"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与</a:t>
                </a:r>
                <a:r>
                  <a:rPr kumimoji="0" lang="en-GB"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0</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分贝线的交点的频率在数值上等于       </a:t>
                </a:r>
                <a:r>
                  <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 </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a:t>
                </a:r>
              </a:p>
            </p:txBody>
          </p:sp>
          <p:graphicFrame>
            <p:nvGraphicFramePr>
              <p:cNvPr id="307222" name="Object 16">
                <a:extLst>
                  <a:ext uri="{FF2B5EF4-FFF2-40B4-BE49-F238E27FC236}">
                    <a16:creationId xmlns:a16="http://schemas.microsoft.com/office/drawing/2014/main" id="{D3F38EEF-AAF7-E7AE-7919-568FFE01CC94}"/>
                  </a:ext>
                </a:extLst>
              </p:cNvPr>
              <p:cNvGraphicFramePr>
                <a:graphicFrameLocks noChangeAspect="1"/>
              </p:cNvGraphicFramePr>
              <p:nvPr/>
            </p:nvGraphicFramePr>
            <p:xfrm>
              <a:off x="1002" y="2647"/>
              <a:ext cx="1137" cy="266"/>
            </p:xfrm>
            <a:graphic>
              <a:graphicData uri="http://schemas.openxmlformats.org/presentationml/2006/ole">
                <mc:AlternateContent xmlns:mc="http://schemas.openxmlformats.org/markup-compatibility/2006">
                  <mc:Choice xmlns:v="urn:schemas-microsoft-com:vml" Requires="v">
                    <p:oleObj r:id="rId18" imgW="787742" imgH="177877" progId="Equation.3">
                      <p:embed/>
                    </p:oleObj>
                  </mc:Choice>
                  <mc:Fallback>
                    <p:oleObj r:id="rId18" imgW="787742" imgH="177877" progId="Equation.3">
                      <p:embed/>
                      <p:pic>
                        <p:nvPicPr>
                          <p:cNvPr id="307222" name="Object 16">
                            <a:extLst>
                              <a:ext uri="{FF2B5EF4-FFF2-40B4-BE49-F238E27FC236}">
                                <a16:creationId xmlns:a16="http://schemas.microsoft.com/office/drawing/2014/main" id="{D3F38EEF-AAF7-E7AE-7919-568FFE01CC9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02" y="2647"/>
                            <a:ext cx="1137" cy="266"/>
                          </a:xfrm>
                          <a:prstGeom prst="rect">
                            <a:avLst/>
                          </a:prstGeom>
                          <a:solidFill>
                            <a:srgbClr val="E0F2C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23" name="Object 17">
                <a:extLst>
                  <a:ext uri="{FF2B5EF4-FFF2-40B4-BE49-F238E27FC236}">
                    <a16:creationId xmlns:a16="http://schemas.microsoft.com/office/drawing/2014/main" id="{831E66C6-30F5-9043-F4C8-993E29C5C8C3}"/>
                  </a:ext>
                </a:extLst>
              </p:cNvPr>
              <p:cNvGraphicFramePr>
                <a:graphicFrameLocks noChangeAspect="1"/>
              </p:cNvGraphicFramePr>
              <p:nvPr/>
            </p:nvGraphicFramePr>
            <p:xfrm>
              <a:off x="3114" y="2933"/>
              <a:ext cx="377" cy="312"/>
            </p:xfrm>
            <a:graphic>
              <a:graphicData uri="http://schemas.openxmlformats.org/presentationml/2006/ole">
                <mc:AlternateContent xmlns:mc="http://schemas.openxmlformats.org/markup-compatibility/2006">
                  <mc:Choice xmlns:v="urn:schemas-microsoft-com:vml" Requires="v">
                    <p:oleObj r:id="rId19" imgW="216088" imgH="228799" progId="Equation.3">
                      <p:embed/>
                    </p:oleObj>
                  </mc:Choice>
                  <mc:Fallback>
                    <p:oleObj r:id="rId19" imgW="216088" imgH="228799" progId="Equation.3">
                      <p:embed/>
                      <p:pic>
                        <p:nvPicPr>
                          <p:cNvPr id="307223" name="Object 17">
                            <a:extLst>
                              <a:ext uri="{FF2B5EF4-FFF2-40B4-BE49-F238E27FC236}">
                                <a16:creationId xmlns:a16="http://schemas.microsoft.com/office/drawing/2014/main" id="{831E66C6-30F5-9043-F4C8-993E29C5C8C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14" y="2933"/>
                            <a:ext cx="377" cy="312"/>
                          </a:xfrm>
                          <a:prstGeom prst="rect">
                            <a:avLst/>
                          </a:prstGeom>
                          <a:solidFill>
                            <a:srgbClr val="E0F2C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4841" name="WordArt 25">
              <a:extLst>
                <a:ext uri="{FF2B5EF4-FFF2-40B4-BE49-F238E27FC236}">
                  <a16:creationId xmlns:a16="http://schemas.microsoft.com/office/drawing/2014/main" id="{DEAACC62-3DE1-9353-CAF4-8F76C7CC050A}"/>
                </a:ext>
              </a:extLst>
            </p:cNvPr>
            <p:cNvSpPr>
              <a:spLocks noChangeArrowheads="1" noChangeShapeType="1"/>
            </p:cNvSpPr>
            <p:nvPr/>
          </p:nvSpPr>
          <p:spPr bwMode="auto">
            <a:xfrm>
              <a:off x="312" y="2675"/>
              <a:ext cx="650" cy="223"/>
            </a:xfrm>
            <a:prstGeom prst="rect">
              <a:avLst/>
            </a:prstGeom>
          </p:spPr>
          <p:txBody>
            <a:bodyPr wrap="none" fromWordArt="1">
              <a:prstTxWarp prst="textPlain">
                <a:avLst>
                  <a:gd name="adj" fmla="val 50000"/>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a:ln w="9525">
                    <a:solidFill>
                      <a:srgbClr val="000000"/>
                    </a:solidFill>
                    <a:round/>
                    <a:headEnd/>
                    <a:tailEnd/>
                  </a:ln>
                  <a:solidFill>
                    <a:srgbClr val="FF00FF"/>
                  </a:solidFill>
                  <a:effectLst/>
                  <a:uLnTx/>
                  <a:uFillTx/>
                  <a:latin typeface="华文中宋"/>
                  <a:ea typeface="华文中宋"/>
                  <a:cs typeface="+mn-cs"/>
                </a:rPr>
                <a:t>方式 </a:t>
              </a:r>
              <a:r>
                <a:rPr kumimoji="0" lang="en-US" altLang="zh-CN" sz="2400" b="0" i="0" u="none" strike="noStrike" kern="1200" cap="none" spc="0" normalizeH="0" baseline="0" noProof="0">
                  <a:ln w="9525">
                    <a:solidFill>
                      <a:srgbClr val="000000"/>
                    </a:solidFill>
                    <a:round/>
                    <a:headEnd/>
                    <a:tailEnd/>
                  </a:ln>
                  <a:solidFill>
                    <a:srgbClr val="FF00FF"/>
                  </a:solidFill>
                  <a:effectLst/>
                  <a:uLnTx/>
                  <a:uFillTx/>
                  <a:latin typeface="华文中宋"/>
                  <a:ea typeface="华文中宋"/>
                  <a:cs typeface="+mn-cs"/>
                </a:rPr>
                <a:t>2</a:t>
              </a:r>
              <a:r>
                <a:rPr kumimoji="0" lang="zh-CN" altLang="en-US" sz="2400" b="0" i="0" u="none" strike="noStrike" kern="1200" cap="none" spc="0" normalizeH="0" baseline="0" noProof="0">
                  <a:ln w="9525">
                    <a:solidFill>
                      <a:srgbClr val="000000"/>
                    </a:solidFill>
                    <a:round/>
                    <a:headEnd/>
                    <a:tailEnd/>
                  </a:ln>
                  <a:solidFill>
                    <a:srgbClr val="FF00FF"/>
                  </a:solidFill>
                  <a:effectLst/>
                  <a:uLnTx/>
                  <a:uFillTx/>
                  <a:latin typeface="华文中宋"/>
                  <a:ea typeface="华文中宋"/>
                  <a:cs typeface="+mn-cs"/>
                </a:rPr>
                <a:t>：</a:t>
              </a:r>
            </a:p>
          </p:txBody>
        </p:sp>
      </p:grpSp>
      <p:sp>
        <p:nvSpPr>
          <p:cNvPr id="34842" name="Rectangle 26">
            <a:extLst>
              <a:ext uri="{FF2B5EF4-FFF2-40B4-BE49-F238E27FC236}">
                <a16:creationId xmlns:a16="http://schemas.microsoft.com/office/drawing/2014/main" id="{B5C63640-96A1-256F-E0AE-F6759D0A48BD}"/>
              </a:ext>
            </a:extLst>
          </p:cNvPr>
          <p:cNvSpPr>
            <a:spLocks noChangeArrowheads="1"/>
          </p:cNvSpPr>
          <p:nvPr/>
        </p:nvSpPr>
        <p:spPr bwMode="auto">
          <a:xfrm>
            <a:off x="465138" y="5202238"/>
            <a:ext cx="898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证明</a:t>
            </a:r>
            <a:r>
              <a:rPr kumimoji="0" lang="en-GB"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a:t>
            </a:r>
            <a:endParaRPr kumimoji="0" lang="en-US"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endParaRPr>
          </a:p>
        </p:txBody>
      </p:sp>
      <p:pic>
        <p:nvPicPr>
          <p:cNvPr id="34843" name="Picture 27">
            <a:extLst>
              <a:ext uri="{FF2B5EF4-FFF2-40B4-BE49-F238E27FC236}">
                <a16:creationId xmlns:a16="http://schemas.microsoft.com/office/drawing/2014/main" id="{ABCB34AB-EBC5-C4F8-7A1A-3C1ED697476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38675" y="1928813"/>
            <a:ext cx="42100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8" presetClass="entr" presetSubtype="0" accel="50000" fill="hold" nodeType="clickEffect">
                                  <p:stCondLst>
                                    <p:cond delay="0"/>
                                  </p:stCondLst>
                                  <p:iterate type="lt">
                                    <p:tmPct val="50000"/>
                                  </p:iterate>
                                  <p:childTnLst>
                                    <p:set>
                                      <p:cBhvr>
                                        <p:cTn id="14" dur="1" fill="hold">
                                          <p:stCondLst>
                                            <p:cond delay="0"/>
                                          </p:stCondLst>
                                        </p:cTn>
                                        <p:tgtEl>
                                          <p:spTgt spid="34826"/>
                                        </p:tgtEl>
                                        <p:attrNameLst>
                                          <p:attrName>style.visibility</p:attrName>
                                        </p:attrNameLst>
                                      </p:cBhvr>
                                      <p:to>
                                        <p:strVal val="visible"/>
                                      </p:to>
                                    </p:set>
                                    <p:set>
                                      <p:cBhvr>
                                        <p:cTn id="15" dur="455" fill="hold">
                                          <p:stCondLst>
                                            <p:cond delay="0"/>
                                          </p:stCondLst>
                                        </p:cTn>
                                        <p:tgtEl>
                                          <p:spTgt spid="34826"/>
                                        </p:tgtEl>
                                        <p:attrNameLst>
                                          <p:attrName>style.rotation</p:attrName>
                                        </p:attrNameLst>
                                      </p:cBhvr>
                                      <p:to>
                                        <p:strVal val="-45.0"/>
                                      </p:to>
                                    </p:set>
                                    <p:anim calcmode="lin" valueType="num">
                                      <p:cBhvr>
                                        <p:cTn id="16" dur="455" fill="hold">
                                          <p:stCondLst>
                                            <p:cond delay="455"/>
                                          </p:stCondLst>
                                        </p:cTn>
                                        <p:tgtEl>
                                          <p:spTgt spid="34826"/>
                                        </p:tgtEl>
                                        <p:attrNameLst>
                                          <p:attrName>style.rotation</p:attrName>
                                        </p:attrNameLst>
                                      </p:cBhvr>
                                      <p:tavLst>
                                        <p:tav tm="0">
                                          <p:val>
                                            <p:fltVal val="-45"/>
                                          </p:val>
                                        </p:tav>
                                        <p:tav tm="69900">
                                          <p:val>
                                            <p:fltVal val="45"/>
                                          </p:val>
                                        </p:tav>
                                        <p:tav tm="100000">
                                          <p:val>
                                            <p:fltVal val="0"/>
                                          </p:val>
                                        </p:tav>
                                      </p:tavLst>
                                    </p:anim>
                                    <p:anim calcmode="lin" valueType="num">
                                      <p:cBhvr>
                                        <p:cTn id="17" dur="455" fill="hold">
                                          <p:stCondLst>
                                            <p:cond delay="0"/>
                                          </p:stCondLst>
                                        </p:cTn>
                                        <p:tgtEl>
                                          <p:spTgt spid="34826"/>
                                        </p:tgtEl>
                                        <p:attrNameLst>
                                          <p:attrName>ppt_y</p:attrName>
                                        </p:attrNameLst>
                                      </p:cBhvr>
                                      <p:tavLst>
                                        <p:tav tm="0">
                                          <p:val>
                                            <p:strVal val="#ppt_y-1"/>
                                          </p:val>
                                        </p:tav>
                                        <p:tav tm="100000">
                                          <p:val>
                                            <p:strVal val="#ppt_y-(0.354*#ppt_w-0.172*#ppt_h)"/>
                                          </p:val>
                                        </p:tav>
                                      </p:tavLst>
                                    </p:anim>
                                    <p:anim calcmode="lin" valueType="num">
                                      <p:cBhvr>
                                        <p:cTn id="18" dur="156" decel="50000" autoRev="1" fill="hold">
                                          <p:stCondLst>
                                            <p:cond delay="455"/>
                                          </p:stCondLst>
                                        </p:cTn>
                                        <p:tgtEl>
                                          <p:spTgt spid="34826"/>
                                        </p:tgtEl>
                                        <p:attrNameLst>
                                          <p:attrName>ppt_y</p:attrName>
                                        </p:attrNameLst>
                                      </p:cBhvr>
                                      <p:tavLst>
                                        <p:tav tm="0">
                                          <p:val>
                                            <p:strVal val="#ppt_y-(0.354*#ppt_w-0.172*#ppt_h)"/>
                                          </p:val>
                                        </p:tav>
                                        <p:tav tm="100000">
                                          <p:val>
                                            <p:strVal val="#ppt_y-(0.354*#ppt_w-0.172*#ppt_h)-#ppt_h/2"/>
                                          </p:val>
                                        </p:tav>
                                      </p:tavLst>
                                    </p:anim>
                                    <p:anim calcmode="lin" valueType="num">
                                      <p:cBhvr>
                                        <p:cTn id="19" dur="136" fill="hold">
                                          <p:stCondLst>
                                            <p:cond delay="864"/>
                                          </p:stCondLst>
                                        </p:cTn>
                                        <p:tgtEl>
                                          <p:spTgt spid="34826"/>
                                        </p:tgtEl>
                                        <p:attrNameLst>
                                          <p:attrName>ppt_y</p:attrName>
                                        </p:attrNameLst>
                                      </p:cBhvr>
                                      <p:tavLst>
                                        <p:tav tm="0">
                                          <p:val>
                                            <p:strVal val="#ppt_y-(0.354*#ppt_w-0.172*#ppt_h)"/>
                                          </p:val>
                                        </p:tav>
                                        <p:tav tm="100000">
                                          <p:val>
                                            <p:strVal val="#ppt_y"/>
                                          </p:val>
                                        </p:tav>
                                      </p:tavLst>
                                    </p:anim>
                                  </p:childTnLst>
                                </p:cTn>
                              </p:par>
                              <p:par>
                                <p:cTn id="20" presetID="27" presetClass="entr" presetSubtype="0" fill="hold" nodeType="withEffect">
                                  <p:stCondLst>
                                    <p:cond delay="0"/>
                                  </p:stCondLst>
                                  <p:iterate type="lt">
                                    <p:tmPct val="50000"/>
                                  </p:iterate>
                                  <p:childTnLst>
                                    <p:set>
                                      <p:cBhvr>
                                        <p:cTn id="21" dur="1" fill="hold">
                                          <p:stCondLst>
                                            <p:cond delay="0"/>
                                          </p:stCondLst>
                                        </p:cTn>
                                        <p:tgtEl>
                                          <p:spTgt spid="34824"/>
                                        </p:tgtEl>
                                        <p:attrNameLst>
                                          <p:attrName>style.visibility</p:attrName>
                                        </p:attrNameLst>
                                      </p:cBhvr>
                                      <p:to>
                                        <p:strVal val="visible"/>
                                      </p:to>
                                    </p:set>
                                    <p:anim calcmode="discrete" valueType="clr">
                                      <p:cBhvr override="childStyle">
                                        <p:cTn id="22" dur="80"/>
                                        <p:tgtEl>
                                          <p:spTgt spid="34824"/>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34824"/>
                                        </p:tgtEl>
                                        <p:attrNameLst>
                                          <p:attrName>fillcolor</p:attrName>
                                        </p:attrNameLst>
                                      </p:cBhvr>
                                      <p:tavLst>
                                        <p:tav tm="0">
                                          <p:val>
                                            <p:clrVal>
                                              <a:schemeClr val="accent2"/>
                                            </p:clrVal>
                                          </p:val>
                                        </p:tav>
                                        <p:tav tm="50000">
                                          <p:val>
                                            <p:clrVal>
                                              <a:schemeClr val="hlink"/>
                                            </p:clrVal>
                                          </p:val>
                                        </p:tav>
                                      </p:tavLst>
                                    </p:anim>
                                    <p:set>
                                      <p:cBhvr>
                                        <p:cTn id="24" dur="80"/>
                                        <p:tgtEl>
                                          <p:spTgt spid="34824"/>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nodeType="clickEffect">
                                  <p:stCondLst>
                                    <p:cond delay="0"/>
                                  </p:stCondLst>
                                  <p:childTnLst>
                                    <p:set>
                                      <p:cBhvr>
                                        <p:cTn id="28" dur="1" fill="hold">
                                          <p:stCondLst>
                                            <p:cond delay="0"/>
                                          </p:stCondLst>
                                        </p:cTn>
                                        <p:tgtEl>
                                          <p:spTgt spid="34825"/>
                                        </p:tgtEl>
                                        <p:attrNameLst>
                                          <p:attrName>style.visibility</p:attrName>
                                        </p:attrNameLst>
                                      </p:cBhvr>
                                      <p:to>
                                        <p:strVal val="visible"/>
                                      </p:to>
                                    </p:set>
                                    <p:anim calcmode="lin" valueType="num">
                                      <p:cBhvr>
                                        <p:cTn id="29" dur="1000" fill="hold"/>
                                        <p:tgtEl>
                                          <p:spTgt spid="34825"/>
                                        </p:tgtEl>
                                        <p:attrNameLst>
                                          <p:attrName>ppt_x</p:attrName>
                                        </p:attrNameLst>
                                      </p:cBhvr>
                                      <p:tavLst>
                                        <p:tav tm="0">
                                          <p:val>
                                            <p:strVal val="#ppt_x-.2"/>
                                          </p:val>
                                        </p:tav>
                                        <p:tav tm="100000">
                                          <p:val>
                                            <p:strVal val="#ppt_x"/>
                                          </p:val>
                                        </p:tav>
                                      </p:tavLst>
                                    </p:anim>
                                    <p:anim calcmode="lin" valueType="num">
                                      <p:cBhvr>
                                        <p:cTn id="30" dur="1000" fill="hold"/>
                                        <p:tgtEl>
                                          <p:spTgt spid="34825"/>
                                        </p:tgtEl>
                                        <p:attrNameLst>
                                          <p:attrName>ppt_y</p:attrName>
                                        </p:attrNameLst>
                                      </p:cBhvr>
                                      <p:tavLst>
                                        <p:tav tm="0">
                                          <p:val>
                                            <p:strVal val="#ppt_y"/>
                                          </p:val>
                                        </p:tav>
                                        <p:tav tm="100000">
                                          <p:val>
                                            <p:strVal val="#ppt_y"/>
                                          </p:val>
                                        </p:tav>
                                      </p:tavLst>
                                    </p:anim>
                                    <p:animEffect transition="in" filter="wipe(right)" prLst="gradientSize: 0.1">
                                      <p:cBhvr>
                                        <p:cTn id="31" dur="1000"/>
                                        <p:tgtEl>
                                          <p:spTgt spid="3482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nodeType="clickEffect">
                                  <p:stCondLst>
                                    <p:cond delay="0"/>
                                  </p:stCondLst>
                                  <p:childTnLst>
                                    <p:set>
                                      <p:cBhvr>
                                        <p:cTn id="35" dur="1" fill="hold">
                                          <p:stCondLst>
                                            <p:cond delay="0"/>
                                          </p:stCondLst>
                                        </p:cTn>
                                        <p:tgtEl>
                                          <p:spTgt spid="34828"/>
                                        </p:tgtEl>
                                        <p:attrNameLst>
                                          <p:attrName>style.visibility</p:attrName>
                                        </p:attrNameLst>
                                      </p:cBhvr>
                                      <p:to>
                                        <p:strVal val="visible"/>
                                      </p:to>
                                    </p:set>
                                    <p:animEffect transition="in" filter="slide(fromBottom)">
                                      <p:cBhvr>
                                        <p:cTn id="36" dur="500"/>
                                        <p:tgtEl>
                                          <p:spTgt spid="34828"/>
                                        </p:tgtEl>
                                      </p:cBhvr>
                                    </p:animEffect>
                                  </p:childTnLst>
                                </p:cTn>
                              </p:par>
                              <p:par>
                                <p:cTn id="37" presetID="6" presetClass="emph" presetSubtype="0" fill="hold" nodeType="withEffect">
                                  <p:stCondLst>
                                    <p:cond delay="0"/>
                                  </p:stCondLst>
                                  <p:childTnLst>
                                    <p:animScale>
                                      <p:cBhvr>
                                        <p:cTn id="38" dur="2000" fill="hold"/>
                                        <p:tgtEl>
                                          <p:spTgt spid="34827"/>
                                        </p:tgtEl>
                                      </p:cBhvr>
                                      <p:by x="150000" y="15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38" presetClass="entr" presetSubtype="0" accel="50000" fill="hold" nodeType="clickEffect">
                                  <p:stCondLst>
                                    <p:cond delay="0"/>
                                  </p:stCondLst>
                                  <p:iterate type="lt">
                                    <p:tmPct val="50000"/>
                                  </p:iterate>
                                  <p:childTnLst>
                                    <p:set>
                                      <p:cBhvr>
                                        <p:cTn id="46" dur="1" fill="hold">
                                          <p:stCondLst>
                                            <p:cond delay="0"/>
                                          </p:stCondLst>
                                        </p:cTn>
                                        <p:tgtEl>
                                          <p:spTgt spid="34842"/>
                                        </p:tgtEl>
                                        <p:attrNameLst>
                                          <p:attrName>style.visibility</p:attrName>
                                        </p:attrNameLst>
                                      </p:cBhvr>
                                      <p:to>
                                        <p:strVal val="visible"/>
                                      </p:to>
                                    </p:set>
                                    <p:set>
                                      <p:cBhvr>
                                        <p:cTn id="47" dur="455" fill="hold">
                                          <p:stCondLst>
                                            <p:cond delay="0"/>
                                          </p:stCondLst>
                                        </p:cTn>
                                        <p:tgtEl>
                                          <p:spTgt spid="34842"/>
                                        </p:tgtEl>
                                        <p:attrNameLst>
                                          <p:attrName>style.rotation</p:attrName>
                                        </p:attrNameLst>
                                      </p:cBhvr>
                                      <p:to>
                                        <p:strVal val="-45.0"/>
                                      </p:to>
                                    </p:set>
                                    <p:anim calcmode="lin" valueType="num">
                                      <p:cBhvr>
                                        <p:cTn id="48" dur="455" fill="hold">
                                          <p:stCondLst>
                                            <p:cond delay="455"/>
                                          </p:stCondLst>
                                        </p:cTn>
                                        <p:tgtEl>
                                          <p:spTgt spid="34842"/>
                                        </p:tgtEl>
                                        <p:attrNameLst>
                                          <p:attrName>style.rotation</p:attrName>
                                        </p:attrNameLst>
                                      </p:cBhvr>
                                      <p:tavLst>
                                        <p:tav tm="0">
                                          <p:val>
                                            <p:fltVal val="-45"/>
                                          </p:val>
                                        </p:tav>
                                        <p:tav tm="69900">
                                          <p:val>
                                            <p:fltVal val="45"/>
                                          </p:val>
                                        </p:tav>
                                        <p:tav tm="100000">
                                          <p:val>
                                            <p:fltVal val="0"/>
                                          </p:val>
                                        </p:tav>
                                      </p:tavLst>
                                    </p:anim>
                                    <p:anim calcmode="lin" valueType="num">
                                      <p:cBhvr>
                                        <p:cTn id="49" dur="455" fill="hold">
                                          <p:stCondLst>
                                            <p:cond delay="0"/>
                                          </p:stCondLst>
                                        </p:cTn>
                                        <p:tgtEl>
                                          <p:spTgt spid="34842"/>
                                        </p:tgtEl>
                                        <p:attrNameLst>
                                          <p:attrName>ppt_y</p:attrName>
                                        </p:attrNameLst>
                                      </p:cBhvr>
                                      <p:tavLst>
                                        <p:tav tm="0">
                                          <p:val>
                                            <p:strVal val="#ppt_y-1"/>
                                          </p:val>
                                        </p:tav>
                                        <p:tav tm="100000">
                                          <p:val>
                                            <p:strVal val="#ppt_y-(0.354*#ppt_w-0.172*#ppt_h)"/>
                                          </p:val>
                                        </p:tav>
                                      </p:tavLst>
                                    </p:anim>
                                    <p:anim calcmode="lin" valueType="num">
                                      <p:cBhvr>
                                        <p:cTn id="50" dur="156" decel="50000" autoRev="1" fill="hold">
                                          <p:stCondLst>
                                            <p:cond delay="455"/>
                                          </p:stCondLst>
                                        </p:cTn>
                                        <p:tgtEl>
                                          <p:spTgt spid="34842"/>
                                        </p:tgtEl>
                                        <p:attrNameLst>
                                          <p:attrName>ppt_y</p:attrName>
                                        </p:attrNameLst>
                                      </p:cBhvr>
                                      <p:tavLst>
                                        <p:tav tm="0">
                                          <p:val>
                                            <p:strVal val="#ppt_y-(0.354*#ppt_w-0.172*#ppt_h)"/>
                                          </p:val>
                                        </p:tav>
                                        <p:tav tm="100000">
                                          <p:val>
                                            <p:strVal val="#ppt_y-(0.354*#ppt_w-0.172*#ppt_h)-#ppt_h/2"/>
                                          </p:val>
                                        </p:tav>
                                      </p:tavLst>
                                    </p:anim>
                                    <p:anim calcmode="lin" valueType="num">
                                      <p:cBhvr>
                                        <p:cTn id="51" dur="136" fill="hold">
                                          <p:stCondLst>
                                            <p:cond delay="864"/>
                                          </p:stCondLst>
                                        </p:cTn>
                                        <p:tgtEl>
                                          <p:spTgt spid="34842"/>
                                        </p:tgtEl>
                                        <p:attrNameLst>
                                          <p:attrName>ppt_y</p:attrName>
                                        </p:attrNameLst>
                                      </p:cBhvr>
                                      <p:tavLst>
                                        <p:tav tm="0">
                                          <p:val>
                                            <p:strVal val="#ppt_y-(0.354*#ppt_w-0.172*#ppt_h)"/>
                                          </p:val>
                                        </p:tav>
                                        <p:tav tm="100000">
                                          <p:val>
                                            <p:strVal val="#ppt_y"/>
                                          </p:val>
                                        </p:tav>
                                      </p:tavLst>
                                    </p:anim>
                                  </p:childTnLst>
                                </p:cTn>
                              </p:par>
                              <p:par>
                                <p:cTn id="52" presetID="1" presetClass="entr" presetSubtype="0" fill="hold" nodeType="withEffect">
                                  <p:stCondLst>
                                    <p:cond delay="0"/>
                                  </p:stCondLst>
                                  <p:childTnLst>
                                    <p:set>
                                      <p:cBhvr>
                                        <p:cTn id="53" dur="1" fill="hold">
                                          <p:stCondLst>
                                            <p:cond delay="0"/>
                                          </p:stCondLst>
                                        </p:cTn>
                                        <p:tgtEl>
                                          <p:spTgt spid="2"/>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34" presetClass="entr" presetSubtype="0" fill="hold" nodeType="clickEffect">
                                  <p:stCondLst>
                                    <p:cond delay="0"/>
                                  </p:stCondLst>
                                  <p:childTnLst>
                                    <p:set>
                                      <p:cBhvr>
                                        <p:cTn id="57" dur="1" fill="hold">
                                          <p:stCondLst>
                                            <p:cond delay="0"/>
                                          </p:stCondLst>
                                        </p:cTn>
                                        <p:tgtEl>
                                          <p:spTgt spid="34837"/>
                                        </p:tgtEl>
                                        <p:attrNameLst>
                                          <p:attrName>style.visibility</p:attrName>
                                        </p:attrNameLst>
                                      </p:cBhvr>
                                      <p:to>
                                        <p:strVal val="visible"/>
                                      </p:to>
                                    </p:set>
                                    <p:anim from="(-#ppt_w/2)" to="(#ppt_x)" calcmode="lin" valueType="num">
                                      <p:cBhvr>
                                        <p:cTn id="58" dur="600" fill="hold">
                                          <p:stCondLst>
                                            <p:cond delay="0"/>
                                          </p:stCondLst>
                                        </p:cTn>
                                        <p:tgtEl>
                                          <p:spTgt spid="34837"/>
                                        </p:tgtEl>
                                        <p:attrNameLst>
                                          <p:attrName>ppt_x</p:attrName>
                                        </p:attrNameLst>
                                      </p:cBhvr>
                                    </p:anim>
                                    <p:anim from="0" to="-1.0" calcmode="lin" valueType="num">
                                      <p:cBhvr>
                                        <p:cTn id="59" dur="200" decel="50000" autoRev="1" fill="hold">
                                          <p:stCondLst>
                                            <p:cond delay="600"/>
                                          </p:stCondLst>
                                        </p:cTn>
                                        <p:tgtEl>
                                          <p:spTgt spid="34837"/>
                                        </p:tgtEl>
                                        <p:attrNameLst>
                                          <p:attrName>xshear</p:attrName>
                                        </p:attrNameLst>
                                      </p:cBhvr>
                                    </p:anim>
                                    <p:animScale>
                                      <p:cBhvr>
                                        <p:cTn id="60" dur="200" decel="100000" autoRev="1" fill="hold">
                                          <p:stCondLst>
                                            <p:cond delay="600"/>
                                          </p:stCondLst>
                                        </p:cTn>
                                        <p:tgtEl>
                                          <p:spTgt spid="34837"/>
                                        </p:tgtEl>
                                      </p:cBhvr>
                                      <p:from x="100000" y="100000"/>
                                      <p:to x="80000" y="100000"/>
                                    </p:animScale>
                                    <p:anim by="(#ppt_h/3+#ppt_w*0.1)" calcmode="lin" valueType="num">
                                      <p:cBhvr additive="sum">
                                        <p:cTn id="61" dur="200" decel="100000" autoRev="1" fill="hold">
                                          <p:stCondLst>
                                            <p:cond delay="600"/>
                                          </p:stCondLst>
                                        </p:cTn>
                                        <p:tgtEl>
                                          <p:spTgt spid="34837"/>
                                        </p:tgtEl>
                                        <p:attrNameLst>
                                          <p:attrName>ppt_x</p:attrName>
                                        </p:attrNameLst>
                                      </p:cBhvr>
                                    </p:anim>
                                  </p:childTnLst>
                                </p:cTn>
                              </p:par>
                              <p:par>
                                <p:cTn id="62" presetID="2" presetClass="entr" presetSubtype="8" fill="hold" nodeType="withEffect">
                                  <p:stCondLst>
                                    <p:cond delay="0"/>
                                  </p:stCondLst>
                                  <p:childTnLst>
                                    <p:set>
                                      <p:cBhvr>
                                        <p:cTn id="63" dur="1" fill="hold">
                                          <p:stCondLst>
                                            <p:cond delay="0"/>
                                          </p:stCondLst>
                                        </p:cTn>
                                        <p:tgtEl>
                                          <p:spTgt spid="34839"/>
                                        </p:tgtEl>
                                        <p:attrNameLst>
                                          <p:attrName>style.visibility</p:attrName>
                                        </p:attrNameLst>
                                      </p:cBhvr>
                                      <p:to>
                                        <p:strVal val="visible"/>
                                      </p:to>
                                    </p:set>
                                    <p:anim calcmode="lin" valueType="num">
                                      <p:cBhvr additive="base">
                                        <p:cTn id="64" dur="2000" fill="hold"/>
                                        <p:tgtEl>
                                          <p:spTgt spid="34839"/>
                                        </p:tgtEl>
                                        <p:attrNameLst>
                                          <p:attrName>ppt_x</p:attrName>
                                        </p:attrNameLst>
                                      </p:cBhvr>
                                      <p:tavLst>
                                        <p:tav tm="0">
                                          <p:val>
                                            <p:strVal val="0-#ppt_w/2"/>
                                          </p:val>
                                        </p:tav>
                                        <p:tav tm="100000">
                                          <p:val>
                                            <p:strVal val="#ppt_x"/>
                                          </p:val>
                                        </p:tav>
                                      </p:tavLst>
                                    </p:anim>
                                    <p:anim calcmode="lin" valueType="num">
                                      <p:cBhvr additive="base">
                                        <p:cTn id="65" dur="2000" fill="hold"/>
                                        <p:tgtEl>
                                          <p:spTgt spid="34839"/>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37" presetClass="entr" presetSubtype="0" fill="hold" nodeType="clickEffect">
                                  <p:stCondLst>
                                    <p:cond delay="0"/>
                                  </p:stCondLst>
                                  <p:childTnLst>
                                    <p:set>
                                      <p:cBhvr>
                                        <p:cTn id="69" dur="1" fill="hold">
                                          <p:stCondLst>
                                            <p:cond delay="0"/>
                                          </p:stCondLst>
                                        </p:cTn>
                                        <p:tgtEl>
                                          <p:spTgt spid="34838"/>
                                        </p:tgtEl>
                                        <p:attrNameLst>
                                          <p:attrName>style.visibility</p:attrName>
                                        </p:attrNameLst>
                                      </p:cBhvr>
                                      <p:to>
                                        <p:strVal val="visible"/>
                                      </p:to>
                                    </p:set>
                                    <p:animEffect transition="in" filter="fade">
                                      <p:cBhvr>
                                        <p:cTn id="70" dur="1000"/>
                                        <p:tgtEl>
                                          <p:spTgt spid="34838"/>
                                        </p:tgtEl>
                                      </p:cBhvr>
                                    </p:animEffect>
                                    <p:anim calcmode="lin" valueType="num">
                                      <p:cBhvr>
                                        <p:cTn id="71" dur="1000" fill="hold"/>
                                        <p:tgtEl>
                                          <p:spTgt spid="34838"/>
                                        </p:tgtEl>
                                        <p:attrNameLst>
                                          <p:attrName>ppt_x</p:attrName>
                                        </p:attrNameLst>
                                      </p:cBhvr>
                                      <p:tavLst>
                                        <p:tav tm="0">
                                          <p:val>
                                            <p:strVal val="#ppt_x"/>
                                          </p:val>
                                        </p:tav>
                                        <p:tav tm="100000">
                                          <p:val>
                                            <p:strVal val="#ppt_x"/>
                                          </p:val>
                                        </p:tav>
                                      </p:tavLst>
                                    </p:anim>
                                    <p:anim calcmode="lin" valueType="num">
                                      <p:cBhvr>
                                        <p:cTn id="72" dur="900" decel="100000" fill="hold"/>
                                        <p:tgtEl>
                                          <p:spTgt spid="34838"/>
                                        </p:tgtEl>
                                        <p:attrNameLst>
                                          <p:attrName>ppt_y</p:attrName>
                                        </p:attrNameLst>
                                      </p:cBhvr>
                                      <p:tavLst>
                                        <p:tav tm="0">
                                          <p:val>
                                            <p:strVal val="#ppt_y+1"/>
                                          </p:val>
                                        </p:tav>
                                        <p:tav tm="100000">
                                          <p:val>
                                            <p:strVal val="#ppt_y-.03"/>
                                          </p:val>
                                        </p:tav>
                                      </p:tavLst>
                                    </p:anim>
                                    <p:anim calcmode="lin" valueType="num">
                                      <p:cBhvr>
                                        <p:cTn id="73" dur="100" accel="100000" fill="hold">
                                          <p:stCondLst>
                                            <p:cond delay="900"/>
                                          </p:stCondLst>
                                        </p:cTn>
                                        <p:tgtEl>
                                          <p:spTgt spid="3483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autoUpdateAnimBg="0"/>
      <p:bldP spid="34826" grpId="0" autoUpdateAnimBg="0"/>
      <p:bldP spid="34828" grpId="0" animBg="1"/>
      <p:bldP spid="34839" grpId="0" animBg="1"/>
      <p:bldP spid="3484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日期占位符 1">
            <a:extLst>
              <a:ext uri="{FF2B5EF4-FFF2-40B4-BE49-F238E27FC236}">
                <a16:creationId xmlns:a16="http://schemas.microsoft.com/office/drawing/2014/main" id="{DF8BE1AF-C580-9478-84A5-6A45F8C6B2E7}"/>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A89C9B7-38C7-40E4-9676-EBFA4BF70C20}" type="datetime1">
              <a:rPr kumimoji="0" lang="zh-CN" altLang="en-US"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rPr>
              <a:pPr marL="0" marR="0" lvl="0" indent="0" algn="l" defTabSz="914400" rtl="0" eaLnBrk="0" fontAlgn="base" latinLnBrk="0" hangingPunct="0">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44" name="页脚占位符 2">
            <a:extLst>
              <a:ext uri="{FF2B5EF4-FFF2-40B4-BE49-F238E27FC236}">
                <a16:creationId xmlns:a16="http://schemas.microsoft.com/office/drawing/2014/main" id="{0ABB042A-02FC-67CB-0747-CFF83EFE4478}"/>
              </a:ext>
            </a:extLst>
          </p:cNvPr>
          <p:cNvSpPr>
            <a:spLocks noGrp="1"/>
          </p:cNvSpPr>
          <p:nvPr>
            <p:ph type="ftr" sz="quarter" idx="11"/>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ctr" defTabSz="457200" rtl="0" eaLnBrk="1" latinLnBrk="0" hangingPunct="1">
              <a:defRPr sz="14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t>频率分析法--稳定裕度(Stability margin)</a:t>
            </a:r>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308228" name="灯片编号占位符 3">
            <a:extLst>
              <a:ext uri="{FF2B5EF4-FFF2-40B4-BE49-F238E27FC236}">
                <a16:creationId xmlns:a16="http://schemas.microsoft.com/office/drawing/2014/main" id="{337CEBF9-A9CC-EBA6-C95F-F715800AAAEA}"/>
              </a:ext>
            </a:extLst>
          </p:cNvPr>
          <p:cNvSpPr>
            <a:spLocks noGrp="1" noChangeArrowheads="1"/>
          </p:cNvSpPr>
          <p:nvPr>
            <p:ph type="sldNum" sz="quarter" idx="12"/>
          </p:nvPr>
        </p:nvSpPr>
        <p:spPr bwMode="auto">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457200" rtl="0" eaLnBrk="1" latinLnBrk="0" hangingPunct="1">
              <a:defRPr sz="2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AC44659-CAC2-4ED8-9169-08D0B5DA72D8}" type="slidenum">
              <a:rPr lang="en-US" altLang="zh-CN" smtClean="0"/>
              <a:pPr marL="0" marR="0" lvl="0" indent="0" algn="r" defTabSz="914400" rtl="0" eaLnBrk="0" fontAlgn="base" latinLnBrk="0" hangingPunct="0">
                <a:lnSpc>
                  <a:spcPct val="100000"/>
                </a:lnSpc>
                <a:spcBef>
                  <a:spcPct val="0"/>
                </a:spcBef>
                <a:spcAft>
                  <a:spcPct val="0"/>
                </a:spcAft>
                <a:buClrTx/>
                <a:buSzTx/>
                <a:buFontTx/>
                <a:buNone/>
                <a:tabLst/>
                <a:defRPr/>
              </a:pPr>
              <a:t>43</a:t>
            </a:fld>
            <a:endParaRPr kumimoji="0" lang="en-US" altLang="zh-CN" sz="2000" b="0" i="0" u="none" strike="noStrike" kern="1200" cap="none" spc="0" normalizeH="0" baseline="0" noProof="0">
              <a:ln>
                <a:noFill/>
              </a:ln>
              <a:solidFill>
                <a:srgbClr val="2A3D7A"/>
              </a:solidFill>
              <a:effectLst/>
              <a:uLnTx/>
              <a:uFillTx/>
              <a:latin typeface="Comic Sans MS" panose="030F0702030302020204" pitchFamily="66" charset="0"/>
              <a:ea typeface="宋体" panose="02010600030101010101" pitchFamily="2" charset="-122"/>
              <a:cs typeface="+mn-cs"/>
            </a:endParaRPr>
          </a:p>
        </p:txBody>
      </p:sp>
      <p:sp>
        <p:nvSpPr>
          <p:cNvPr id="308229" name="Rectangle 2">
            <a:extLst>
              <a:ext uri="{FF2B5EF4-FFF2-40B4-BE49-F238E27FC236}">
                <a16:creationId xmlns:a16="http://schemas.microsoft.com/office/drawing/2014/main" id="{7CA47733-E294-C377-384A-FFF6C0EA6207}"/>
              </a:ext>
            </a:extLst>
          </p:cNvPr>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8230" name="Rectangle 3">
            <a:extLst>
              <a:ext uri="{FF2B5EF4-FFF2-40B4-BE49-F238E27FC236}">
                <a16:creationId xmlns:a16="http://schemas.microsoft.com/office/drawing/2014/main" id="{E4E022D1-0E87-ACCD-6247-192F27E0494A}"/>
              </a:ext>
            </a:extLst>
          </p:cNvPr>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8231" name="Rectangle 4">
            <a:extLst>
              <a:ext uri="{FF2B5EF4-FFF2-40B4-BE49-F238E27FC236}">
                <a16:creationId xmlns:a16="http://schemas.microsoft.com/office/drawing/2014/main" id="{6AF7C4B5-7B0F-D8BA-3833-532674A39A96}"/>
              </a:ext>
            </a:extLst>
          </p:cNvPr>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8232" name="Rectangle 5">
            <a:extLst>
              <a:ext uri="{FF2B5EF4-FFF2-40B4-BE49-F238E27FC236}">
                <a16:creationId xmlns:a16="http://schemas.microsoft.com/office/drawing/2014/main" id="{961CE139-EEC0-F065-9D49-A50BE6D22B21}"/>
              </a:ext>
            </a:extLst>
          </p:cNvPr>
          <p:cNvSpPr>
            <a:spLocks noChangeArrowheads="1"/>
          </p:cNvSpPr>
          <p:nvPr/>
        </p:nvSpPr>
        <p:spPr bwMode="auto">
          <a:xfrm>
            <a:off x="4618038" y="4359275"/>
            <a:ext cx="3738562" cy="461963"/>
          </a:xfrm>
          <a:prstGeom prst="rect">
            <a:avLst/>
          </a:prstGeom>
          <a:solidFill>
            <a:srgbClr val="E0F2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2A3D7A"/>
                </a:solidFill>
                <a:effectLst/>
                <a:uLnTx/>
                <a:uFillTx/>
                <a:latin typeface="Arial" panose="020B0604020202020204" pitchFamily="34" charset="0"/>
                <a:ea typeface="宋体" panose="02010600030101010101" pitchFamily="2" charset="-122"/>
                <a:cs typeface="+mn-cs"/>
              </a:rPr>
              <a:t>某个</a:t>
            </a:r>
            <a:r>
              <a:rPr kumimoji="0" lang="en-GB" altLang="zh-CN" sz="2400" b="0" i="0" u="none" strike="noStrike" kern="1200" cap="none" spc="0" normalizeH="0" baseline="0" noProof="0">
                <a:ln>
                  <a:noFill/>
                </a:ln>
                <a:solidFill>
                  <a:srgbClr val="2A3D7A"/>
                </a:solidFill>
                <a:effectLst/>
                <a:uLnTx/>
                <a:uFillTx/>
                <a:latin typeface="Comic Sans MS" panose="030F0702030302020204" pitchFamily="66" charset="0"/>
                <a:ea typeface="宋体" panose="02010600030101010101" pitchFamily="2" charset="-122"/>
                <a:cs typeface="+mn-cs"/>
              </a:rPr>
              <a:t>I</a:t>
            </a:r>
            <a:r>
              <a:rPr kumimoji="0" lang="zh-CN" altLang="zh-CN" sz="2400" b="0" i="0" u="none" strike="noStrike" kern="1200" cap="none" spc="0" normalizeH="0" baseline="0" noProof="0">
                <a:ln>
                  <a:noFill/>
                </a:ln>
                <a:solidFill>
                  <a:srgbClr val="2A3D7A"/>
                </a:solidFill>
                <a:effectLst/>
                <a:uLnTx/>
                <a:uFillTx/>
                <a:latin typeface="Arial" panose="020B0604020202020204" pitchFamily="34" charset="0"/>
                <a:ea typeface="宋体" panose="02010600030101010101" pitchFamily="2" charset="-122"/>
                <a:cs typeface="+mn-cs"/>
              </a:rPr>
              <a:t>型系统对数幅值曲线</a:t>
            </a:r>
          </a:p>
        </p:txBody>
      </p:sp>
      <p:graphicFrame>
        <p:nvGraphicFramePr>
          <p:cNvPr id="35846" name="Object 6">
            <a:extLst>
              <a:ext uri="{FF2B5EF4-FFF2-40B4-BE49-F238E27FC236}">
                <a16:creationId xmlns:a16="http://schemas.microsoft.com/office/drawing/2014/main" id="{0BC0DE98-8FD7-D217-2237-61A1CFFC59C4}"/>
              </a:ext>
            </a:extLst>
          </p:cNvPr>
          <p:cNvGraphicFramePr>
            <a:graphicFrameLocks noChangeAspect="1"/>
          </p:cNvGraphicFramePr>
          <p:nvPr/>
        </p:nvGraphicFramePr>
        <p:xfrm>
          <a:off x="1177925" y="652463"/>
          <a:ext cx="1976438" cy="801687"/>
        </p:xfrm>
        <a:graphic>
          <a:graphicData uri="http://schemas.openxmlformats.org/presentationml/2006/ole">
            <mc:AlternateContent xmlns:mc="http://schemas.openxmlformats.org/markup-compatibility/2006">
              <mc:Choice xmlns:v="urn:schemas-microsoft-com:vml" Requires="v">
                <p:oleObj r:id="rId2" imgW="1016441" imgH="419282" progId="Equation.3">
                  <p:embed/>
                </p:oleObj>
              </mc:Choice>
              <mc:Fallback>
                <p:oleObj r:id="rId2" imgW="1016441" imgH="419282" progId="Equation.3">
                  <p:embed/>
                  <p:pic>
                    <p:nvPicPr>
                      <p:cNvPr id="35846" name="Object 6">
                        <a:extLst>
                          <a:ext uri="{FF2B5EF4-FFF2-40B4-BE49-F238E27FC236}">
                            <a16:creationId xmlns:a16="http://schemas.microsoft.com/office/drawing/2014/main" id="{0BC0DE98-8FD7-D217-2237-61A1CFFC5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925" y="652463"/>
                        <a:ext cx="1976438"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7" name="Rectangle 7">
            <a:extLst>
              <a:ext uri="{FF2B5EF4-FFF2-40B4-BE49-F238E27FC236}">
                <a16:creationId xmlns:a16="http://schemas.microsoft.com/office/drawing/2014/main" id="{1B35CCCD-9E5B-7421-5DEA-19C33B330417}"/>
              </a:ext>
            </a:extLst>
          </p:cNvPr>
          <p:cNvSpPr>
            <a:spLocks noChangeArrowheads="1"/>
          </p:cNvSpPr>
          <p:nvPr/>
        </p:nvSpPr>
        <p:spPr bwMode="auto">
          <a:xfrm>
            <a:off x="385763" y="1449388"/>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转</a:t>
            </a:r>
            <a:r>
              <a:rPr kumimoji="0" lang="zh-CN" altLang="en-US"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折</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频率为   </a:t>
            </a:r>
            <a:r>
              <a:rPr kumimoji="0" lang="en-GB"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斜率为</a:t>
            </a:r>
          </a:p>
        </p:txBody>
      </p:sp>
      <p:graphicFrame>
        <p:nvGraphicFramePr>
          <p:cNvPr id="35848" name="Object 8">
            <a:extLst>
              <a:ext uri="{FF2B5EF4-FFF2-40B4-BE49-F238E27FC236}">
                <a16:creationId xmlns:a16="http://schemas.microsoft.com/office/drawing/2014/main" id="{FA5A62A1-C9B7-C135-628C-145CE407D71F}"/>
              </a:ext>
            </a:extLst>
          </p:cNvPr>
          <p:cNvGraphicFramePr>
            <a:graphicFrameLocks noChangeAspect="1"/>
          </p:cNvGraphicFramePr>
          <p:nvPr/>
        </p:nvGraphicFramePr>
        <p:xfrm>
          <a:off x="1976438" y="1476375"/>
          <a:ext cx="371475" cy="400050"/>
        </p:xfrm>
        <a:graphic>
          <a:graphicData uri="http://schemas.openxmlformats.org/presentationml/2006/ole">
            <mc:AlternateContent xmlns:mc="http://schemas.openxmlformats.org/markup-compatibility/2006">
              <mc:Choice xmlns:v="urn:schemas-microsoft-com:vml" Requires="v">
                <p:oleObj r:id="rId4" imgW="203288" imgH="215994" progId="Equation.3">
                  <p:embed/>
                </p:oleObj>
              </mc:Choice>
              <mc:Fallback>
                <p:oleObj r:id="rId4" imgW="203288" imgH="215994" progId="Equation.3">
                  <p:embed/>
                  <p:pic>
                    <p:nvPicPr>
                      <p:cNvPr id="35848" name="Object 8">
                        <a:extLst>
                          <a:ext uri="{FF2B5EF4-FFF2-40B4-BE49-F238E27FC236}">
                            <a16:creationId xmlns:a16="http://schemas.microsoft.com/office/drawing/2014/main" id="{FA5A62A1-C9B7-C135-628C-145CE407D7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6438" y="1476375"/>
                        <a:ext cx="371475" cy="400050"/>
                      </a:xfrm>
                      <a:prstGeom prst="rect">
                        <a:avLst/>
                      </a:prstGeom>
                      <a:noFill/>
                      <a:ln>
                        <a:noFill/>
                      </a:ln>
                      <a:extLst>
                        <a:ext uri="{909E8E84-426E-40DD-AFC4-6F175D3DCCD1}">
                          <a14:hiddenFill xmlns:a14="http://schemas.microsoft.com/office/drawing/2010/main">
                            <a:solidFill>
                              <a:srgbClr val="CCFFCC">
                                <a:alpha val="36862"/>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9" name="Object 9">
            <a:extLst>
              <a:ext uri="{FF2B5EF4-FFF2-40B4-BE49-F238E27FC236}">
                <a16:creationId xmlns:a16="http://schemas.microsoft.com/office/drawing/2014/main" id="{5C883196-4047-15B0-8C16-62570C38C012}"/>
              </a:ext>
            </a:extLst>
          </p:cNvPr>
          <p:cNvGraphicFramePr>
            <a:graphicFrameLocks noChangeAspect="1"/>
          </p:cNvGraphicFramePr>
          <p:nvPr/>
        </p:nvGraphicFramePr>
        <p:xfrm>
          <a:off x="476250" y="1943100"/>
          <a:ext cx="1530350" cy="382588"/>
        </p:xfrm>
        <a:graphic>
          <a:graphicData uri="http://schemas.openxmlformats.org/presentationml/2006/ole">
            <mc:AlternateContent xmlns:mc="http://schemas.openxmlformats.org/markup-compatibility/2006">
              <mc:Choice xmlns:v="urn:schemas-microsoft-com:vml" Requires="v">
                <p:oleObj r:id="rId6" imgW="787742" imgH="177877" progId="Equation.3">
                  <p:embed/>
                </p:oleObj>
              </mc:Choice>
              <mc:Fallback>
                <p:oleObj r:id="rId6" imgW="787742" imgH="177877" progId="Equation.3">
                  <p:embed/>
                  <p:pic>
                    <p:nvPicPr>
                      <p:cNvPr id="35849" name="Object 9">
                        <a:extLst>
                          <a:ext uri="{FF2B5EF4-FFF2-40B4-BE49-F238E27FC236}">
                            <a16:creationId xmlns:a16="http://schemas.microsoft.com/office/drawing/2014/main" id="{5C883196-4047-15B0-8C16-62570C38C0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250" y="1943100"/>
                        <a:ext cx="1530350" cy="382588"/>
                      </a:xfrm>
                      <a:prstGeom prst="rect">
                        <a:avLst/>
                      </a:prstGeom>
                      <a:noFill/>
                      <a:ln>
                        <a:noFill/>
                      </a:ln>
                      <a:extLst>
                        <a:ext uri="{909E8E84-426E-40DD-AFC4-6F175D3DCCD1}">
                          <a14:hiddenFill xmlns:a14="http://schemas.microsoft.com/office/drawing/2010/main">
                            <a:solidFill>
                              <a:srgbClr val="CCFFCC">
                                <a:alpha val="36862"/>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0" name="Rectangle 10">
            <a:extLst>
              <a:ext uri="{FF2B5EF4-FFF2-40B4-BE49-F238E27FC236}">
                <a16:creationId xmlns:a16="http://schemas.microsoft.com/office/drawing/2014/main" id="{FB3DC81D-E142-ADED-6386-412BF84736A1}"/>
              </a:ext>
            </a:extLst>
          </p:cNvPr>
          <p:cNvSpPr>
            <a:spLocks noChangeArrowheads="1"/>
          </p:cNvSpPr>
          <p:nvPr/>
        </p:nvSpPr>
        <p:spPr bwMode="auto">
          <a:xfrm>
            <a:off x="431800" y="2303463"/>
            <a:ext cx="31861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或其延长线</a:t>
            </a:r>
            <a:r>
              <a:rPr kumimoji="0" lang="en-GB"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与</a:t>
            </a:r>
            <a:r>
              <a:rPr kumimoji="0" lang="en-GB"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0</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分贝线的交点为</a:t>
            </a:r>
          </a:p>
        </p:txBody>
      </p:sp>
      <p:graphicFrame>
        <p:nvGraphicFramePr>
          <p:cNvPr id="35851" name="Object 11">
            <a:extLst>
              <a:ext uri="{FF2B5EF4-FFF2-40B4-BE49-F238E27FC236}">
                <a16:creationId xmlns:a16="http://schemas.microsoft.com/office/drawing/2014/main" id="{A48445AB-2696-F2E6-98B1-671F039F5E8E}"/>
              </a:ext>
            </a:extLst>
          </p:cNvPr>
          <p:cNvGraphicFramePr>
            <a:graphicFrameLocks noChangeAspect="1"/>
          </p:cNvGraphicFramePr>
          <p:nvPr/>
        </p:nvGraphicFramePr>
        <p:xfrm>
          <a:off x="2097088" y="2708275"/>
          <a:ext cx="352425" cy="419100"/>
        </p:xfrm>
        <a:graphic>
          <a:graphicData uri="http://schemas.openxmlformats.org/presentationml/2006/ole">
            <mc:AlternateContent xmlns:mc="http://schemas.openxmlformats.org/markup-compatibility/2006">
              <mc:Choice xmlns:v="urn:schemas-microsoft-com:vml" Requires="v">
                <p:oleObj r:id="rId8" imgW="190748" imgH="228898" progId="Equation.3">
                  <p:embed/>
                </p:oleObj>
              </mc:Choice>
              <mc:Fallback>
                <p:oleObj r:id="rId8" imgW="190748" imgH="228898" progId="Equation.3">
                  <p:embed/>
                  <p:pic>
                    <p:nvPicPr>
                      <p:cNvPr id="35851" name="Object 11">
                        <a:extLst>
                          <a:ext uri="{FF2B5EF4-FFF2-40B4-BE49-F238E27FC236}">
                            <a16:creationId xmlns:a16="http://schemas.microsoft.com/office/drawing/2014/main" id="{A48445AB-2696-F2E6-98B1-671F039F5E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7088" y="2708275"/>
                        <a:ext cx="352425" cy="419100"/>
                      </a:xfrm>
                      <a:prstGeom prst="rect">
                        <a:avLst/>
                      </a:prstGeom>
                      <a:noFill/>
                      <a:ln>
                        <a:noFill/>
                      </a:ln>
                      <a:extLst>
                        <a:ext uri="{909E8E84-426E-40DD-AFC4-6F175D3DCCD1}">
                          <a14:hiddenFill xmlns:a14="http://schemas.microsoft.com/office/drawing/2010/main">
                            <a:solidFill>
                              <a:srgbClr val="CCFFCC">
                                <a:alpha val="36862"/>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239" name="Rectangle 12">
            <a:extLst>
              <a:ext uri="{FF2B5EF4-FFF2-40B4-BE49-F238E27FC236}">
                <a16:creationId xmlns:a16="http://schemas.microsoft.com/office/drawing/2014/main" id="{36D614A9-B628-2D68-B3C1-3E64E9D9143B}"/>
              </a:ext>
            </a:extLst>
          </p:cNvPr>
          <p:cNvSpPr>
            <a:spLocks noChangeArrowheads="1"/>
          </p:cNvSpPr>
          <p:nvPr/>
        </p:nvSpPr>
        <p:spPr bwMode="auto">
          <a:xfrm>
            <a:off x="1989138" y="4059238"/>
            <a:ext cx="269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rPr>
              <a:t> </a:t>
            </a:r>
          </a:p>
        </p:txBody>
      </p:sp>
      <p:sp>
        <p:nvSpPr>
          <p:cNvPr id="35853" name="Rectangle 13">
            <a:extLst>
              <a:ext uri="{FF2B5EF4-FFF2-40B4-BE49-F238E27FC236}">
                <a16:creationId xmlns:a16="http://schemas.microsoft.com/office/drawing/2014/main" id="{B7C72B02-BDAD-5317-7707-94A07705FEF1}"/>
              </a:ext>
            </a:extLst>
          </p:cNvPr>
          <p:cNvSpPr>
            <a:spLocks noChangeArrowheads="1"/>
          </p:cNvSpPr>
          <p:nvPr/>
        </p:nvSpPr>
        <p:spPr bwMode="auto">
          <a:xfrm>
            <a:off x="2141538" y="189865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rPr>
              <a:t>的直线</a:t>
            </a:r>
          </a:p>
        </p:txBody>
      </p:sp>
      <p:sp>
        <p:nvSpPr>
          <p:cNvPr id="308241" name="Rectangle 14">
            <a:extLst>
              <a:ext uri="{FF2B5EF4-FFF2-40B4-BE49-F238E27FC236}">
                <a16:creationId xmlns:a16="http://schemas.microsoft.com/office/drawing/2014/main" id="{CA77BC90-8D34-9A47-83BB-A6E8C8EB159E}"/>
              </a:ext>
            </a:extLst>
          </p:cNvPr>
          <p:cNvSpPr>
            <a:spLocks noChangeArrowheads="1"/>
          </p:cNvSpPr>
          <p:nvPr/>
        </p:nvSpPr>
        <p:spPr bwMode="auto">
          <a:xfrm>
            <a:off x="0" y="576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graphicFrame>
        <p:nvGraphicFramePr>
          <p:cNvPr id="35855" name="Object 15">
            <a:extLst>
              <a:ext uri="{FF2B5EF4-FFF2-40B4-BE49-F238E27FC236}">
                <a16:creationId xmlns:a16="http://schemas.microsoft.com/office/drawing/2014/main" id="{A25606D6-173D-230E-905D-F22C541A9220}"/>
              </a:ext>
            </a:extLst>
          </p:cNvPr>
          <p:cNvGraphicFramePr>
            <a:graphicFrameLocks noChangeAspect="1"/>
          </p:cNvGraphicFramePr>
          <p:nvPr/>
        </p:nvGraphicFramePr>
        <p:xfrm>
          <a:off x="874713" y="4100513"/>
          <a:ext cx="1263650" cy="849312"/>
        </p:xfrm>
        <a:graphic>
          <a:graphicData uri="http://schemas.openxmlformats.org/presentationml/2006/ole">
            <mc:AlternateContent xmlns:mc="http://schemas.openxmlformats.org/markup-compatibility/2006">
              <mc:Choice xmlns:v="urn:schemas-microsoft-com:vml" Requires="v">
                <p:oleObj r:id="rId10" imgW="533632" imgH="393871" progId="Equation.3">
                  <p:embed/>
                </p:oleObj>
              </mc:Choice>
              <mc:Fallback>
                <p:oleObj r:id="rId10" imgW="533632" imgH="393871" progId="Equation.3">
                  <p:embed/>
                  <p:pic>
                    <p:nvPicPr>
                      <p:cNvPr id="35855" name="Object 15">
                        <a:extLst>
                          <a:ext uri="{FF2B5EF4-FFF2-40B4-BE49-F238E27FC236}">
                            <a16:creationId xmlns:a16="http://schemas.microsoft.com/office/drawing/2014/main" id="{A25606D6-173D-230E-905D-F22C541A922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4713" y="4100513"/>
                        <a:ext cx="126365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6" name="Object 16">
            <a:extLst>
              <a:ext uri="{FF2B5EF4-FFF2-40B4-BE49-F238E27FC236}">
                <a16:creationId xmlns:a16="http://schemas.microsoft.com/office/drawing/2014/main" id="{684354B9-7E4F-ADE2-F9DD-45243985AD2B}"/>
              </a:ext>
            </a:extLst>
          </p:cNvPr>
          <p:cNvGraphicFramePr>
            <a:graphicFrameLocks noChangeAspect="1"/>
          </p:cNvGraphicFramePr>
          <p:nvPr/>
        </p:nvGraphicFramePr>
        <p:xfrm>
          <a:off x="6302375" y="5349875"/>
          <a:ext cx="1555750" cy="917575"/>
        </p:xfrm>
        <a:graphic>
          <a:graphicData uri="http://schemas.openxmlformats.org/presentationml/2006/ole">
            <mc:AlternateContent xmlns:mc="http://schemas.openxmlformats.org/markup-compatibility/2006">
              <mc:Choice xmlns:v="urn:schemas-microsoft-com:vml" Requires="v">
                <p:oleObj name="公式" r:id="rId12" imgW="634725" imgH="444307" progId="Equation.3">
                  <p:embed/>
                </p:oleObj>
              </mc:Choice>
              <mc:Fallback>
                <p:oleObj name="公式" r:id="rId12" imgW="634725" imgH="444307" progId="Equation.3">
                  <p:embed/>
                  <p:pic>
                    <p:nvPicPr>
                      <p:cNvPr id="35856" name="Object 16">
                        <a:extLst>
                          <a:ext uri="{FF2B5EF4-FFF2-40B4-BE49-F238E27FC236}">
                            <a16:creationId xmlns:a16="http://schemas.microsoft.com/office/drawing/2014/main" id="{684354B9-7E4F-ADE2-F9DD-45243985AD2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02375" y="5349875"/>
                        <a:ext cx="155575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7" name="Object 17">
            <a:extLst>
              <a:ext uri="{FF2B5EF4-FFF2-40B4-BE49-F238E27FC236}">
                <a16:creationId xmlns:a16="http://schemas.microsoft.com/office/drawing/2014/main" id="{AE30023B-E9E2-6591-A751-807F22089E05}"/>
              </a:ext>
            </a:extLst>
          </p:cNvPr>
          <p:cNvGraphicFramePr>
            <a:graphicFrameLocks noChangeAspect="1"/>
          </p:cNvGraphicFramePr>
          <p:nvPr/>
        </p:nvGraphicFramePr>
        <p:xfrm>
          <a:off x="869950" y="3667125"/>
          <a:ext cx="1846263" cy="517525"/>
        </p:xfrm>
        <a:graphic>
          <a:graphicData uri="http://schemas.openxmlformats.org/presentationml/2006/ole">
            <mc:AlternateContent xmlns:mc="http://schemas.openxmlformats.org/markup-compatibility/2006">
              <mc:Choice xmlns:v="urn:schemas-microsoft-com:vml" Requires="v">
                <p:oleObj r:id="rId14" imgW="812800" imgH="228600" progId="Equation.3">
                  <p:embed/>
                </p:oleObj>
              </mc:Choice>
              <mc:Fallback>
                <p:oleObj r:id="rId14" imgW="812800" imgH="228600" progId="Equation.3">
                  <p:embed/>
                  <p:pic>
                    <p:nvPicPr>
                      <p:cNvPr id="35857" name="Object 17">
                        <a:extLst>
                          <a:ext uri="{FF2B5EF4-FFF2-40B4-BE49-F238E27FC236}">
                            <a16:creationId xmlns:a16="http://schemas.microsoft.com/office/drawing/2014/main" id="{AE30023B-E9E2-6591-A751-807F22089E0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9950" y="3667125"/>
                        <a:ext cx="18462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8" name="Rectangle 18">
            <a:extLst>
              <a:ext uri="{FF2B5EF4-FFF2-40B4-BE49-F238E27FC236}">
                <a16:creationId xmlns:a16="http://schemas.microsoft.com/office/drawing/2014/main" id="{02A5C6CA-B089-4B32-C236-396BB1139336}"/>
              </a:ext>
            </a:extLst>
          </p:cNvPr>
          <p:cNvSpPr>
            <a:spLocks noChangeArrowheads="1"/>
          </p:cNvSpPr>
          <p:nvPr/>
        </p:nvSpPr>
        <p:spPr bwMode="auto">
          <a:xfrm>
            <a:off x="417513" y="313690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由此得到：</a:t>
            </a:r>
            <a:endParaRPr kumimoji="0" lang="en-GB"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p:txBody>
      </p:sp>
      <p:graphicFrame>
        <p:nvGraphicFramePr>
          <p:cNvPr id="35859" name="Object 19">
            <a:extLst>
              <a:ext uri="{FF2B5EF4-FFF2-40B4-BE49-F238E27FC236}">
                <a16:creationId xmlns:a16="http://schemas.microsoft.com/office/drawing/2014/main" id="{49F79502-4DB4-5394-E872-E7CE73FC535B}"/>
              </a:ext>
            </a:extLst>
          </p:cNvPr>
          <p:cNvGraphicFramePr>
            <a:graphicFrameLocks noChangeAspect="1"/>
          </p:cNvGraphicFramePr>
          <p:nvPr/>
        </p:nvGraphicFramePr>
        <p:xfrm>
          <a:off x="2887663" y="5322888"/>
          <a:ext cx="2308225" cy="936625"/>
        </p:xfrm>
        <a:graphic>
          <a:graphicData uri="http://schemas.openxmlformats.org/presentationml/2006/ole">
            <mc:AlternateContent xmlns:mc="http://schemas.openxmlformats.org/markup-compatibility/2006">
              <mc:Choice xmlns:v="urn:schemas-microsoft-com:vml" Requires="v">
                <p:oleObj name="公式" r:id="rId16" imgW="965200" imgH="393700" progId="Equation.3">
                  <p:embed/>
                </p:oleObj>
              </mc:Choice>
              <mc:Fallback>
                <p:oleObj name="公式" r:id="rId16" imgW="965200" imgH="393700" progId="Equation.3">
                  <p:embed/>
                  <p:pic>
                    <p:nvPicPr>
                      <p:cNvPr id="35859" name="Object 19">
                        <a:extLst>
                          <a:ext uri="{FF2B5EF4-FFF2-40B4-BE49-F238E27FC236}">
                            <a16:creationId xmlns:a16="http://schemas.microsoft.com/office/drawing/2014/main" id="{49F79502-4DB4-5394-E872-E7CE73FC535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87663" y="5322888"/>
                        <a:ext cx="23082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60" name="Object 20">
            <a:extLst>
              <a:ext uri="{FF2B5EF4-FFF2-40B4-BE49-F238E27FC236}">
                <a16:creationId xmlns:a16="http://schemas.microsoft.com/office/drawing/2014/main" id="{8BD00902-A98A-7B79-C2B2-B76A7B35C471}"/>
              </a:ext>
            </a:extLst>
          </p:cNvPr>
          <p:cNvGraphicFramePr>
            <a:graphicFrameLocks noChangeAspect="1"/>
          </p:cNvGraphicFramePr>
          <p:nvPr/>
        </p:nvGraphicFramePr>
        <p:xfrm>
          <a:off x="773113" y="5329238"/>
          <a:ext cx="1790700" cy="1058862"/>
        </p:xfrm>
        <a:graphic>
          <a:graphicData uri="http://schemas.openxmlformats.org/presentationml/2006/ole">
            <mc:AlternateContent xmlns:mc="http://schemas.openxmlformats.org/markup-compatibility/2006">
              <mc:Choice xmlns:v="urn:schemas-microsoft-com:vml" Requires="v">
                <p:oleObj name="公式" r:id="rId18" imgW="761669" imgH="507780" progId="Equation.3">
                  <p:embed/>
                </p:oleObj>
              </mc:Choice>
              <mc:Fallback>
                <p:oleObj name="公式" r:id="rId18" imgW="761669" imgH="507780" progId="Equation.3">
                  <p:embed/>
                  <p:pic>
                    <p:nvPicPr>
                      <p:cNvPr id="35860" name="Object 20">
                        <a:extLst>
                          <a:ext uri="{FF2B5EF4-FFF2-40B4-BE49-F238E27FC236}">
                            <a16:creationId xmlns:a16="http://schemas.microsoft.com/office/drawing/2014/main" id="{8BD00902-A98A-7B79-C2B2-B76A7B35C47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3113" y="5329238"/>
                        <a:ext cx="1790700"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61" name="Rectangle 21">
            <a:extLst>
              <a:ext uri="{FF2B5EF4-FFF2-40B4-BE49-F238E27FC236}">
                <a16:creationId xmlns:a16="http://schemas.microsoft.com/office/drawing/2014/main" id="{E73FABAD-31FD-D4E4-35E5-2C3AF3309D1F}"/>
              </a:ext>
            </a:extLst>
          </p:cNvPr>
          <p:cNvSpPr>
            <a:spLocks noChangeArrowheads="1"/>
          </p:cNvSpPr>
          <p:nvPr/>
        </p:nvSpPr>
        <p:spPr bwMode="auto">
          <a:xfrm>
            <a:off x="682625" y="4900613"/>
            <a:ext cx="1708150" cy="457200"/>
          </a:xfrm>
          <a:prstGeom prst="rect">
            <a:avLst/>
          </a:prstGeom>
          <a:solidFill>
            <a:srgbClr val="E0F2C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在伯德图上</a:t>
            </a:r>
            <a:endPar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p:txBody>
      </p:sp>
      <p:graphicFrame>
        <p:nvGraphicFramePr>
          <p:cNvPr id="35862" name="Object 22">
            <a:extLst>
              <a:ext uri="{FF2B5EF4-FFF2-40B4-BE49-F238E27FC236}">
                <a16:creationId xmlns:a16="http://schemas.microsoft.com/office/drawing/2014/main" id="{D7594C56-FA61-7A89-25B1-11F10ABB2D81}"/>
              </a:ext>
            </a:extLst>
          </p:cNvPr>
          <p:cNvGraphicFramePr>
            <a:graphicFrameLocks noChangeAspect="1"/>
          </p:cNvGraphicFramePr>
          <p:nvPr/>
        </p:nvGraphicFramePr>
        <p:xfrm>
          <a:off x="2336800" y="4964113"/>
          <a:ext cx="5749925" cy="419100"/>
        </p:xfrm>
        <a:graphic>
          <a:graphicData uri="http://schemas.openxmlformats.org/presentationml/2006/ole">
            <mc:AlternateContent xmlns:mc="http://schemas.openxmlformats.org/markup-compatibility/2006">
              <mc:Choice xmlns:v="urn:schemas-microsoft-com:vml" Requires="v">
                <p:oleObj name="公式" r:id="rId20" imgW="2857500" imgH="228600" progId="Equation.3">
                  <p:embed/>
                </p:oleObj>
              </mc:Choice>
              <mc:Fallback>
                <p:oleObj name="公式" r:id="rId20" imgW="2857500" imgH="228600" progId="Equation.3">
                  <p:embed/>
                  <p:pic>
                    <p:nvPicPr>
                      <p:cNvPr id="35862" name="Object 22">
                        <a:extLst>
                          <a:ext uri="{FF2B5EF4-FFF2-40B4-BE49-F238E27FC236}">
                            <a16:creationId xmlns:a16="http://schemas.microsoft.com/office/drawing/2014/main" id="{D7594C56-FA61-7A89-25B1-11F10ABB2D8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36800" y="4964113"/>
                        <a:ext cx="5749925" cy="419100"/>
                      </a:xfrm>
                      <a:prstGeom prst="rect">
                        <a:avLst/>
                      </a:prstGeom>
                      <a:solidFill>
                        <a:srgbClr val="E0F2C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23">
            <a:extLst>
              <a:ext uri="{FF2B5EF4-FFF2-40B4-BE49-F238E27FC236}">
                <a16:creationId xmlns:a16="http://schemas.microsoft.com/office/drawing/2014/main" id="{A4DEE1DC-3FAB-47DA-0514-C3E0D1DB36DC}"/>
              </a:ext>
            </a:extLst>
          </p:cNvPr>
          <p:cNvGrpSpPr>
            <a:grpSpLocks/>
          </p:cNvGrpSpPr>
          <p:nvPr/>
        </p:nvGrpSpPr>
        <p:grpSpPr bwMode="auto">
          <a:xfrm>
            <a:off x="3067050" y="6176963"/>
            <a:ext cx="5453063" cy="457200"/>
            <a:chOff x="0" y="0"/>
            <a:chExt cx="3435" cy="288"/>
          </a:xfrm>
        </p:grpSpPr>
        <p:sp>
          <p:nvSpPr>
            <p:cNvPr id="308265" name="Rectangle 24">
              <a:extLst>
                <a:ext uri="{FF2B5EF4-FFF2-40B4-BE49-F238E27FC236}">
                  <a16:creationId xmlns:a16="http://schemas.microsoft.com/office/drawing/2014/main" id="{92270891-2CAE-AE4F-C7F2-8169CE15029E}"/>
                </a:ext>
              </a:extLst>
            </p:cNvPr>
            <p:cNvSpPr>
              <a:spLocks noChangeArrowheads="1"/>
            </p:cNvSpPr>
            <p:nvPr/>
          </p:nvSpPr>
          <p:spPr bwMode="auto">
            <a:xfrm>
              <a:off x="204" y="0"/>
              <a:ext cx="3231" cy="288"/>
            </a:xfrm>
            <a:prstGeom prst="rect">
              <a:avLst/>
            </a:prstGeom>
            <a:solidFill>
              <a:srgbClr val="CCFFCC">
                <a:alpha val="4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FF3300"/>
                  </a:solidFill>
                  <a:effectLst/>
                  <a:uLnTx/>
                  <a:uFillTx/>
                  <a:latin typeface="华文中宋" panose="02010600040101010101" pitchFamily="2" charset="-122"/>
                  <a:ea typeface="宋体" panose="02010600030101010101" pitchFamily="2" charset="-122"/>
                  <a:cs typeface="+mn-cs"/>
                </a:rPr>
                <a:t>点恰好是  </a:t>
              </a:r>
              <a:r>
                <a:rPr kumimoji="0" lang="zh-CN" altLang="zh-CN" sz="2400" b="0" i="0" u="none" strike="noStrike" kern="1200" cap="none" spc="0" normalizeH="0" baseline="0" noProof="0">
                  <a:ln>
                    <a:noFill/>
                  </a:ln>
                  <a:solidFill>
                    <a:srgbClr val="FF3300"/>
                  </a:solidFill>
                  <a:effectLst/>
                  <a:uLnTx/>
                  <a:uFillTx/>
                  <a:latin typeface="Comic Sans MS" panose="030F0702030302020204" pitchFamily="66" charset="0"/>
                  <a:ea typeface="宋体" panose="02010600030101010101" pitchFamily="2" charset="-122"/>
                  <a:cs typeface="+mn-cs"/>
                </a:rPr>
                <a:t>点与    点的几何中点。</a:t>
              </a:r>
            </a:p>
          </p:txBody>
        </p:sp>
        <p:grpSp>
          <p:nvGrpSpPr>
            <p:cNvPr id="308266" name="Group 25">
              <a:extLst>
                <a:ext uri="{FF2B5EF4-FFF2-40B4-BE49-F238E27FC236}">
                  <a16:creationId xmlns:a16="http://schemas.microsoft.com/office/drawing/2014/main" id="{A4B1A831-5AB3-DACD-D453-FC4BA4135D23}"/>
                </a:ext>
              </a:extLst>
            </p:cNvPr>
            <p:cNvGrpSpPr>
              <a:grpSpLocks noChangeAspect="1"/>
            </p:cNvGrpSpPr>
            <p:nvPr/>
          </p:nvGrpSpPr>
          <p:grpSpPr bwMode="auto">
            <a:xfrm>
              <a:off x="0" y="10"/>
              <a:ext cx="1802" cy="278"/>
              <a:chOff x="0" y="0"/>
              <a:chExt cx="1802" cy="278"/>
            </a:xfrm>
          </p:grpSpPr>
          <p:graphicFrame>
            <p:nvGraphicFramePr>
              <p:cNvPr id="308267" name="Object 26">
                <a:extLst>
                  <a:ext uri="{FF2B5EF4-FFF2-40B4-BE49-F238E27FC236}">
                    <a16:creationId xmlns:a16="http://schemas.microsoft.com/office/drawing/2014/main" id="{D51C7B5C-8DA3-EE13-6F04-7867580209BB}"/>
                  </a:ext>
                </a:extLst>
              </p:cNvPr>
              <p:cNvGraphicFramePr>
                <a:graphicFrameLocks noChangeAspect="1"/>
              </p:cNvGraphicFramePr>
              <p:nvPr/>
            </p:nvGraphicFramePr>
            <p:xfrm>
              <a:off x="0" y="14"/>
              <a:ext cx="222" cy="264"/>
            </p:xfrm>
            <a:graphic>
              <a:graphicData uri="http://schemas.openxmlformats.org/presentationml/2006/ole">
                <mc:AlternateContent xmlns:mc="http://schemas.openxmlformats.org/markup-compatibility/2006">
                  <mc:Choice xmlns:v="urn:schemas-microsoft-com:vml" Requires="v">
                    <p:oleObj r:id="rId22" imgW="190748" imgH="228898" progId="Equation.3">
                      <p:embed/>
                    </p:oleObj>
                  </mc:Choice>
                  <mc:Fallback>
                    <p:oleObj r:id="rId22" imgW="190748" imgH="228898" progId="Equation.3">
                      <p:embed/>
                      <p:pic>
                        <p:nvPicPr>
                          <p:cNvPr id="308267" name="Object 26">
                            <a:extLst>
                              <a:ext uri="{FF2B5EF4-FFF2-40B4-BE49-F238E27FC236}">
                                <a16:creationId xmlns:a16="http://schemas.microsoft.com/office/drawing/2014/main" id="{D51C7B5C-8DA3-EE13-6F04-7867580209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4"/>
                            <a:ext cx="222" cy="264"/>
                          </a:xfrm>
                          <a:prstGeom prst="rect">
                            <a:avLst/>
                          </a:prstGeom>
                          <a:solidFill>
                            <a:srgbClr val="CCFFCC">
                              <a:alpha val="45097"/>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8268" name="Object 27">
                <a:extLst>
                  <a:ext uri="{FF2B5EF4-FFF2-40B4-BE49-F238E27FC236}">
                    <a16:creationId xmlns:a16="http://schemas.microsoft.com/office/drawing/2014/main" id="{1CC36FAA-C696-A8A5-306E-8F8F5BD2D470}"/>
                  </a:ext>
                </a:extLst>
              </p:cNvPr>
              <p:cNvGraphicFramePr>
                <a:graphicFrameLocks noChangeAspect="1"/>
              </p:cNvGraphicFramePr>
              <p:nvPr/>
            </p:nvGraphicFramePr>
            <p:xfrm>
              <a:off x="1000" y="0"/>
              <a:ext cx="234" cy="252"/>
            </p:xfrm>
            <a:graphic>
              <a:graphicData uri="http://schemas.openxmlformats.org/presentationml/2006/ole">
                <mc:AlternateContent xmlns:mc="http://schemas.openxmlformats.org/markup-compatibility/2006">
                  <mc:Choice xmlns:v="urn:schemas-microsoft-com:vml" Requires="v">
                    <p:oleObj r:id="rId23" imgW="203288" imgH="215994" progId="Equation.3">
                      <p:embed/>
                    </p:oleObj>
                  </mc:Choice>
                  <mc:Fallback>
                    <p:oleObj r:id="rId23" imgW="203288" imgH="215994" progId="Equation.3">
                      <p:embed/>
                      <p:pic>
                        <p:nvPicPr>
                          <p:cNvPr id="308268" name="Object 27">
                            <a:extLst>
                              <a:ext uri="{FF2B5EF4-FFF2-40B4-BE49-F238E27FC236}">
                                <a16:creationId xmlns:a16="http://schemas.microsoft.com/office/drawing/2014/main" id="{1CC36FAA-C696-A8A5-306E-8F8F5BD2D4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 y="0"/>
                            <a:ext cx="234" cy="252"/>
                          </a:xfrm>
                          <a:prstGeom prst="rect">
                            <a:avLst/>
                          </a:prstGeom>
                          <a:solidFill>
                            <a:srgbClr val="CCFFCC">
                              <a:alpha val="45097"/>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8269" name="Object 28">
                <a:extLst>
                  <a:ext uri="{FF2B5EF4-FFF2-40B4-BE49-F238E27FC236}">
                    <a16:creationId xmlns:a16="http://schemas.microsoft.com/office/drawing/2014/main" id="{D845B175-7D9F-57D1-8F8A-E5EC91E98F6D}"/>
                  </a:ext>
                </a:extLst>
              </p:cNvPr>
              <p:cNvGraphicFramePr>
                <a:graphicFrameLocks noChangeAspect="1"/>
              </p:cNvGraphicFramePr>
              <p:nvPr/>
            </p:nvGraphicFramePr>
            <p:xfrm>
              <a:off x="1598" y="17"/>
              <a:ext cx="204" cy="252"/>
            </p:xfrm>
            <a:graphic>
              <a:graphicData uri="http://schemas.openxmlformats.org/presentationml/2006/ole">
                <mc:AlternateContent xmlns:mc="http://schemas.openxmlformats.org/markup-compatibility/2006">
                  <mc:Choice xmlns:v="urn:schemas-microsoft-com:vml" Requires="v">
                    <p:oleObj r:id="rId24" imgW="177877" imgH="215994" progId="Equation.3">
                      <p:embed/>
                    </p:oleObj>
                  </mc:Choice>
                  <mc:Fallback>
                    <p:oleObj r:id="rId24" imgW="177877" imgH="215994" progId="Equation.3">
                      <p:embed/>
                      <p:pic>
                        <p:nvPicPr>
                          <p:cNvPr id="308269" name="Object 28">
                            <a:extLst>
                              <a:ext uri="{FF2B5EF4-FFF2-40B4-BE49-F238E27FC236}">
                                <a16:creationId xmlns:a16="http://schemas.microsoft.com/office/drawing/2014/main" id="{D845B175-7D9F-57D1-8F8A-E5EC91E98F6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98" y="17"/>
                            <a:ext cx="204" cy="252"/>
                          </a:xfrm>
                          <a:prstGeom prst="rect">
                            <a:avLst/>
                          </a:prstGeom>
                          <a:solidFill>
                            <a:srgbClr val="CCFFCC">
                              <a:alpha val="45097"/>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308251" name="Group 29">
            <a:extLst>
              <a:ext uri="{FF2B5EF4-FFF2-40B4-BE49-F238E27FC236}">
                <a16:creationId xmlns:a16="http://schemas.microsoft.com/office/drawing/2014/main" id="{70AA35C4-7BF4-31E1-EF06-DA24BEC7D0C4}"/>
              </a:ext>
            </a:extLst>
          </p:cNvPr>
          <p:cNvGrpSpPr>
            <a:grpSpLocks/>
          </p:cNvGrpSpPr>
          <p:nvPr/>
        </p:nvGrpSpPr>
        <p:grpSpPr bwMode="auto">
          <a:xfrm>
            <a:off x="3781425" y="168275"/>
            <a:ext cx="5362575" cy="4186238"/>
            <a:chOff x="0" y="0"/>
            <a:chExt cx="3378" cy="2637"/>
          </a:xfrm>
        </p:grpSpPr>
        <p:pic>
          <p:nvPicPr>
            <p:cNvPr id="308253" name="Picture 30">
              <a:extLst>
                <a:ext uri="{FF2B5EF4-FFF2-40B4-BE49-F238E27FC236}">
                  <a16:creationId xmlns:a16="http://schemas.microsoft.com/office/drawing/2014/main" id="{91BB6F2C-0944-69DC-5B8E-46FEC5CC28E9}"/>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l="7800" t="4994" r="6194" b="5403"/>
            <a:stretch>
              <a:fillRect/>
            </a:stretch>
          </p:blipFill>
          <p:spPr bwMode="auto">
            <a:xfrm>
              <a:off x="4" y="0"/>
              <a:ext cx="3374" cy="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54" name="Line 31">
              <a:extLst>
                <a:ext uri="{FF2B5EF4-FFF2-40B4-BE49-F238E27FC236}">
                  <a16:creationId xmlns:a16="http://schemas.microsoft.com/office/drawing/2014/main" id="{B0CB6FA0-D35D-9C60-74C2-4DEB74FEBF1C}"/>
                </a:ext>
              </a:extLst>
            </p:cNvPr>
            <p:cNvSpPr>
              <a:spLocks noChangeShapeType="1"/>
            </p:cNvSpPr>
            <p:nvPr/>
          </p:nvSpPr>
          <p:spPr bwMode="auto">
            <a:xfrm>
              <a:off x="1734" y="907"/>
              <a:ext cx="408" cy="182"/>
            </a:xfrm>
            <a:prstGeom prst="line">
              <a:avLst/>
            </a:prstGeom>
            <a:noFill/>
            <a:ln w="19050">
              <a:solidFill>
                <a:srgbClr val="33CC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graphicFrame>
          <p:nvGraphicFramePr>
            <p:cNvPr id="308255" name="Object 32">
              <a:extLst>
                <a:ext uri="{FF2B5EF4-FFF2-40B4-BE49-F238E27FC236}">
                  <a16:creationId xmlns:a16="http://schemas.microsoft.com/office/drawing/2014/main" id="{58DDDC9A-124A-9EE1-8C52-020CD015E442}"/>
                </a:ext>
              </a:extLst>
            </p:cNvPr>
            <p:cNvGraphicFramePr>
              <a:graphicFrameLocks noChangeAspect="1"/>
            </p:cNvGraphicFramePr>
            <p:nvPr/>
          </p:nvGraphicFramePr>
          <p:xfrm>
            <a:off x="2369" y="485"/>
            <a:ext cx="204" cy="252"/>
          </p:xfrm>
          <a:graphic>
            <a:graphicData uri="http://schemas.openxmlformats.org/presentationml/2006/ole">
              <mc:AlternateContent xmlns:mc="http://schemas.openxmlformats.org/markup-compatibility/2006">
                <mc:Choice xmlns:v="urn:schemas-microsoft-com:vml" Requires="v">
                  <p:oleObj r:id="rId27" imgW="177877" imgH="215994" progId="Equation.3">
                    <p:embed/>
                  </p:oleObj>
                </mc:Choice>
                <mc:Fallback>
                  <p:oleObj r:id="rId27" imgW="177877" imgH="215994" progId="Equation.3">
                    <p:embed/>
                    <p:pic>
                      <p:nvPicPr>
                        <p:cNvPr id="308255" name="Object 32">
                          <a:extLst>
                            <a:ext uri="{FF2B5EF4-FFF2-40B4-BE49-F238E27FC236}">
                              <a16:creationId xmlns:a16="http://schemas.microsoft.com/office/drawing/2014/main" id="{58DDDC9A-124A-9EE1-8C52-020CD015E442}"/>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369" y="485"/>
                          <a:ext cx="2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8256" name="Object 33">
              <a:extLst>
                <a:ext uri="{FF2B5EF4-FFF2-40B4-BE49-F238E27FC236}">
                  <a16:creationId xmlns:a16="http://schemas.microsoft.com/office/drawing/2014/main" id="{E368F5FE-F822-DAC7-0CA1-22BC3DF92ECA}"/>
                </a:ext>
              </a:extLst>
            </p:cNvPr>
            <p:cNvGraphicFramePr>
              <a:graphicFrameLocks noChangeAspect="1"/>
            </p:cNvGraphicFramePr>
            <p:nvPr/>
          </p:nvGraphicFramePr>
          <p:xfrm>
            <a:off x="1852" y="485"/>
            <a:ext cx="234" cy="252"/>
          </p:xfrm>
          <a:graphic>
            <a:graphicData uri="http://schemas.openxmlformats.org/presentationml/2006/ole">
              <mc:AlternateContent xmlns:mc="http://schemas.openxmlformats.org/markup-compatibility/2006">
                <mc:Choice xmlns:v="urn:schemas-microsoft-com:vml" Requires="v">
                  <p:oleObj r:id="rId29" imgW="203288" imgH="215994" progId="Equation.3">
                    <p:embed/>
                  </p:oleObj>
                </mc:Choice>
                <mc:Fallback>
                  <p:oleObj r:id="rId29" imgW="203288" imgH="215994" progId="Equation.3">
                    <p:embed/>
                    <p:pic>
                      <p:nvPicPr>
                        <p:cNvPr id="308256" name="Object 33">
                          <a:extLst>
                            <a:ext uri="{FF2B5EF4-FFF2-40B4-BE49-F238E27FC236}">
                              <a16:creationId xmlns:a16="http://schemas.microsoft.com/office/drawing/2014/main" id="{E368F5FE-F822-DAC7-0CA1-22BC3DF92ECA}"/>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852" y="485"/>
                          <a:ext cx="23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8257" name="Object 34">
              <a:extLst>
                <a:ext uri="{FF2B5EF4-FFF2-40B4-BE49-F238E27FC236}">
                  <a16:creationId xmlns:a16="http://schemas.microsoft.com/office/drawing/2014/main" id="{6A152AB0-2BE4-1B94-3172-DF173615C18E}"/>
                </a:ext>
              </a:extLst>
            </p:cNvPr>
            <p:cNvGraphicFramePr>
              <a:graphicFrameLocks noChangeAspect="1"/>
            </p:cNvGraphicFramePr>
            <p:nvPr/>
          </p:nvGraphicFramePr>
          <p:xfrm>
            <a:off x="1745" y="1389"/>
            <a:ext cx="222" cy="264"/>
          </p:xfrm>
          <a:graphic>
            <a:graphicData uri="http://schemas.openxmlformats.org/presentationml/2006/ole">
              <mc:AlternateContent xmlns:mc="http://schemas.openxmlformats.org/markup-compatibility/2006">
                <mc:Choice xmlns:v="urn:schemas-microsoft-com:vml" Requires="v">
                  <p:oleObj r:id="rId31" imgW="190748" imgH="228898" progId="Equation.3">
                    <p:embed/>
                  </p:oleObj>
                </mc:Choice>
                <mc:Fallback>
                  <p:oleObj r:id="rId31" imgW="190748" imgH="228898" progId="Equation.3">
                    <p:embed/>
                    <p:pic>
                      <p:nvPicPr>
                        <p:cNvPr id="308257" name="Object 34">
                          <a:extLst>
                            <a:ext uri="{FF2B5EF4-FFF2-40B4-BE49-F238E27FC236}">
                              <a16:creationId xmlns:a16="http://schemas.microsoft.com/office/drawing/2014/main" id="{6A152AB0-2BE4-1B94-3172-DF173615C18E}"/>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745" y="1389"/>
                          <a:ext cx="22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258" name="Line 35">
              <a:extLst>
                <a:ext uri="{FF2B5EF4-FFF2-40B4-BE49-F238E27FC236}">
                  <a16:creationId xmlns:a16="http://schemas.microsoft.com/office/drawing/2014/main" id="{D475830C-8359-7BF7-E790-18F4FE806CFF}"/>
                </a:ext>
              </a:extLst>
            </p:cNvPr>
            <p:cNvSpPr>
              <a:spLocks noChangeShapeType="1"/>
            </p:cNvSpPr>
            <p:nvPr/>
          </p:nvSpPr>
          <p:spPr bwMode="auto">
            <a:xfrm flipH="1">
              <a:off x="1717" y="737"/>
              <a:ext cx="227" cy="363"/>
            </a:xfrm>
            <a:prstGeom prst="line">
              <a:avLst/>
            </a:prstGeom>
            <a:noFill/>
            <a:ln w="38100">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8259" name="Line 36">
              <a:extLst>
                <a:ext uri="{FF2B5EF4-FFF2-40B4-BE49-F238E27FC236}">
                  <a16:creationId xmlns:a16="http://schemas.microsoft.com/office/drawing/2014/main" id="{99EA9375-FA95-2D55-B6AB-D03B6E8DEF5D}"/>
                </a:ext>
              </a:extLst>
            </p:cNvPr>
            <p:cNvSpPr>
              <a:spLocks noChangeShapeType="1"/>
            </p:cNvSpPr>
            <p:nvPr/>
          </p:nvSpPr>
          <p:spPr bwMode="auto">
            <a:xfrm flipV="1">
              <a:off x="1689" y="1134"/>
              <a:ext cx="215" cy="340"/>
            </a:xfrm>
            <a:prstGeom prst="line">
              <a:avLst/>
            </a:prstGeom>
            <a:noFill/>
            <a:ln w="38100">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8260" name="Line 37">
              <a:extLst>
                <a:ext uri="{FF2B5EF4-FFF2-40B4-BE49-F238E27FC236}">
                  <a16:creationId xmlns:a16="http://schemas.microsoft.com/office/drawing/2014/main" id="{275E591C-81F4-45D2-5086-2A176DF34D52}"/>
                </a:ext>
              </a:extLst>
            </p:cNvPr>
            <p:cNvSpPr>
              <a:spLocks noChangeShapeType="1"/>
            </p:cNvSpPr>
            <p:nvPr/>
          </p:nvSpPr>
          <p:spPr bwMode="auto">
            <a:xfrm flipH="1">
              <a:off x="2199" y="709"/>
              <a:ext cx="227" cy="357"/>
            </a:xfrm>
            <a:prstGeom prst="line">
              <a:avLst/>
            </a:prstGeom>
            <a:noFill/>
            <a:ln w="38100">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8261" name="AutoShape 38">
              <a:extLst>
                <a:ext uri="{FF2B5EF4-FFF2-40B4-BE49-F238E27FC236}">
                  <a16:creationId xmlns:a16="http://schemas.microsoft.com/office/drawing/2014/main" id="{748EDD55-BE49-3CB3-99A2-524DCBA2F621}"/>
                </a:ext>
              </a:extLst>
            </p:cNvPr>
            <p:cNvSpPr>
              <a:spLocks noChangeArrowheads="1"/>
            </p:cNvSpPr>
            <p:nvPr/>
          </p:nvSpPr>
          <p:spPr bwMode="auto">
            <a:xfrm>
              <a:off x="1700" y="1077"/>
              <a:ext cx="45" cy="46"/>
            </a:xfrm>
            <a:prstGeom prst="flowChartConnector">
              <a:avLst/>
            </a:prstGeom>
            <a:solidFill>
              <a:srgbClr val="FFFFFF"/>
            </a:solidFill>
            <a:ln w="38100">
              <a:solidFill>
                <a:srgbClr val="003366"/>
              </a:solidFill>
              <a:round/>
              <a:headEnd/>
              <a:tailEnd/>
            </a:ln>
          </p:spPr>
          <p:txBody>
            <a:bodyPr wrap="none" anchor="ct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8262" name="AutoShape 39">
              <a:extLst>
                <a:ext uri="{FF2B5EF4-FFF2-40B4-BE49-F238E27FC236}">
                  <a16:creationId xmlns:a16="http://schemas.microsoft.com/office/drawing/2014/main" id="{E1D61A29-D754-673F-C836-A88B005DFBD9}"/>
                </a:ext>
              </a:extLst>
            </p:cNvPr>
            <p:cNvSpPr>
              <a:spLocks noChangeArrowheads="1"/>
            </p:cNvSpPr>
            <p:nvPr/>
          </p:nvSpPr>
          <p:spPr bwMode="auto">
            <a:xfrm>
              <a:off x="1915" y="1077"/>
              <a:ext cx="46" cy="46"/>
            </a:xfrm>
            <a:prstGeom prst="flowChartConnector">
              <a:avLst/>
            </a:prstGeom>
            <a:solidFill>
              <a:srgbClr val="FFFFFF"/>
            </a:solidFill>
            <a:ln w="38100">
              <a:solidFill>
                <a:srgbClr val="003366"/>
              </a:solidFill>
              <a:round/>
              <a:headEnd/>
              <a:tailEnd/>
            </a:ln>
          </p:spPr>
          <p:txBody>
            <a:bodyPr wrap="none" anchor="ct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08263" name="Rectangle 40">
              <a:extLst>
                <a:ext uri="{FF2B5EF4-FFF2-40B4-BE49-F238E27FC236}">
                  <a16:creationId xmlns:a16="http://schemas.microsoft.com/office/drawing/2014/main" id="{94D8E393-A926-6399-A28E-13F3F6A32426}"/>
                </a:ext>
              </a:extLst>
            </p:cNvPr>
            <p:cNvSpPr>
              <a:spLocks noChangeArrowheads="1"/>
            </p:cNvSpPr>
            <p:nvPr/>
          </p:nvSpPr>
          <p:spPr bwMode="auto">
            <a:xfrm>
              <a:off x="0" y="2220"/>
              <a:ext cx="140"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1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rPr>
                <a:t> </a:t>
              </a:r>
              <a:endParaRPr kumimoji="0" lang="zh-CN" altLang="zh-CN" sz="18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p:txBody>
        </p:sp>
        <p:sp>
          <p:nvSpPr>
            <p:cNvPr id="308264" name="AutoShape 41">
              <a:extLst>
                <a:ext uri="{FF2B5EF4-FFF2-40B4-BE49-F238E27FC236}">
                  <a16:creationId xmlns:a16="http://schemas.microsoft.com/office/drawing/2014/main" id="{838A6E7F-A84A-904B-04AA-FB40C359E9E7}"/>
                </a:ext>
              </a:extLst>
            </p:cNvPr>
            <p:cNvSpPr>
              <a:spLocks noChangeArrowheads="1"/>
            </p:cNvSpPr>
            <p:nvPr/>
          </p:nvSpPr>
          <p:spPr bwMode="auto">
            <a:xfrm>
              <a:off x="2154" y="1077"/>
              <a:ext cx="45" cy="46"/>
            </a:xfrm>
            <a:prstGeom prst="flowChartConnector">
              <a:avLst/>
            </a:prstGeom>
            <a:solidFill>
              <a:srgbClr val="FFFFFF"/>
            </a:solidFill>
            <a:ln w="38100">
              <a:solidFill>
                <a:srgbClr val="003366"/>
              </a:solidFill>
              <a:round/>
              <a:headEnd/>
              <a:tailEnd/>
            </a:ln>
          </p:spPr>
          <p:txBody>
            <a:bodyPr wrap="none" anchor="ct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grpSp>
      <p:sp>
        <p:nvSpPr>
          <p:cNvPr id="308252" name="Text Box 42">
            <a:extLst>
              <a:ext uri="{FF2B5EF4-FFF2-40B4-BE49-F238E27FC236}">
                <a16:creationId xmlns:a16="http://schemas.microsoft.com/office/drawing/2014/main" id="{39149165-9039-3089-19B1-BE6FCFA11512}"/>
              </a:ext>
            </a:extLst>
          </p:cNvPr>
          <p:cNvSpPr txBox="1">
            <a:spLocks noChangeArrowheads="1"/>
          </p:cNvSpPr>
          <p:nvPr/>
        </p:nvSpPr>
        <p:spPr bwMode="auto">
          <a:xfrm>
            <a:off x="450850" y="773113"/>
            <a:ext cx="519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400" b="1" i="0" u="none" strike="noStrike" kern="1200" cap="none" spc="0" normalizeH="0" baseline="0" noProof="0">
                <a:ln>
                  <a:noFill/>
                </a:ln>
                <a:solidFill>
                  <a:srgbClr val="FF3300"/>
                </a:solidFill>
                <a:effectLst/>
                <a:uLnTx/>
                <a:uFillTx/>
                <a:latin typeface="Comic Sans MS" panose="030F0702030302020204" pitchFamily="66" charset="0"/>
                <a:ea typeface="宋体" panose="02010600030101010101" pitchFamily="2" charset="-122"/>
                <a:cs typeface="+mn-cs"/>
              </a:rPr>
              <a:t>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5846"/>
                                        </p:tgtEl>
                                        <p:attrNameLst>
                                          <p:attrName>style.visibility</p:attrName>
                                        </p:attrNameLst>
                                      </p:cBhvr>
                                      <p:to>
                                        <p:strVal val="visible"/>
                                      </p:to>
                                    </p:set>
                                    <p:anim calcmode="lin" valueType="num">
                                      <p:cBhvr>
                                        <p:cTn id="7" dur="1000" fill="hold"/>
                                        <p:tgtEl>
                                          <p:spTgt spid="35846"/>
                                        </p:tgtEl>
                                        <p:attrNameLst>
                                          <p:attrName>ppt_x</p:attrName>
                                        </p:attrNameLst>
                                      </p:cBhvr>
                                      <p:tavLst>
                                        <p:tav tm="0">
                                          <p:val>
                                            <p:strVal val="#ppt_x-.2"/>
                                          </p:val>
                                        </p:tav>
                                        <p:tav tm="100000">
                                          <p:val>
                                            <p:strVal val="#ppt_x"/>
                                          </p:val>
                                        </p:tav>
                                      </p:tavLst>
                                    </p:anim>
                                    <p:anim calcmode="lin" valueType="num">
                                      <p:cBhvr>
                                        <p:cTn id="8" dur="1000" fill="hold"/>
                                        <p:tgtEl>
                                          <p:spTgt spid="35846"/>
                                        </p:tgtEl>
                                        <p:attrNameLst>
                                          <p:attrName>ppt_y</p:attrName>
                                        </p:attrNameLst>
                                      </p:cBhvr>
                                      <p:tavLst>
                                        <p:tav tm="0">
                                          <p:val>
                                            <p:strVal val="#ppt_y"/>
                                          </p:val>
                                        </p:tav>
                                        <p:tav tm="100000">
                                          <p:val>
                                            <p:strVal val="#ppt_y"/>
                                          </p:val>
                                        </p:tav>
                                      </p:tavLst>
                                    </p:anim>
                                    <p:animEffect transition="in" filter="wipe(right)" prLst="gradientSize: 0.1">
                                      <p:cBhvr>
                                        <p:cTn id="9" dur="1000"/>
                                        <p:tgtEl>
                                          <p:spTgt spid="358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2" presetClass="entr" presetSubtype="4" fill="hold" nodeType="clickEffect">
                                  <p:stCondLst>
                                    <p:cond delay="0"/>
                                  </p:stCondLst>
                                  <p:childTnLst>
                                    <p:set>
                                      <p:cBhvr>
                                        <p:cTn id="13" dur="1" fill="hold">
                                          <p:stCondLst>
                                            <p:cond delay="0"/>
                                          </p:stCondLst>
                                        </p:cTn>
                                        <p:tgtEl>
                                          <p:spTgt spid="35847"/>
                                        </p:tgtEl>
                                        <p:attrNameLst>
                                          <p:attrName>style.visibility</p:attrName>
                                        </p:attrNameLst>
                                      </p:cBhvr>
                                      <p:to>
                                        <p:strVal val="visible"/>
                                      </p:to>
                                    </p:set>
                                    <p:animEffect transition="in" filter="slide(fromBottom)">
                                      <p:cBhvr>
                                        <p:cTn id="14" dur="500"/>
                                        <p:tgtEl>
                                          <p:spTgt spid="35847"/>
                                        </p:tgtEl>
                                      </p:cBhvr>
                                    </p:animEffect>
                                  </p:childTnLst>
                                </p:cTn>
                              </p:par>
                              <p:par>
                                <p:cTn id="15" presetID="12" presetClass="entr" presetSubtype="4" fill="hold" nodeType="withEffect">
                                  <p:stCondLst>
                                    <p:cond delay="0"/>
                                  </p:stCondLst>
                                  <p:childTnLst>
                                    <p:set>
                                      <p:cBhvr>
                                        <p:cTn id="16" dur="1" fill="hold">
                                          <p:stCondLst>
                                            <p:cond delay="0"/>
                                          </p:stCondLst>
                                        </p:cTn>
                                        <p:tgtEl>
                                          <p:spTgt spid="35848"/>
                                        </p:tgtEl>
                                        <p:attrNameLst>
                                          <p:attrName>style.visibility</p:attrName>
                                        </p:attrNameLst>
                                      </p:cBhvr>
                                      <p:to>
                                        <p:strVal val="visible"/>
                                      </p:to>
                                    </p:set>
                                    <p:animEffect transition="in" filter="slide(fromBottom)">
                                      <p:cBhvr>
                                        <p:cTn id="17" dur="500"/>
                                        <p:tgtEl>
                                          <p:spTgt spid="35848"/>
                                        </p:tgtEl>
                                      </p:cBhvr>
                                    </p:animEffect>
                                  </p:childTnLst>
                                </p:cTn>
                              </p:par>
                              <p:par>
                                <p:cTn id="18" presetID="12" presetClass="entr" presetSubtype="4" fill="hold" nodeType="withEffect">
                                  <p:stCondLst>
                                    <p:cond delay="0"/>
                                  </p:stCondLst>
                                  <p:childTnLst>
                                    <p:set>
                                      <p:cBhvr>
                                        <p:cTn id="19" dur="1" fill="hold">
                                          <p:stCondLst>
                                            <p:cond delay="0"/>
                                          </p:stCondLst>
                                        </p:cTn>
                                        <p:tgtEl>
                                          <p:spTgt spid="35849"/>
                                        </p:tgtEl>
                                        <p:attrNameLst>
                                          <p:attrName>style.visibility</p:attrName>
                                        </p:attrNameLst>
                                      </p:cBhvr>
                                      <p:to>
                                        <p:strVal val="visible"/>
                                      </p:to>
                                    </p:set>
                                    <p:animEffect transition="in" filter="slide(fromBottom)">
                                      <p:cBhvr>
                                        <p:cTn id="20" dur="500"/>
                                        <p:tgtEl>
                                          <p:spTgt spid="35849"/>
                                        </p:tgtEl>
                                      </p:cBhvr>
                                    </p:animEffect>
                                  </p:childTnLst>
                                </p:cTn>
                              </p:par>
                              <p:par>
                                <p:cTn id="21" presetID="12" presetClass="entr" presetSubtype="4" fill="hold" nodeType="withEffect">
                                  <p:stCondLst>
                                    <p:cond delay="0"/>
                                  </p:stCondLst>
                                  <p:childTnLst>
                                    <p:set>
                                      <p:cBhvr>
                                        <p:cTn id="22" dur="1" fill="hold">
                                          <p:stCondLst>
                                            <p:cond delay="0"/>
                                          </p:stCondLst>
                                        </p:cTn>
                                        <p:tgtEl>
                                          <p:spTgt spid="35853"/>
                                        </p:tgtEl>
                                        <p:attrNameLst>
                                          <p:attrName>style.visibility</p:attrName>
                                        </p:attrNameLst>
                                      </p:cBhvr>
                                      <p:to>
                                        <p:strVal val="visible"/>
                                      </p:to>
                                    </p:set>
                                    <p:animEffect transition="in" filter="slide(fromBottom)">
                                      <p:cBhvr>
                                        <p:cTn id="23" dur="500"/>
                                        <p:tgtEl>
                                          <p:spTgt spid="35853"/>
                                        </p:tgtEl>
                                      </p:cBhvr>
                                    </p:animEffect>
                                  </p:childTnLst>
                                </p:cTn>
                              </p:par>
                              <p:par>
                                <p:cTn id="24" presetID="12" presetClass="entr" presetSubtype="4" fill="hold" nodeType="withEffect">
                                  <p:stCondLst>
                                    <p:cond delay="0"/>
                                  </p:stCondLst>
                                  <p:childTnLst>
                                    <p:set>
                                      <p:cBhvr>
                                        <p:cTn id="25" dur="1" fill="hold">
                                          <p:stCondLst>
                                            <p:cond delay="0"/>
                                          </p:stCondLst>
                                        </p:cTn>
                                        <p:tgtEl>
                                          <p:spTgt spid="35850"/>
                                        </p:tgtEl>
                                        <p:attrNameLst>
                                          <p:attrName>style.visibility</p:attrName>
                                        </p:attrNameLst>
                                      </p:cBhvr>
                                      <p:to>
                                        <p:strVal val="visible"/>
                                      </p:to>
                                    </p:set>
                                    <p:animEffect transition="in" filter="slide(fromBottom)">
                                      <p:cBhvr>
                                        <p:cTn id="26" dur="500"/>
                                        <p:tgtEl>
                                          <p:spTgt spid="35850"/>
                                        </p:tgtEl>
                                      </p:cBhvr>
                                    </p:animEffect>
                                  </p:childTnLst>
                                </p:cTn>
                              </p:par>
                              <p:par>
                                <p:cTn id="27" presetID="12" presetClass="entr" presetSubtype="4" fill="hold" nodeType="withEffect">
                                  <p:stCondLst>
                                    <p:cond delay="0"/>
                                  </p:stCondLst>
                                  <p:childTnLst>
                                    <p:set>
                                      <p:cBhvr>
                                        <p:cTn id="28" dur="1" fill="hold">
                                          <p:stCondLst>
                                            <p:cond delay="0"/>
                                          </p:stCondLst>
                                        </p:cTn>
                                        <p:tgtEl>
                                          <p:spTgt spid="35851"/>
                                        </p:tgtEl>
                                        <p:attrNameLst>
                                          <p:attrName>style.visibility</p:attrName>
                                        </p:attrNameLst>
                                      </p:cBhvr>
                                      <p:to>
                                        <p:strVal val="visible"/>
                                      </p:to>
                                    </p:set>
                                    <p:animEffect transition="in" filter="slide(fromBottom)">
                                      <p:cBhvr>
                                        <p:cTn id="29" dur="500"/>
                                        <p:tgtEl>
                                          <p:spTgt spid="3585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4" presetClass="entr" presetSubtype="0" fill="hold" nodeType="clickEffect">
                                  <p:stCondLst>
                                    <p:cond delay="0"/>
                                  </p:stCondLst>
                                  <p:childTnLst>
                                    <p:set>
                                      <p:cBhvr>
                                        <p:cTn id="33" dur="1" fill="hold">
                                          <p:stCondLst>
                                            <p:cond delay="0"/>
                                          </p:stCondLst>
                                        </p:cTn>
                                        <p:tgtEl>
                                          <p:spTgt spid="35858"/>
                                        </p:tgtEl>
                                        <p:attrNameLst>
                                          <p:attrName>style.visibility</p:attrName>
                                        </p:attrNameLst>
                                      </p:cBhvr>
                                      <p:to>
                                        <p:strVal val="visible"/>
                                      </p:to>
                                    </p:set>
                                    <p:anim from="(-#ppt_w/2)" to="(#ppt_x)" calcmode="lin" valueType="num">
                                      <p:cBhvr>
                                        <p:cTn id="34" dur="600" fill="hold">
                                          <p:stCondLst>
                                            <p:cond delay="0"/>
                                          </p:stCondLst>
                                        </p:cTn>
                                        <p:tgtEl>
                                          <p:spTgt spid="35858"/>
                                        </p:tgtEl>
                                        <p:attrNameLst>
                                          <p:attrName>ppt_x</p:attrName>
                                        </p:attrNameLst>
                                      </p:cBhvr>
                                    </p:anim>
                                    <p:anim from="0" to="-1.0" calcmode="lin" valueType="num">
                                      <p:cBhvr>
                                        <p:cTn id="35" dur="200" decel="50000" autoRev="1" fill="hold">
                                          <p:stCondLst>
                                            <p:cond delay="600"/>
                                          </p:stCondLst>
                                        </p:cTn>
                                        <p:tgtEl>
                                          <p:spTgt spid="35858"/>
                                        </p:tgtEl>
                                        <p:attrNameLst>
                                          <p:attrName>xshear</p:attrName>
                                        </p:attrNameLst>
                                      </p:cBhvr>
                                    </p:anim>
                                    <p:animScale>
                                      <p:cBhvr>
                                        <p:cTn id="36" dur="200" decel="100000" autoRev="1" fill="hold">
                                          <p:stCondLst>
                                            <p:cond delay="600"/>
                                          </p:stCondLst>
                                        </p:cTn>
                                        <p:tgtEl>
                                          <p:spTgt spid="35858"/>
                                        </p:tgtEl>
                                      </p:cBhvr>
                                      <p:from x="100000" y="100000"/>
                                      <p:to x="80000" y="100000"/>
                                    </p:animScale>
                                    <p:anim by="(#ppt_h/3+#ppt_w*0.1)" calcmode="lin" valueType="num">
                                      <p:cBhvr additive="sum">
                                        <p:cTn id="37" dur="200" decel="100000" autoRev="1" fill="hold">
                                          <p:stCondLst>
                                            <p:cond delay="600"/>
                                          </p:stCondLst>
                                        </p:cTn>
                                        <p:tgtEl>
                                          <p:spTgt spid="35858"/>
                                        </p:tgtEl>
                                        <p:attrNameLst>
                                          <p:attrName>ppt_x</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35857"/>
                                        </p:tgtEl>
                                        <p:attrNameLst>
                                          <p:attrName>style.visibility</p:attrName>
                                        </p:attrNameLst>
                                      </p:cBhvr>
                                      <p:to>
                                        <p:strVal val="visible"/>
                                      </p:to>
                                    </p:set>
                                    <p:anim calcmode="lin" valueType="num">
                                      <p:cBhvr>
                                        <p:cTn id="42" dur="1000" fill="hold"/>
                                        <p:tgtEl>
                                          <p:spTgt spid="35857"/>
                                        </p:tgtEl>
                                        <p:attrNameLst>
                                          <p:attrName>ppt_x</p:attrName>
                                        </p:attrNameLst>
                                      </p:cBhvr>
                                      <p:tavLst>
                                        <p:tav tm="0">
                                          <p:val>
                                            <p:strVal val="#ppt_x-.2"/>
                                          </p:val>
                                        </p:tav>
                                        <p:tav tm="100000">
                                          <p:val>
                                            <p:strVal val="#ppt_x"/>
                                          </p:val>
                                        </p:tav>
                                      </p:tavLst>
                                    </p:anim>
                                    <p:anim calcmode="lin" valueType="num">
                                      <p:cBhvr>
                                        <p:cTn id="43" dur="1000" fill="hold"/>
                                        <p:tgtEl>
                                          <p:spTgt spid="35857"/>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585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35855"/>
                                        </p:tgtEl>
                                        <p:attrNameLst>
                                          <p:attrName>style.visibility</p:attrName>
                                        </p:attrNameLst>
                                      </p:cBhvr>
                                      <p:to>
                                        <p:strVal val="visible"/>
                                      </p:to>
                                    </p:set>
                                    <p:anim calcmode="lin" valueType="num">
                                      <p:cBhvr>
                                        <p:cTn id="49" dur="1000" fill="hold"/>
                                        <p:tgtEl>
                                          <p:spTgt spid="35855"/>
                                        </p:tgtEl>
                                        <p:attrNameLst>
                                          <p:attrName>ppt_x</p:attrName>
                                        </p:attrNameLst>
                                      </p:cBhvr>
                                      <p:tavLst>
                                        <p:tav tm="0">
                                          <p:val>
                                            <p:strVal val="#ppt_x-.2"/>
                                          </p:val>
                                        </p:tav>
                                        <p:tav tm="100000">
                                          <p:val>
                                            <p:strVal val="#ppt_x"/>
                                          </p:val>
                                        </p:tav>
                                      </p:tavLst>
                                    </p:anim>
                                    <p:anim calcmode="lin" valueType="num">
                                      <p:cBhvr>
                                        <p:cTn id="50" dur="1000" fill="hold"/>
                                        <p:tgtEl>
                                          <p:spTgt spid="35855"/>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585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35861"/>
                                        </p:tgtEl>
                                        <p:attrNameLst>
                                          <p:attrName>style.visibility</p:attrName>
                                        </p:attrNameLst>
                                      </p:cBhvr>
                                      <p:to>
                                        <p:strVal val="visible"/>
                                      </p:to>
                                    </p:set>
                                    <p:anim calcmode="lin" valueType="num">
                                      <p:cBhvr>
                                        <p:cTn id="56" dur="1000" fill="hold"/>
                                        <p:tgtEl>
                                          <p:spTgt spid="35861"/>
                                        </p:tgtEl>
                                        <p:attrNameLst>
                                          <p:attrName>ppt_x</p:attrName>
                                        </p:attrNameLst>
                                      </p:cBhvr>
                                      <p:tavLst>
                                        <p:tav tm="0">
                                          <p:val>
                                            <p:strVal val="#ppt_x-.2"/>
                                          </p:val>
                                        </p:tav>
                                        <p:tav tm="100000">
                                          <p:val>
                                            <p:strVal val="#ppt_x"/>
                                          </p:val>
                                        </p:tav>
                                      </p:tavLst>
                                    </p:anim>
                                    <p:anim calcmode="lin" valueType="num">
                                      <p:cBhvr>
                                        <p:cTn id="57" dur="1000" fill="hold"/>
                                        <p:tgtEl>
                                          <p:spTgt spid="35861"/>
                                        </p:tgtEl>
                                        <p:attrNameLst>
                                          <p:attrName>ppt_y</p:attrName>
                                        </p:attrNameLst>
                                      </p:cBhvr>
                                      <p:tavLst>
                                        <p:tav tm="0">
                                          <p:val>
                                            <p:strVal val="#ppt_y"/>
                                          </p:val>
                                        </p:tav>
                                        <p:tav tm="100000">
                                          <p:val>
                                            <p:strVal val="#ppt_y"/>
                                          </p:val>
                                        </p:tav>
                                      </p:tavLst>
                                    </p:anim>
                                    <p:animEffect transition="in" filter="wipe(right)" prLst="gradientSize: 0.1">
                                      <p:cBhvr>
                                        <p:cTn id="58" dur="1000"/>
                                        <p:tgtEl>
                                          <p:spTgt spid="35861"/>
                                        </p:tgtEl>
                                      </p:cBhvr>
                                    </p:animEffect>
                                  </p:childTnLst>
                                </p:cTn>
                              </p:par>
                              <p:par>
                                <p:cTn id="59" presetID="29" presetClass="entr" presetSubtype="0" fill="hold" nodeType="withEffect">
                                  <p:stCondLst>
                                    <p:cond delay="0"/>
                                  </p:stCondLst>
                                  <p:childTnLst>
                                    <p:set>
                                      <p:cBhvr>
                                        <p:cTn id="60" dur="1" fill="hold">
                                          <p:stCondLst>
                                            <p:cond delay="0"/>
                                          </p:stCondLst>
                                        </p:cTn>
                                        <p:tgtEl>
                                          <p:spTgt spid="35862"/>
                                        </p:tgtEl>
                                        <p:attrNameLst>
                                          <p:attrName>style.visibility</p:attrName>
                                        </p:attrNameLst>
                                      </p:cBhvr>
                                      <p:to>
                                        <p:strVal val="visible"/>
                                      </p:to>
                                    </p:set>
                                    <p:anim calcmode="lin" valueType="num">
                                      <p:cBhvr>
                                        <p:cTn id="61" dur="1000" fill="hold"/>
                                        <p:tgtEl>
                                          <p:spTgt spid="35862"/>
                                        </p:tgtEl>
                                        <p:attrNameLst>
                                          <p:attrName>ppt_x</p:attrName>
                                        </p:attrNameLst>
                                      </p:cBhvr>
                                      <p:tavLst>
                                        <p:tav tm="0">
                                          <p:val>
                                            <p:strVal val="#ppt_x-.2"/>
                                          </p:val>
                                        </p:tav>
                                        <p:tav tm="100000">
                                          <p:val>
                                            <p:strVal val="#ppt_x"/>
                                          </p:val>
                                        </p:tav>
                                      </p:tavLst>
                                    </p:anim>
                                    <p:anim calcmode="lin" valueType="num">
                                      <p:cBhvr>
                                        <p:cTn id="62" dur="1000" fill="hold"/>
                                        <p:tgtEl>
                                          <p:spTgt spid="35862"/>
                                        </p:tgtEl>
                                        <p:attrNameLst>
                                          <p:attrName>ppt_y</p:attrName>
                                        </p:attrNameLst>
                                      </p:cBhvr>
                                      <p:tavLst>
                                        <p:tav tm="0">
                                          <p:val>
                                            <p:strVal val="#ppt_y"/>
                                          </p:val>
                                        </p:tav>
                                        <p:tav tm="100000">
                                          <p:val>
                                            <p:strVal val="#ppt_y"/>
                                          </p:val>
                                        </p:tav>
                                      </p:tavLst>
                                    </p:anim>
                                    <p:animEffect transition="in" filter="wipe(right)" prLst="gradientSize: 0.1">
                                      <p:cBhvr>
                                        <p:cTn id="63" dur="1000"/>
                                        <p:tgtEl>
                                          <p:spTgt spid="3586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9" presetClass="entr" presetSubtype="0" fill="hold" nodeType="clickEffect">
                                  <p:stCondLst>
                                    <p:cond delay="0"/>
                                  </p:stCondLst>
                                  <p:childTnLst>
                                    <p:set>
                                      <p:cBhvr>
                                        <p:cTn id="67" dur="1" fill="hold">
                                          <p:stCondLst>
                                            <p:cond delay="0"/>
                                          </p:stCondLst>
                                        </p:cTn>
                                        <p:tgtEl>
                                          <p:spTgt spid="35860"/>
                                        </p:tgtEl>
                                        <p:attrNameLst>
                                          <p:attrName>style.visibility</p:attrName>
                                        </p:attrNameLst>
                                      </p:cBhvr>
                                      <p:to>
                                        <p:strVal val="visible"/>
                                      </p:to>
                                    </p:set>
                                    <p:anim calcmode="lin" valueType="num">
                                      <p:cBhvr>
                                        <p:cTn id="68" dur="1000" fill="hold"/>
                                        <p:tgtEl>
                                          <p:spTgt spid="35860"/>
                                        </p:tgtEl>
                                        <p:attrNameLst>
                                          <p:attrName>ppt_x</p:attrName>
                                        </p:attrNameLst>
                                      </p:cBhvr>
                                      <p:tavLst>
                                        <p:tav tm="0">
                                          <p:val>
                                            <p:strVal val="#ppt_x-.2"/>
                                          </p:val>
                                        </p:tav>
                                        <p:tav tm="100000">
                                          <p:val>
                                            <p:strVal val="#ppt_x"/>
                                          </p:val>
                                        </p:tav>
                                      </p:tavLst>
                                    </p:anim>
                                    <p:anim calcmode="lin" valueType="num">
                                      <p:cBhvr>
                                        <p:cTn id="69" dur="1000" fill="hold"/>
                                        <p:tgtEl>
                                          <p:spTgt spid="35860"/>
                                        </p:tgtEl>
                                        <p:attrNameLst>
                                          <p:attrName>ppt_y</p:attrName>
                                        </p:attrNameLst>
                                      </p:cBhvr>
                                      <p:tavLst>
                                        <p:tav tm="0">
                                          <p:val>
                                            <p:strVal val="#ppt_y"/>
                                          </p:val>
                                        </p:tav>
                                        <p:tav tm="100000">
                                          <p:val>
                                            <p:strVal val="#ppt_y"/>
                                          </p:val>
                                        </p:tav>
                                      </p:tavLst>
                                    </p:anim>
                                    <p:animEffect transition="in" filter="wipe(right)" prLst="gradientSize: 0.1">
                                      <p:cBhvr>
                                        <p:cTn id="70" dur="1000"/>
                                        <p:tgtEl>
                                          <p:spTgt spid="3586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9" presetClass="entr" presetSubtype="0" fill="hold" nodeType="clickEffect">
                                  <p:stCondLst>
                                    <p:cond delay="0"/>
                                  </p:stCondLst>
                                  <p:childTnLst>
                                    <p:set>
                                      <p:cBhvr>
                                        <p:cTn id="74" dur="1" fill="hold">
                                          <p:stCondLst>
                                            <p:cond delay="0"/>
                                          </p:stCondLst>
                                        </p:cTn>
                                        <p:tgtEl>
                                          <p:spTgt spid="35859"/>
                                        </p:tgtEl>
                                        <p:attrNameLst>
                                          <p:attrName>style.visibility</p:attrName>
                                        </p:attrNameLst>
                                      </p:cBhvr>
                                      <p:to>
                                        <p:strVal val="visible"/>
                                      </p:to>
                                    </p:set>
                                    <p:anim calcmode="lin" valueType="num">
                                      <p:cBhvr>
                                        <p:cTn id="75" dur="1000" fill="hold"/>
                                        <p:tgtEl>
                                          <p:spTgt spid="35859"/>
                                        </p:tgtEl>
                                        <p:attrNameLst>
                                          <p:attrName>ppt_x</p:attrName>
                                        </p:attrNameLst>
                                      </p:cBhvr>
                                      <p:tavLst>
                                        <p:tav tm="0">
                                          <p:val>
                                            <p:strVal val="#ppt_x-.2"/>
                                          </p:val>
                                        </p:tav>
                                        <p:tav tm="100000">
                                          <p:val>
                                            <p:strVal val="#ppt_x"/>
                                          </p:val>
                                        </p:tav>
                                      </p:tavLst>
                                    </p:anim>
                                    <p:anim calcmode="lin" valueType="num">
                                      <p:cBhvr>
                                        <p:cTn id="76" dur="1000" fill="hold"/>
                                        <p:tgtEl>
                                          <p:spTgt spid="35859"/>
                                        </p:tgtEl>
                                        <p:attrNameLst>
                                          <p:attrName>ppt_y</p:attrName>
                                        </p:attrNameLst>
                                      </p:cBhvr>
                                      <p:tavLst>
                                        <p:tav tm="0">
                                          <p:val>
                                            <p:strVal val="#ppt_y"/>
                                          </p:val>
                                        </p:tav>
                                        <p:tav tm="100000">
                                          <p:val>
                                            <p:strVal val="#ppt_y"/>
                                          </p:val>
                                        </p:tav>
                                      </p:tavLst>
                                    </p:anim>
                                    <p:animEffect transition="in" filter="wipe(right)" prLst="gradientSize: 0.1">
                                      <p:cBhvr>
                                        <p:cTn id="77" dur="1000"/>
                                        <p:tgtEl>
                                          <p:spTgt spid="3585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9" presetClass="entr" presetSubtype="0" fill="hold" nodeType="clickEffect">
                                  <p:stCondLst>
                                    <p:cond delay="0"/>
                                  </p:stCondLst>
                                  <p:childTnLst>
                                    <p:set>
                                      <p:cBhvr>
                                        <p:cTn id="81" dur="1" fill="hold">
                                          <p:stCondLst>
                                            <p:cond delay="0"/>
                                          </p:stCondLst>
                                        </p:cTn>
                                        <p:tgtEl>
                                          <p:spTgt spid="35856"/>
                                        </p:tgtEl>
                                        <p:attrNameLst>
                                          <p:attrName>style.visibility</p:attrName>
                                        </p:attrNameLst>
                                      </p:cBhvr>
                                      <p:to>
                                        <p:strVal val="visible"/>
                                      </p:to>
                                    </p:set>
                                    <p:anim calcmode="lin" valueType="num">
                                      <p:cBhvr>
                                        <p:cTn id="82" dur="1000" fill="hold"/>
                                        <p:tgtEl>
                                          <p:spTgt spid="35856"/>
                                        </p:tgtEl>
                                        <p:attrNameLst>
                                          <p:attrName>ppt_x</p:attrName>
                                        </p:attrNameLst>
                                      </p:cBhvr>
                                      <p:tavLst>
                                        <p:tav tm="0">
                                          <p:val>
                                            <p:strVal val="#ppt_x-.2"/>
                                          </p:val>
                                        </p:tav>
                                        <p:tav tm="100000">
                                          <p:val>
                                            <p:strVal val="#ppt_x"/>
                                          </p:val>
                                        </p:tav>
                                      </p:tavLst>
                                    </p:anim>
                                    <p:anim calcmode="lin" valueType="num">
                                      <p:cBhvr>
                                        <p:cTn id="83" dur="1000" fill="hold"/>
                                        <p:tgtEl>
                                          <p:spTgt spid="35856"/>
                                        </p:tgtEl>
                                        <p:attrNameLst>
                                          <p:attrName>ppt_y</p:attrName>
                                        </p:attrNameLst>
                                      </p:cBhvr>
                                      <p:tavLst>
                                        <p:tav tm="0">
                                          <p:val>
                                            <p:strVal val="#ppt_y"/>
                                          </p:val>
                                        </p:tav>
                                        <p:tav tm="100000">
                                          <p:val>
                                            <p:strVal val="#ppt_y"/>
                                          </p:val>
                                        </p:tav>
                                      </p:tavLst>
                                    </p:anim>
                                    <p:animEffect transition="in" filter="wipe(right)" prLst="gradientSize: 0.1">
                                      <p:cBhvr>
                                        <p:cTn id="84" dur="1000"/>
                                        <p:tgtEl>
                                          <p:spTgt spid="3585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autoUpdateAnimBg="0"/>
      <p:bldP spid="35850" grpId="0" autoUpdateAnimBg="0"/>
      <p:bldP spid="35853" grpId="0" autoUpdateAnimBg="0"/>
      <p:bldP spid="35858" grpId="0" autoUpdateAnimBg="0"/>
      <p:bldP spid="35861"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1">
            <a:extLst>
              <a:ext uri="{FF2B5EF4-FFF2-40B4-BE49-F238E27FC236}">
                <a16:creationId xmlns:a16="http://schemas.microsoft.com/office/drawing/2014/main" id="{7FC2D5F6-B5F5-5820-26B6-C2679281D0A3}"/>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F3DB2AB0-2470-4ED4-9B95-FA7AEB7BF2F0}" type="datetime1">
              <a:rPr kumimoji="0" lang="zh-CN" altLang="en-US"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rPr>
              <a:pPr marL="0" marR="0" lvl="0" indent="0" algn="l" defTabSz="914400" rtl="0" eaLnBrk="0" fontAlgn="base" latinLnBrk="0" hangingPunct="0">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16" name="页脚占位符 2">
            <a:extLst>
              <a:ext uri="{FF2B5EF4-FFF2-40B4-BE49-F238E27FC236}">
                <a16:creationId xmlns:a16="http://schemas.microsoft.com/office/drawing/2014/main" id="{B695E264-4350-DF14-2E50-8F5A620F9653}"/>
              </a:ext>
            </a:extLst>
          </p:cNvPr>
          <p:cNvSpPr>
            <a:spLocks noGrp="1"/>
          </p:cNvSpPr>
          <p:nvPr>
            <p:ph type="ftr" sz="quarter" idx="11"/>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ctr" defTabSz="457200" rtl="0" eaLnBrk="1" latinLnBrk="0" hangingPunct="1">
              <a:defRPr sz="14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t>频率分析法--稳定裕度(Stability margin)</a:t>
            </a:r>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309252" name="灯片编号占位符 3">
            <a:extLst>
              <a:ext uri="{FF2B5EF4-FFF2-40B4-BE49-F238E27FC236}">
                <a16:creationId xmlns:a16="http://schemas.microsoft.com/office/drawing/2014/main" id="{CF9C66B5-90BD-8FDC-D3B2-CCB08AE8C8A9}"/>
              </a:ext>
            </a:extLst>
          </p:cNvPr>
          <p:cNvSpPr>
            <a:spLocks noGrp="1" noChangeArrowheads="1"/>
          </p:cNvSpPr>
          <p:nvPr>
            <p:ph type="sldNum" sz="quarter" idx="12"/>
          </p:nvPr>
        </p:nvSpPr>
        <p:spPr bwMode="auto">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457200" rtl="0" eaLnBrk="1" latinLnBrk="0" hangingPunct="1">
              <a:defRPr sz="2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AC44659-CAC2-4ED8-9169-08D0B5DA72D8}" type="slidenum">
              <a:rPr lang="en-US" altLang="zh-CN" smtClean="0"/>
              <a:pPr marL="0" marR="0" lvl="0" indent="0" algn="r" defTabSz="914400" rtl="0" eaLnBrk="0" fontAlgn="base" latinLnBrk="0" hangingPunct="0">
                <a:lnSpc>
                  <a:spcPct val="100000"/>
                </a:lnSpc>
                <a:spcBef>
                  <a:spcPct val="0"/>
                </a:spcBef>
                <a:spcAft>
                  <a:spcPct val="0"/>
                </a:spcAft>
                <a:buClrTx/>
                <a:buSzTx/>
                <a:buFontTx/>
                <a:buNone/>
                <a:tabLst/>
                <a:defRPr/>
              </a:pPr>
              <a:t>44</a:t>
            </a:fld>
            <a:endParaRPr kumimoji="0" lang="en-US" altLang="zh-CN" sz="2000" b="0" i="0" u="none" strike="noStrike" kern="1200" cap="none" spc="0" normalizeH="0" baseline="0" noProof="0">
              <a:ln>
                <a:noFill/>
              </a:ln>
              <a:solidFill>
                <a:srgbClr val="2A3D7A"/>
              </a:solidFill>
              <a:effectLst/>
              <a:uLnTx/>
              <a:uFillTx/>
              <a:latin typeface="Comic Sans MS" panose="030F0702030302020204" pitchFamily="66" charset="0"/>
              <a:ea typeface="宋体" panose="02010600030101010101" pitchFamily="2" charset="-122"/>
              <a:cs typeface="+mn-cs"/>
            </a:endParaRPr>
          </a:p>
        </p:txBody>
      </p:sp>
      <p:sp>
        <p:nvSpPr>
          <p:cNvPr id="309253" name="Rectangle 2">
            <a:extLst>
              <a:ext uri="{FF2B5EF4-FFF2-40B4-BE49-F238E27FC236}">
                <a16:creationId xmlns:a16="http://schemas.microsoft.com/office/drawing/2014/main" id="{7CE74E8D-E4D9-B7A6-2C11-E38ABBFF19A3}"/>
              </a:ext>
            </a:extLst>
          </p:cNvPr>
          <p:cNvSpPr>
            <a:spLocks noChangeArrowheads="1"/>
          </p:cNvSpPr>
          <p:nvPr/>
        </p:nvSpPr>
        <p:spPr bwMode="auto">
          <a:xfrm>
            <a:off x="425450" y="731838"/>
            <a:ext cx="4275138" cy="457200"/>
          </a:xfrm>
          <a:prstGeom prst="rect">
            <a:avLst/>
          </a:prstGeom>
          <a:solidFill>
            <a:srgbClr val="CCFFCC">
              <a:alpha val="968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1"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sym typeface="Wingdings 2" panose="05020102010507070707" pitchFamily="18" charset="2"/>
              </a:rPr>
              <a:t></a:t>
            </a:r>
            <a:r>
              <a:rPr kumimoji="0" lang="zh-CN" altLang="zh-CN" sz="2400" b="1"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静态加速度误差常数的确定</a:t>
            </a:r>
          </a:p>
        </p:txBody>
      </p:sp>
      <p:grpSp>
        <p:nvGrpSpPr>
          <p:cNvPr id="2" name="Group 3">
            <a:extLst>
              <a:ext uri="{FF2B5EF4-FFF2-40B4-BE49-F238E27FC236}">
                <a16:creationId xmlns:a16="http://schemas.microsoft.com/office/drawing/2014/main" id="{70D1FDD5-C055-6748-46F4-E9C10B6BDD0C}"/>
              </a:ext>
            </a:extLst>
          </p:cNvPr>
          <p:cNvGrpSpPr>
            <a:grpSpLocks/>
          </p:cNvGrpSpPr>
          <p:nvPr/>
        </p:nvGrpSpPr>
        <p:grpSpPr bwMode="auto">
          <a:xfrm>
            <a:off x="476250" y="1803400"/>
            <a:ext cx="4591050" cy="1566863"/>
            <a:chOff x="0" y="0"/>
            <a:chExt cx="2892" cy="987"/>
          </a:xfrm>
        </p:grpSpPr>
        <p:sp>
          <p:nvSpPr>
            <p:cNvPr id="309262" name="Rectangle 4">
              <a:extLst>
                <a:ext uri="{FF2B5EF4-FFF2-40B4-BE49-F238E27FC236}">
                  <a16:creationId xmlns:a16="http://schemas.microsoft.com/office/drawing/2014/main" id="{F5653BD3-608F-940B-EC46-C98708FEA09C}"/>
                </a:ext>
              </a:extLst>
            </p:cNvPr>
            <p:cNvSpPr>
              <a:spLocks noChangeArrowheads="1"/>
            </p:cNvSpPr>
            <p:nvPr/>
          </p:nvSpPr>
          <p:spPr bwMode="auto">
            <a:xfrm>
              <a:off x="0" y="0"/>
              <a:ext cx="2892" cy="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rPr>
                <a:t>斜率为                  的起始线段</a:t>
              </a:r>
              <a:r>
                <a:rPr kumimoji="0" lang="en-GB"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rPr>
                <a:t>或其延长线</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与          的直线的交点具有的幅值为</a:t>
              </a:r>
              <a:endPar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endParaRPr>
            </a:p>
          </p:txBody>
        </p:sp>
        <p:graphicFrame>
          <p:nvGraphicFramePr>
            <p:cNvPr id="309263" name="Object 5">
              <a:extLst>
                <a:ext uri="{FF2B5EF4-FFF2-40B4-BE49-F238E27FC236}">
                  <a16:creationId xmlns:a16="http://schemas.microsoft.com/office/drawing/2014/main" id="{0938F268-9D97-7EF8-96D6-91B513354722}"/>
                </a:ext>
              </a:extLst>
            </p:cNvPr>
            <p:cNvGraphicFramePr>
              <a:graphicFrameLocks noChangeAspect="1"/>
            </p:cNvGraphicFramePr>
            <p:nvPr/>
          </p:nvGraphicFramePr>
          <p:xfrm>
            <a:off x="624" y="85"/>
            <a:ext cx="964" cy="247"/>
          </p:xfrm>
          <a:graphic>
            <a:graphicData uri="http://schemas.openxmlformats.org/presentationml/2006/ole">
              <mc:AlternateContent xmlns:mc="http://schemas.openxmlformats.org/markup-compatibility/2006">
                <mc:Choice xmlns:v="urn:schemas-microsoft-com:vml" Requires="v">
                  <p:oleObj r:id="rId2" imgW="786717" imgH="177646" progId="Equation.3">
                    <p:embed/>
                  </p:oleObj>
                </mc:Choice>
                <mc:Fallback>
                  <p:oleObj r:id="rId2" imgW="786717" imgH="177646" progId="Equation.3">
                    <p:embed/>
                    <p:pic>
                      <p:nvPicPr>
                        <p:cNvPr id="309263" name="Object 5">
                          <a:extLst>
                            <a:ext uri="{FF2B5EF4-FFF2-40B4-BE49-F238E27FC236}">
                              <a16:creationId xmlns:a16="http://schemas.microsoft.com/office/drawing/2014/main" id="{0938F268-9D97-7EF8-96D6-91B513354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85"/>
                          <a:ext cx="964" cy="247"/>
                        </a:xfrm>
                        <a:prstGeom prst="rect">
                          <a:avLst/>
                        </a:prstGeom>
                        <a:noFill/>
                        <a:ln>
                          <a:noFill/>
                        </a:ln>
                        <a:extLst>
                          <a:ext uri="{909E8E84-426E-40DD-AFC4-6F175D3DCCD1}">
                            <a14:hiddenFill xmlns:a14="http://schemas.microsoft.com/office/drawing/2010/main">
                              <a:solidFill>
                                <a:srgbClr val="FF99CC">
                                  <a:alpha val="56078"/>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9264" name="Object 6">
              <a:extLst>
                <a:ext uri="{FF2B5EF4-FFF2-40B4-BE49-F238E27FC236}">
                  <a16:creationId xmlns:a16="http://schemas.microsoft.com/office/drawing/2014/main" id="{41A02FD5-56CB-11CA-F842-F7996BB2D3DB}"/>
                </a:ext>
              </a:extLst>
            </p:cNvPr>
            <p:cNvGraphicFramePr>
              <a:graphicFrameLocks noChangeAspect="1"/>
            </p:cNvGraphicFramePr>
            <p:nvPr/>
          </p:nvGraphicFramePr>
          <p:xfrm>
            <a:off x="1049" y="397"/>
            <a:ext cx="438" cy="222"/>
          </p:xfrm>
          <a:graphic>
            <a:graphicData uri="http://schemas.openxmlformats.org/presentationml/2006/ole">
              <mc:AlternateContent xmlns:mc="http://schemas.openxmlformats.org/markup-compatibility/2006">
                <mc:Choice xmlns:v="urn:schemas-microsoft-com:vml" Requires="v">
                  <p:oleObj r:id="rId4" imgW="355446" imgH="177723" progId="Equation.3">
                    <p:embed/>
                  </p:oleObj>
                </mc:Choice>
                <mc:Fallback>
                  <p:oleObj r:id="rId4" imgW="355446" imgH="177723" progId="Equation.3">
                    <p:embed/>
                    <p:pic>
                      <p:nvPicPr>
                        <p:cNvPr id="309264" name="Object 6">
                          <a:extLst>
                            <a:ext uri="{FF2B5EF4-FFF2-40B4-BE49-F238E27FC236}">
                              <a16:creationId xmlns:a16="http://schemas.microsoft.com/office/drawing/2014/main" id="{41A02FD5-56CB-11CA-F842-F7996BB2D3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 y="397"/>
                          <a:ext cx="438" cy="222"/>
                        </a:xfrm>
                        <a:prstGeom prst="rect">
                          <a:avLst/>
                        </a:prstGeom>
                        <a:noFill/>
                        <a:ln>
                          <a:noFill/>
                        </a:ln>
                        <a:extLst>
                          <a:ext uri="{909E8E84-426E-40DD-AFC4-6F175D3DCCD1}">
                            <a14:hiddenFill xmlns:a14="http://schemas.microsoft.com/office/drawing/2010/main">
                              <a:solidFill>
                                <a:srgbClr val="FF99CC">
                                  <a:alpha val="56078"/>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9265" name="Object 7">
              <a:extLst>
                <a:ext uri="{FF2B5EF4-FFF2-40B4-BE49-F238E27FC236}">
                  <a16:creationId xmlns:a16="http://schemas.microsoft.com/office/drawing/2014/main" id="{1E0B6F93-DEA8-239C-137F-8B3486AD5BEE}"/>
                </a:ext>
              </a:extLst>
            </p:cNvPr>
            <p:cNvGraphicFramePr>
              <a:graphicFrameLocks noChangeAspect="1"/>
            </p:cNvGraphicFramePr>
            <p:nvPr/>
          </p:nvGraphicFramePr>
          <p:xfrm>
            <a:off x="1220" y="680"/>
            <a:ext cx="816" cy="307"/>
          </p:xfrm>
          <a:graphic>
            <a:graphicData uri="http://schemas.openxmlformats.org/presentationml/2006/ole">
              <mc:AlternateContent xmlns:mc="http://schemas.openxmlformats.org/markup-compatibility/2006">
                <mc:Choice xmlns:v="urn:schemas-microsoft-com:vml" Requires="v">
                  <p:oleObj r:id="rId6" imgW="597419" imgH="228799" progId="Equation.3">
                    <p:embed/>
                  </p:oleObj>
                </mc:Choice>
                <mc:Fallback>
                  <p:oleObj r:id="rId6" imgW="597419" imgH="228799" progId="Equation.3">
                    <p:embed/>
                    <p:pic>
                      <p:nvPicPr>
                        <p:cNvPr id="309265" name="Object 7">
                          <a:extLst>
                            <a:ext uri="{FF2B5EF4-FFF2-40B4-BE49-F238E27FC236}">
                              <a16:creationId xmlns:a16="http://schemas.microsoft.com/office/drawing/2014/main" id="{1E0B6F93-DEA8-239C-137F-8B3486AD5B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0" y="680"/>
                          <a:ext cx="816" cy="307"/>
                        </a:xfrm>
                        <a:prstGeom prst="rect">
                          <a:avLst/>
                        </a:prstGeom>
                        <a:noFill/>
                        <a:ln>
                          <a:noFill/>
                        </a:ln>
                        <a:extLst>
                          <a:ext uri="{909E8E84-426E-40DD-AFC4-6F175D3DCCD1}">
                            <a14:hiddenFill xmlns:a14="http://schemas.microsoft.com/office/drawing/2010/main">
                              <a:solidFill>
                                <a:srgbClr val="CC99FF">
                                  <a:alpha val="65881"/>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6872" name="Object 8">
            <a:extLst>
              <a:ext uri="{FF2B5EF4-FFF2-40B4-BE49-F238E27FC236}">
                <a16:creationId xmlns:a16="http://schemas.microsoft.com/office/drawing/2014/main" id="{E5F5AD53-BCC2-C346-A860-A9787061C72A}"/>
              </a:ext>
            </a:extLst>
          </p:cNvPr>
          <p:cNvGraphicFramePr>
            <a:graphicFrameLocks noChangeAspect="1"/>
          </p:cNvGraphicFramePr>
          <p:nvPr/>
        </p:nvGraphicFramePr>
        <p:xfrm>
          <a:off x="4824413" y="850900"/>
          <a:ext cx="4319587" cy="3444875"/>
        </p:xfrm>
        <a:graphic>
          <a:graphicData uri="http://schemas.openxmlformats.org/presentationml/2006/ole">
            <mc:AlternateContent xmlns:mc="http://schemas.openxmlformats.org/markup-compatibility/2006">
              <mc:Choice xmlns:v="urn:schemas-microsoft-com:vml" Requires="v">
                <p:oleObj r:id="rId8" imgW="4224528" imgH="2575560" progId="SmartDraw.2">
                  <p:embed/>
                </p:oleObj>
              </mc:Choice>
              <mc:Fallback>
                <p:oleObj r:id="rId8" imgW="4224528" imgH="2575560" progId="SmartDraw.2">
                  <p:embed/>
                  <p:pic>
                    <p:nvPicPr>
                      <p:cNvPr id="36872" name="Object 8">
                        <a:extLst>
                          <a:ext uri="{FF2B5EF4-FFF2-40B4-BE49-F238E27FC236}">
                            <a16:creationId xmlns:a16="http://schemas.microsoft.com/office/drawing/2014/main" id="{E5F5AD53-BCC2-C346-A860-A9787061C7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r="23567"/>
                      <a:stretch>
                        <a:fillRect/>
                      </a:stretch>
                    </p:blipFill>
                    <p:spPr bwMode="auto">
                      <a:xfrm>
                        <a:off x="4824413" y="850900"/>
                        <a:ext cx="4319587" cy="3444875"/>
                      </a:xfrm>
                      <a:prstGeom prst="rect">
                        <a:avLst/>
                      </a:prstGeom>
                      <a:solidFill>
                        <a:srgbClr val="CCFFCC">
                          <a:alpha val="58038"/>
                        </a:srgbClr>
                      </a:solidFill>
                      <a:ln>
                        <a:noFill/>
                      </a:ln>
                      <a:extLst>
                        <a:ext uri="{91240B29-F687-4F45-9708-019B960494DF}">
                          <a14:hiddenLine xmlns:a14="http://schemas.microsoft.com/office/drawing/2010/main" w="19050">
                            <a:solidFill>
                              <a:srgbClr val="000000"/>
                            </a:solidFill>
                            <a:prstDash val="dash"/>
                            <a:miter lim="800000"/>
                            <a:headEnd/>
                            <a:tailEnd/>
                          </a14:hiddenLine>
                        </a:ext>
                      </a:extLst>
                    </p:spPr>
                  </p:pic>
                </p:oleObj>
              </mc:Fallback>
            </mc:AlternateContent>
          </a:graphicData>
        </a:graphic>
      </p:graphicFrame>
      <p:sp>
        <p:nvSpPr>
          <p:cNvPr id="36873" name="Rectangle 9">
            <a:extLst>
              <a:ext uri="{FF2B5EF4-FFF2-40B4-BE49-F238E27FC236}">
                <a16:creationId xmlns:a16="http://schemas.microsoft.com/office/drawing/2014/main" id="{CC39FBA4-D841-93BB-B43E-3B7376ACE739}"/>
              </a:ext>
            </a:extLst>
          </p:cNvPr>
          <p:cNvSpPr>
            <a:spLocks noChangeArrowheads="1"/>
          </p:cNvSpPr>
          <p:nvPr/>
        </p:nvSpPr>
        <p:spPr bwMode="auto">
          <a:xfrm>
            <a:off x="5418138" y="4411663"/>
            <a:ext cx="3598862" cy="4619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某</a:t>
            </a:r>
            <a:r>
              <a:rPr kumimoji="0" lang="en-GB"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II</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型系统对数幅值曲线</a:t>
            </a:r>
          </a:p>
        </p:txBody>
      </p:sp>
      <p:graphicFrame>
        <p:nvGraphicFramePr>
          <p:cNvPr id="36874" name="Object 10">
            <a:extLst>
              <a:ext uri="{FF2B5EF4-FFF2-40B4-BE49-F238E27FC236}">
                <a16:creationId xmlns:a16="http://schemas.microsoft.com/office/drawing/2014/main" id="{8F9073CC-9041-3F81-2330-B39C1445BB8E}"/>
              </a:ext>
            </a:extLst>
          </p:cNvPr>
          <p:cNvGraphicFramePr>
            <a:graphicFrameLocks noChangeAspect="1"/>
          </p:cNvGraphicFramePr>
          <p:nvPr/>
        </p:nvGraphicFramePr>
        <p:xfrm>
          <a:off x="1281113" y="4365625"/>
          <a:ext cx="3024187" cy="819150"/>
        </p:xfrm>
        <a:graphic>
          <a:graphicData uri="http://schemas.openxmlformats.org/presentationml/2006/ole">
            <mc:AlternateContent xmlns:mc="http://schemas.openxmlformats.org/markup-compatibility/2006">
              <mc:Choice xmlns:v="urn:schemas-microsoft-com:vml" Requires="v">
                <p:oleObj r:id="rId10" imgW="1575484" imgH="431987" progId="Equation.3">
                  <p:embed/>
                </p:oleObj>
              </mc:Choice>
              <mc:Fallback>
                <p:oleObj r:id="rId10" imgW="1575484" imgH="431987" progId="Equation.3">
                  <p:embed/>
                  <p:pic>
                    <p:nvPicPr>
                      <p:cNvPr id="36874" name="Object 10">
                        <a:extLst>
                          <a:ext uri="{FF2B5EF4-FFF2-40B4-BE49-F238E27FC236}">
                            <a16:creationId xmlns:a16="http://schemas.microsoft.com/office/drawing/2014/main" id="{8F9073CC-9041-3F81-2330-B39C1445BB8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81113" y="4365625"/>
                        <a:ext cx="3024187" cy="819150"/>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5" name="Object 11">
            <a:extLst>
              <a:ext uri="{FF2B5EF4-FFF2-40B4-BE49-F238E27FC236}">
                <a16:creationId xmlns:a16="http://schemas.microsoft.com/office/drawing/2014/main" id="{3DADCD70-C325-969B-E5AA-EAC40F4FA1A6}"/>
              </a:ext>
            </a:extLst>
          </p:cNvPr>
          <p:cNvGraphicFramePr>
            <a:graphicFrameLocks noChangeAspect="1"/>
          </p:cNvGraphicFramePr>
          <p:nvPr/>
        </p:nvGraphicFramePr>
        <p:xfrm>
          <a:off x="1292225" y="5278438"/>
          <a:ext cx="3382963" cy="954087"/>
        </p:xfrm>
        <a:graphic>
          <a:graphicData uri="http://schemas.openxmlformats.org/presentationml/2006/ole">
            <mc:AlternateContent xmlns:mc="http://schemas.openxmlformats.org/markup-compatibility/2006">
              <mc:Choice xmlns:v="urn:schemas-microsoft-com:vml" Requires="v">
                <p:oleObj r:id="rId12" imgW="1753361" imgH="495515" progId="Equation.3">
                  <p:embed/>
                </p:oleObj>
              </mc:Choice>
              <mc:Fallback>
                <p:oleObj r:id="rId12" imgW="1753361" imgH="495515" progId="Equation.3">
                  <p:embed/>
                  <p:pic>
                    <p:nvPicPr>
                      <p:cNvPr id="36875" name="Object 11">
                        <a:extLst>
                          <a:ext uri="{FF2B5EF4-FFF2-40B4-BE49-F238E27FC236}">
                            <a16:creationId xmlns:a16="http://schemas.microsoft.com/office/drawing/2014/main" id="{3DADCD70-C325-969B-E5AA-EAC40F4FA1A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2225" y="5278438"/>
                        <a:ext cx="3382963" cy="954087"/>
                      </a:xfrm>
                      <a:prstGeom prst="rect">
                        <a:avLst/>
                      </a:prstGeom>
                      <a:noFill/>
                      <a:ln>
                        <a:noFill/>
                      </a:ln>
                      <a:extLst>
                        <a:ext uri="{909E8E84-426E-40DD-AFC4-6F175D3DCCD1}">
                          <a14:hiddenFill xmlns:a14="http://schemas.microsoft.com/office/drawing/2010/main">
                            <a:solidFill>
                              <a:srgbClr val="CC99FF">
                                <a:alpha val="54117"/>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6" name="Rectangle 12">
            <a:extLst>
              <a:ext uri="{FF2B5EF4-FFF2-40B4-BE49-F238E27FC236}">
                <a16:creationId xmlns:a16="http://schemas.microsoft.com/office/drawing/2014/main" id="{497CD5FB-C335-A76C-7E3D-39184165CF84}"/>
              </a:ext>
            </a:extLst>
          </p:cNvPr>
          <p:cNvSpPr>
            <a:spLocks noChangeArrowheads="1"/>
          </p:cNvSpPr>
          <p:nvPr/>
        </p:nvSpPr>
        <p:spPr bwMode="auto">
          <a:xfrm>
            <a:off x="504825" y="3273425"/>
            <a:ext cx="113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FF3300"/>
                </a:solidFill>
                <a:effectLst/>
                <a:uLnTx/>
                <a:uFillTx/>
                <a:latin typeface="Arial" panose="020B0604020202020204" pitchFamily="34" charset="0"/>
                <a:ea typeface="宋体" panose="02010600030101010101" pitchFamily="2" charset="-122"/>
                <a:cs typeface="+mn-cs"/>
              </a:rPr>
              <a:t>证明</a:t>
            </a:r>
            <a:r>
              <a:rPr kumimoji="0" lang="zh-CN" altLang="en-US" sz="2400" b="0" i="0" u="none" strike="noStrike" kern="1200" cap="none" spc="0" normalizeH="0" baseline="0" noProof="0">
                <a:ln>
                  <a:noFill/>
                </a:ln>
                <a:solidFill>
                  <a:srgbClr val="FF3300"/>
                </a:solidFill>
                <a:effectLst/>
                <a:uLnTx/>
                <a:uFillTx/>
                <a:latin typeface="Arial" panose="020B0604020202020204" pitchFamily="34" charset="0"/>
                <a:ea typeface="宋体" panose="02010600030101010101" pitchFamily="2" charset="-122"/>
                <a:cs typeface="+mn-cs"/>
              </a:rPr>
              <a:t>：</a:t>
            </a:r>
            <a:endParaRPr kumimoji="0" lang="zh-CN" altLang="zh-CN" sz="2400" b="0" i="0" u="none" strike="noStrike" kern="1200" cap="none" spc="0" normalizeH="0" baseline="0" noProof="0">
              <a:ln>
                <a:noFill/>
              </a:ln>
              <a:solidFill>
                <a:srgbClr val="FF3300"/>
              </a:solidFill>
              <a:effectLst/>
              <a:uLnTx/>
              <a:uFillTx/>
              <a:latin typeface="Arial" panose="020B0604020202020204" pitchFamily="34" charset="0"/>
              <a:ea typeface="宋体" panose="02010600030101010101" pitchFamily="2" charset="-122"/>
              <a:cs typeface="+mn-cs"/>
            </a:endParaRPr>
          </a:p>
        </p:txBody>
      </p:sp>
      <p:sp>
        <p:nvSpPr>
          <p:cNvPr id="36877" name="WordArt 13">
            <a:extLst>
              <a:ext uri="{FF2B5EF4-FFF2-40B4-BE49-F238E27FC236}">
                <a16:creationId xmlns:a16="http://schemas.microsoft.com/office/drawing/2014/main" id="{AB5F214C-04BA-5CA7-5E48-4EA215267257}"/>
              </a:ext>
            </a:extLst>
          </p:cNvPr>
          <p:cNvSpPr>
            <a:spLocks noChangeArrowheads="1" noChangeShapeType="1"/>
          </p:cNvSpPr>
          <p:nvPr/>
        </p:nvSpPr>
        <p:spPr bwMode="auto">
          <a:xfrm>
            <a:off x="555625" y="1327150"/>
            <a:ext cx="930275" cy="369888"/>
          </a:xfrm>
          <a:prstGeom prst="rect">
            <a:avLst/>
          </a:prstGeom>
        </p:spPr>
        <p:txBody>
          <a:bodyPr wrap="none" fromWordArt="1">
            <a:prstTxWarp prst="textPlain">
              <a:avLst>
                <a:gd name="adj" fmla="val 50000"/>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a:ln w="9525">
                  <a:solidFill>
                    <a:srgbClr val="000000"/>
                  </a:solidFill>
                  <a:round/>
                  <a:headEnd/>
                  <a:tailEnd/>
                </a:ln>
                <a:solidFill>
                  <a:srgbClr val="FF00FF"/>
                </a:solidFill>
                <a:effectLst/>
                <a:uLnTx/>
                <a:uFillTx/>
                <a:latin typeface="华文中宋"/>
                <a:ea typeface="华文中宋"/>
                <a:cs typeface="+mn-cs"/>
              </a:rPr>
              <a:t>方式 </a:t>
            </a:r>
            <a:r>
              <a:rPr kumimoji="0" lang="en-US" altLang="zh-CN" sz="2400" b="0" i="0" u="none" strike="noStrike" kern="1200" cap="none" spc="0" normalizeH="0" baseline="0" noProof="0">
                <a:ln w="9525">
                  <a:solidFill>
                    <a:srgbClr val="000000"/>
                  </a:solidFill>
                  <a:round/>
                  <a:headEnd/>
                  <a:tailEnd/>
                </a:ln>
                <a:solidFill>
                  <a:srgbClr val="FF00FF"/>
                </a:solidFill>
                <a:effectLst/>
                <a:uLnTx/>
                <a:uFillTx/>
                <a:latin typeface="华文中宋"/>
                <a:ea typeface="华文中宋"/>
                <a:cs typeface="+mn-cs"/>
              </a:rPr>
              <a:t>1</a:t>
            </a:r>
            <a:r>
              <a:rPr kumimoji="0" lang="zh-CN" altLang="en-US" sz="2400" b="0" i="0" u="none" strike="noStrike" kern="1200" cap="none" spc="0" normalizeH="0" baseline="0" noProof="0">
                <a:ln w="9525">
                  <a:solidFill>
                    <a:srgbClr val="000000"/>
                  </a:solidFill>
                  <a:round/>
                  <a:headEnd/>
                  <a:tailEnd/>
                </a:ln>
                <a:solidFill>
                  <a:srgbClr val="FF00FF"/>
                </a:solidFill>
                <a:effectLst/>
                <a:uLnTx/>
                <a:uFillTx/>
                <a:latin typeface="华文中宋"/>
                <a:ea typeface="华文中宋"/>
                <a:cs typeface="+mn-cs"/>
              </a:rPr>
              <a:t>：</a:t>
            </a:r>
          </a:p>
        </p:txBody>
      </p:sp>
      <p:sp>
        <p:nvSpPr>
          <p:cNvPr id="36878" name="Text Box 14">
            <a:extLst>
              <a:ext uri="{FF2B5EF4-FFF2-40B4-BE49-F238E27FC236}">
                <a16:creationId xmlns:a16="http://schemas.microsoft.com/office/drawing/2014/main" id="{51426DFD-4FEB-0447-4834-58B3B1A94C73}"/>
              </a:ext>
            </a:extLst>
          </p:cNvPr>
          <p:cNvSpPr txBox="1">
            <a:spLocks noChangeArrowheads="1"/>
          </p:cNvSpPr>
          <p:nvPr/>
        </p:nvSpPr>
        <p:spPr bwMode="auto">
          <a:xfrm>
            <a:off x="676275" y="3784600"/>
            <a:ext cx="364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由右图</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对数幅</a:t>
            </a:r>
            <a:r>
              <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频特性</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曲线</a:t>
            </a:r>
            <a:endPar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6872"/>
                                        </p:tgtEl>
                                        <p:attrNameLst>
                                          <p:attrName>style.visibility</p:attrName>
                                        </p:attrNameLst>
                                      </p:cBhvr>
                                      <p:to>
                                        <p:strVal val="visible"/>
                                      </p:to>
                                    </p:set>
                                    <p:anim calcmode="lin" valueType="num">
                                      <p:cBhvr>
                                        <p:cTn id="7" dur="1000" fill="hold"/>
                                        <p:tgtEl>
                                          <p:spTgt spid="36872"/>
                                        </p:tgtEl>
                                        <p:attrNameLst>
                                          <p:attrName>ppt_x</p:attrName>
                                        </p:attrNameLst>
                                      </p:cBhvr>
                                      <p:tavLst>
                                        <p:tav tm="0">
                                          <p:val>
                                            <p:strVal val="#ppt_x-.2"/>
                                          </p:val>
                                        </p:tav>
                                        <p:tav tm="100000">
                                          <p:val>
                                            <p:strVal val="#ppt_x"/>
                                          </p:val>
                                        </p:tav>
                                      </p:tavLst>
                                    </p:anim>
                                    <p:anim calcmode="lin" valueType="num">
                                      <p:cBhvr>
                                        <p:cTn id="8" dur="1000" fill="hold"/>
                                        <p:tgtEl>
                                          <p:spTgt spid="36872"/>
                                        </p:tgtEl>
                                        <p:attrNameLst>
                                          <p:attrName>ppt_y</p:attrName>
                                        </p:attrNameLst>
                                      </p:cBhvr>
                                      <p:tavLst>
                                        <p:tav tm="0">
                                          <p:val>
                                            <p:strVal val="#ppt_y"/>
                                          </p:val>
                                        </p:tav>
                                        <p:tav tm="100000">
                                          <p:val>
                                            <p:strVal val="#ppt_y"/>
                                          </p:val>
                                        </p:tav>
                                      </p:tavLst>
                                    </p:anim>
                                    <p:animEffect transition="in" filter="wipe(right)" prLst="gradientSize: 0.1">
                                      <p:cBhvr>
                                        <p:cTn id="9" dur="1000"/>
                                        <p:tgtEl>
                                          <p:spTgt spid="36872"/>
                                        </p:tgtEl>
                                      </p:cBhvr>
                                    </p:animEffect>
                                  </p:childTnLst>
                                </p:cTn>
                              </p:par>
                              <p:par>
                                <p:cTn id="10" presetID="29" presetClass="entr" presetSubtype="0" fill="hold" nodeType="withEffect">
                                  <p:stCondLst>
                                    <p:cond delay="0"/>
                                  </p:stCondLst>
                                  <p:childTnLst>
                                    <p:set>
                                      <p:cBhvr>
                                        <p:cTn id="11" dur="1" fill="hold">
                                          <p:stCondLst>
                                            <p:cond delay="0"/>
                                          </p:stCondLst>
                                        </p:cTn>
                                        <p:tgtEl>
                                          <p:spTgt spid="36873"/>
                                        </p:tgtEl>
                                        <p:attrNameLst>
                                          <p:attrName>style.visibility</p:attrName>
                                        </p:attrNameLst>
                                      </p:cBhvr>
                                      <p:to>
                                        <p:strVal val="visible"/>
                                      </p:to>
                                    </p:set>
                                    <p:anim calcmode="lin" valueType="num">
                                      <p:cBhvr>
                                        <p:cTn id="12" dur="1000" fill="hold"/>
                                        <p:tgtEl>
                                          <p:spTgt spid="36873"/>
                                        </p:tgtEl>
                                        <p:attrNameLst>
                                          <p:attrName>ppt_x</p:attrName>
                                        </p:attrNameLst>
                                      </p:cBhvr>
                                      <p:tavLst>
                                        <p:tav tm="0">
                                          <p:val>
                                            <p:strVal val="#ppt_x-.2"/>
                                          </p:val>
                                        </p:tav>
                                        <p:tav tm="100000">
                                          <p:val>
                                            <p:strVal val="#ppt_x"/>
                                          </p:val>
                                        </p:tav>
                                      </p:tavLst>
                                    </p:anim>
                                    <p:anim calcmode="lin" valueType="num">
                                      <p:cBhvr>
                                        <p:cTn id="13" dur="1000" fill="hold"/>
                                        <p:tgtEl>
                                          <p:spTgt spid="3687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687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8" presetClass="entr" presetSubtype="0" accel="50000" fill="hold" nodeType="clickEffect">
                                  <p:stCondLst>
                                    <p:cond delay="0"/>
                                  </p:stCondLst>
                                  <p:iterate type="lt">
                                    <p:tmPct val="50000"/>
                                  </p:iterate>
                                  <p:childTnLst>
                                    <p:set>
                                      <p:cBhvr>
                                        <p:cTn id="22" dur="1" fill="hold">
                                          <p:stCondLst>
                                            <p:cond delay="0"/>
                                          </p:stCondLst>
                                        </p:cTn>
                                        <p:tgtEl>
                                          <p:spTgt spid="36876"/>
                                        </p:tgtEl>
                                        <p:attrNameLst>
                                          <p:attrName>style.visibility</p:attrName>
                                        </p:attrNameLst>
                                      </p:cBhvr>
                                      <p:to>
                                        <p:strVal val="visible"/>
                                      </p:to>
                                    </p:set>
                                    <p:set>
                                      <p:cBhvr>
                                        <p:cTn id="23" dur="455" fill="hold">
                                          <p:stCondLst>
                                            <p:cond delay="0"/>
                                          </p:stCondLst>
                                        </p:cTn>
                                        <p:tgtEl>
                                          <p:spTgt spid="36876"/>
                                        </p:tgtEl>
                                        <p:attrNameLst>
                                          <p:attrName>style.rotation</p:attrName>
                                        </p:attrNameLst>
                                      </p:cBhvr>
                                      <p:to>
                                        <p:strVal val="-45.0"/>
                                      </p:to>
                                    </p:set>
                                    <p:anim calcmode="lin" valueType="num">
                                      <p:cBhvr>
                                        <p:cTn id="24" dur="455" fill="hold">
                                          <p:stCondLst>
                                            <p:cond delay="455"/>
                                          </p:stCondLst>
                                        </p:cTn>
                                        <p:tgtEl>
                                          <p:spTgt spid="36876"/>
                                        </p:tgtEl>
                                        <p:attrNameLst>
                                          <p:attrName>style.rotation</p:attrName>
                                        </p:attrNameLst>
                                      </p:cBhvr>
                                      <p:tavLst>
                                        <p:tav tm="0">
                                          <p:val>
                                            <p:fltVal val="-45"/>
                                          </p:val>
                                        </p:tav>
                                        <p:tav tm="69900">
                                          <p:val>
                                            <p:fltVal val="45"/>
                                          </p:val>
                                        </p:tav>
                                        <p:tav tm="100000">
                                          <p:val>
                                            <p:fltVal val="0"/>
                                          </p:val>
                                        </p:tav>
                                      </p:tavLst>
                                    </p:anim>
                                    <p:anim calcmode="lin" valueType="num">
                                      <p:cBhvr>
                                        <p:cTn id="25" dur="455" fill="hold">
                                          <p:stCondLst>
                                            <p:cond delay="0"/>
                                          </p:stCondLst>
                                        </p:cTn>
                                        <p:tgtEl>
                                          <p:spTgt spid="36876"/>
                                        </p:tgtEl>
                                        <p:attrNameLst>
                                          <p:attrName>ppt_y</p:attrName>
                                        </p:attrNameLst>
                                      </p:cBhvr>
                                      <p:tavLst>
                                        <p:tav tm="0">
                                          <p:val>
                                            <p:strVal val="#ppt_y-1"/>
                                          </p:val>
                                        </p:tav>
                                        <p:tav tm="100000">
                                          <p:val>
                                            <p:strVal val="#ppt_y-(0.354*#ppt_w-0.172*#ppt_h)"/>
                                          </p:val>
                                        </p:tav>
                                      </p:tavLst>
                                    </p:anim>
                                    <p:anim calcmode="lin" valueType="num">
                                      <p:cBhvr>
                                        <p:cTn id="26" dur="156" decel="50000" autoRev="1" fill="hold">
                                          <p:stCondLst>
                                            <p:cond delay="455"/>
                                          </p:stCondLst>
                                        </p:cTn>
                                        <p:tgtEl>
                                          <p:spTgt spid="36876"/>
                                        </p:tgtEl>
                                        <p:attrNameLst>
                                          <p:attrName>ppt_y</p:attrName>
                                        </p:attrNameLst>
                                      </p:cBhvr>
                                      <p:tavLst>
                                        <p:tav tm="0">
                                          <p:val>
                                            <p:strVal val="#ppt_y-(0.354*#ppt_w-0.172*#ppt_h)"/>
                                          </p:val>
                                        </p:tav>
                                        <p:tav tm="100000">
                                          <p:val>
                                            <p:strVal val="#ppt_y-(0.354*#ppt_w-0.172*#ppt_h)-#ppt_h/2"/>
                                          </p:val>
                                        </p:tav>
                                      </p:tavLst>
                                    </p:anim>
                                    <p:anim calcmode="lin" valueType="num">
                                      <p:cBhvr>
                                        <p:cTn id="27" dur="136" fill="hold">
                                          <p:stCondLst>
                                            <p:cond delay="864"/>
                                          </p:stCondLst>
                                        </p:cTn>
                                        <p:tgtEl>
                                          <p:spTgt spid="36876"/>
                                        </p:tgtEl>
                                        <p:attrNameLst>
                                          <p:attrName>ppt_y</p:attrName>
                                        </p:attrNameLst>
                                      </p:cBhvr>
                                      <p:tavLst>
                                        <p:tav tm="0">
                                          <p:val>
                                            <p:strVal val="#ppt_y-(0.354*#ppt_w-0.172*#ppt_h)"/>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687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nodeType="clickEffect">
                                  <p:stCondLst>
                                    <p:cond delay="0"/>
                                  </p:stCondLst>
                                  <p:childTnLst>
                                    <p:set>
                                      <p:cBhvr>
                                        <p:cTn id="35" dur="1" fill="hold">
                                          <p:stCondLst>
                                            <p:cond delay="0"/>
                                          </p:stCondLst>
                                        </p:cTn>
                                        <p:tgtEl>
                                          <p:spTgt spid="36874"/>
                                        </p:tgtEl>
                                        <p:attrNameLst>
                                          <p:attrName>style.visibility</p:attrName>
                                        </p:attrNameLst>
                                      </p:cBhvr>
                                      <p:to>
                                        <p:strVal val="visible"/>
                                      </p:to>
                                    </p:set>
                                    <p:animEffect transition="in" filter="slide(fromBottom)">
                                      <p:cBhvr>
                                        <p:cTn id="36" dur="500"/>
                                        <p:tgtEl>
                                          <p:spTgt spid="3687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6" presetClass="entr" presetSubtype="0" fill="hold" nodeType="clickEffect">
                                  <p:stCondLst>
                                    <p:cond delay="0"/>
                                  </p:stCondLst>
                                  <p:childTnLst>
                                    <p:set>
                                      <p:cBhvr>
                                        <p:cTn id="40" dur="1" fill="hold">
                                          <p:stCondLst>
                                            <p:cond delay="0"/>
                                          </p:stCondLst>
                                        </p:cTn>
                                        <p:tgtEl>
                                          <p:spTgt spid="36875"/>
                                        </p:tgtEl>
                                        <p:attrNameLst>
                                          <p:attrName>style.visibility</p:attrName>
                                        </p:attrNameLst>
                                      </p:cBhvr>
                                      <p:to>
                                        <p:strVal val="visible"/>
                                      </p:to>
                                    </p:set>
                                    <p:animEffect transition="in" filter="wipe(down)">
                                      <p:cBhvr>
                                        <p:cTn id="41" dur="580">
                                          <p:stCondLst>
                                            <p:cond delay="0"/>
                                          </p:stCondLst>
                                        </p:cTn>
                                        <p:tgtEl>
                                          <p:spTgt spid="36875"/>
                                        </p:tgtEl>
                                      </p:cBhvr>
                                    </p:animEffect>
                                    <p:anim calcmode="lin" valueType="num">
                                      <p:cBhvr>
                                        <p:cTn id="42" dur="1822" tmFilter="0,0; 0.14,0.36; 0.43,0.73; 0.71,0.91; 1.0,1.0">
                                          <p:stCondLst>
                                            <p:cond delay="0"/>
                                          </p:stCondLst>
                                        </p:cTn>
                                        <p:tgtEl>
                                          <p:spTgt spid="36875"/>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6875"/>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6875"/>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6875"/>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6875"/>
                                        </p:tgtEl>
                                        <p:attrNameLst>
                                          <p:attrName>ppt_y</p:attrName>
                                        </p:attrNameLst>
                                      </p:cBhvr>
                                      <p:tavLst>
                                        <p:tav tm="0" fmla="#ppt_y-sin(pi*$)/81">
                                          <p:val>
                                            <p:fltVal val="0"/>
                                          </p:val>
                                        </p:tav>
                                        <p:tav tm="100000">
                                          <p:val>
                                            <p:fltVal val="1"/>
                                          </p:val>
                                        </p:tav>
                                      </p:tavLst>
                                    </p:anim>
                                    <p:animScale>
                                      <p:cBhvr>
                                        <p:cTn id="47" dur="26">
                                          <p:stCondLst>
                                            <p:cond delay="650"/>
                                          </p:stCondLst>
                                        </p:cTn>
                                        <p:tgtEl>
                                          <p:spTgt spid="36875"/>
                                        </p:tgtEl>
                                      </p:cBhvr>
                                      <p:to x="100000" y="60000"/>
                                    </p:animScale>
                                    <p:animScale>
                                      <p:cBhvr>
                                        <p:cTn id="48" dur="166" decel="50000">
                                          <p:stCondLst>
                                            <p:cond delay="676"/>
                                          </p:stCondLst>
                                        </p:cTn>
                                        <p:tgtEl>
                                          <p:spTgt spid="36875"/>
                                        </p:tgtEl>
                                      </p:cBhvr>
                                      <p:to x="100000" y="100000"/>
                                    </p:animScale>
                                    <p:animScale>
                                      <p:cBhvr>
                                        <p:cTn id="49" dur="26">
                                          <p:stCondLst>
                                            <p:cond delay="1312"/>
                                          </p:stCondLst>
                                        </p:cTn>
                                        <p:tgtEl>
                                          <p:spTgt spid="36875"/>
                                        </p:tgtEl>
                                      </p:cBhvr>
                                      <p:to x="100000" y="80000"/>
                                    </p:animScale>
                                    <p:animScale>
                                      <p:cBhvr>
                                        <p:cTn id="50" dur="166" decel="50000">
                                          <p:stCondLst>
                                            <p:cond delay="1338"/>
                                          </p:stCondLst>
                                        </p:cTn>
                                        <p:tgtEl>
                                          <p:spTgt spid="36875"/>
                                        </p:tgtEl>
                                      </p:cBhvr>
                                      <p:to x="100000" y="100000"/>
                                    </p:animScale>
                                    <p:animScale>
                                      <p:cBhvr>
                                        <p:cTn id="51" dur="26">
                                          <p:stCondLst>
                                            <p:cond delay="1642"/>
                                          </p:stCondLst>
                                        </p:cTn>
                                        <p:tgtEl>
                                          <p:spTgt spid="36875"/>
                                        </p:tgtEl>
                                      </p:cBhvr>
                                      <p:to x="100000" y="90000"/>
                                    </p:animScale>
                                    <p:animScale>
                                      <p:cBhvr>
                                        <p:cTn id="52" dur="166" decel="50000">
                                          <p:stCondLst>
                                            <p:cond delay="1668"/>
                                          </p:stCondLst>
                                        </p:cTn>
                                        <p:tgtEl>
                                          <p:spTgt spid="36875"/>
                                        </p:tgtEl>
                                      </p:cBhvr>
                                      <p:to x="100000" y="100000"/>
                                    </p:animScale>
                                    <p:animScale>
                                      <p:cBhvr>
                                        <p:cTn id="53" dur="26">
                                          <p:stCondLst>
                                            <p:cond delay="1808"/>
                                          </p:stCondLst>
                                        </p:cTn>
                                        <p:tgtEl>
                                          <p:spTgt spid="36875"/>
                                        </p:tgtEl>
                                      </p:cBhvr>
                                      <p:to x="100000" y="95000"/>
                                    </p:animScale>
                                    <p:animScale>
                                      <p:cBhvr>
                                        <p:cTn id="54" dur="166" decel="50000">
                                          <p:stCondLst>
                                            <p:cond delay="1834"/>
                                          </p:stCondLst>
                                        </p:cTn>
                                        <p:tgtEl>
                                          <p:spTgt spid="3687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3" grpId="0" animBg="1" autoUpdateAnimBg="0"/>
      <p:bldP spid="36876" grpId="0" autoUpdateAnimBg="0"/>
      <p:bldP spid="3687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1">
            <a:extLst>
              <a:ext uri="{FF2B5EF4-FFF2-40B4-BE49-F238E27FC236}">
                <a16:creationId xmlns:a16="http://schemas.microsoft.com/office/drawing/2014/main" id="{F4EFC1EC-8D5E-EC9D-1BA1-396AFE97D73B}"/>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5529B732-EFFB-4966-888A-2BD586E40778}" type="datetime1">
              <a:rPr kumimoji="0" lang="zh-CN" altLang="en-US"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rPr>
              <a:pPr marL="0" marR="0" lvl="0" indent="0" algn="l" defTabSz="914400" rtl="0" eaLnBrk="0" fontAlgn="base" latinLnBrk="0" hangingPunct="0">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16" name="页脚占位符 2">
            <a:extLst>
              <a:ext uri="{FF2B5EF4-FFF2-40B4-BE49-F238E27FC236}">
                <a16:creationId xmlns:a16="http://schemas.microsoft.com/office/drawing/2014/main" id="{8F35C73F-3F75-F9D7-444D-91F182ECFE7E}"/>
              </a:ext>
            </a:extLst>
          </p:cNvPr>
          <p:cNvSpPr>
            <a:spLocks noGrp="1"/>
          </p:cNvSpPr>
          <p:nvPr>
            <p:ph type="ftr" sz="quarter" idx="11"/>
          </p:nvPr>
        </p:nvSpPr>
        <p:spPr bwMode="auto">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ctr" defTabSz="457200" rtl="0" eaLnBrk="1" latinLnBrk="0" hangingPunct="1">
              <a:defRPr sz="14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t>频率分析法--稳定裕度(Stability margin)</a:t>
            </a:r>
            <a:endParaRPr kumimoji="0" lang="en-US" altLang="zh-CN" sz="1400" b="0" i="0" u="none" strike="noStrike" kern="1200" cap="none" spc="0" normalizeH="0" baseline="0" noProof="0">
              <a:ln>
                <a:noFill/>
              </a:ln>
              <a:solidFill>
                <a:srgbClr val="2A3D7A"/>
              </a:solidFill>
              <a:effectLst/>
              <a:uLnTx/>
              <a:uFillTx/>
              <a:latin typeface="Comic Sans MS" panose="030F0702030302020204" pitchFamily="66" charset="0"/>
              <a:ea typeface="宋体"/>
              <a:cs typeface="+mn-cs"/>
            </a:endParaRPr>
          </a:p>
        </p:txBody>
      </p:sp>
      <p:sp>
        <p:nvSpPr>
          <p:cNvPr id="310276" name="灯片编号占位符 3">
            <a:extLst>
              <a:ext uri="{FF2B5EF4-FFF2-40B4-BE49-F238E27FC236}">
                <a16:creationId xmlns:a16="http://schemas.microsoft.com/office/drawing/2014/main" id="{70CB0F2D-9167-0DE0-41FE-03851F692907}"/>
              </a:ext>
            </a:extLst>
          </p:cNvPr>
          <p:cNvSpPr>
            <a:spLocks noGrp="1" noChangeArrowheads="1"/>
          </p:cNvSpPr>
          <p:nvPr>
            <p:ph type="sldNum" sz="quarter" idx="12"/>
          </p:nvPr>
        </p:nvSpPr>
        <p:spPr bwMode="auto">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457200" rtl="0" eaLnBrk="1" latinLnBrk="0" hangingPunct="1">
              <a:defRPr sz="2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AC44659-CAC2-4ED8-9169-08D0B5DA72D8}" type="slidenum">
              <a:rPr lang="en-US" altLang="zh-CN" smtClean="0"/>
              <a:pPr marL="0" marR="0" lvl="0" indent="0" algn="r" defTabSz="914400" rtl="0" eaLnBrk="0" fontAlgn="base" latinLnBrk="0" hangingPunct="0">
                <a:lnSpc>
                  <a:spcPct val="100000"/>
                </a:lnSpc>
                <a:spcBef>
                  <a:spcPct val="0"/>
                </a:spcBef>
                <a:spcAft>
                  <a:spcPct val="0"/>
                </a:spcAft>
                <a:buClrTx/>
                <a:buSzTx/>
                <a:buFontTx/>
                <a:buNone/>
                <a:tabLst/>
                <a:defRPr/>
              </a:pPr>
              <a:t>45</a:t>
            </a:fld>
            <a:endParaRPr kumimoji="0" lang="en-US" altLang="zh-CN" sz="2000" b="0" i="0" u="none" strike="noStrike" kern="1200" cap="none" spc="0" normalizeH="0" baseline="0" noProof="0">
              <a:ln>
                <a:noFill/>
              </a:ln>
              <a:solidFill>
                <a:srgbClr val="2A3D7A"/>
              </a:solidFill>
              <a:effectLst/>
              <a:uLnTx/>
              <a:uFillTx/>
              <a:latin typeface="Comic Sans MS" panose="030F0702030302020204" pitchFamily="66" charset="0"/>
              <a:ea typeface="宋体" panose="02010600030101010101" pitchFamily="2" charset="-122"/>
              <a:cs typeface="+mn-cs"/>
            </a:endParaRPr>
          </a:p>
        </p:txBody>
      </p:sp>
      <p:sp>
        <p:nvSpPr>
          <p:cNvPr id="37890" name="WordArt 2">
            <a:extLst>
              <a:ext uri="{FF2B5EF4-FFF2-40B4-BE49-F238E27FC236}">
                <a16:creationId xmlns:a16="http://schemas.microsoft.com/office/drawing/2014/main" id="{D7096F68-9664-3FDA-5ECA-ACDF25D58FBB}"/>
              </a:ext>
            </a:extLst>
          </p:cNvPr>
          <p:cNvSpPr>
            <a:spLocks noChangeArrowheads="1" noChangeShapeType="1"/>
          </p:cNvSpPr>
          <p:nvPr/>
        </p:nvSpPr>
        <p:spPr bwMode="auto">
          <a:xfrm>
            <a:off x="515938" y="903288"/>
            <a:ext cx="1060450" cy="369887"/>
          </a:xfrm>
          <a:prstGeom prst="rect">
            <a:avLst/>
          </a:prstGeom>
        </p:spPr>
        <p:txBody>
          <a:bodyPr wrap="none" fromWordArt="1">
            <a:prstTxWarp prst="textPlain">
              <a:avLst>
                <a:gd name="adj" fmla="val 51384"/>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a:ln w="9525">
                  <a:solidFill>
                    <a:srgbClr val="000000"/>
                  </a:solidFill>
                  <a:round/>
                  <a:headEnd/>
                  <a:tailEnd/>
                </a:ln>
                <a:solidFill>
                  <a:srgbClr val="FF00FF"/>
                </a:solidFill>
                <a:effectLst/>
                <a:uLnTx/>
                <a:uFillTx/>
                <a:latin typeface="华文中宋"/>
                <a:ea typeface="华文中宋"/>
                <a:cs typeface="+mn-cs"/>
              </a:rPr>
              <a:t>方式 </a:t>
            </a:r>
            <a:r>
              <a:rPr kumimoji="0" lang="en-US" altLang="zh-CN" sz="2400" b="0" i="0" u="none" strike="noStrike" kern="1200" cap="none" spc="0" normalizeH="0" baseline="0" noProof="0">
                <a:ln w="9525">
                  <a:solidFill>
                    <a:srgbClr val="000000"/>
                  </a:solidFill>
                  <a:round/>
                  <a:headEnd/>
                  <a:tailEnd/>
                </a:ln>
                <a:solidFill>
                  <a:srgbClr val="FF00FF"/>
                </a:solidFill>
                <a:effectLst/>
                <a:uLnTx/>
                <a:uFillTx/>
                <a:latin typeface="华文中宋"/>
                <a:ea typeface="华文中宋"/>
                <a:cs typeface="+mn-cs"/>
              </a:rPr>
              <a:t>2</a:t>
            </a:r>
            <a:r>
              <a:rPr kumimoji="0" lang="zh-CN" altLang="en-US" sz="2400" b="0" i="0" u="none" strike="noStrike" kern="1200" cap="none" spc="0" normalizeH="0" baseline="0" noProof="0">
                <a:ln w="9525">
                  <a:solidFill>
                    <a:srgbClr val="000000"/>
                  </a:solidFill>
                  <a:round/>
                  <a:headEnd/>
                  <a:tailEnd/>
                </a:ln>
                <a:solidFill>
                  <a:srgbClr val="FF00FF"/>
                </a:solidFill>
                <a:effectLst/>
                <a:uLnTx/>
                <a:uFillTx/>
                <a:latin typeface="华文中宋"/>
                <a:ea typeface="华文中宋"/>
                <a:cs typeface="+mn-cs"/>
              </a:rPr>
              <a:t>：</a:t>
            </a:r>
          </a:p>
        </p:txBody>
      </p:sp>
      <p:graphicFrame>
        <p:nvGraphicFramePr>
          <p:cNvPr id="37891" name="Object 3">
            <a:extLst>
              <a:ext uri="{FF2B5EF4-FFF2-40B4-BE49-F238E27FC236}">
                <a16:creationId xmlns:a16="http://schemas.microsoft.com/office/drawing/2014/main" id="{392AE118-C107-E450-3338-746D82A5641D}"/>
              </a:ext>
            </a:extLst>
          </p:cNvPr>
          <p:cNvGraphicFramePr>
            <a:graphicFrameLocks noChangeAspect="1"/>
          </p:cNvGraphicFramePr>
          <p:nvPr/>
        </p:nvGraphicFramePr>
        <p:xfrm>
          <a:off x="4913313" y="863600"/>
          <a:ext cx="4230687" cy="3444875"/>
        </p:xfrm>
        <a:graphic>
          <a:graphicData uri="http://schemas.openxmlformats.org/presentationml/2006/ole">
            <mc:AlternateContent xmlns:mc="http://schemas.openxmlformats.org/markup-compatibility/2006">
              <mc:Choice xmlns:v="urn:schemas-microsoft-com:vml" Requires="v">
                <p:oleObj r:id="rId2" imgW="4224528" imgH="2575560" progId="SmartDraw.2">
                  <p:embed/>
                </p:oleObj>
              </mc:Choice>
              <mc:Fallback>
                <p:oleObj r:id="rId2" imgW="4224528" imgH="2575560" progId="SmartDraw.2">
                  <p:embed/>
                  <p:pic>
                    <p:nvPicPr>
                      <p:cNvPr id="37891" name="Object 3">
                        <a:extLst>
                          <a:ext uri="{FF2B5EF4-FFF2-40B4-BE49-F238E27FC236}">
                            <a16:creationId xmlns:a16="http://schemas.microsoft.com/office/drawing/2014/main" id="{392AE118-C107-E450-3338-746D82A56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5140"/>
                      <a:stretch>
                        <a:fillRect/>
                      </a:stretch>
                    </p:blipFill>
                    <p:spPr bwMode="auto">
                      <a:xfrm>
                        <a:off x="4913313" y="863600"/>
                        <a:ext cx="4230687" cy="3444875"/>
                      </a:xfrm>
                      <a:prstGeom prst="rect">
                        <a:avLst/>
                      </a:prstGeom>
                      <a:solidFill>
                        <a:srgbClr val="E0F2C0">
                          <a:alpha val="58038"/>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2" name="Rectangle 4">
            <a:extLst>
              <a:ext uri="{FF2B5EF4-FFF2-40B4-BE49-F238E27FC236}">
                <a16:creationId xmlns:a16="http://schemas.microsoft.com/office/drawing/2014/main" id="{A4663698-5990-C105-F50B-9909F1F1F99A}"/>
              </a:ext>
            </a:extLst>
          </p:cNvPr>
          <p:cNvSpPr>
            <a:spLocks noChangeArrowheads="1"/>
          </p:cNvSpPr>
          <p:nvPr/>
        </p:nvSpPr>
        <p:spPr bwMode="auto">
          <a:xfrm>
            <a:off x="5397500" y="4329113"/>
            <a:ext cx="3598863" cy="4619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某</a:t>
            </a:r>
            <a:r>
              <a:rPr kumimoji="0" lang="en-GB"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II</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型系统对数幅</a:t>
            </a:r>
            <a:r>
              <a:rPr kumimoji="0" lang="zh-CN" altLang="en-US"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频</a:t>
            </a:r>
            <a:r>
              <a:rPr kumimoji="0" lang="zh-CN" altLang="zh-CN" sz="2400" b="0" i="0" u="none" strike="noStrike" kern="1200" cap="none" spc="0" normalizeH="0" baseline="0" noProof="0">
                <a:ln>
                  <a:noFill/>
                </a:ln>
                <a:solidFill>
                  <a:srgbClr val="5B5249"/>
                </a:solidFill>
                <a:effectLst/>
                <a:uLnTx/>
                <a:uFillTx/>
                <a:latin typeface="华文中宋" panose="02010600040101010101" pitchFamily="2" charset="-122"/>
                <a:ea typeface="宋体" panose="02010600030101010101" pitchFamily="2" charset="-122"/>
                <a:cs typeface="+mn-cs"/>
              </a:rPr>
              <a:t>曲线</a:t>
            </a:r>
          </a:p>
        </p:txBody>
      </p:sp>
      <p:grpSp>
        <p:nvGrpSpPr>
          <p:cNvPr id="2" name="Group 14">
            <a:extLst>
              <a:ext uri="{FF2B5EF4-FFF2-40B4-BE49-F238E27FC236}">
                <a16:creationId xmlns:a16="http://schemas.microsoft.com/office/drawing/2014/main" id="{2EDD9FF8-FB04-02AE-2CA1-B60F027EDDA7}"/>
              </a:ext>
            </a:extLst>
          </p:cNvPr>
          <p:cNvGrpSpPr>
            <a:grpSpLocks/>
          </p:cNvGrpSpPr>
          <p:nvPr/>
        </p:nvGrpSpPr>
        <p:grpSpPr bwMode="auto">
          <a:xfrm>
            <a:off x="576263" y="1330325"/>
            <a:ext cx="4005262" cy="2357438"/>
            <a:chOff x="442" y="714"/>
            <a:chExt cx="2523" cy="1485"/>
          </a:xfrm>
        </p:grpSpPr>
        <p:sp>
          <p:nvSpPr>
            <p:cNvPr id="310286" name="Rectangle 6">
              <a:extLst>
                <a:ext uri="{FF2B5EF4-FFF2-40B4-BE49-F238E27FC236}">
                  <a16:creationId xmlns:a16="http://schemas.microsoft.com/office/drawing/2014/main" id="{4E686F52-0A3C-981F-A520-932546BDAB18}"/>
                </a:ext>
              </a:extLst>
            </p:cNvPr>
            <p:cNvSpPr>
              <a:spLocks noChangeArrowheads="1"/>
            </p:cNvSpPr>
            <p:nvPr/>
          </p:nvSpPr>
          <p:spPr bwMode="auto">
            <a:xfrm>
              <a:off x="442" y="714"/>
              <a:ext cx="2523" cy="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Arial" panose="020B0604020202020204" pitchFamily="34" charset="0"/>
                  <a:ea typeface="宋体" panose="02010600030101010101" pitchFamily="2" charset="-122"/>
                  <a:cs typeface="+mn-cs"/>
                </a:rPr>
                <a:t>斜率为                      </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的起始线段</a:t>
              </a:r>
              <a:r>
                <a:rPr kumimoji="0" lang="en-GB"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或其延长线</a:t>
              </a:r>
              <a:r>
                <a:rPr kumimoji="0" lang="en-GB"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与</a:t>
              </a:r>
              <a:r>
                <a:rPr kumimoji="0" lang="en-GB"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0</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分贝线的交点的频率为     </a:t>
              </a:r>
              <a:r>
                <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a:t>
              </a:r>
            </a:p>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在数值上等于    </a:t>
              </a:r>
              <a:r>
                <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 </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 的平方根。</a:t>
              </a:r>
            </a:p>
          </p:txBody>
        </p:sp>
        <p:graphicFrame>
          <p:nvGraphicFramePr>
            <p:cNvPr id="310287" name="Object 7">
              <a:extLst>
                <a:ext uri="{FF2B5EF4-FFF2-40B4-BE49-F238E27FC236}">
                  <a16:creationId xmlns:a16="http://schemas.microsoft.com/office/drawing/2014/main" id="{9DF427BF-3239-7190-0086-63C8DF826C2D}"/>
                </a:ext>
              </a:extLst>
            </p:cNvPr>
            <p:cNvGraphicFramePr>
              <a:graphicFrameLocks noChangeAspect="1"/>
            </p:cNvGraphicFramePr>
            <p:nvPr/>
          </p:nvGraphicFramePr>
          <p:xfrm>
            <a:off x="1094" y="771"/>
            <a:ext cx="1163" cy="263"/>
          </p:xfrm>
          <a:graphic>
            <a:graphicData uri="http://schemas.openxmlformats.org/presentationml/2006/ole">
              <mc:AlternateContent xmlns:mc="http://schemas.openxmlformats.org/markup-compatibility/2006">
                <mc:Choice xmlns:v="urn:schemas-microsoft-com:vml" Requires="v">
                  <p:oleObj r:id="rId4" imgW="787742" imgH="177877" progId="Equation.3">
                    <p:embed/>
                  </p:oleObj>
                </mc:Choice>
                <mc:Fallback>
                  <p:oleObj r:id="rId4" imgW="787742" imgH="177877" progId="Equation.3">
                    <p:embed/>
                    <p:pic>
                      <p:nvPicPr>
                        <p:cNvPr id="310287" name="Object 7">
                          <a:extLst>
                            <a:ext uri="{FF2B5EF4-FFF2-40B4-BE49-F238E27FC236}">
                              <a16:creationId xmlns:a16="http://schemas.microsoft.com/office/drawing/2014/main" id="{9DF427BF-3239-7190-0086-63C8DF826C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4" y="771"/>
                          <a:ext cx="116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0288" name="Object 8">
              <a:extLst>
                <a:ext uri="{FF2B5EF4-FFF2-40B4-BE49-F238E27FC236}">
                  <a16:creationId xmlns:a16="http://schemas.microsoft.com/office/drawing/2014/main" id="{4CB8FB5C-8198-9E0F-0F9F-7FA7D0D651E8}"/>
                </a:ext>
              </a:extLst>
            </p:cNvPr>
            <p:cNvGraphicFramePr>
              <a:graphicFrameLocks noChangeAspect="1"/>
            </p:cNvGraphicFramePr>
            <p:nvPr/>
          </p:nvGraphicFramePr>
          <p:xfrm>
            <a:off x="1831" y="1310"/>
            <a:ext cx="294" cy="332"/>
          </p:xfrm>
          <a:graphic>
            <a:graphicData uri="http://schemas.openxmlformats.org/presentationml/2006/ole">
              <mc:AlternateContent xmlns:mc="http://schemas.openxmlformats.org/markup-compatibility/2006">
                <mc:Choice xmlns:v="urn:schemas-microsoft-com:vml" Requires="v">
                  <p:oleObj r:id="rId6" imgW="203377" imgH="228799" progId="Equation.3">
                    <p:embed/>
                  </p:oleObj>
                </mc:Choice>
                <mc:Fallback>
                  <p:oleObj r:id="rId6" imgW="203377" imgH="228799" progId="Equation.3">
                    <p:embed/>
                    <p:pic>
                      <p:nvPicPr>
                        <p:cNvPr id="310288" name="Object 8">
                          <a:extLst>
                            <a:ext uri="{FF2B5EF4-FFF2-40B4-BE49-F238E27FC236}">
                              <a16:creationId xmlns:a16="http://schemas.microsoft.com/office/drawing/2014/main" id="{4CB8FB5C-8198-9E0F-0F9F-7FA7D0D651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1" y="1310"/>
                          <a:ext cx="294"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0289" name="Object 9">
              <a:extLst>
                <a:ext uri="{FF2B5EF4-FFF2-40B4-BE49-F238E27FC236}">
                  <a16:creationId xmlns:a16="http://schemas.microsoft.com/office/drawing/2014/main" id="{573CAD1C-E584-7D18-C59A-633C8A46D3C0}"/>
                </a:ext>
              </a:extLst>
            </p:cNvPr>
            <p:cNvGraphicFramePr>
              <a:graphicFrameLocks noChangeAspect="1"/>
            </p:cNvGraphicFramePr>
            <p:nvPr/>
          </p:nvGraphicFramePr>
          <p:xfrm>
            <a:off x="1610" y="1632"/>
            <a:ext cx="335" cy="335"/>
          </p:xfrm>
          <a:graphic>
            <a:graphicData uri="http://schemas.openxmlformats.org/presentationml/2006/ole">
              <mc:AlternateContent xmlns:mc="http://schemas.openxmlformats.org/markup-compatibility/2006">
                <mc:Choice xmlns:v="urn:schemas-microsoft-com:vml" Requires="v">
                  <p:oleObj r:id="rId8" imgW="228898" imgH="228898" progId="Equation.3">
                    <p:embed/>
                  </p:oleObj>
                </mc:Choice>
                <mc:Fallback>
                  <p:oleObj r:id="rId8" imgW="228898" imgH="228898" progId="Equation.3">
                    <p:embed/>
                    <p:pic>
                      <p:nvPicPr>
                        <p:cNvPr id="310289" name="Object 9">
                          <a:extLst>
                            <a:ext uri="{FF2B5EF4-FFF2-40B4-BE49-F238E27FC236}">
                              <a16:creationId xmlns:a16="http://schemas.microsoft.com/office/drawing/2014/main" id="{573CAD1C-E584-7D18-C59A-633C8A46D3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0" y="1632"/>
                          <a:ext cx="335"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7898" name="Rectangle 10">
            <a:extLst>
              <a:ext uri="{FF2B5EF4-FFF2-40B4-BE49-F238E27FC236}">
                <a16:creationId xmlns:a16="http://schemas.microsoft.com/office/drawing/2014/main" id="{BDA8A576-CACC-7C43-D7BA-CF7DC3081419}"/>
              </a:ext>
            </a:extLst>
          </p:cNvPr>
          <p:cNvSpPr>
            <a:spLocks noChangeArrowheads="1"/>
          </p:cNvSpPr>
          <p:nvPr/>
        </p:nvSpPr>
        <p:spPr bwMode="auto">
          <a:xfrm>
            <a:off x="571500" y="3278188"/>
            <a:ext cx="1201738" cy="457200"/>
          </a:xfrm>
          <a:prstGeom prst="rect">
            <a:avLst/>
          </a:prstGeom>
          <a:solidFill>
            <a:srgbClr val="E0F2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FF3300"/>
                </a:solidFill>
                <a:effectLst/>
                <a:uLnTx/>
                <a:uFillTx/>
                <a:latin typeface="Arial" panose="020B0604020202020204" pitchFamily="34" charset="0"/>
                <a:ea typeface="宋体" panose="02010600030101010101" pitchFamily="2" charset="-122"/>
                <a:cs typeface="+mn-cs"/>
              </a:rPr>
              <a:t>证明</a:t>
            </a:r>
            <a:r>
              <a:rPr kumimoji="0" lang="zh-CN" altLang="en-US" sz="2400" b="0" i="0" u="none" strike="noStrike" kern="1200" cap="none" spc="0" normalizeH="0" baseline="0" noProof="0">
                <a:ln>
                  <a:noFill/>
                </a:ln>
                <a:solidFill>
                  <a:srgbClr val="FF3300"/>
                </a:solidFill>
                <a:effectLst/>
                <a:uLnTx/>
                <a:uFillTx/>
                <a:latin typeface="Arial" panose="020B0604020202020204" pitchFamily="34" charset="0"/>
                <a:ea typeface="宋体" panose="02010600030101010101" pitchFamily="2" charset="-122"/>
                <a:cs typeface="+mn-cs"/>
              </a:rPr>
              <a:t>：</a:t>
            </a:r>
            <a:endParaRPr kumimoji="0" lang="zh-CN" altLang="zh-CN" sz="2400" b="0" i="0" u="none" strike="noStrike" kern="1200" cap="none" spc="0" normalizeH="0" baseline="0" noProof="0">
              <a:ln>
                <a:noFill/>
              </a:ln>
              <a:solidFill>
                <a:srgbClr val="FF3300"/>
              </a:solidFill>
              <a:effectLst/>
              <a:uLnTx/>
              <a:uFillTx/>
              <a:latin typeface="Arial" panose="020B0604020202020204" pitchFamily="34" charset="0"/>
              <a:ea typeface="宋体" panose="02010600030101010101" pitchFamily="2" charset="-122"/>
              <a:cs typeface="+mn-cs"/>
            </a:endParaRPr>
          </a:p>
        </p:txBody>
      </p:sp>
      <p:graphicFrame>
        <p:nvGraphicFramePr>
          <p:cNvPr id="37899" name="Object 11">
            <a:extLst>
              <a:ext uri="{FF2B5EF4-FFF2-40B4-BE49-F238E27FC236}">
                <a16:creationId xmlns:a16="http://schemas.microsoft.com/office/drawing/2014/main" id="{72270FBC-4A4D-F037-1DC7-4B8F0C0774EE}"/>
              </a:ext>
            </a:extLst>
          </p:cNvPr>
          <p:cNvGraphicFramePr>
            <a:graphicFrameLocks noChangeAspect="1"/>
          </p:cNvGraphicFramePr>
          <p:nvPr/>
        </p:nvGraphicFramePr>
        <p:xfrm>
          <a:off x="1100138" y="4752975"/>
          <a:ext cx="3240087" cy="912813"/>
        </p:xfrm>
        <a:graphic>
          <a:graphicData uri="http://schemas.openxmlformats.org/presentationml/2006/ole">
            <mc:AlternateContent xmlns:mc="http://schemas.openxmlformats.org/markup-compatibility/2006">
              <mc:Choice xmlns:v="urn:schemas-microsoft-com:vml" Requires="v">
                <p:oleObj r:id="rId10" imgW="1727200" imgH="482600" progId="Equation.3">
                  <p:embed/>
                </p:oleObj>
              </mc:Choice>
              <mc:Fallback>
                <p:oleObj r:id="rId10" imgW="1727200" imgH="482600" progId="Equation.3">
                  <p:embed/>
                  <p:pic>
                    <p:nvPicPr>
                      <p:cNvPr id="37899" name="Object 11">
                        <a:extLst>
                          <a:ext uri="{FF2B5EF4-FFF2-40B4-BE49-F238E27FC236}">
                            <a16:creationId xmlns:a16="http://schemas.microsoft.com/office/drawing/2014/main" id="{72270FBC-4A4D-F037-1DC7-4B8F0C0774E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0138" y="4752975"/>
                        <a:ext cx="3240087" cy="912813"/>
                      </a:xfrm>
                      <a:prstGeom prst="rect">
                        <a:avLst/>
                      </a:prstGeom>
                      <a:solidFill>
                        <a:srgbClr val="E0F2C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00" name="Object 12">
            <a:extLst>
              <a:ext uri="{FF2B5EF4-FFF2-40B4-BE49-F238E27FC236}">
                <a16:creationId xmlns:a16="http://schemas.microsoft.com/office/drawing/2014/main" id="{379E902E-76AD-1A31-3E25-57EFDA7CCCD5}"/>
              </a:ext>
            </a:extLst>
          </p:cNvPr>
          <p:cNvGraphicFramePr>
            <a:graphicFrameLocks noChangeAspect="1"/>
          </p:cNvGraphicFramePr>
          <p:nvPr/>
        </p:nvGraphicFramePr>
        <p:xfrm>
          <a:off x="2841625" y="5881688"/>
          <a:ext cx="1422400" cy="558800"/>
        </p:xfrm>
        <a:graphic>
          <a:graphicData uri="http://schemas.openxmlformats.org/presentationml/2006/ole">
            <mc:AlternateContent xmlns:mc="http://schemas.openxmlformats.org/markup-compatibility/2006">
              <mc:Choice xmlns:v="urn:schemas-microsoft-com:vml" Requires="v">
                <p:oleObj r:id="rId12" imgW="673392" imgH="266816" progId="Equation.3">
                  <p:embed/>
                </p:oleObj>
              </mc:Choice>
              <mc:Fallback>
                <p:oleObj r:id="rId12" imgW="673392" imgH="266816" progId="Equation.3">
                  <p:embed/>
                  <p:pic>
                    <p:nvPicPr>
                      <p:cNvPr id="37900" name="Object 12">
                        <a:extLst>
                          <a:ext uri="{FF2B5EF4-FFF2-40B4-BE49-F238E27FC236}">
                            <a16:creationId xmlns:a16="http://schemas.microsoft.com/office/drawing/2014/main" id="{379E902E-76AD-1A31-3E25-57EFDA7CCCD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41625" y="5881688"/>
                        <a:ext cx="1422400" cy="558800"/>
                      </a:xfrm>
                      <a:prstGeom prst="rect">
                        <a:avLst/>
                      </a:prstGeom>
                      <a:solidFill>
                        <a:srgbClr val="E0F2C0">
                          <a:alpha val="67842"/>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1" name="AutoShape 13">
            <a:extLst>
              <a:ext uri="{FF2B5EF4-FFF2-40B4-BE49-F238E27FC236}">
                <a16:creationId xmlns:a16="http://schemas.microsoft.com/office/drawing/2014/main" id="{DF86C158-91DE-1ECF-33DB-AD07198A5EDE}"/>
              </a:ext>
            </a:extLst>
          </p:cNvPr>
          <p:cNvSpPr>
            <a:spLocks noChangeArrowheads="1"/>
          </p:cNvSpPr>
          <p:nvPr/>
        </p:nvSpPr>
        <p:spPr bwMode="auto">
          <a:xfrm>
            <a:off x="1250950" y="6097588"/>
            <a:ext cx="1152525" cy="196850"/>
          </a:xfrm>
          <a:prstGeom prst="rightArrow">
            <a:avLst>
              <a:gd name="adj1" fmla="val 50000"/>
              <a:gd name="adj2" fmla="val 146371"/>
            </a:avLst>
          </a:prstGeom>
          <a:solidFill>
            <a:srgbClr val="FFFFFF"/>
          </a:solidFill>
          <a:ln w="38100">
            <a:solidFill>
              <a:srgbClr val="FF00FF"/>
            </a:solidFill>
            <a:miter lim="800000"/>
            <a:headEnd/>
            <a:tailEnd/>
          </a:ln>
        </p:spPr>
        <p:txBody>
          <a:bodyPr wrap="none" anchor="ct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
        <p:nvSpPr>
          <p:cNvPr id="37903" name="Text Box 15">
            <a:extLst>
              <a:ext uri="{FF2B5EF4-FFF2-40B4-BE49-F238E27FC236}">
                <a16:creationId xmlns:a16="http://schemas.microsoft.com/office/drawing/2014/main" id="{8D43058F-893F-9D5E-B635-B8D147611A84}"/>
              </a:ext>
            </a:extLst>
          </p:cNvPr>
          <p:cNvSpPr txBox="1">
            <a:spLocks noChangeArrowheads="1"/>
          </p:cNvSpPr>
          <p:nvPr/>
        </p:nvSpPr>
        <p:spPr bwMode="auto">
          <a:xfrm>
            <a:off x="534988" y="3938588"/>
            <a:ext cx="364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由右图</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对数幅</a:t>
            </a:r>
            <a:r>
              <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频特性</a:t>
            </a:r>
            <a:r>
              <a:rPr kumimoji="0" lang="zh-CN" altLang="zh-CN"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rPr>
              <a:t>曲线</a:t>
            </a:r>
            <a:endParaRPr kumimoji="0" lang="zh-CN" altLang="en-US" sz="2400" b="0" i="0" u="none" strike="noStrike" kern="1200" cap="none" spc="0" normalizeH="0" baseline="0" noProof="0">
              <a:ln>
                <a:noFill/>
              </a:ln>
              <a:solidFill>
                <a:srgbClr val="5B5249"/>
              </a:solidFill>
              <a:effectLst/>
              <a:uLnTx/>
              <a:uFillTx/>
              <a:latin typeface="Comic Sans MS" panose="030F0702030302020204" pitchFamily="66"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anim calcmode="lin" valueType="num">
                                      <p:cBhvr>
                                        <p:cTn id="7" dur="1000" fill="hold"/>
                                        <p:tgtEl>
                                          <p:spTgt spid="37891"/>
                                        </p:tgtEl>
                                        <p:attrNameLst>
                                          <p:attrName>ppt_x</p:attrName>
                                        </p:attrNameLst>
                                      </p:cBhvr>
                                      <p:tavLst>
                                        <p:tav tm="0">
                                          <p:val>
                                            <p:strVal val="#ppt_x-.2"/>
                                          </p:val>
                                        </p:tav>
                                        <p:tav tm="100000">
                                          <p:val>
                                            <p:strVal val="#ppt_x"/>
                                          </p:val>
                                        </p:tav>
                                      </p:tavLst>
                                    </p:anim>
                                    <p:anim calcmode="lin" valueType="num">
                                      <p:cBhvr>
                                        <p:cTn id="8" dur="1000" fill="hold"/>
                                        <p:tgtEl>
                                          <p:spTgt spid="37891"/>
                                        </p:tgtEl>
                                        <p:attrNameLst>
                                          <p:attrName>ppt_y</p:attrName>
                                        </p:attrNameLst>
                                      </p:cBhvr>
                                      <p:tavLst>
                                        <p:tav tm="0">
                                          <p:val>
                                            <p:strVal val="#ppt_y"/>
                                          </p:val>
                                        </p:tav>
                                        <p:tav tm="100000">
                                          <p:val>
                                            <p:strVal val="#ppt_y"/>
                                          </p:val>
                                        </p:tav>
                                      </p:tavLst>
                                    </p:anim>
                                    <p:animEffect transition="in" filter="wipe(right)" prLst="gradientSize: 0.1">
                                      <p:cBhvr>
                                        <p:cTn id="9" dur="1000"/>
                                        <p:tgtEl>
                                          <p:spTgt spid="37891"/>
                                        </p:tgtEl>
                                      </p:cBhvr>
                                    </p:animEffect>
                                  </p:childTnLst>
                                </p:cTn>
                              </p:par>
                              <p:par>
                                <p:cTn id="10" presetID="29" presetClass="entr" presetSubtype="0" fill="hold" nodeType="withEffect">
                                  <p:stCondLst>
                                    <p:cond delay="0"/>
                                  </p:stCondLst>
                                  <p:childTnLst>
                                    <p:set>
                                      <p:cBhvr>
                                        <p:cTn id="11" dur="1" fill="hold">
                                          <p:stCondLst>
                                            <p:cond delay="0"/>
                                          </p:stCondLst>
                                        </p:cTn>
                                        <p:tgtEl>
                                          <p:spTgt spid="37892"/>
                                        </p:tgtEl>
                                        <p:attrNameLst>
                                          <p:attrName>style.visibility</p:attrName>
                                        </p:attrNameLst>
                                      </p:cBhvr>
                                      <p:to>
                                        <p:strVal val="visible"/>
                                      </p:to>
                                    </p:set>
                                    <p:anim calcmode="lin" valueType="num">
                                      <p:cBhvr>
                                        <p:cTn id="12" dur="1000" fill="hold"/>
                                        <p:tgtEl>
                                          <p:spTgt spid="37892"/>
                                        </p:tgtEl>
                                        <p:attrNameLst>
                                          <p:attrName>ppt_x</p:attrName>
                                        </p:attrNameLst>
                                      </p:cBhvr>
                                      <p:tavLst>
                                        <p:tav tm="0">
                                          <p:val>
                                            <p:strVal val="#ppt_x-.2"/>
                                          </p:val>
                                        </p:tav>
                                        <p:tav tm="100000">
                                          <p:val>
                                            <p:strVal val="#ppt_x"/>
                                          </p:val>
                                        </p:tav>
                                      </p:tavLst>
                                    </p:anim>
                                    <p:anim calcmode="lin" valueType="num">
                                      <p:cBhvr>
                                        <p:cTn id="13" dur="1000" fill="hold"/>
                                        <p:tgtEl>
                                          <p:spTgt spid="3789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789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8" presetClass="entr" presetSubtype="0" accel="50000" fill="hold" nodeType="clickEffect">
                                  <p:stCondLst>
                                    <p:cond delay="0"/>
                                  </p:stCondLst>
                                  <p:iterate type="lt">
                                    <p:tmPct val="50000"/>
                                  </p:iterate>
                                  <p:childTnLst>
                                    <p:set>
                                      <p:cBhvr>
                                        <p:cTn id="22" dur="1" fill="hold">
                                          <p:stCondLst>
                                            <p:cond delay="0"/>
                                          </p:stCondLst>
                                        </p:cTn>
                                        <p:tgtEl>
                                          <p:spTgt spid="37898"/>
                                        </p:tgtEl>
                                        <p:attrNameLst>
                                          <p:attrName>style.visibility</p:attrName>
                                        </p:attrNameLst>
                                      </p:cBhvr>
                                      <p:to>
                                        <p:strVal val="visible"/>
                                      </p:to>
                                    </p:set>
                                    <p:set>
                                      <p:cBhvr>
                                        <p:cTn id="23" dur="455" fill="hold">
                                          <p:stCondLst>
                                            <p:cond delay="0"/>
                                          </p:stCondLst>
                                        </p:cTn>
                                        <p:tgtEl>
                                          <p:spTgt spid="37898"/>
                                        </p:tgtEl>
                                        <p:attrNameLst>
                                          <p:attrName>style.rotation</p:attrName>
                                        </p:attrNameLst>
                                      </p:cBhvr>
                                      <p:to>
                                        <p:strVal val="-45.0"/>
                                      </p:to>
                                    </p:set>
                                    <p:anim calcmode="lin" valueType="num">
                                      <p:cBhvr>
                                        <p:cTn id="24" dur="455" fill="hold">
                                          <p:stCondLst>
                                            <p:cond delay="455"/>
                                          </p:stCondLst>
                                        </p:cTn>
                                        <p:tgtEl>
                                          <p:spTgt spid="37898"/>
                                        </p:tgtEl>
                                        <p:attrNameLst>
                                          <p:attrName>style.rotation</p:attrName>
                                        </p:attrNameLst>
                                      </p:cBhvr>
                                      <p:tavLst>
                                        <p:tav tm="0">
                                          <p:val>
                                            <p:fltVal val="-45"/>
                                          </p:val>
                                        </p:tav>
                                        <p:tav tm="69900">
                                          <p:val>
                                            <p:fltVal val="45"/>
                                          </p:val>
                                        </p:tav>
                                        <p:tav tm="100000">
                                          <p:val>
                                            <p:fltVal val="0"/>
                                          </p:val>
                                        </p:tav>
                                      </p:tavLst>
                                    </p:anim>
                                    <p:anim calcmode="lin" valueType="num">
                                      <p:cBhvr>
                                        <p:cTn id="25" dur="455" fill="hold">
                                          <p:stCondLst>
                                            <p:cond delay="0"/>
                                          </p:stCondLst>
                                        </p:cTn>
                                        <p:tgtEl>
                                          <p:spTgt spid="37898"/>
                                        </p:tgtEl>
                                        <p:attrNameLst>
                                          <p:attrName>ppt_y</p:attrName>
                                        </p:attrNameLst>
                                      </p:cBhvr>
                                      <p:tavLst>
                                        <p:tav tm="0">
                                          <p:val>
                                            <p:strVal val="#ppt_y-1"/>
                                          </p:val>
                                        </p:tav>
                                        <p:tav tm="100000">
                                          <p:val>
                                            <p:strVal val="#ppt_y-(0.354*#ppt_w-0.172*#ppt_h)"/>
                                          </p:val>
                                        </p:tav>
                                      </p:tavLst>
                                    </p:anim>
                                    <p:anim calcmode="lin" valueType="num">
                                      <p:cBhvr>
                                        <p:cTn id="26" dur="156" decel="50000" autoRev="1" fill="hold">
                                          <p:stCondLst>
                                            <p:cond delay="455"/>
                                          </p:stCondLst>
                                        </p:cTn>
                                        <p:tgtEl>
                                          <p:spTgt spid="37898"/>
                                        </p:tgtEl>
                                        <p:attrNameLst>
                                          <p:attrName>ppt_y</p:attrName>
                                        </p:attrNameLst>
                                      </p:cBhvr>
                                      <p:tavLst>
                                        <p:tav tm="0">
                                          <p:val>
                                            <p:strVal val="#ppt_y-(0.354*#ppt_w-0.172*#ppt_h)"/>
                                          </p:val>
                                        </p:tav>
                                        <p:tav tm="100000">
                                          <p:val>
                                            <p:strVal val="#ppt_y-(0.354*#ppt_w-0.172*#ppt_h)-#ppt_h/2"/>
                                          </p:val>
                                        </p:tav>
                                      </p:tavLst>
                                    </p:anim>
                                    <p:anim calcmode="lin" valueType="num">
                                      <p:cBhvr>
                                        <p:cTn id="27" dur="136" fill="hold">
                                          <p:stCondLst>
                                            <p:cond delay="864"/>
                                          </p:stCondLst>
                                        </p:cTn>
                                        <p:tgtEl>
                                          <p:spTgt spid="37898"/>
                                        </p:tgtEl>
                                        <p:attrNameLst>
                                          <p:attrName>ppt_y</p:attrName>
                                        </p:attrNameLst>
                                      </p:cBhvr>
                                      <p:tavLst>
                                        <p:tav tm="0">
                                          <p:val>
                                            <p:strVal val="#ppt_y-(0.354*#ppt_w-0.172*#ppt_h)"/>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7903"/>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7899"/>
                                        </p:tgtEl>
                                        <p:attrNameLst>
                                          <p:attrName>style.visibility</p:attrName>
                                        </p:attrNameLst>
                                      </p:cBhvr>
                                      <p:to>
                                        <p:strVal val="visible"/>
                                      </p:to>
                                    </p:set>
                                    <p:anim calcmode="lin" valueType="num">
                                      <p:cBhvr additive="base">
                                        <p:cTn id="36" dur="500" fill="hold"/>
                                        <p:tgtEl>
                                          <p:spTgt spid="37899"/>
                                        </p:tgtEl>
                                        <p:attrNameLst>
                                          <p:attrName>ppt_x</p:attrName>
                                        </p:attrNameLst>
                                      </p:cBhvr>
                                      <p:tavLst>
                                        <p:tav tm="0">
                                          <p:val>
                                            <p:strVal val="#ppt_x"/>
                                          </p:val>
                                        </p:tav>
                                        <p:tav tm="100000">
                                          <p:val>
                                            <p:strVal val="#ppt_x"/>
                                          </p:val>
                                        </p:tav>
                                      </p:tavLst>
                                    </p:anim>
                                    <p:anim calcmode="lin" valueType="num">
                                      <p:cBhvr additive="base">
                                        <p:cTn id="37" dur="500" fill="hold"/>
                                        <p:tgtEl>
                                          <p:spTgt spid="37899"/>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37901"/>
                                        </p:tgtEl>
                                        <p:attrNameLst>
                                          <p:attrName>style.visibility</p:attrName>
                                        </p:attrNameLst>
                                      </p:cBhvr>
                                      <p:to>
                                        <p:strVal val="visible"/>
                                      </p:to>
                                    </p:set>
                                    <p:anim calcmode="lin" valueType="num">
                                      <p:cBhvr additive="base">
                                        <p:cTn id="42" dur="2000" fill="hold"/>
                                        <p:tgtEl>
                                          <p:spTgt spid="37901"/>
                                        </p:tgtEl>
                                        <p:attrNameLst>
                                          <p:attrName>ppt_x</p:attrName>
                                        </p:attrNameLst>
                                      </p:cBhvr>
                                      <p:tavLst>
                                        <p:tav tm="0">
                                          <p:val>
                                            <p:strVal val="0-#ppt_w/2"/>
                                          </p:val>
                                        </p:tav>
                                        <p:tav tm="100000">
                                          <p:val>
                                            <p:strVal val="#ppt_x"/>
                                          </p:val>
                                        </p:tav>
                                      </p:tavLst>
                                    </p:anim>
                                    <p:anim calcmode="lin" valueType="num">
                                      <p:cBhvr additive="base">
                                        <p:cTn id="43" dur="2000" fill="hold"/>
                                        <p:tgtEl>
                                          <p:spTgt spid="37901"/>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6" presetClass="emph" presetSubtype="0" fill="hold" nodeType="clickEffect">
                                  <p:stCondLst>
                                    <p:cond delay="0"/>
                                  </p:stCondLst>
                                  <p:childTnLst>
                                    <p:animScale>
                                      <p:cBhvr>
                                        <p:cTn id="47" dur="2000" fill="hold"/>
                                        <p:tgtEl>
                                          <p:spTgt spid="379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autoUpdateAnimBg="0"/>
      <p:bldP spid="37898" grpId="0" animBg="1" autoUpdateAnimBg="0"/>
      <p:bldP spid="37901" grpId="0" animBg="1"/>
      <p:bldP spid="3790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a:extLst>
              <a:ext uri="{FF2B5EF4-FFF2-40B4-BE49-F238E27FC236}">
                <a16:creationId xmlns:a16="http://schemas.microsoft.com/office/drawing/2014/main" id="{6293901E-DCA8-6EA0-2BFC-2A2EAA798A44}"/>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F9CE08-6142-4D73-9885-A1B47A3E2B60}"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3" name="页脚占位符 2">
            <a:extLst>
              <a:ext uri="{FF2B5EF4-FFF2-40B4-BE49-F238E27FC236}">
                <a16:creationId xmlns:a16="http://schemas.microsoft.com/office/drawing/2014/main" id="{FB709F83-F04C-63AB-E440-278DA1A25621}"/>
              </a:ext>
            </a:extLst>
          </p:cNvPr>
          <p:cNvSpPr>
            <a:spLocks noGrp="1"/>
          </p:cNvSpPr>
          <p:nvPr>
            <p:ph type="ftr" sz="quarter" idx="11"/>
          </p:nvPr>
        </p:nvSpPr>
        <p:spPr/>
        <p: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时域分析法--稳态误差分析(Steady error analyse)</a:t>
            </a:r>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59748" name="灯片编号占位符 3">
            <a:extLst>
              <a:ext uri="{FF2B5EF4-FFF2-40B4-BE49-F238E27FC236}">
                <a16:creationId xmlns:a16="http://schemas.microsoft.com/office/drawing/2014/main" id="{1B8E9863-40FA-BEE1-91E4-404C3B6E486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65F9148-7965-4AC1-B9BD-3A83690DD799}" type="slidenum">
              <a:rPr kumimoji="0" lang="zh-CN" altLang="en-US"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159749" name="Comment 2">
            <a:extLst>
              <a:ext uri="{FF2B5EF4-FFF2-40B4-BE49-F238E27FC236}">
                <a16:creationId xmlns:a16="http://schemas.microsoft.com/office/drawing/2014/main" id="{C47D2B35-6ED7-EA75-1A46-8CA6EFE984D2}"/>
              </a:ext>
            </a:extLst>
          </p:cNvPr>
          <p:cNvSpPr>
            <a:spLocks noChangeArrowheads="1"/>
          </p:cNvSpPr>
          <p:nvPr/>
        </p:nvSpPr>
        <p:spPr bwMode="auto">
          <a:xfrm>
            <a:off x="6400800" y="0"/>
            <a:ext cx="27432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1600" b="0" i="0" u="none" strike="noStrike" kern="1200" cap="none" spc="0" normalizeH="0" baseline="0" noProof="0">
                <a:ln>
                  <a:noFill/>
                </a:ln>
                <a:solidFill>
                  <a:srgbClr val="000000"/>
                </a:solidFill>
                <a:effectLst/>
                <a:uLnTx/>
                <a:uFillTx/>
                <a:latin typeface="Arial" panose="020B0604020202020204" pitchFamily="34" charset="0"/>
                <a:ea typeface="华文中宋" panose="02010600040101010101" pitchFamily="2" charset="-122"/>
                <a:cs typeface="+mn-cs"/>
              </a:rPr>
              <a:t>扰动输入作用下的稳态误差</a:t>
            </a:r>
          </a:p>
        </p:txBody>
      </p:sp>
      <p:grpSp>
        <p:nvGrpSpPr>
          <p:cNvPr id="159750" name="Group 3">
            <a:extLst>
              <a:ext uri="{FF2B5EF4-FFF2-40B4-BE49-F238E27FC236}">
                <a16:creationId xmlns:a16="http://schemas.microsoft.com/office/drawing/2014/main" id="{A61B81E4-C36C-34EB-3107-74E3AFCEC531}"/>
              </a:ext>
            </a:extLst>
          </p:cNvPr>
          <p:cNvGrpSpPr>
            <a:grpSpLocks/>
          </p:cNvGrpSpPr>
          <p:nvPr/>
        </p:nvGrpSpPr>
        <p:grpSpPr bwMode="auto">
          <a:xfrm>
            <a:off x="370681" y="807364"/>
            <a:ext cx="8763000" cy="830263"/>
            <a:chOff x="240" y="480"/>
            <a:chExt cx="5520" cy="523"/>
          </a:xfrm>
        </p:grpSpPr>
        <p:sp>
          <p:nvSpPr>
            <p:cNvPr id="159767" name="Text Box 4">
              <a:extLst>
                <a:ext uri="{FF2B5EF4-FFF2-40B4-BE49-F238E27FC236}">
                  <a16:creationId xmlns:a16="http://schemas.microsoft.com/office/drawing/2014/main" id="{FDB85C5A-31F0-36C4-6DDA-A89034FF91FF}"/>
                </a:ext>
              </a:extLst>
            </p:cNvPr>
            <p:cNvSpPr txBox="1">
              <a:spLocks noChangeArrowheads="1"/>
            </p:cNvSpPr>
            <p:nvPr/>
          </p:nvSpPr>
          <p:spPr bwMode="auto">
            <a:xfrm>
              <a:off x="240" y="480"/>
              <a:ext cx="552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⒉</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当         ，即开环传递函数中有积分环节，但</a:t>
              </a:r>
              <a:r>
                <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积分环节可在不同的地方</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a:t>
              </a:r>
            </a:p>
          </p:txBody>
        </p:sp>
        <p:graphicFrame>
          <p:nvGraphicFramePr>
            <p:cNvPr id="159768" name="Object 5">
              <a:extLst>
                <a:ext uri="{FF2B5EF4-FFF2-40B4-BE49-F238E27FC236}">
                  <a16:creationId xmlns:a16="http://schemas.microsoft.com/office/drawing/2014/main" id="{BD5CE013-90D6-0E5E-4DA2-26D5E71723E8}"/>
                </a:ext>
              </a:extLst>
            </p:cNvPr>
            <p:cNvGraphicFramePr>
              <a:graphicFrameLocks noChangeAspect="1"/>
            </p:cNvGraphicFramePr>
            <p:nvPr/>
          </p:nvGraphicFramePr>
          <p:xfrm>
            <a:off x="690" y="510"/>
            <a:ext cx="447" cy="231"/>
          </p:xfrm>
          <a:graphic>
            <a:graphicData uri="http://schemas.openxmlformats.org/presentationml/2006/ole">
              <mc:AlternateContent xmlns:mc="http://schemas.openxmlformats.org/markup-compatibility/2006">
                <mc:Choice xmlns:v="urn:schemas-microsoft-com:vml" Requires="v">
                  <p:oleObj name="公式" r:id="rId3" imgW="342603" imgH="177646" progId="Equation.3">
                    <p:embed/>
                  </p:oleObj>
                </mc:Choice>
                <mc:Fallback>
                  <p:oleObj name="公式" r:id="rId3" imgW="342603" imgH="177646" progId="Equation.3">
                    <p:embed/>
                    <p:pic>
                      <p:nvPicPr>
                        <p:cNvPr id="159768" name="Object 5">
                          <a:extLst>
                            <a:ext uri="{FF2B5EF4-FFF2-40B4-BE49-F238E27FC236}">
                              <a16:creationId xmlns:a16="http://schemas.microsoft.com/office/drawing/2014/main" id="{BD5CE013-90D6-0E5E-4DA2-26D5E71723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 y="510"/>
                          <a:ext cx="44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534" name="Object 6">
            <a:extLst>
              <a:ext uri="{FF2B5EF4-FFF2-40B4-BE49-F238E27FC236}">
                <a16:creationId xmlns:a16="http://schemas.microsoft.com/office/drawing/2014/main" id="{CB9593F5-C78B-3204-5920-6C2978EDAC71}"/>
              </a:ext>
            </a:extLst>
          </p:cNvPr>
          <p:cNvGraphicFramePr>
            <a:graphicFrameLocks noChangeAspect="1"/>
          </p:cNvGraphicFramePr>
          <p:nvPr/>
        </p:nvGraphicFramePr>
        <p:xfrm>
          <a:off x="684361" y="1500147"/>
          <a:ext cx="7702550" cy="941388"/>
        </p:xfrm>
        <a:graphic>
          <a:graphicData uri="http://schemas.openxmlformats.org/presentationml/2006/ole">
            <mc:AlternateContent xmlns:mc="http://schemas.openxmlformats.org/markup-compatibility/2006">
              <mc:Choice xmlns:v="urn:schemas-microsoft-com:vml" Requires="v">
                <p:oleObj name="公式" r:id="rId5" imgW="3530600" imgH="431800" progId="Equation.3">
                  <p:embed/>
                </p:oleObj>
              </mc:Choice>
              <mc:Fallback>
                <p:oleObj name="公式" r:id="rId5" imgW="3530600" imgH="431800" progId="Equation.3">
                  <p:embed/>
                  <p:pic>
                    <p:nvPicPr>
                      <p:cNvPr id="22534" name="Object 6">
                        <a:extLst>
                          <a:ext uri="{FF2B5EF4-FFF2-40B4-BE49-F238E27FC236}">
                            <a16:creationId xmlns:a16="http://schemas.microsoft.com/office/drawing/2014/main" id="{CB9593F5-C78B-3204-5920-6C2978EDAC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361" y="1500147"/>
                        <a:ext cx="7702550"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8" name="Object 10">
            <a:extLst>
              <a:ext uri="{FF2B5EF4-FFF2-40B4-BE49-F238E27FC236}">
                <a16:creationId xmlns:a16="http://schemas.microsoft.com/office/drawing/2014/main" id="{E5AACB95-3325-9970-166C-D20C12768F17}"/>
              </a:ext>
            </a:extLst>
          </p:cNvPr>
          <p:cNvGraphicFramePr>
            <a:graphicFrameLocks noChangeAspect="1"/>
          </p:cNvGraphicFramePr>
          <p:nvPr/>
        </p:nvGraphicFramePr>
        <p:xfrm>
          <a:off x="2907466" y="2870656"/>
          <a:ext cx="2743200" cy="895350"/>
        </p:xfrm>
        <a:graphic>
          <a:graphicData uri="http://schemas.openxmlformats.org/presentationml/2006/ole">
            <mc:AlternateContent xmlns:mc="http://schemas.openxmlformats.org/markup-compatibility/2006">
              <mc:Choice xmlns:v="urn:schemas-microsoft-com:vml" Requires="v">
                <p:oleObj name="公式" r:id="rId7" imgW="1257300" imgH="457200" progId="Equation.3">
                  <p:embed/>
                </p:oleObj>
              </mc:Choice>
              <mc:Fallback>
                <p:oleObj name="公式" r:id="rId7" imgW="1257300" imgH="457200" progId="Equation.3">
                  <p:embed/>
                  <p:pic>
                    <p:nvPicPr>
                      <p:cNvPr id="22538" name="Object 10">
                        <a:extLst>
                          <a:ext uri="{FF2B5EF4-FFF2-40B4-BE49-F238E27FC236}">
                            <a16:creationId xmlns:a16="http://schemas.microsoft.com/office/drawing/2014/main" id="{E5AACB95-3325-9970-166C-D20C12768F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7466" y="2870656"/>
                        <a:ext cx="2743200" cy="895350"/>
                      </a:xfrm>
                      <a:prstGeom prst="rect">
                        <a:avLst/>
                      </a:prstGeom>
                      <a:solidFill>
                        <a:schemeClr val="bg2"/>
                      </a:solidFill>
                      <a:ln>
                        <a:noFill/>
                      </a:ln>
                      <a:effectLst/>
                    </p:spPr>
                  </p:pic>
                </p:oleObj>
              </mc:Fallback>
            </mc:AlternateContent>
          </a:graphicData>
        </a:graphic>
      </p:graphicFrame>
      <p:grpSp>
        <p:nvGrpSpPr>
          <p:cNvPr id="4" name="Group 11">
            <a:extLst>
              <a:ext uri="{FF2B5EF4-FFF2-40B4-BE49-F238E27FC236}">
                <a16:creationId xmlns:a16="http://schemas.microsoft.com/office/drawing/2014/main" id="{B54ACF46-6F06-B480-411D-FD032AFC787F}"/>
              </a:ext>
            </a:extLst>
          </p:cNvPr>
          <p:cNvGrpSpPr>
            <a:grpSpLocks/>
          </p:cNvGrpSpPr>
          <p:nvPr/>
        </p:nvGrpSpPr>
        <p:grpSpPr bwMode="auto">
          <a:xfrm>
            <a:off x="381000" y="3733800"/>
            <a:ext cx="8763000" cy="457200"/>
            <a:chOff x="240" y="2448"/>
            <a:chExt cx="5520" cy="288"/>
          </a:xfrm>
        </p:grpSpPr>
        <p:sp>
          <p:nvSpPr>
            <p:cNvPr id="159762" name="Text Box 12">
              <a:extLst>
                <a:ext uri="{FF2B5EF4-FFF2-40B4-BE49-F238E27FC236}">
                  <a16:creationId xmlns:a16="http://schemas.microsoft.com/office/drawing/2014/main" id="{E93C2D7F-7CB9-3655-DD04-5E9A0D39FF04}"/>
                </a:ext>
              </a:extLst>
            </p:cNvPr>
            <p:cNvSpPr txBox="1">
              <a:spLocks noChangeArrowheads="1"/>
            </p:cNvSpPr>
            <p:nvPr/>
          </p:nvSpPr>
          <p:spPr bwMode="auto">
            <a:xfrm>
              <a:off x="240" y="2448"/>
              <a:ext cx="5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① </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设           即           无积分环节</a:t>
              </a:r>
            </a:p>
          </p:txBody>
        </p:sp>
        <p:graphicFrame>
          <p:nvGraphicFramePr>
            <p:cNvPr id="159763" name="Object 13">
              <a:extLst>
                <a:ext uri="{FF2B5EF4-FFF2-40B4-BE49-F238E27FC236}">
                  <a16:creationId xmlns:a16="http://schemas.microsoft.com/office/drawing/2014/main" id="{E8B7AF03-248D-0ADA-B788-16C46C6983B0}"/>
                </a:ext>
              </a:extLst>
            </p:cNvPr>
            <p:cNvGraphicFramePr>
              <a:graphicFrameLocks noChangeAspect="1"/>
            </p:cNvGraphicFramePr>
            <p:nvPr/>
          </p:nvGraphicFramePr>
          <p:xfrm>
            <a:off x="762" y="2500"/>
            <a:ext cx="487" cy="207"/>
          </p:xfrm>
          <a:graphic>
            <a:graphicData uri="http://schemas.openxmlformats.org/presentationml/2006/ole">
              <mc:AlternateContent xmlns:mc="http://schemas.openxmlformats.org/markup-compatibility/2006">
                <mc:Choice xmlns:v="urn:schemas-microsoft-com:vml" Requires="v">
                  <p:oleObj name="公式" r:id="rId9" imgW="355138" imgH="177569" progId="Equation.3">
                    <p:embed/>
                  </p:oleObj>
                </mc:Choice>
                <mc:Fallback>
                  <p:oleObj name="公式" r:id="rId9" imgW="355138" imgH="177569" progId="Equation.3">
                    <p:embed/>
                    <p:pic>
                      <p:nvPicPr>
                        <p:cNvPr id="159763" name="Object 13">
                          <a:extLst>
                            <a:ext uri="{FF2B5EF4-FFF2-40B4-BE49-F238E27FC236}">
                              <a16:creationId xmlns:a16="http://schemas.microsoft.com/office/drawing/2014/main" id="{E8B7AF03-248D-0ADA-B788-16C46C6983B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 y="2500"/>
                          <a:ext cx="487"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64" name="Object 14">
              <a:extLst>
                <a:ext uri="{FF2B5EF4-FFF2-40B4-BE49-F238E27FC236}">
                  <a16:creationId xmlns:a16="http://schemas.microsoft.com/office/drawing/2014/main" id="{0C6742EF-2A93-95D5-CC38-B0393EAC666D}"/>
                </a:ext>
              </a:extLst>
            </p:cNvPr>
            <p:cNvGraphicFramePr>
              <a:graphicFrameLocks noChangeAspect="1"/>
            </p:cNvGraphicFramePr>
            <p:nvPr/>
          </p:nvGraphicFramePr>
          <p:xfrm>
            <a:off x="1467" y="2483"/>
            <a:ext cx="506" cy="252"/>
          </p:xfrm>
          <a:graphic>
            <a:graphicData uri="http://schemas.openxmlformats.org/presentationml/2006/ole">
              <mc:AlternateContent xmlns:mc="http://schemas.openxmlformats.org/markup-compatibility/2006">
                <mc:Choice xmlns:v="urn:schemas-microsoft-com:vml" Requires="v">
                  <p:oleObj name="公式" r:id="rId11" imgW="368140" imgH="215806" progId="Equation.3">
                    <p:embed/>
                  </p:oleObj>
                </mc:Choice>
                <mc:Fallback>
                  <p:oleObj name="公式" r:id="rId11" imgW="368140" imgH="215806" progId="Equation.3">
                    <p:embed/>
                    <p:pic>
                      <p:nvPicPr>
                        <p:cNvPr id="159764" name="Object 14">
                          <a:extLst>
                            <a:ext uri="{FF2B5EF4-FFF2-40B4-BE49-F238E27FC236}">
                              <a16:creationId xmlns:a16="http://schemas.microsoft.com/office/drawing/2014/main" id="{0C6742EF-2A93-95D5-CC38-B0393EAC666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67" y="2483"/>
                          <a:ext cx="50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543" name="Object 15">
            <a:extLst>
              <a:ext uri="{FF2B5EF4-FFF2-40B4-BE49-F238E27FC236}">
                <a16:creationId xmlns:a16="http://schemas.microsoft.com/office/drawing/2014/main" id="{3946A319-0EA6-300E-FC65-2424F53C6838}"/>
              </a:ext>
            </a:extLst>
          </p:cNvPr>
          <p:cNvGraphicFramePr>
            <a:graphicFrameLocks noChangeAspect="1"/>
          </p:cNvGraphicFramePr>
          <p:nvPr/>
        </p:nvGraphicFramePr>
        <p:xfrm>
          <a:off x="2905860" y="4124432"/>
          <a:ext cx="1497012" cy="842962"/>
        </p:xfrm>
        <a:graphic>
          <a:graphicData uri="http://schemas.openxmlformats.org/presentationml/2006/ole">
            <mc:AlternateContent xmlns:mc="http://schemas.openxmlformats.org/markup-compatibility/2006">
              <mc:Choice xmlns:v="urn:schemas-microsoft-com:vml" Requires="v">
                <p:oleObj name="公式" r:id="rId13" imgW="685800" imgH="431800" progId="Equation.3">
                  <p:embed/>
                </p:oleObj>
              </mc:Choice>
              <mc:Fallback>
                <p:oleObj name="公式" r:id="rId13" imgW="685800" imgH="431800" progId="Equation.3">
                  <p:embed/>
                  <p:pic>
                    <p:nvPicPr>
                      <p:cNvPr id="22543" name="Object 15">
                        <a:extLst>
                          <a:ext uri="{FF2B5EF4-FFF2-40B4-BE49-F238E27FC236}">
                            <a16:creationId xmlns:a16="http://schemas.microsoft.com/office/drawing/2014/main" id="{3946A319-0EA6-300E-FC65-2424F53C683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05860" y="4124432"/>
                        <a:ext cx="1497012" cy="84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6">
            <a:extLst>
              <a:ext uri="{FF2B5EF4-FFF2-40B4-BE49-F238E27FC236}">
                <a16:creationId xmlns:a16="http://schemas.microsoft.com/office/drawing/2014/main" id="{D0024C1D-EA96-69FF-2FBF-A52757851A6D}"/>
              </a:ext>
            </a:extLst>
          </p:cNvPr>
          <p:cNvGrpSpPr>
            <a:grpSpLocks/>
          </p:cNvGrpSpPr>
          <p:nvPr/>
        </p:nvGrpSpPr>
        <p:grpSpPr bwMode="auto">
          <a:xfrm>
            <a:off x="381000" y="5751513"/>
            <a:ext cx="8763000" cy="457200"/>
            <a:chOff x="240" y="3623"/>
            <a:chExt cx="5520" cy="288"/>
          </a:xfrm>
        </p:grpSpPr>
        <p:sp>
          <p:nvSpPr>
            <p:cNvPr id="159759" name="Text Box 17">
              <a:extLst>
                <a:ext uri="{FF2B5EF4-FFF2-40B4-BE49-F238E27FC236}">
                  <a16:creationId xmlns:a16="http://schemas.microsoft.com/office/drawing/2014/main" id="{E76A7856-ED49-AB2D-8709-ED1ED0FF53E0}"/>
                </a:ext>
              </a:extLst>
            </p:cNvPr>
            <p:cNvSpPr txBox="1">
              <a:spLocks noChangeArrowheads="1"/>
            </p:cNvSpPr>
            <p:nvPr/>
          </p:nvSpPr>
          <p:spPr bwMode="auto">
            <a:xfrm>
              <a:off x="240" y="3623"/>
              <a:ext cx="5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② </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设           即           有积分环节</a:t>
              </a:r>
            </a:p>
          </p:txBody>
        </p:sp>
        <p:graphicFrame>
          <p:nvGraphicFramePr>
            <p:cNvPr id="159760" name="Object 18">
              <a:extLst>
                <a:ext uri="{FF2B5EF4-FFF2-40B4-BE49-F238E27FC236}">
                  <a16:creationId xmlns:a16="http://schemas.microsoft.com/office/drawing/2014/main" id="{694D2BB8-E080-84D9-0F0E-E6B1A07505AC}"/>
                </a:ext>
              </a:extLst>
            </p:cNvPr>
            <p:cNvGraphicFramePr>
              <a:graphicFrameLocks noChangeAspect="1"/>
            </p:cNvGraphicFramePr>
            <p:nvPr/>
          </p:nvGraphicFramePr>
          <p:xfrm>
            <a:off x="777" y="3645"/>
            <a:ext cx="487" cy="207"/>
          </p:xfrm>
          <a:graphic>
            <a:graphicData uri="http://schemas.openxmlformats.org/presentationml/2006/ole">
              <mc:AlternateContent xmlns:mc="http://schemas.openxmlformats.org/markup-compatibility/2006">
                <mc:Choice xmlns:v="urn:schemas-microsoft-com:vml" Requires="v">
                  <p:oleObj name="公式" r:id="rId15" imgW="355138" imgH="177569" progId="Equation.3">
                    <p:embed/>
                  </p:oleObj>
                </mc:Choice>
                <mc:Fallback>
                  <p:oleObj name="公式" r:id="rId15" imgW="355138" imgH="177569" progId="Equation.3">
                    <p:embed/>
                    <p:pic>
                      <p:nvPicPr>
                        <p:cNvPr id="159760" name="Object 18">
                          <a:extLst>
                            <a:ext uri="{FF2B5EF4-FFF2-40B4-BE49-F238E27FC236}">
                              <a16:creationId xmlns:a16="http://schemas.microsoft.com/office/drawing/2014/main" id="{694D2BB8-E080-84D9-0F0E-E6B1A07505A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7" y="3645"/>
                          <a:ext cx="487"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61" name="Object 19">
              <a:extLst>
                <a:ext uri="{FF2B5EF4-FFF2-40B4-BE49-F238E27FC236}">
                  <a16:creationId xmlns:a16="http://schemas.microsoft.com/office/drawing/2014/main" id="{01039FBD-6B7C-657B-E5F8-128B982A6F32}"/>
                </a:ext>
              </a:extLst>
            </p:cNvPr>
            <p:cNvGraphicFramePr>
              <a:graphicFrameLocks noChangeAspect="1"/>
            </p:cNvGraphicFramePr>
            <p:nvPr/>
          </p:nvGraphicFramePr>
          <p:xfrm>
            <a:off x="1462" y="3623"/>
            <a:ext cx="506" cy="252"/>
          </p:xfrm>
          <a:graphic>
            <a:graphicData uri="http://schemas.openxmlformats.org/presentationml/2006/ole">
              <mc:AlternateContent xmlns:mc="http://schemas.openxmlformats.org/markup-compatibility/2006">
                <mc:Choice xmlns:v="urn:schemas-microsoft-com:vml" Requires="v">
                  <p:oleObj name="公式" r:id="rId17" imgW="368140" imgH="215806" progId="Equation.3">
                    <p:embed/>
                  </p:oleObj>
                </mc:Choice>
                <mc:Fallback>
                  <p:oleObj name="公式" r:id="rId17" imgW="368140" imgH="215806" progId="Equation.3">
                    <p:embed/>
                    <p:pic>
                      <p:nvPicPr>
                        <p:cNvPr id="159761" name="Object 19">
                          <a:extLst>
                            <a:ext uri="{FF2B5EF4-FFF2-40B4-BE49-F238E27FC236}">
                              <a16:creationId xmlns:a16="http://schemas.microsoft.com/office/drawing/2014/main" id="{01039FBD-6B7C-657B-E5F8-128B982A6F3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62" y="3623"/>
                          <a:ext cx="50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548" name="Object 20">
            <a:extLst>
              <a:ext uri="{FF2B5EF4-FFF2-40B4-BE49-F238E27FC236}">
                <a16:creationId xmlns:a16="http://schemas.microsoft.com/office/drawing/2014/main" id="{DA3A2803-809A-C4BC-742D-C6A74B79D5D4}"/>
              </a:ext>
            </a:extLst>
          </p:cNvPr>
          <p:cNvGraphicFramePr>
            <a:graphicFrameLocks noChangeAspect="1"/>
          </p:cNvGraphicFramePr>
          <p:nvPr/>
        </p:nvGraphicFramePr>
        <p:xfrm>
          <a:off x="6283325" y="5718175"/>
          <a:ext cx="1025525" cy="447675"/>
        </p:xfrm>
        <a:graphic>
          <a:graphicData uri="http://schemas.openxmlformats.org/presentationml/2006/ole">
            <mc:AlternateContent xmlns:mc="http://schemas.openxmlformats.org/markup-compatibility/2006">
              <mc:Choice xmlns:v="urn:schemas-microsoft-com:vml" Requires="v">
                <p:oleObj name="公式" r:id="rId18" imgW="469900" imgH="228600" progId="Equation.3">
                  <p:embed/>
                </p:oleObj>
              </mc:Choice>
              <mc:Fallback>
                <p:oleObj name="公式" r:id="rId18" imgW="469900" imgH="228600" progId="Equation.3">
                  <p:embed/>
                  <p:pic>
                    <p:nvPicPr>
                      <p:cNvPr id="22548" name="Object 20">
                        <a:extLst>
                          <a:ext uri="{FF2B5EF4-FFF2-40B4-BE49-F238E27FC236}">
                            <a16:creationId xmlns:a16="http://schemas.microsoft.com/office/drawing/2014/main" id="{DA3A2803-809A-C4BC-742D-C6A74B79D5D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83325" y="5718175"/>
                        <a:ext cx="102552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9" name="Text Box 21">
            <a:extLst>
              <a:ext uri="{FF2B5EF4-FFF2-40B4-BE49-F238E27FC236}">
                <a16:creationId xmlns:a16="http://schemas.microsoft.com/office/drawing/2014/main" id="{ED0D7AE3-FD6B-9D9E-1617-AE3D5C2A6128}"/>
              </a:ext>
            </a:extLst>
          </p:cNvPr>
          <p:cNvSpPr txBox="1">
            <a:spLocks noChangeArrowheads="1"/>
          </p:cNvSpPr>
          <p:nvPr/>
        </p:nvSpPr>
        <p:spPr bwMode="auto">
          <a:xfrm>
            <a:off x="381000" y="4876800"/>
            <a:ext cx="8763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        </a:t>
            </a:r>
            <a:r>
              <a:rPr kumimoji="1" lang="zh-CN" altLang="en-US" sz="2400" b="1" i="0" u="none" strike="noStrike" kern="1200" cap="none" spc="0" normalizeH="0" baseline="0" noProof="0" dirty="0">
                <a:ln>
                  <a:noFill/>
                </a:ln>
                <a:solidFill>
                  <a:srgbClr val="3366FF"/>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此时，尽管开环传递函数有积分环节，在阶跃扰动作用下还是有差的。</a:t>
            </a:r>
          </a:p>
        </p:txBody>
      </p:sp>
      <p:graphicFrame>
        <p:nvGraphicFramePr>
          <p:cNvPr id="2" name="对象 1">
            <a:extLst>
              <a:ext uri="{FF2B5EF4-FFF2-40B4-BE49-F238E27FC236}">
                <a16:creationId xmlns:a16="http://schemas.microsoft.com/office/drawing/2014/main" id="{9F2D3CE9-16EC-92E0-BCC0-5DA13ACF50E8}"/>
              </a:ext>
            </a:extLst>
          </p:cNvPr>
          <p:cNvGraphicFramePr>
            <a:graphicFrameLocks noChangeAspect="1"/>
          </p:cNvGraphicFramePr>
          <p:nvPr/>
        </p:nvGraphicFramePr>
        <p:xfrm>
          <a:off x="7308850" y="2628107"/>
          <a:ext cx="1430337" cy="673100"/>
        </p:xfrm>
        <a:graphic>
          <a:graphicData uri="http://schemas.openxmlformats.org/presentationml/2006/ole">
            <mc:AlternateContent xmlns:mc="http://schemas.openxmlformats.org/markup-compatibility/2006">
              <mc:Choice xmlns:v="urn:schemas-microsoft-com:vml" Requires="v">
                <p:oleObj name="Equation" r:id="rId20" imgW="1431107" imgH="673584" progId="Equation.DSMT4">
                  <p:embed/>
                </p:oleObj>
              </mc:Choice>
              <mc:Fallback>
                <p:oleObj name="Equation" r:id="rId20" imgW="1431107" imgH="673584" progId="Equation.DSMT4">
                  <p:embed/>
                  <p:pic>
                    <p:nvPicPr>
                      <p:cNvPr id="2" name="对象 1">
                        <a:extLst>
                          <a:ext uri="{FF2B5EF4-FFF2-40B4-BE49-F238E27FC236}">
                            <a16:creationId xmlns:a16="http://schemas.microsoft.com/office/drawing/2014/main" id="{9F2D3CE9-16EC-92E0-BCC0-5DA13ACF50E8}"/>
                          </a:ext>
                        </a:extLst>
                      </p:cNvPr>
                      <p:cNvPicPr/>
                      <p:nvPr/>
                    </p:nvPicPr>
                    <p:blipFill>
                      <a:blip r:embed="rId21"/>
                      <a:stretch>
                        <a:fillRect/>
                      </a:stretch>
                    </p:blipFill>
                    <p:spPr>
                      <a:xfrm>
                        <a:off x="7308850" y="2628107"/>
                        <a:ext cx="1430337" cy="67310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B46BC986-851E-D591-BA65-2A8AFA983D01}"/>
              </a:ext>
            </a:extLst>
          </p:cNvPr>
          <p:cNvGraphicFramePr>
            <a:graphicFrameLocks noChangeAspect="1"/>
          </p:cNvGraphicFramePr>
          <p:nvPr/>
        </p:nvGraphicFramePr>
        <p:xfrm>
          <a:off x="2273300" y="38100"/>
          <a:ext cx="3748088" cy="785813"/>
        </p:xfrm>
        <a:graphic>
          <a:graphicData uri="http://schemas.openxmlformats.org/presentationml/2006/ole">
            <mc:AlternateContent xmlns:mc="http://schemas.openxmlformats.org/markup-compatibility/2006">
              <mc:Choice xmlns:v="urn:schemas-microsoft-com:vml" Requires="v">
                <p:oleObj name="Equation" r:id="rId22" imgW="1879560" imgH="393480" progId="Equation.DSMT4">
                  <p:embed/>
                </p:oleObj>
              </mc:Choice>
              <mc:Fallback>
                <p:oleObj name="Equation" r:id="rId22" imgW="1879560" imgH="393480" progId="Equation.DSMT4">
                  <p:embed/>
                  <p:pic>
                    <p:nvPicPr>
                      <p:cNvPr id="6" name="对象 5">
                        <a:extLst>
                          <a:ext uri="{FF2B5EF4-FFF2-40B4-BE49-F238E27FC236}">
                            <a16:creationId xmlns:a16="http://schemas.microsoft.com/office/drawing/2014/main" id="{B46BC986-851E-D591-BA65-2A8AFA983D01}"/>
                          </a:ext>
                        </a:extLst>
                      </p:cNvPr>
                      <p:cNvPicPr/>
                      <p:nvPr/>
                    </p:nvPicPr>
                    <p:blipFill>
                      <a:blip r:embed="rId23"/>
                      <a:stretch>
                        <a:fillRect/>
                      </a:stretch>
                    </p:blipFill>
                    <p:spPr>
                      <a:xfrm>
                        <a:off x="2273300" y="38100"/>
                        <a:ext cx="3748088" cy="785813"/>
                      </a:xfrm>
                      <a:prstGeom prst="rect">
                        <a:avLst/>
                      </a:prstGeom>
                      <a:solidFill>
                        <a:schemeClr val="bg2">
                          <a:lumMod val="90000"/>
                        </a:schemeClr>
                      </a:solidFill>
                    </p:spPr>
                  </p:pic>
                </p:oleObj>
              </mc:Fallback>
            </mc:AlternateContent>
          </a:graphicData>
        </a:graphic>
      </p:graphicFrame>
      <p:sp>
        <p:nvSpPr>
          <p:cNvPr id="7" name="文本框 6">
            <a:extLst>
              <a:ext uri="{FF2B5EF4-FFF2-40B4-BE49-F238E27FC236}">
                <a16:creationId xmlns:a16="http://schemas.microsoft.com/office/drawing/2014/main" id="{57178942-D670-DEB1-EBB4-5730DE421141}"/>
              </a:ext>
            </a:extLst>
          </p:cNvPr>
          <p:cNvSpPr txBox="1"/>
          <p:nvPr/>
        </p:nvSpPr>
        <p:spPr>
          <a:xfrm>
            <a:off x="147584" y="210324"/>
            <a:ext cx="2126972" cy="369332"/>
          </a:xfrm>
          <a:prstGeom prst="rect">
            <a:avLst/>
          </a:prstGeom>
          <a:noFill/>
        </p:spPr>
        <p:txBody>
          <a:bodyPr wrap="square" rtlCol="0">
            <a:spAutoFit/>
          </a:bodyPr>
          <a:lstStyle/>
          <a:p>
            <a:pPr algn="ctr"/>
            <a:r>
              <a:rPr lang="zh-CN" altLang="en-US" b="1" dirty="0">
                <a:solidFill>
                  <a:srgbClr val="002060"/>
                </a:solidFill>
                <a:effectLst>
                  <a:outerShdw blurRad="38100" dist="38100" dir="2700000" algn="tl">
                    <a:srgbClr val="000000">
                      <a:alpha val="43137"/>
                    </a:srgbClr>
                  </a:outerShdw>
                </a:effectLst>
              </a:rPr>
              <a:t>扰动误差传递函数</a:t>
            </a:r>
          </a:p>
        </p:txBody>
      </p:sp>
      <p:pic>
        <p:nvPicPr>
          <p:cNvPr id="8" name="图片 7">
            <a:extLst>
              <a:ext uri="{FF2B5EF4-FFF2-40B4-BE49-F238E27FC236}">
                <a16:creationId xmlns:a16="http://schemas.microsoft.com/office/drawing/2014/main" id="{B54A637F-B428-AB1D-665D-22CBC3F039B4}"/>
              </a:ext>
            </a:extLst>
          </p:cNvPr>
          <p:cNvPicPr>
            <a:picLocks noChangeAspect="1"/>
          </p:cNvPicPr>
          <p:nvPr/>
        </p:nvPicPr>
        <p:blipFill>
          <a:blip r:embed="rId24"/>
          <a:stretch>
            <a:fillRect/>
          </a:stretch>
        </p:blipFill>
        <p:spPr>
          <a:xfrm>
            <a:off x="5513458" y="3528252"/>
            <a:ext cx="3590783" cy="1138172"/>
          </a:xfrm>
          <a:prstGeom prst="rect">
            <a:avLst/>
          </a:prstGeom>
          <a:ln>
            <a:noFill/>
          </a:ln>
          <a:effectLst>
            <a:outerShdw blurRad="292100" dist="139700" dir="2700000" algn="tl" rotWithShape="0">
              <a:srgbClr val="333333">
                <a:alpha val="65000"/>
              </a:srgbClr>
            </a:outerShdw>
          </a:effectLst>
        </p:spPr>
      </p:pic>
      <p:grpSp>
        <p:nvGrpSpPr>
          <p:cNvPr id="10" name="组合 9">
            <a:extLst>
              <a:ext uri="{FF2B5EF4-FFF2-40B4-BE49-F238E27FC236}">
                <a16:creationId xmlns:a16="http://schemas.microsoft.com/office/drawing/2014/main" id="{30722E15-6DDD-8CA7-4DCF-CC0C929DD8B2}"/>
              </a:ext>
            </a:extLst>
          </p:cNvPr>
          <p:cNvGrpSpPr/>
          <p:nvPr/>
        </p:nvGrpSpPr>
        <p:grpSpPr>
          <a:xfrm>
            <a:off x="381000" y="2266788"/>
            <a:ext cx="8763000" cy="849313"/>
            <a:chOff x="381000" y="2266788"/>
            <a:chExt cx="8763000" cy="849313"/>
          </a:xfrm>
        </p:grpSpPr>
        <p:grpSp>
          <p:nvGrpSpPr>
            <p:cNvPr id="3" name="Group 7">
              <a:extLst>
                <a:ext uri="{FF2B5EF4-FFF2-40B4-BE49-F238E27FC236}">
                  <a16:creationId xmlns:a16="http://schemas.microsoft.com/office/drawing/2014/main" id="{88EEAAA2-C2E6-6640-064C-594F5ADAFCC8}"/>
                </a:ext>
              </a:extLst>
            </p:cNvPr>
            <p:cNvGrpSpPr>
              <a:grpSpLocks/>
            </p:cNvGrpSpPr>
            <p:nvPr/>
          </p:nvGrpSpPr>
          <p:grpSpPr bwMode="auto">
            <a:xfrm>
              <a:off x="381000" y="2266788"/>
              <a:ext cx="8763000" cy="849313"/>
              <a:chOff x="240" y="1488"/>
              <a:chExt cx="5520" cy="535"/>
            </a:xfrm>
          </p:grpSpPr>
          <p:graphicFrame>
            <p:nvGraphicFramePr>
              <p:cNvPr id="159765" name="Object 8">
                <a:extLst>
                  <a:ext uri="{FF2B5EF4-FFF2-40B4-BE49-F238E27FC236}">
                    <a16:creationId xmlns:a16="http://schemas.microsoft.com/office/drawing/2014/main" id="{AE3C72B4-76F7-644E-44AD-8B8EAC12FDD4}"/>
                  </a:ext>
                </a:extLst>
              </p:cNvPr>
              <p:cNvGraphicFramePr>
                <a:graphicFrameLocks noChangeAspect="1"/>
              </p:cNvGraphicFramePr>
              <p:nvPr/>
            </p:nvGraphicFramePr>
            <p:xfrm>
              <a:off x="528" y="1488"/>
              <a:ext cx="2055" cy="535"/>
            </p:xfrm>
            <a:graphic>
              <a:graphicData uri="http://schemas.openxmlformats.org/presentationml/2006/ole">
                <mc:AlternateContent xmlns:mc="http://schemas.openxmlformats.org/markup-compatibility/2006">
                  <mc:Choice xmlns:v="urn:schemas-microsoft-com:vml" Requires="v">
                    <p:oleObj name="公式" r:id="rId25" imgW="1828800" imgH="393700" progId="Equation.3">
                      <p:embed/>
                    </p:oleObj>
                  </mc:Choice>
                  <mc:Fallback>
                    <p:oleObj name="公式" r:id="rId25" imgW="1828800" imgH="393700" progId="Equation.3">
                      <p:embed/>
                      <p:pic>
                        <p:nvPicPr>
                          <p:cNvPr id="159765" name="Object 8">
                            <a:extLst>
                              <a:ext uri="{FF2B5EF4-FFF2-40B4-BE49-F238E27FC236}">
                                <a16:creationId xmlns:a16="http://schemas.microsoft.com/office/drawing/2014/main" id="{AE3C72B4-76F7-644E-44AD-8B8EAC12FDD4}"/>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28" y="1488"/>
                            <a:ext cx="2055" cy="5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9766" name="Text Box 9">
                <a:extLst>
                  <a:ext uri="{FF2B5EF4-FFF2-40B4-BE49-F238E27FC236}">
                    <a16:creationId xmlns:a16="http://schemas.microsoft.com/office/drawing/2014/main" id="{9937C397-BD21-EAED-3BBB-D8C9BD664DDA}"/>
                  </a:ext>
                </a:extLst>
              </p:cNvPr>
              <p:cNvSpPr txBox="1">
                <a:spLocks noChangeArrowheads="1"/>
              </p:cNvSpPr>
              <p:nvPr/>
            </p:nvSpPr>
            <p:spPr bwMode="auto">
              <a:xfrm>
                <a:off x="240" y="1594"/>
                <a:ext cx="5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设</a:t>
                </a:r>
              </a:p>
            </p:txBody>
          </p:sp>
        </p:grpSp>
        <p:sp>
          <p:nvSpPr>
            <p:cNvPr id="9" name="文本框 8">
              <a:extLst>
                <a:ext uri="{FF2B5EF4-FFF2-40B4-BE49-F238E27FC236}">
                  <a16:creationId xmlns:a16="http://schemas.microsoft.com/office/drawing/2014/main" id="{0B48F72D-EFAE-744B-BBE7-6154618374E3}"/>
                </a:ext>
              </a:extLst>
            </p:cNvPr>
            <p:cNvSpPr txBox="1"/>
            <p:nvPr/>
          </p:nvSpPr>
          <p:spPr>
            <a:xfrm>
              <a:off x="4179148" y="2495353"/>
              <a:ext cx="2353310" cy="369332"/>
            </a:xfrm>
            <a:prstGeom prst="rect">
              <a:avLst/>
            </a:prstGeom>
            <a:noFill/>
          </p:spPr>
          <p:txBody>
            <a:bodyPr wrap="square" rtlCol="0">
              <a:spAutoFit/>
            </a:bodyPr>
            <a:lstStyle/>
            <a:p>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a:t>
              </a:r>
              <a:r>
                <a:rPr lang="zh-CN" alt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a:t>
              </a:r>
              <a:r>
                <a:rPr lang="en-US" altLang="zh-CN" b="1" i="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altLang="zh-CN" b="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积分环节个数</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wipe(left)">
                                      <p:cBhvr>
                                        <p:cTn id="7" dur="500"/>
                                        <p:tgtEl>
                                          <p:spTgt spid="225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38"/>
                                        </p:tgtEl>
                                        <p:attrNameLst>
                                          <p:attrName>style.visibility</p:attrName>
                                        </p:attrNameLst>
                                      </p:cBhvr>
                                      <p:to>
                                        <p:strVal val="visible"/>
                                      </p:to>
                                    </p:set>
                                    <p:animEffect transition="in" filter="wipe(left)">
                                      <p:cBhvr>
                                        <p:cTn id="26" dur="500"/>
                                        <p:tgtEl>
                                          <p:spTgt spid="2253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43"/>
                                        </p:tgtEl>
                                        <p:attrNameLst>
                                          <p:attrName>style.visibility</p:attrName>
                                        </p:attrNameLst>
                                      </p:cBhvr>
                                      <p:to>
                                        <p:strVal val="visible"/>
                                      </p:to>
                                    </p:set>
                                    <p:animEffect transition="in" filter="wipe(left)">
                                      <p:cBhvr>
                                        <p:cTn id="37" dur="500"/>
                                        <p:tgtEl>
                                          <p:spTgt spid="225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49">
                                            <p:txEl>
                                              <p:pRg st="0" end="0"/>
                                            </p:txEl>
                                          </p:spTgt>
                                        </p:tgtEl>
                                        <p:attrNameLst>
                                          <p:attrName>style.visibility</p:attrName>
                                        </p:attrNameLst>
                                      </p:cBhvr>
                                      <p:to>
                                        <p:strVal val="visible"/>
                                      </p:to>
                                    </p:set>
                                    <p:animEffect transition="in" filter="wipe(left)">
                                      <p:cBhvr>
                                        <p:cTn id="42" dur="500"/>
                                        <p:tgtEl>
                                          <p:spTgt spid="2254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0-#ppt_w/2"/>
                                          </p:val>
                                        </p:tav>
                                        <p:tav tm="100000">
                                          <p:val>
                                            <p:strVal val="#ppt_x"/>
                                          </p:val>
                                        </p:tav>
                                      </p:tavLst>
                                    </p:anim>
                                    <p:anim calcmode="lin" valueType="num">
                                      <p:cBhvr additive="base">
                                        <p:cTn id="4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2548"/>
                                        </p:tgtEl>
                                        <p:attrNameLst>
                                          <p:attrName>style.visibility</p:attrName>
                                        </p:attrNameLst>
                                      </p:cBhvr>
                                      <p:to>
                                        <p:strVal val="visible"/>
                                      </p:to>
                                    </p:set>
                                    <p:animEffect transition="in" filter="wipe(left)">
                                      <p:cBhvr>
                                        <p:cTn id="53" dur="500"/>
                                        <p:tgtEl>
                                          <p:spTgt spid="22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日期占位符 1">
            <a:extLst>
              <a:ext uri="{FF2B5EF4-FFF2-40B4-BE49-F238E27FC236}">
                <a16:creationId xmlns:a16="http://schemas.microsoft.com/office/drawing/2014/main" id="{77595726-998D-5DC4-6EBE-858D5ED1D2FC}"/>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DC4A8802-1546-4070-8A19-EF7A08171C9B}"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60" name="页脚占位符 2">
            <a:extLst>
              <a:ext uri="{FF2B5EF4-FFF2-40B4-BE49-F238E27FC236}">
                <a16:creationId xmlns:a16="http://schemas.microsoft.com/office/drawing/2014/main" id="{03FEFB9F-9A3A-3597-305C-EFA6FEF11D92}"/>
              </a:ext>
            </a:extLst>
          </p:cNvPr>
          <p:cNvSpPr>
            <a:spLocks noGrp="1"/>
          </p:cNvSpPr>
          <p:nvPr>
            <p:ph type="ftr" sz="quarter" idx="11"/>
          </p:nvPr>
        </p:nvSpPr>
        <p:spPr/>
        <p: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时域分析法--稳态误差分析(Steady error analyse)</a:t>
            </a:r>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60772" name="灯片编号占位符 3">
            <a:extLst>
              <a:ext uri="{FF2B5EF4-FFF2-40B4-BE49-F238E27FC236}">
                <a16:creationId xmlns:a16="http://schemas.microsoft.com/office/drawing/2014/main" id="{F862D480-FB64-2D87-C9BA-D892577C2E3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652DE99-9ABB-40E3-BA3D-6BC6533E27EE}" type="slidenum">
              <a:rPr kumimoji="0" lang="zh-CN" altLang="en-US"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160773" name="Comment 2">
            <a:extLst>
              <a:ext uri="{FF2B5EF4-FFF2-40B4-BE49-F238E27FC236}">
                <a16:creationId xmlns:a16="http://schemas.microsoft.com/office/drawing/2014/main" id="{04CEFAF8-A460-3E3C-B420-B73211C652E0}"/>
              </a:ext>
            </a:extLst>
          </p:cNvPr>
          <p:cNvSpPr>
            <a:spLocks noChangeArrowheads="1"/>
          </p:cNvSpPr>
          <p:nvPr/>
        </p:nvSpPr>
        <p:spPr bwMode="auto">
          <a:xfrm>
            <a:off x="6400800" y="0"/>
            <a:ext cx="27432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1600" b="0" i="0" u="none" strike="noStrike" kern="1200" cap="none" spc="0" normalizeH="0" baseline="0" noProof="0">
                <a:ln>
                  <a:noFill/>
                </a:ln>
                <a:solidFill>
                  <a:srgbClr val="000000"/>
                </a:solidFill>
                <a:effectLst/>
                <a:uLnTx/>
                <a:uFillTx/>
                <a:latin typeface="Arial" panose="020B0604020202020204" pitchFamily="34" charset="0"/>
                <a:ea typeface="华文中宋" panose="02010600040101010101" pitchFamily="2" charset="-122"/>
                <a:cs typeface="+mn-cs"/>
              </a:rPr>
              <a:t>扰动输入作用下的稳态误差</a:t>
            </a:r>
          </a:p>
        </p:txBody>
      </p:sp>
      <p:grpSp>
        <p:nvGrpSpPr>
          <p:cNvPr id="160774" name="Group 3">
            <a:extLst>
              <a:ext uri="{FF2B5EF4-FFF2-40B4-BE49-F238E27FC236}">
                <a16:creationId xmlns:a16="http://schemas.microsoft.com/office/drawing/2014/main" id="{4AEB2709-4B12-294B-90B7-5F27324F628A}"/>
              </a:ext>
            </a:extLst>
          </p:cNvPr>
          <p:cNvGrpSpPr>
            <a:grpSpLocks/>
          </p:cNvGrpSpPr>
          <p:nvPr/>
        </p:nvGrpSpPr>
        <p:grpSpPr bwMode="auto">
          <a:xfrm>
            <a:off x="370681" y="777718"/>
            <a:ext cx="8763000" cy="1200150"/>
            <a:chOff x="240" y="384"/>
            <a:chExt cx="5520" cy="756"/>
          </a:xfrm>
        </p:grpSpPr>
        <p:sp>
          <p:nvSpPr>
            <p:cNvPr id="160826" name="Text Box 4">
              <a:extLst>
                <a:ext uri="{FF2B5EF4-FFF2-40B4-BE49-F238E27FC236}">
                  <a16:creationId xmlns:a16="http://schemas.microsoft.com/office/drawing/2014/main" id="{9A31265B-DB12-15DC-1637-DE5E48537E4B}"/>
                </a:ext>
              </a:extLst>
            </p:cNvPr>
            <p:cNvSpPr txBox="1">
              <a:spLocks noChangeArrowheads="1"/>
            </p:cNvSpPr>
            <p:nvPr/>
          </p:nvSpPr>
          <p:spPr bwMode="auto">
            <a:xfrm>
              <a:off x="240" y="384"/>
              <a:ext cx="5520"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     若         ，在阶跃扰动作用下是无差的。若           在斜坡扰动作用下也是无差的</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 </a:t>
              </a:r>
              <a:r>
                <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因此             环节中的积分环节决定了扰动作用下的无差度。</a:t>
              </a:r>
            </a:p>
          </p:txBody>
        </p:sp>
        <p:graphicFrame>
          <p:nvGraphicFramePr>
            <p:cNvPr id="160827" name="Object 5">
              <a:extLst>
                <a:ext uri="{FF2B5EF4-FFF2-40B4-BE49-F238E27FC236}">
                  <a16:creationId xmlns:a16="http://schemas.microsoft.com/office/drawing/2014/main" id="{0CD50785-658E-1B48-CBAB-7009287CB95D}"/>
                </a:ext>
              </a:extLst>
            </p:cNvPr>
            <p:cNvGraphicFramePr>
              <a:graphicFrameLocks noChangeAspect="1"/>
            </p:cNvGraphicFramePr>
            <p:nvPr/>
          </p:nvGraphicFramePr>
          <p:xfrm>
            <a:off x="724" y="438"/>
            <a:ext cx="452" cy="216"/>
          </p:xfrm>
          <a:graphic>
            <a:graphicData uri="http://schemas.openxmlformats.org/presentationml/2006/ole">
              <mc:AlternateContent xmlns:mc="http://schemas.openxmlformats.org/markup-compatibility/2006">
                <mc:Choice xmlns:v="urn:schemas-microsoft-com:vml" Requires="v">
                  <p:oleObj name="Equation" r:id="rId2" imgW="291960" imgH="164880" progId="Equation.DSMT4">
                    <p:embed/>
                  </p:oleObj>
                </mc:Choice>
                <mc:Fallback>
                  <p:oleObj name="Equation" r:id="rId2" imgW="291960" imgH="164880" progId="Equation.DSMT4">
                    <p:embed/>
                    <p:pic>
                      <p:nvPicPr>
                        <p:cNvPr id="160827" name="Object 5">
                          <a:extLst>
                            <a:ext uri="{FF2B5EF4-FFF2-40B4-BE49-F238E27FC236}">
                              <a16:creationId xmlns:a16="http://schemas.microsoft.com/office/drawing/2014/main" id="{0CD50785-658E-1B48-CBAB-7009287CB95D}"/>
                            </a:ext>
                          </a:extLst>
                        </p:cNvPr>
                        <p:cNvPicPr>
                          <a:picLocks noChangeAspect="1" noChangeArrowheads="1"/>
                        </p:cNvPicPr>
                        <p:nvPr/>
                      </p:nvPicPr>
                      <p:blipFill>
                        <a:blip r:embed="rId3"/>
                        <a:srcRect/>
                        <a:stretch>
                          <a:fillRect/>
                        </a:stretch>
                      </p:blipFill>
                      <p:spPr bwMode="auto">
                        <a:xfrm>
                          <a:off x="724" y="438"/>
                          <a:ext cx="452" cy="216"/>
                        </a:xfrm>
                        <a:prstGeom prst="rect">
                          <a:avLst/>
                        </a:prstGeom>
                        <a:noFill/>
                        <a:ln>
                          <a:noFill/>
                        </a:ln>
                        <a:effectLst/>
                      </p:spPr>
                    </p:pic>
                  </p:oleObj>
                </mc:Fallback>
              </mc:AlternateContent>
            </a:graphicData>
          </a:graphic>
        </p:graphicFrame>
        <p:graphicFrame>
          <p:nvGraphicFramePr>
            <p:cNvPr id="160828" name="Object 6">
              <a:extLst>
                <a:ext uri="{FF2B5EF4-FFF2-40B4-BE49-F238E27FC236}">
                  <a16:creationId xmlns:a16="http://schemas.microsoft.com/office/drawing/2014/main" id="{97E9856D-D86C-22C5-D387-0A0888B6210D}"/>
                </a:ext>
              </a:extLst>
            </p:cNvPr>
            <p:cNvGraphicFramePr>
              <a:graphicFrameLocks noChangeAspect="1"/>
            </p:cNvGraphicFramePr>
            <p:nvPr/>
          </p:nvGraphicFramePr>
          <p:xfrm>
            <a:off x="4087" y="438"/>
            <a:ext cx="434" cy="192"/>
          </p:xfrm>
          <a:graphic>
            <a:graphicData uri="http://schemas.openxmlformats.org/presentationml/2006/ole">
              <mc:AlternateContent xmlns:mc="http://schemas.openxmlformats.org/markup-compatibility/2006">
                <mc:Choice xmlns:v="urn:schemas-microsoft-com:vml" Requires="v">
                  <p:oleObj name="Equation" r:id="rId4" imgW="317160" imgH="164880" progId="Equation.DSMT4">
                    <p:embed/>
                  </p:oleObj>
                </mc:Choice>
                <mc:Fallback>
                  <p:oleObj name="Equation" r:id="rId4" imgW="317160" imgH="164880" progId="Equation.DSMT4">
                    <p:embed/>
                    <p:pic>
                      <p:nvPicPr>
                        <p:cNvPr id="160828" name="Object 6">
                          <a:extLst>
                            <a:ext uri="{FF2B5EF4-FFF2-40B4-BE49-F238E27FC236}">
                              <a16:creationId xmlns:a16="http://schemas.microsoft.com/office/drawing/2014/main" id="{97E9856D-D86C-22C5-D387-0A0888B6210D}"/>
                            </a:ext>
                          </a:extLst>
                        </p:cNvPr>
                        <p:cNvPicPr>
                          <a:picLocks noChangeAspect="1" noChangeArrowheads="1"/>
                        </p:cNvPicPr>
                        <p:nvPr/>
                      </p:nvPicPr>
                      <p:blipFill>
                        <a:blip r:embed="rId5"/>
                        <a:srcRect/>
                        <a:stretch>
                          <a:fillRect/>
                        </a:stretch>
                      </p:blipFill>
                      <p:spPr bwMode="auto">
                        <a:xfrm>
                          <a:off x="4087" y="438"/>
                          <a:ext cx="43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0829" name="Object 7">
              <a:extLst>
                <a:ext uri="{FF2B5EF4-FFF2-40B4-BE49-F238E27FC236}">
                  <a16:creationId xmlns:a16="http://schemas.microsoft.com/office/drawing/2014/main" id="{C5DB0CE9-9057-5E77-84D0-FC8196BD8A37}"/>
                </a:ext>
              </a:extLst>
            </p:cNvPr>
            <p:cNvGraphicFramePr>
              <a:graphicFrameLocks noChangeAspect="1"/>
            </p:cNvGraphicFramePr>
            <p:nvPr/>
          </p:nvGraphicFramePr>
          <p:xfrm>
            <a:off x="2507" y="658"/>
            <a:ext cx="506" cy="252"/>
          </p:xfrm>
          <a:graphic>
            <a:graphicData uri="http://schemas.openxmlformats.org/presentationml/2006/ole">
              <mc:AlternateContent xmlns:mc="http://schemas.openxmlformats.org/markup-compatibility/2006">
                <mc:Choice xmlns:v="urn:schemas-microsoft-com:vml" Requires="v">
                  <p:oleObj name="公式" r:id="rId6" imgW="368140" imgH="215806" progId="Equation.3">
                    <p:embed/>
                  </p:oleObj>
                </mc:Choice>
                <mc:Fallback>
                  <p:oleObj name="公式" r:id="rId6" imgW="368140" imgH="215806" progId="Equation.3">
                    <p:embed/>
                    <p:pic>
                      <p:nvPicPr>
                        <p:cNvPr id="160829" name="Object 7">
                          <a:extLst>
                            <a:ext uri="{FF2B5EF4-FFF2-40B4-BE49-F238E27FC236}">
                              <a16:creationId xmlns:a16="http://schemas.microsoft.com/office/drawing/2014/main" id="{C5DB0CE9-9057-5E77-84D0-FC8196BD8A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7" y="658"/>
                          <a:ext cx="50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560" name="Text Box 8">
            <a:extLst>
              <a:ext uri="{FF2B5EF4-FFF2-40B4-BE49-F238E27FC236}">
                <a16:creationId xmlns:a16="http://schemas.microsoft.com/office/drawing/2014/main" id="{DE9D6E6E-0B33-32DB-F697-FA08F6D02893}"/>
              </a:ext>
            </a:extLst>
          </p:cNvPr>
          <p:cNvSpPr txBox="1">
            <a:spLocks noChangeArrowheads="1"/>
          </p:cNvSpPr>
          <p:nvPr/>
        </p:nvSpPr>
        <p:spPr bwMode="auto">
          <a:xfrm>
            <a:off x="457200" y="1981200"/>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mn-cs"/>
              </a:rPr>
              <a:t>误差分析与反馈环节的关系</a:t>
            </a:r>
          </a:p>
        </p:txBody>
      </p:sp>
      <p:grpSp>
        <p:nvGrpSpPr>
          <p:cNvPr id="3" name="Group 9">
            <a:extLst>
              <a:ext uri="{FF2B5EF4-FFF2-40B4-BE49-F238E27FC236}">
                <a16:creationId xmlns:a16="http://schemas.microsoft.com/office/drawing/2014/main" id="{8BEF7948-7EC1-D502-C9CE-BCFB31E628BC}"/>
              </a:ext>
            </a:extLst>
          </p:cNvPr>
          <p:cNvGrpSpPr>
            <a:grpSpLocks/>
          </p:cNvGrpSpPr>
          <p:nvPr/>
        </p:nvGrpSpPr>
        <p:grpSpPr bwMode="auto">
          <a:xfrm>
            <a:off x="304800" y="4221163"/>
            <a:ext cx="6096000" cy="1925637"/>
            <a:chOff x="768" y="960"/>
            <a:chExt cx="3840" cy="1213"/>
          </a:xfrm>
        </p:grpSpPr>
        <p:sp>
          <p:nvSpPr>
            <p:cNvPr id="160801" name="Rectangle 10">
              <a:extLst>
                <a:ext uri="{FF2B5EF4-FFF2-40B4-BE49-F238E27FC236}">
                  <a16:creationId xmlns:a16="http://schemas.microsoft.com/office/drawing/2014/main" id="{DDB59EE3-8B54-C127-C863-8B6A2BA29DEA}"/>
                </a:ext>
              </a:extLst>
            </p:cNvPr>
            <p:cNvSpPr>
              <a:spLocks noChangeArrowheads="1"/>
            </p:cNvSpPr>
            <p:nvPr/>
          </p:nvSpPr>
          <p:spPr bwMode="auto">
            <a:xfrm>
              <a:off x="2400" y="1837"/>
              <a:ext cx="624"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0802" name="Rectangle 11">
              <a:extLst>
                <a:ext uri="{FF2B5EF4-FFF2-40B4-BE49-F238E27FC236}">
                  <a16:creationId xmlns:a16="http://schemas.microsoft.com/office/drawing/2014/main" id="{093C998A-AC0C-FE63-0BAB-1ACB69C0984D}"/>
                </a:ext>
              </a:extLst>
            </p:cNvPr>
            <p:cNvSpPr>
              <a:spLocks noChangeArrowheads="1"/>
            </p:cNvSpPr>
            <p:nvPr/>
          </p:nvSpPr>
          <p:spPr bwMode="auto">
            <a:xfrm>
              <a:off x="1680" y="1309"/>
              <a:ext cx="624"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60803" name="Object 12">
              <a:extLst>
                <a:ext uri="{FF2B5EF4-FFF2-40B4-BE49-F238E27FC236}">
                  <a16:creationId xmlns:a16="http://schemas.microsoft.com/office/drawing/2014/main" id="{98C58F4F-7EFD-6FD7-7866-B5EE4072C8F5}"/>
                </a:ext>
              </a:extLst>
            </p:cNvPr>
            <p:cNvGraphicFramePr>
              <a:graphicFrameLocks noChangeAspect="1"/>
            </p:cNvGraphicFramePr>
            <p:nvPr/>
          </p:nvGraphicFramePr>
          <p:xfrm>
            <a:off x="2448" y="1872"/>
            <a:ext cx="490" cy="288"/>
          </p:xfrm>
          <a:graphic>
            <a:graphicData uri="http://schemas.openxmlformats.org/presentationml/2006/ole">
              <mc:AlternateContent xmlns:mc="http://schemas.openxmlformats.org/markup-compatibility/2006">
                <mc:Choice xmlns:v="urn:schemas-microsoft-com:vml" Requires="v">
                  <p:oleObj name="Equation" r:id="rId8" imgW="368140" imgH="215806" progId="Equation.3">
                    <p:embed/>
                  </p:oleObj>
                </mc:Choice>
                <mc:Fallback>
                  <p:oleObj name="Equation" r:id="rId8" imgW="368140" imgH="215806" progId="Equation.3">
                    <p:embed/>
                    <p:pic>
                      <p:nvPicPr>
                        <p:cNvPr id="160803" name="Object 12">
                          <a:extLst>
                            <a:ext uri="{FF2B5EF4-FFF2-40B4-BE49-F238E27FC236}">
                              <a16:creationId xmlns:a16="http://schemas.microsoft.com/office/drawing/2014/main" id="{98C58F4F-7EFD-6FD7-7866-B5EE4072C8F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8" y="1872"/>
                          <a:ext cx="490" cy="2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804" name="AutoShape 13">
              <a:extLst>
                <a:ext uri="{FF2B5EF4-FFF2-40B4-BE49-F238E27FC236}">
                  <a16:creationId xmlns:a16="http://schemas.microsoft.com/office/drawing/2014/main" id="{264B9BC1-BE6E-D039-95FB-B5A4805BEB17}"/>
                </a:ext>
              </a:extLst>
            </p:cNvPr>
            <p:cNvSpPr>
              <a:spLocks noChangeArrowheads="1"/>
            </p:cNvSpPr>
            <p:nvPr/>
          </p:nvSpPr>
          <p:spPr bwMode="auto">
            <a:xfrm>
              <a:off x="1248" y="1405"/>
              <a:ext cx="192" cy="192"/>
            </a:xfrm>
            <a:prstGeom prst="flowChartSummingJunction">
              <a:avLst/>
            </a:prstGeom>
            <a:solidFill>
              <a:schemeClr val="accent2"/>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0805" name="Line 14">
              <a:extLst>
                <a:ext uri="{FF2B5EF4-FFF2-40B4-BE49-F238E27FC236}">
                  <a16:creationId xmlns:a16="http://schemas.microsoft.com/office/drawing/2014/main" id="{9A0E32F1-0457-9F07-1D05-7BB758B270EF}"/>
                </a:ext>
              </a:extLst>
            </p:cNvPr>
            <p:cNvSpPr>
              <a:spLocks noChangeShapeType="1"/>
            </p:cNvSpPr>
            <p:nvPr/>
          </p:nvSpPr>
          <p:spPr bwMode="auto">
            <a:xfrm>
              <a:off x="1440" y="1501"/>
              <a:ext cx="24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0806" name="Line 15">
              <a:extLst>
                <a:ext uri="{FF2B5EF4-FFF2-40B4-BE49-F238E27FC236}">
                  <a16:creationId xmlns:a16="http://schemas.microsoft.com/office/drawing/2014/main" id="{82204F44-2B6D-7021-EB21-E9782FE020F9}"/>
                </a:ext>
              </a:extLst>
            </p:cNvPr>
            <p:cNvSpPr>
              <a:spLocks noChangeShapeType="1"/>
            </p:cNvSpPr>
            <p:nvPr/>
          </p:nvSpPr>
          <p:spPr bwMode="auto">
            <a:xfrm flipV="1">
              <a:off x="2304" y="1488"/>
              <a:ext cx="24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0807" name="Rectangle 16">
              <a:extLst>
                <a:ext uri="{FF2B5EF4-FFF2-40B4-BE49-F238E27FC236}">
                  <a16:creationId xmlns:a16="http://schemas.microsoft.com/office/drawing/2014/main" id="{99DBEFAD-08AA-8D14-A789-0F77A1F2CE5E}"/>
                </a:ext>
              </a:extLst>
            </p:cNvPr>
            <p:cNvSpPr>
              <a:spLocks noChangeArrowheads="1"/>
            </p:cNvSpPr>
            <p:nvPr/>
          </p:nvSpPr>
          <p:spPr bwMode="auto">
            <a:xfrm>
              <a:off x="2544" y="1309"/>
              <a:ext cx="624"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60808" name="Object 17">
              <a:extLst>
                <a:ext uri="{FF2B5EF4-FFF2-40B4-BE49-F238E27FC236}">
                  <a16:creationId xmlns:a16="http://schemas.microsoft.com/office/drawing/2014/main" id="{E215373E-8F67-CD4D-DFE0-623254F2D77E}"/>
                </a:ext>
              </a:extLst>
            </p:cNvPr>
            <p:cNvGraphicFramePr>
              <a:graphicFrameLocks noChangeAspect="1"/>
            </p:cNvGraphicFramePr>
            <p:nvPr/>
          </p:nvGraphicFramePr>
          <p:xfrm>
            <a:off x="1728" y="1344"/>
            <a:ext cx="523" cy="288"/>
          </p:xfrm>
          <a:graphic>
            <a:graphicData uri="http://schemas.openxmlformats.org/presentationml/2006/ole">
              <mc:AlternateContent xmlns:mc="http://schemas.openxmlformats.org/markup-compatibility/2006">
                <mc:Choice xmlns:v="urn:schemas-microsoft-com:vml" Requires="v">
                  <p:oleObj name="Equation" r:id="rId10" imgW="393359" imgH="215713" progId="Equation.3">
                    <p:embed/>
                  </p:oleObj>
                </mc:Choice>
                <mc:Fallback>
                  <p:oleObj name="Equation" r:id="rId10" imgW="393359" imgH="215713" progId="Equation.3">
                    <p:embed/>
                    <p:pic>
                      <p:nvPicPr>
                        <p:cNvPr id="160808" name="Object 17">
                          <a:extLst>
                            <a:ext uri="{FF2B5EF4-FFF2-40B4-BE49-F238E27FC236}">
                              <a16:creationId xmlns:a16="http://schemas.microsoft.com/office/drawing/2014/main" id="{E215373E-8F67-CD4D-DFE0-623254F2D77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28" y="1344"/>
                          <a:ext cx="523" cy="2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809" name="Line 18">
              <a:extLst>
                <a:ext uri="{FF2B5EF4-FFF2-40B4-BE49-F238E27FC236}">
                  <a16:creationId xmlns:a16="http://schemas.microsoft.com/office/drawing/2014/main" id="{F2701322-E38B-67EE-E161-B9162AE156E4}"/>
                </a:ext>
              </a:extLst>
            </p:cNvPr>
            <p:cNvSpPr>
              <a:spLocks noChangeShapeType="1"/>
            </p:cNvSpPr>
            <p:nvPr/>
          </p:nvSpPr>
          <p:spPr bwMode="auto">
            <a:xfrm>
              <a:off x="4080" y="1501"/>
              <a:ext cx="52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60810" name="Object 19">
              <a:extLst>
                <a:ext uri="{FF2B5EF4-FFF2-40B4-BE49-F238E27FC236}">
                  <a16:creationId xmlns:a16="http://schemas.microsoft.com/office/drawing/2014/main" id="{4463CA84-CCA6-F0F5-2122-89D20FAB17E2}"/>
                </a:ext>
              </a:extLst>
            </p:cNvPr>
            <p:cNvGraphicFramePr>
              <a:graphicFrameLocks noChangeAspect="1"/>
            </p:cNvGraphicFramePr>
            <p:nvPr/>
          </p:nvGraphicFramePr>
          <p:xfrm>
            <a:off x="2640" y="1344"/>
            <a:ext cx="473" cy="272"/>
          </p:xfrm>
          <a:graphic>
            <a:graphicData uri="http://schemas.openxmlformats.org/presentationml/2006/ole">
              <mc:AlternateContent xmlns:mc="http://schemas.openxmlformats.org/markup-compatibility/2006">
                <mc:Choice xmlns:v="urn:schemas-microsoft-com:vml" Requires="v">
                  <p:oleObj name="Equation" r:id="rId12" imgW="355292" imgH="203024" progId="Equation.3">
                    <p:embed/>
                  </p:oleObj>
                </mc:Choice>
                <mc:Fallback>
                  <p:oleObj name="Equation" r:id="rId12" imgW="355292" imgH="203024" progId="Equation.3">
                    <p:embed/>
                    <p:pic>
                      <p:nvPicPr>
                        <p:cNvPr id="160810" name="Object 19">
                          <a:extLst>
                            <a:ext uri="{FF2B5EF4-FFF2-40B4-BE49-F238E27FC236}">
                              <a16:creationId xmlns:a16="http://schemas.microsoft.com/office/drawing/2014/main" id="{4463CA84-CCA6-F0F5-2122-89D20FAB17E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40" y="1344"/>
                          <a:ext cx="473" cy="27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811" name="Line 20">
              <a:extLst>
                <a:ext uri="{FF2B5EF4-FFF2-40B4-BE49-F238E27FC236}">
                  <a16:creationId xmlns:a16="http://schemas.microsoft.com/office/drawing/2014/main" id="{373BE1A9-4393-04F6-61DF-55D9A8D41EB8}"/>
                </a:ext>
              </a:extLst>
            </p:cNvPr>
            <p:cNvSpPr>
              <a:spLocks noChangeShapeType="1"/>
            </p:cNvSpPr>
            <p:nvPr/>
          </p:nvSpPr>
          <p:spPr bwMode="auto">
            <a:xfrm>
              <a:off x="4320" y="1501"/>
              <a:ext cx="0" cy="52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0812" name="Line 21">
              <a:extLst>
                <a:ext uri="{FF2B5EF4-FFF2-40B4-BE49-F238E27FC236}">
                  <a16:creationId xmlns:a16="http://schemas.microsoft.com/office/drawing/2014/main" id="{0BA331C1-D6ED-FFD0-6FB3-6E010DB52841}"/>
                </a:ext>
              </a:extLst>
            </p:cNvPr>
            <p:cNvSpPr>
              <a:spLocks noChangeShapeType="1"/>
            </p:cNvSpPr>
            <p:nvPr/>
          </p:nvSpPr>
          <p:spPr bwMode="auto">
            <a:xfrm>
              <a:off x="1344" y="1597"/>
              <a:ext cx="0" cy="432"/>
            </a:xfrm>
            <a:prstGeom prst="line">
              <a:avLst/>
            </a:prstGeom>
            <a:noFill/>
            <a:ln w="12700" cap="sq">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60813" name="Object 22">
              <a:extLst>
                <a:ext uri="{FF2B5EF4-FFF2-40B4-BE49-F238E27FC236}">
                  <a16:creationId xmlns:a16="http://schemas.microsoft.com/office/drawing/2014/main" id="{97294CDE-698E-3F7B-1D54-69D9413B9EDE}"/>
                </a:ext>
              </a:extLst>
            </p:cNvPr>
            <p:cNvGraphicFramePr>
              <a:graphicFrameLocks noChangeAspect="1"/>
            </p:cNvGraphicFramePr>
            <p:nvPr/>
          </p:nvGraphicFramePr>
          <p:xfrm>
            <a:off x="2208" y="960"/>
            <a:ext cx="432" cy="266"/>
          </p:xfrm>
          <a:graphic>
            <a:graphicData uri="http://schemas.openxmlformats.org/presentationml/2006/ole">
              <mc:AlternateContent xmlns:mc="http://schemas.openxmlformats.org/markup-compatibility/2006">
                <mc:Choice xmlns:v="urn:schemas-microsoft-com:vml" Requires="v">
                  <p:oleObj name="Equation" r:id="rId14" imgW="304960" imgH="171291" progId="Equation.3">
                    <p:embed/>
                  </p:oleObj>
                </mc:Choice>
                <mc:Fallback>
                  <p:oleObj name="Equation" r:id="rId14" imgW="304960" imgH="171291" progId="Equation.3">
                    <p:embed/>
                    <p:pic>
                      <p:nvPicPr>
                        <p:cNvPr id="160813" name="Object 22">
                          <a:extLst>
                            <a:ext uri="{FF2B5EF4-FFF2-40B4-BE49-F238E27FC236}">
                              <a16:creationId xmlns:a16="http://schemas.microsoft.com/office/drawing/2014/main" id="{97294CDE-698E-3F7B-1D54-69D9413B9ED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08" y="960"/>
                          <a:ext cx="432"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0814" name="Object 23">
              <a:extLst>
                <a:ext uri="{FF2B5EF4-FFF2-40B4-BE49-F238E27FC236}">
                  <a16:creationId xmlns:a16="http://schemas.microsoft.com/office/drawing/2014/main" id="{3EAD6B13-8AA5-E96F-ABB6-6E4DD8621F87}"/>
                </a:ext>
              </a:extLst>
            </p:cNvPr>
            <p:cNvGraphicFramePr>
              <a:graphicFrameLocks noChangeAspect="1"/>
            </p:cNvGraphicFramePr>
            <p:nvPr/>
          </p:nvGraphicFramePr>
          <p:xfrm>
            <a:off x="3120" y="960"/>
            <a:ext cx="388" cy="249"/>
          </p:xfrm>
          <a:graphic>
            <a:graphicData uri="http://schemas.openxmlformats.org/presentationml/2006/ole">
              <mc:AlternateContent xmlns:mc="http://schemas.openxmlformats.org/markup-compatibility/2006">
                <mc:Choice xmlns:v="urn:schemas-microsoft-com:vml" Requires="v">
                  <p:oleObj name="Equation" r:id="rId16" imgW="285810" imgH="171291" progId="Equation.3">
                    <p:embed/>
                  </p:oleObj>
                </mc:Choice>
                <mc:Fallback>
                  <p:oleObj name="Equation" r:id="rId16" imgW="285810" imgH="171291" progId="Equation.3">
                    <p:embed/>
                    <p:pic>
                      <p:nvPicPr>
                        <p:cNvPr id="160814" name="Object 23">
                          <a:extLst>
                            <a:ext uri="{FF2B5EF4-FFF2-40B4-BE49-F238E27FC236}">
                              <a16:creationId xmlns:a16="http://schemas.microsoft.com/office/drawing/2014/main" id="{3EAD6B13-8AA5-E96F-ABB6-6E4DD8621F8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20" y="960"/>
                          <a:ext cx="38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815" name="Line 24">
              <a:extLst>
                <a:ext uri="{FF2B5EF4-FFF2-40B4-BE49-F238E27FC236}">
                  <a16:creationId xmlns:a16="http://schemas.microsoft.com/office/drawing/2014/main" id="{17BC39AF-CABB-6B93-1835-6CF0DC6F66E0}"/>
                </a:ext>
              </a:extLst>
            </p:cNvPr>
            <p:cNvSpPr>
              <a:spLocks noChangeShapeType="1"/>
            </p:cNvSpPr>
            <p:nvPr/>
          </p:nvSpPr>
          <p:spPr bwMode="auto">
            <a:xfrm flipH="1">
              <a:off x="3024" y="2016"/>
              <a:ext cx="12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60816" name="Object 25">
              <a:extLst>
                <a:ext uri="{FF2B5EF4-FFF2-40B4-BE49-F238E27FC236}">
                  <a16:creationId xmlns:a16="http://schemas.microsoft.com/office/drawing/2014/main" id="{DA64B0E6-520D-93ED-BF7C-A73CA9D46800}"/>
                </a:ext>
              </a:extLst>
            </p:cNvPr>
            <p:cNvGraphicFramePr>
              <a:graphicFrameLocks noChangeAspect="1"/>
            </p:cNvGraphicFramePr>
            <p:nvPr/>
          </p:nvGraphicFramePr>
          <p:xfrm>
            <a:off x="768" y="1200"/>
            <a:ext cx="444" cy="263"/>
          </p:xfrm>
          <a:graphic>
            <a:graphicData uri="http://schemas.openxmlformats.org/presentationml/2006/ole">
              <mc:AlternateContent xmlns:mc="http://schemas.openxmlformats.org/markup-compatibility/2006">
                <mc:Choice xmlns:v="urn:schemas-microsoft-com:vml" Requires="v">
                  <p:oleObj name="Equation" r:id="rId18" imgW="314534" imgH="171291" progId="Equation.3">
                    <p:embed/>
                  </p:oleObj>
                </mc:Choice>
                <mc:Fallback>
                  <p:oleObj name="Equation" r:id="rId18" imgW="314534" imgH="171291" progId="Equation.3">
                    <p:embed/>
                    <p:pic>
                      <p:nvPicPr>
                        <p:cNvPr id="160816" name="Object 25">
                          <a:extLst>
                            <a:ext uri="{FF2B5EF4-FFF2-40B4-BE49-F238E27FC236}">
                              <a16:creationId xmlns:a16="http://schemas.microsoft.com/office/drawing/2014/main" id="{DA64B0E6-520D-93ED-BF7C-A73CA9D4680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8" y="1200"/>
                          <a:ext cx="44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817" name="Text Box 26">
              <a:extLst>
                <a:ext uri="{FF2B5EF4-FFF2-40B4-BE49-F238E27FC236}">
                  <a16:creationId xmlns:a16="http://schemas.microsoft.com/office/drawing/2014/main" id="{105FB378-2E20-A04D-1B14-D267DDA9FF86}"/>
                </a:ext>
              </a:extLst>
            </p:cNvPr>
            <p:cNvSpPr txBox="1">
              <a:spLocks noChangeArrowheads="1"/>
            </p:cNvSpPr>
            <p:nvPr/>
          </p:nvSpPr>
          <p:spPr bwMode="auto">
            <a:xfrm>
              <a:off x="1296" y="153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160818" name="Line 27">
              <a:extLst>
                <a:ext uri="{FF2B5EF4-FFF2-40B4-BE49-F238E27FC236}">
                  <a16:creationId xmlns:a16="http://schemas.microsoft.com/office/drawing/2014/main" id="{E29B3735-4D91-E1FC-9C37-24A01D6DD58C}"/>
                </a:ext>
              </a:extLst>
            </p:cNvPr>
            <p:cNvSpPr>
              <a:spLocks noChangeShapeType="1"/>
            </p:cNvSpPr>
            <p:nvPr/>
          </p:nvSpPr>
          <p:spPr bwMode="auto">
            <a:xfrm>
              <a:off x="1344" y="2029"/>
              <a:ext cx="105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60819" name="Object 28">
              <a:extLst>
                <a:ext uri="{FF2B5EF4-FFF2-40B4-BE49-F238E27FC236}">
                  <a16:creationId xmlns:a16="http://schemas.microsoft.com/office/drawing/2014/main" id="{9D17316F-6E21-5846-92B7-240EB0A05A46}"/>
                </a:ext>
              </a:extLst>
            </p:cNvPr>
            <p:cNvGraphicFramePr>
              <a:graphicFrameLocks noChangeAspect="1"/>
            </p:cNvGraphicFramePr>
            <p:nvPr/>
          </p:nvGraphicFramePr>
          <p:xfrm>
            <a:off x="4168" y="1169"/>
            <a:ext cx="440" cy="271"/>
          </p:xfrm>
          <a:graphic>
            <a:graphicData uri="http://schemas.openxmlformats.org/presentationml/2006/ole">
              <mc:AlternateContent xmlns:mc="http://schemas.openxmlformats.org/markup-compatibility/2006">
                <mc:Choice xmlns:v="urn:schemas-microsoft-com:vml" Requires="v">
                  <p:oleObj name="Equation" r:id="rId20" imgW="330057" imgH="203112" progId="Equation.3">
                    <p:embed/>
                  </p:oleObj>
                </mc:Choice>
                <mc:Fallback>
                  <p:oleObj name="Equation" r:id="rId20" imgW="330057" imgH="203112" progId="Equation.3">
                    <p:embed/>
                    <p:pic>
                      <p:nvPicPr>
                        <p:cNvPr id="160819" name="Object 28">
                          <a:extLst>
                            <a:ext uri="{FF2B5EF4-FFF2-40B4-BE49-F238E27FC236}">
                              <a16:creationId xmlns:a16="http://schemas.microsoft.com/office/drawing/2014/main" id="{9D17316F-6E21-5846-92B7-240EB0A05A4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68" y="1169"/>
                          <a:ext cx="440"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820" name="Line 29">
              <a:extLst>
                <a:ext uri="{FF2B5EF4-FFF2-40B4-BE49-F238E27FC236}">
                  <a16:creationId xmlns:a16="http://schemas.microsoft.com/office/drawing/2014/main" id="{EE351EFB-F0CF-1394-FF79-20DA0965BDE1}"/>
                </a:ext>
              </a:extLst>
            </p:cNvPr>
            <p:cNvSpPr>
              <a:spLocks noChangeShapeType="1"/>
            </p:cNvSpPr>
            <p:nvPr/>
          </p:nvSpPr>
          <p:spPr bwMode="auto">
            <a:xfrm>
              <a:off x="1008" y="1500"/>
              <a:ext cx="24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0821" name="Rectangle 30">
              <a:extLst>
                <a:ext uri="{FF2B5EF4-FFF2-40B4-BE49-F238E27FC236}">
                  <a16:creationId xmlns:a16="http://schemas.microsoft.com/office/drawing/2014/main" id="{2EC2CD59-D355-75F4-4B67-67CE512D1678}"/>
                </a:ext>
              </a:extLst>
            </p:cNvPr>
            <p:cNvSpPr>
              <a:spLocks noChangeArrowheads="1"/>
            </p:cNvSpPr>
            <p:nvPr/>
          </p:nvSpPr>
          <p:spPr bwMode="auto">
            <a:xfrm>
              <a:off x="3456" y="1296"/>
              <a:ext cx="624"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60822" name="Object 31">
              <a:extLst>
                <a:ext uri="{FF2B5EF4-FFF2-40B4-BE49-F238E27FC236}">
                  <a16:creationId xmlns:a16="http://schemas.microsoft.com/office/drawing/2014/main" id="{555BB20A-DF7E-6EF4-7E8C-7CA2C30B30E9}"/>
                </a:ext>
              </a:extLst>
            </p:cNvPr>
            <p:cNvGraphicFramePr>
              <a:graphicFrameLocks noChangeAspect="1"/>
            </p:cNvGraphicFramePr>
            <p:nvPr/>
          </p:nvGraphicFramePr>
          <p:xfrm>
            <a:off x="3631" y="1347"/>
            <a:ext cx="269" cy="220"/>
          </p:xfrm>
          <a:graphic>
            <a:graphicData uri="http://schemas.openxmlformats.org/presentationml/2006/ole">
              <mc:AlternateContent xmlns:mc="http://schemas.openxmlformats.org/markup-compatibility/2006">
                <mc:Choice xmlns:v="urn:schemas-microsoft-com:vml" Requires="v">
                  <p:oleObj name="Equation" r:id="rId22" imgW="203024" imgH="164957" progId="Equation.3">
                    <p:embed/>
                  </p:oleObj>
                </mc:Choice>
                <mc:Fallback>
                  <p:oleObj name="Equation" r:id="rId22" imgW="203024" imgH="164957" progId="Equation.3">
                    <p:embed/>
                    <p:pic>
                      <p:nvPicPr>
                        <p:cNvPr id="160822" name="Object 31">
                          <a:extLst>
                            <a:ext uri="{FF2B5EF4-FFF2-40B4-BE49-F238E27FC236}">
                              <a16:creationId xmlns:a16="http://schemas.microsoft.com/office/drawing/2014/main" id="{555BB20A-DF7E-6EF4-7E8C-7CA2C30B30E9}"/>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31" y="1347"/>
                          <a:ext cx="269" cy="22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823" name="Line 32">
              <a:extLst>
                <a:ext uri="{FF2B5EF4-FFF2-40B4-BE49-F238E27FC236}">
                  <a16:creationId xmlns:a16="http://schemas.microsoft.com/office/drawing/2014/main" id="{1708F73D-4E2F-D7B4-4D4C-9B3B81EB89B2}"/>
                </a:ext>
              </a:extLst>
            </p:cNvPr>
            <p:cNvSpPr>
              <a:spLocks noChangeShapeType="1"/>
            </p:cNvSpPr>
            <p:nvPr/>
          </p:nvSpPr>
          <p:spPr bwMode="auto">
            <a:xfrm flipV="1">
              <a:off x="3168" y="1488"/>
              <a:ext cx="2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0824" name="Line 33">
              <a:extLst>
                <a:ext uri="{FF2B5EF4-FFF2-40B4-BE49-F238E27FC236}">
                  <a16:creationId xmlns:a16="http://schemas.microsoft.com/office/drawing/2014/main" id="{FD751026-5307-E119-73CB-DC20E9BFE8C5}"/>
                </a:ext>
              </a:extLst>
            </p:cNvPr>
            <p:cNvSpPr>
              <a:spLocks noChangeShapeType="1"/>
            </p:cNvSpPr>
            <p:nvPr/>
          </p:nvSpPr>
          <p:spPr bwMode="auto">
            <a:xfrm>
              <a:off x="2400" y="1200"/>
              <a:ext cx="0" cy="240"/>
            </a:xfrm>
            <a:prstGeom prst="line">
              <a:avLst/>
            </a:prstGeom>
            <a:noFill/>
            <a:ln w="9525">
              <a:solidFill>
                <a:srgbClr val="8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0825" name="Line 34">
              <a:extLst>
                <a:ext uri="{FF2B5EF4-FFF2-40B4-BE49-F238E27FC236}">
                  <a16:creationId xmlns:a16="http://schemas.microsoft.com/office/drawing/2014/main" id="{225A2C53-725F-134E-3308-8240A5F729FC}"/>
                </a:ext>
              </a:extLst>
            </p:cNvPr>
            <p:cNvSpPr>
              <a:spLocks noChangeShapeType="1"/>
            </p:cNvSpPr>
            <p:nvPr/>
          </p:nvSpPr>
          <p:spPr bwMode="auto">
            <a:xfrm>
              <a:off x="3312" y="1200"/>
              <a:ext cx="0" cy="240"/>
            </a:xfrm>
            <a:prstGeom prst="line">
              <a:avLst/>
            </a:prstGeom>
            <a:noFill/>
            <a:ln w="9525">
              <a:solidFill>
                <a:srgbClr val="8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grpSp>
        <p:nvGrpSpPr>
          <p:cNvPr id="4" name="Group 59">
            <a:extLst>
              <a:ext uri="{FF2B5EF4-FFF2-40B4-BE49-F238E27FC236}">
                <a16:creationId xmlns:a16="http://schemas.microsoft.com/office/drawing/2014/main" id="{06C758A6-276B-A811-2B49-A56DBA87CA8A}"/>
              </a:ext>
            </a:extLst>
          </p:cNvPr>
          <p:cNvGrpSpPr>
            <a:grpSpLocks/>
          </p:cNvGrpSpPr>
          <p:nvPr/>
        </p:nvGrpSpPr>
        <p:grpSpPr bwMode="auto">
          <a:xfrm>
            <a:off x="609600" y="2505075"/>
            <a:ext cx="4800600" cy="1457325"/>
            <a:chOff x="384" y="1578"/>
            <a:chExt cx="3024" cy="918"/>
          </a:xfrm>
        </p:grpSpPr>
        <p:sp>
          <p:nvSpPr>
            <p:cNvPr id="160779" name="Line 36">
              <a:extLst>
                <a:ext uri="{FF2B5EF4-FFF2-40B4-BE49-F238E27FC236}">
                  <a16:creationId xmlns:a16="http://schemas.microsoft.com/office/drawing/2014/main" id="{C3FFADFD-F9B1-40AF-1C5A-468BF4AAFE32}"/>
                </a:ext>
              </a:extLst>
            </p:cNvPr>
            <p:cNvSpPr>
              <a:spLocks noChangeShapeType="1"/>
            </p:cNvSpPr>
            <p:nvPr/>
          </p:nvSpPr>
          <p:spPr bwMode="auto">
            <a:xfrm>
              <a:off x="432" y="1824"/>
              <a:ext cx="336"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0780" name="AutoShape 37">
              <a:extLst>
                <a:ext uri="{FF2B5EF4-FFF2-40B4-BE49-F238E27FC236}">
                  <a16:creationId xmlns:a16="http://schemas.microsoft.com/office/drawing/2014/main" id="{BA2FC456-66B2-813E-3B42-F4A528BCD2CE}"/>
                </a:ext>
              </a:extLst>
            </p:cNvPr>
            <p:cNvSpPr>
              <a:spLocks noChangeArrowheads="1"/>
            </p:cNvSpPr>
            <p:nvPr/>
          </p:nvSpPr>
          <p:spPr bwMode="auto">
            <a:xfrm>
              <a:off x="768" y="1728"/>
              <a:ext cx="192" cy="192"/>
            </a:xfrm>
            <a:prstGeom prst="flowChartSummingJunction">
              <a:avLst/>
            </a:prstGeom>
            <a:solidFill>
              <a:schemeClr val="accent2"/>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0781" name="Line 38">
              <a:extLst>
                <a:ext uri="{FF2B5EF4-FFF2-40B4-BE49-F238E27FC236}">
                  <a16:creationId xmlns:a16="http://schemas.microsoft.com/office/drawing/2014/main" id="{8977F451-D1C9-E236-CF09-746ED7937006}"/>
                </a:ext>
              </a:extLst>
            </p:cNvPr>
            <p:cNvSpPr>
              <a:spLocks noChangeShapeType="1"/>
            </p:cNvSpPr>
            <p:nvPr/>
          </p:nvSpPr>
          <p:spPr bwMode="auto">
            <a:xfrm>
              <a:off x="960" y="1824"/>
              <a:ext cx="192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0782" name="Rectangle 39">
              <a:extLst>
                <a:ext uri="{FF2B5EF4-FFF2-40B4-BE49-F238E27FC236}">
                  <a16:creationId xmlns:a16="http://schemas.microsoft.com/office/drawing/2014/main" id="{60D816A4-6679-3399-F494-C12F9822B8E3}"/>
                </a:ext>
              </a:extLst>
            </p:cNvPr>
            <p:cNvSpPr>
              <a:spLocks noChangeArrowheads="1"/>
            </p:cNvSpPr>
            <p:nvPr/>
          </p:nvSpPr>
          <p:spPr bwMode="auto">
            <a:xfrm>
              <a:off x="2448" y="2143"/>
              <a:ext cx="624"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60783" name="Object 40">
              <a:extLst>
                <a:ext uri="{FF2B5EF4-FFF2-40B4-BE49-F238E27FC236}">
                  <a16:creationId xmlns:a16="http://schemas.microsoft.com/office/drawing/2014/main" id="{152D3A10-5911-78F3-DFE3-DCDF93A25D10}"/>
                </a:ext>
              </a:extLst>
            </p:cNvPr>
            <p:cNvGraphicFramePr>
              <a:graphicFrameLocks noChangeAspect="1"/>
            </p:cNvGraphicFramePr>
            <p:nvPr/>
          </p:nvGraphicFramePr>
          <p:xfrm>
            <a:off x="2471" y="2206"/>
            <a:ext cx="590" cy="272"/>
          </p:xfrm>
          <a:graphic>
            <a:graphicData uri="http://schemas.openxmlformats.org/presentationml/2006/ole">
              <mc:AlternateContent xmlns:mc="http://schemas.openxmlformats.org/markup-compatibility/2006">
                <mc:Choice xmlns:v="urn:schemas-microsoft-com:vml" Requires="v">
                  <p:oleObj name="公式" r:id="rId24" imgW="710891" imgH="393529" progId="Equation.3">
                    <p:embed/>
                  </p:oleObj>
                </mc:Choice>
                <mc:Fallback>
                  <p:oleObj name="公式" r:id="rId24" imgW="710891" imgH="393529" progId="Equation.3">
                    <p:embed/>
                    <p:pic>
                      <p:nvPicPr>
                        <p:cNvPr id="160783" name="Object 40">
                          <a:extLst>
                            <a:ext uri="{FF2B5EF4-FFF2-40B4-BE49-F238E27FC236}">
                              <a16:creationId xmlns:a16="http://schemas.microsoft.com/office/drawing/2014/main" id="{152D3A10-5911-78F3-DFE3-DCDF93A25D1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71" y="2206"/>
                          <a:ext cx="590" cy="27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784" name="Line 41">
              <a:extLst>
                <a:ext uri="{FF2B5EF4-FFF2-40B4-BE49-F238E27FC236}">
                  <a16:creationId xmlns:a16="http://schemas.microsoft.com/office/drawing/2014/main" id="{AD5EE1C6-9AA4-6DB3-B4FB-2CEA21BA5F1C}"/>
                </a:ext>
              </a:extLst>
            </p:cNvPr>
            <p:cNvSpPr>
              <a:spLocks noChangeShapeType="1"/>
            </p:cNvSpPr>
            <p:nvPr/>
          </p:nvSpPr>
          <p:spPr bwMode="auto">
            <a:xfrm>
              <a:off x="2880" y="1824"/>
              <a:ext cx="52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0785" name="Rectangle 42">
              <a:extLst>
                <a:ext uri="{FF2B5EF4-FFF2-40B4-BE49-F238E27FC236}">
                  <a16:creationId xmlns:a16="http://schemas.microsoft.com/office/drawing/2014/main" id="{6549F73B-2806-C9C6-863C-1D6330A96C01}"/>
                </a:ext>
              </a:extLst>
            </p:cNvPr>
            <p:cNvSpPr>
              <a:spLocks noChangeArrowheads="1"/>
            </p:cNvSpPr>
            <p:nvPr/>
          </p:nvSpPr>
          <p:spPr bwMode="auto">
            <a:xfrm>
              <a:off x="960" y="2160"/>
              <a:ext cx="624"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60786" name="Object 43">
              <a:extLst>
                <a:ext uri="{FF2B5EF4-FFF2-40B4-BE49-F238E27FC236}">
                  <a16:creationId xmlns:a16="http://schemas.microsoft.com/office/drawing/2014/main" id="{FA7FABB0-BD39-192E-8067-AC15C2C230FB}"/>
                </a:ext>
              </a:extLst>
            </p:cNvPr>
            <p:cNvGraphicFramePr>
              <a:graphicFrameLocks noChangeAspect="1"/>
            </p:cNvGraphicFramePr>
            <p:nvPr/>
          </p:nvGraphicFramePr>
          <p:xfrm>
            <a:off x="1039" y="2224"/>
            <a:ext cx="473" cy="272"/>
          </p:xfrm>
          <a:graphic>
            <a:graphicData uri="http://schemas.openxmlformats.org/presentationml/2006/ole">
              <mc:AlternateContent xmlns:mc="http://schemas.openxmlformats.org/markup-compatibility/2006">
                <mc:Choice xmlns:v="urn:schemas-microsoft-com:vml" Requires="v">
                  <p:oleObj name="Equation" r:id="rId26" imgW="355292" imgH="203024" progId="Equation.3">
                    <p:embed/>
                  </p:oleObj>
                </mc:Choice>
                <mc:Fallback>
                  <p:oleObj name="Equation" r:id="rId26" imgW="355292" imgH="203024" progId="Equation.3">
                    <p:embed/>
                    <p:pic>
                      <p:nvPicPr>
                        <p:cNvPr id="160786" name="Object 43">
                          <a:extLst>
                            <a:ext uri="{FF2B5EF4-FFF2-40B4-BE49-F238E27FC236}">
                              <a16:creationId xmlns:a16="http://schemas.microsoft.com/office/drawing/2014/main" id="{FA7FABB0-BD39-192E-8067-AC15C2C230F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9" y="2224"/>
                          <a:ext cx="473" cy="27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787" name="Line 44">
              <a:extLst>
                <a:ext uri="{FF2B5EF4-FFF2-40B4-BE49-F238E27FC236}">
                  <a16:creationId xmlns:a16="http://schemas.microsoft.com/office/drawing/2014/main" id="{5872E28D-804B-57C8-CEC1-7373674CEC37}"/>
                </a:ext>
              </a:extLst>
            </p:cNvPr>
            <p:cNvSpPr>
              <a:spLocks noChangeShapeType="1"/>
            </p:cNvSpPr>
            <p:nvPr/>
          </p:nvSpPr>
          <p:spPr bwMode="auto">
            <a:xfrm>
              <a:off x="3168" y="1824"/>
              <a:ext cx="0" cy="52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0788" name="Line 45">
              <a:extLst>
                <a:ext uri="{FF2B5EF4-FFF2-40B4-BE49-F238E27FC236}">
                  <a16:creationId xmlns:a16="http://schemas.microsoft.com/office/drawing/2014/main" id="{B9D71889-8E55-DD7F-6E78-CADBDABF6F2C}"/>
                </a:ext>
              </a:extLst>
            </p:cNvPr>
            <p:cNvSpPr>
              <a:spLocks noChangeShapeType="1"/>
            </p:cNvSpPr>
            <p:nvPr/>
          </p:nvSpPr>
          <p:spPr bwMode="auto">
            <a:xfrm>
              <a:off x="864" y="1920"/>
              <a:ext cx="0" cy="432"/>
            </a:xfrm>
            <a:prstGeom prst="line">
              <a:avLst/>
            </a:prstGeom>
            <a:noFill/>
            <a:ln w="12700" cap="sq">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60789" name="Object 46">
              <a:extLst>
                <a:ext uri="{FF2B5EF4-FFF2-40B4-BE49-F238E27FC236}">
                  <a16:creationId xmlns:a16="http://schemas.microsoft.com/office/drawing/2014/main" id="{3B14B323-A527-8EFF-D0C5-6E01BA71F7AC}"/>
                </a:ext>
              </a:extLst>
            </p:cNvPr>
            <p:cNvGraphicFramePr>
              <a:graphicFrameLocks noChangeAspect="1"/>
            </p:cNvGraphicFramePr>
            <p:nvPr/>
          </p:nvGraphicFramePr>
          <p:xfrm>
            <a:off x="384" y="1578"/>
            <a:ext cx="384" cy="246"/>
          </p:xfrm>
          <a:graphic>
            <a:graphicData uri="http://schemas.openxmlformats.org/presentationml/2006/ole">
              <mc:AlternateContent xmlns:mc="http://schemas.openxmlformats.org/markup-compatibility/2006">
                <mc:Choice xmlns:v="urn:schemas-microsoft-com:vml" Requires="v">
                  <p:oleObj name="Equation" r:id="rId27" imgW="285810" imgH="171291" progId="Equation.3">
                    <p:embed/>
                  </p:oleObj>
                </mc:Choice>
                <mc:Fallback>
                  <p:oleObj name="Equation" r:id="rId27" imgW="285810" imgH="171291" progId="Equation.3">
                    <p:embed/>
                    <p:pic>
                      <p:nvPicPr>
                        <p:cNvPr id="160789" name="Object 46">
                          <a:extLst>
                            <a:ext uri="{FF2B5EF4-FFF2-40B4-BE49-F238E27FC236}">
                              <a16:creationId xmlns:a16="http://schemas.microsoft.com/office/drawing/2014/main" id="{3B14B323-A527-8EFF-D0C5-6E01BA71F7AC}"/>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4" y="1578"/>
                          <a:ext cx="384"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790" name="Text Box 47">
              <a:extLst>
                <a:ext uri="{FF2B5EF4-FFF2-40B4-BE49-F238E27FC236}">
                  <a16:creationId xmlns:a16="http://schemas.microsoft.com/office/drawing/2014/main" id="{76797959-6D32-035B-2EF9-E4F16CA9CC6F}"/>
                </a:ext>
              </a:extLst>
            </p:cNvPr>
            <p:cNvSpPr txBox="1">
              <a:spLocks noChangeArrowheads="1"/>
            </p:cNvSpPr>
            <p:nvPr/>
          </p:nvSpPr>
          <p:spPr bwMode="auto">
            <a:xfrm>
              <a:off x="864" y="1824"/>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华文中宋" panose="02010600040101010101" pitchFamily="2" charset="-122"/>
                  <a:ea typeface="华文中宋" panose="02010600040101010101" pitchFamily="2" charset="-122"/>
                  <a:cs typeface="+mn-cs"/>
                </a:rPr>
                <a:t>-</a:t>
              </a:r>
            </a:p>
          </p:txBody>
        </p:sp>
        <p:graphicFrame>
          <p:nvGraphicFramePr>
            <p:cNvPr id="160791" name="Object 48">
              <a:extLst>
                <a:ext uri="{FF2B5EF4-FFF2-40B4-BE49-F238E27FC236}">
                  <a16:creationId xmlns:a16="http://schemas.microsoft.com/office/drawing/2014/main" id="{43D86839-4CC4-4ECE-99BA-237085C127BB}"/>
                </a:ext>
              </a:extLst>
            </p:cNvPr>
            <p:cNvGraphicFramePr>
              <a:graphicFrameLocks noChangeAspect="1"/>
            </p:cNvGraphicFramePr>
            <p:nvPr/>
          </p:nvGraphicFramePr>
          <p:xfrm>
            <a:off x="480" y="2064"/>
            <a:ext cx="388" cy="249"/>
          </p:xfrm>
          <a:graphic>
            <a:graphicData uri="http://schemas.openxmlformats.org/presentationml/2006/ole">
              <mc:AlternateContent xmlns:mc="http://schemas.openxmlformats.org/markup-compatibility/2006">
                <mc:Choice xmlns:v="urn:schemas-microsoft-com:vml" Requires="v">
                  <p:oleObj name="Equation" r:id="rId29" imgW="285810" imgH="171291" progId="Equation.3">
                    <p:embed/>
                  </p:oleObj>
                </mc:Choice>
                <mc:Fallback>
                  <p:oleObj name="Equation" r:id="rId29" imgW="285810" imgH="171291" progId="Equation.3">
                    <p:embed/>
                    <p:pic>
                      <p:nvPicPr>
                        <p:cNvPr id="160791" name="Object 48">
                          <a:extLst>
                            <a:ext uri="{FF2B5EF4-FFF2-40B4-BE49-F238E27FC236}">
                              <a16:creationId xmlns:a16="http://schemas.microsoft.com/office/drawing/2014/main" id="{43D86839-4CC4-4ECE-99BA-237085C127BB}"/>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80" y="2064"/>
                          <a:ext cx="38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0792" name="Object 49">
              <a:extLst>
                <a:ext uri="{FF2B5EF4-FFF2-40B4-BE49-F238E27FC236}">
                  <a16:creationId xmlns:a16="http://schemas.microsoft.com/office/drawing/2014/main" id="{B89AC094-D67C-8616-29A1-19EAA31D95A2}"/>
                </a:ext>
              </a:extLst>
            </p:cNvPr>
            <p:cNvGraphicFramePr>
              <a:graphicFrameLocks noChangeAspect="1"/>
            </p:cNvGraphicFramePr>
            <p:nvPr/>
          </p:nvGraphicFramePr>
          <p:xfrm>
            <a:off x="2832" y="1583"/>
            <a:ext cx="392" cy="241"/>
          </p:xfrm>
          <a:graphic>
            <a:graphicData uri="http://schemas.openxmlformats.org/presentationml/2006/ole">
              <mc:AlternateContent xmlns:mc="http://schemas.openxmlformats.org/markup-compatibility/2006">
                <mc:Choice xmlns:v="urn:schemas-microsoft-com:vml" Requires="v">
                  <p:oleObj name="Equation" r:id="rId31" imgW="304960" imgH="171291" progId="Equation.3">
                    <p:embed/>
                  </p:oleObj>
                </mc:Choice>
                <mc:Fallback>
                  <p:oleObj name="Equation" r:id="rId31" imgW="304960" imgH="171291" progId="Equation.3">
                    <p:embed/>
                    <p:pic>
                      <p:nvPicPr>
                        <p:cNvPr id="160792" name="Object 49">
                          <a:extLst>
                            <a:ext uri="{FF2B5EF4-FFF2-40B4-BE49-F238E27FC236}">
                              <a16:creationId xmlns:a16="http://schemas.microsoft.com/office/drawing/2014/main" id="{B89AC094-D67C-8616-29A1-19EAA31D95A2}"/>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832" y="1583"/>
                          <a:ext cx="392"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793" name="Rectangle 50">
              <a:extLst>
                <a:ext uri="{FF2B5EF4-FFF2-40B4-BE49-F238E27FC236}">
                  <a16:creationId xmlns:a16="http://schemas.microsoft.com/office/drawing/2014/main" id="{667AB0D6-13D5-2571-975F-1241982CE43F}"/>
                </a:ext>
              </a:extLst>
            </p:cNvPr>
            <p:cNvSpPr>
              <a:spLocks noChangeArrowheads="1"/>
            </p:cNvSpPr>
            <p:nvPr/>
          </p:nvSpPr>
          <p:spPr bwMode="auto">
            <a:xfrm>
              <a:off x="1680" y="2160"/>
              <a:ext cx="624"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60794" name="Object 51">
              <a:extLst>
                <a:ext uri="{FF2B5EF4-FFF2-40B4-BE49-F238E27FC236}">
                  <a16:creationId xmlns:a16="http://schemas.microsoft.com/office/drawing/2014/main" id="{5631C107-D2A2-F7E3-4E85-5279491AC019}"/>
                </a:ext>
              </a:extLst>
            </p:cNvPr>
            <p:cNvGraphicFramePr>
              <a:graphicFrameLocks noChangeAspect="1"/>
            </p:cNvGraphicFramePr>
            <p:nvPr/>
          </p:nvGraphicFramePr>
          <p:xfrm>
            <a:off x="1701" y="2205"/>
            <a:ext cx="589" cy="273"/>
          </p:xfrm>
          <a:graphic>
            <a:graphicData uri="http://schemas.openxmlformats.org/presentationml/2006/ole">
              <mc:AlternateContent xmlns:mc="http://schemas.openxmlformats.org/markup-compatibility/2006">
                <mc:Choice xmlns:v="urn:schemas-microsoft-com:vml" Requires="v">
                  <p:oleObj name="公式" r:id="rId33" imgW="736280" imgH="393529" progId="Equation.3">
                    <p:embed/>
                  </p:oleObj>
                </mc:Choice>
                <mc:Fallback>
                  <p:oleObj name="公式" r:id="rId33" imgW="736280" imgH="393529" progId="Equation.3">
                    <p:embed/>
                    <p:pic>
                      <p:nvPicPr>
                        <p:cNvPr id="160794" name="Object 51">
                          <a:extLst>
                            <a:ext uri="{FF2B5EF4-FFF2-40B4-BE49-F238E27FC236}">
                              <a16:creationId xmlns:a16="http://schemas.microsoft.com/office/drawing/2014/main" id="{5631C107-D2A2-F7E3-4E85-5279491AC019}"/>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701" y="2205"/>
                          <a:ext cx="589" cy="27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795" name="Line 52">
              <a:extLst>
                <a:ext uri="{FF2B5EF4-FFF2-40B4-BE49-F238E27FC236}">
                  <a16:creationId xmlns:a16="http://schemas.microsoft.com/office/drawing/2014/main" id="{9466A60E-4B73-40F4-7A20-50891C945B78}"/>
                </a:ext>
              </a:extLst>
            </p:cNvPr>
            <p:cNvSpPr>
              <a:spLocks noChangeShapeType="1"/>
            </p:cNvSpPr>
            <p:nvPr/>
          </p:nvSpPr>
          <p:spPr bwMode="auto">
            <a:xfrm>
              <a:off x="864" y="2352"/>
              <a:ext cx="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0796" name="Line 53">
              <a:extLst>
                <a:ext uri="{FF2B5EF4-FFF2-40B4-BE49-F238E27FC236}">
                  <a16:creationId xmlns:a16="http://schemas.microsoft.com/office/drawing/2014/main" id="{AA027610-90C8-A234-B074-EBE4FA075CE9}"/>
                </a:ext>
              </a:extLst>
            </p:cNvPr>
            <p:cNvSpPr>
              <a:spLocks noChangeShapeType="1"/>
            </p:cNvSpPr>
            <p:nvPr/>
          </p:nvSpPr>
          <p:spPr bwMode="auto">
            <a:xfrm flipH="1">
              <a:off x="3072" y="2352"/>
              <a:ext cx="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0797" name="Line 54">
              <a:extLst>
                <a:ext uri="{FF2B5EF4-FFF2-40B4-BE49-F238E27FC236}">
                  <a16:creationId xmlns:a16="http://schemas.microsoft.com/office/drawing/2014/main" id="{C6C4421B-EB99-F7D4-3E43-99C566382947}"/>
                </a:ext>
              </a:extLst>
            </p:cNvPr>
            <p:cNvSpPr>
              <a:spLocks noChangeShapeType="1"/>
            </p:cNvSpPr>
            <p:nvPr/>
          </p:nvSpPr>
          <p:spPr bwMode="auto">
            <a:xfrm>
              <a:off x="1584" y="2352"/>
              <a:ext cx="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0798" name="Line 55">
              <a:extLst>
                <a:ext uri="{FF2B5EF4-FFF2-40B4-BE49-F238E27FC236}">
                  <a16:creationId xmlns:a16="http://schemas.microsoft.com/office/drawing/2014/main" id="{858E2DFC-F702-34B2-E95F-68AB2DF14553}"/>
                </a:ext>
              </a:extLst>
            </p:cNvPr>
            <p:cNvSpPr>
              <a:spLocks noChangeShapeType="1"/>
            </p:cNvSpPr>
            <p:nvPr/>
          </p:nvSpPr>
          <p:spPr bwMode="auto">
            <a:xfrm>
              <a:off x="2304" y="2352"/>
              <a:ext cx="14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60799" name="Object 56">
              <a:extLst>
                <a:ext uri="{FF2B5EF4-FFF2-40B4-BE49-F238E27FC236}">
                  <a16:creationId xmlns:a16="http://schemas.microsoft.com/office/drawing/2014/main" id="{540A862D-CC98-FCF3-754D-8AB8C7635603}"/>
                </a:ext>
              </a:extLst>
            </p:cNvPr>
            <p:cNvGraphicFramePr>
              <a:graphicFrameLocks noChangeAspect="1"/>
            </p:cNvGraphicFramePr>
            <p:nvPr/>
          </p:nvGraphicFramePr>
          <p:xfrm>
            <a:off x="1392" y="1824"/>
            <a:ext cx="432" cy="266"/>
          </p:xfrm>
          <a:graphic>
            <a:graphicData uri="http://schemas.openxmlformats.org/presentationml/2006/ole">
              <mc:AlternateContent xmlns:mc="http://schemas.openxmlformats.org/markup-compatibility/2006">
                <mc:Choice xmlns:v="urn:schemas-microsoft-com:vml" Requires="v">
                  <p:oleObj name="Equation" r:id="rId35" imgW="304960" imgH="171291" progId="Equation.3">
                    <p:embed/>
                  </p:oleObj>
                </mc:Choice>
                <mc:Fallback>
                  <p:oleObj name="Equation" r:id="rId35" imgW="304960" imgH="171291" progId="Equation.3">
                    <p:embed/>
                    <p:pic>
                      <p:nvPicPr>
                        <p:cNvPr id="160799" name="Object 56">
                          <a:extLst>
                            <a:ext uri="{FF2B5EF4-FFF2-40B4-BE49-F238E27FC236}">
                              <a16:creationId xmlns:a16="http://schemas.microsoft.com/office/drawing/2014/main" id="{540A862D-CC98-FCF3-754D-8AB8C7635603}"/>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392" y="1824"/>
                          <a:ext cx="432"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800" name="Line 57">
              <a:extLst>
                <a:ext uri="{FF2B5EF4-FFF2-40B4-BE49-F238E27FC236}">
                  <a16:creationId xmlns:a16="http://schemas.microsoft.com/office/drawing/2014/main" id="{60DAD447-8008-5E83-5579-38AE0A301EB7}"/>
                </a:ext>
              </a:extLst>
            </p:cNvPr>
            <p:cNvSpPr>
              <a:spLocks noChangeShapeType="1"/>
            </p:cNvSpPr>
            <p:nvPr/>
          </p:nvSpPr>
          <p:spPr bwMode="auto">
            <a:xfrm>
              <a:off x="1632" y="2064"/>
              <a:ext cx="0" cy="240"/>
            </a:xfrm>
            <a:prstGeom prst="line">
              <a:avLst/>
            </a:prstGeom>
            <a:noFill/>
            <a:ln w="9525">
              <a:solidFill>
                <a:srgbClr val="8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sp>
        <p:nvSpPr>
          <p:cNvPr id="23610" name="Text Box 58">
            <a:extLst>
              <a:ext uri="{FF2B5EF4-FFF2-40B4-BE49-F238E27FC236}">
                <a16:creationId xmlns:a16="http://schemas.microsoft.com/office/drawing/2014/main" id="{8812F390-7120-DB0D-C7CB-306525F1B96E}"/>
              </a:ext>
            </a:extLst>
          </p:cNvPr>
          <p:cNvSpPr txBox="1">
            <a:spLocks noChangeArrowheads="1"/>
          </p:cNvSpPr>
          <p:nvPr/>
        </p:nvSpPr>
        <p:spPr bwMode="auto">
          <a:xfrm>
            <a:off x="5867400" y="1989138"/>
            <a:ext cx="30241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由图可见，不论是给定还是扰动作用产生的稳态误差，都与图中</a:t>
            </a:r>
            <a:r>
              <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反馈环节中的积分环节的个数有关</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a:t>
            </a:r>
          </a:p>
        </p:txBody>
      </p:sp>
      <p:graphicFrame>
        <p:nvGraphicFramePr>
          <p:cNvPr id="2" name="对象 1">
            <a:extLst>
              <a:ext uri="{FF2B5EF4-FFF2-40B4-BE49-F238E27FC236}">
                <a16:creationId xmlns:a16="http://schemas.microsoft.com/office/drawing/2014/main" id="{673DBED8-BC1E-5856-7D42-E580993AA61E}"/>
              </a:ext>
            </a:extLst>
          </p:cNvPr>
          <p:cNvGraphicFramePr>
            <a:graphicFrameLocks noChangeAspect="1"/>
          </p:cNvGraphicFramePr>
          <p:nvPr/>
        </p:nvGraphicFramePr>
        <p:xfrm>
          <a:off x="854076" y="-12064"/>
          <a:ext cx="2743200" cy="895350"/>
        </p:xfrm>
        <a:graphic>
          <a:graphicData uri="http://schemas.openxmlformats.org/presentationml/2006/ole">
            <mc:AlternateContent xmlns:mc="http://schemas.openxmlformats.org/markup-compatibility/2006">
              <mc:Choice xmlns:v="urn:schemas-microsoft-com:vml" Requires="v">
                <p:oleObj name="Equation" r:id="rId37" imgW="2743405" imgH="896072" progId="Equation.DSMT4">
                  <p:embed/>
                </p:oleObj>
              </mc:Choice>
              <mc:Fallback>
                <p:oleObj name="Equation" r:id="rId37" imgW="2743405" imgH="896072" progId="Equation.DSMT4">
                  <p:embed/>
                  <p:pic>
                    <p:nvPicPr>
                      <p:cNvPr id="2" name="对象 1">
                        <a:extLst>
                          <a:ext uri="{FF2B5EF4-FFF2-40B4-BE49-F238E27FC236}">
                            <a16:creationId xmlns:a16="http://schemas.microsoft.com/office/drawing/2014/main" id="{673DBED8-BC1E-5856-7D42-E580993AA61E}"/>
                          </a:ext>
                        </a:extLst>
                      </p:cNvPr>
                      <p:cNvPicPr/>
                      <p:nvPr/>
                    </p:nvPicPr>
                    <p:blipFill>
                      <a:blip r:embed="rId38"/>
                      <a:stretch>
                        <a:fillRect/>
                      </a:stretch>
                    </p:blipFill>
                    <p:spPr>
                      <a:xfrm>
                        <a:off x="854076" y="-12064"/>
                        <a:ext cx="2743200" cy="895350"/>
                      </a:xfrm>
                      <a:prstGeom prst="rect">
                        <a:avLst/>
                      </a:prstGeom>
                      <a:solidFill>
                        <a:schemeClr val="bg2"/>
                      </a:solidFill>
                    </p:spPr>
                  </p:pic>
                </p:oleObj>
              </mc:Fallback>
            </mc:AlternateContent>
          </a:graphicData>
        </a:graphic>
      </p:graphicFrame>
      <p:sp>
        <p:nvSpPr>
          <p:cNvPr id="5" name="文本框 4">
            <a:extLst>
              <a:ext uri="{FF2B5EF4-FFF2-40B4-BE49-F238E27FC236}">
                <a16:creationId xmlns:a16="http://schemas.microsoft.com/office/drawing/2014/main" id="{426F9C95-6079-3583-6087-A95736BD37A7}"/>
              </a:ext>
            </a:extLst>
          </p:cNvPr>
          <p:cNvSpPr txBox="1"/>
          <p:nvPr/>
        </p:nvSpPr>
        <p:spPr>
          <a:xfrm>
            <a:off x="3652044" y="288122"/>
            <a:ext cx="2853289" cy="461665"/>
          </a:xfrm>
          <a:prstGeom prst="rect">
            <a:avLst/>
          </a:prstGeom>
          <a:noFill/>
        </p:spPr>
        <p:txBody>
          <a:bodyPr wrap="square" rtlCol="0">
            <a:spAutoFit/>
          </a:bodyPr>
          <a:lstStyle/>
          <a:p>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a:t>
            </a:r>
            <a:r>
              <a:rPr lang="en-US" altLang="zh-CN" sz="2400" b="1" i="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altLang="zh-CN" sz="2400" b="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积分环节个数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560">
                                            <p:txEl>
                                              <p:pRg st="0" end="0"/>
                                            </p:txEl>
                                          </p:spTgt>
                                        </p:tgtEl>
                                        <p:attrNameLst>
                                          <p:attrName>style.visibility</p:attrName>
                                        </p:attrNameLst>
                                      </p:cBhvr>
                                      <p:to>
                                        <p:strVal val="visible"/>
                                      </p:to>
                                    </p:set>
                                    <p:animEffect transition="in" filter="wipe(left)">
                                      <p:cBhvr>
                                        <p:cTn id="7" dur="500"/>
                                        <p:tgtEl>
                                          <p:spTgt spid="235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3610">
                                            <p:txEl>
                                              <p:pRg st="0" end="0"/>
                                            </p:txEl>
                                          </p:spTgt>
                                        </p:tgtEl>
                                        <p:attrNameLst>
                                          <p:attrName>style.visibility</p:attrName>
                                        </p:attrNameLst>
                                      </p:cBhvr>
                                      <p:to>
                                        <p:strVal val="visible"/>
                                      </p:to>
                                    </p:set>
                                    <p:animEffect transition="in" filter="wipe(left)">
                                      <p:cBhvr>
                                        <p:cTn id="23" dur="500"/>
                                        <p:tgtEl>
                                          <p:spTgt spid="236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 grpId="0" build="p" autoUpdateAnimBg="0"/>
      <p:bldP spid="23610"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55BEAB-2055-4197-DDCA-9C4012BFE1DF}"/>
              </a:ext>
            </a:extLst>
          </p:cNvPr>
          <p:cNvSpPr>
            <a:spLocks noGrp="1"/>
          </p:cNvSpPr>
          <p:nvPr>
            <p:ph type="dt" sz="half" idx="10"/>
          </p:nvPr>
        </p:nvSpPr>
        <p:spPr/>
        <p:txBody>
          <a:bodyPr/>
          <a:lstStyle/>
          <a:p>
            <a:pPr>
              <a:defRPr/>
            </a:pPr>
            <a:fld id="{8AB1E168-115B-4AD7-BECC-3829CBF39CAB}" type="datetime1">
              <a:rPr lang="zh-CN" altLang="en-US" smtClean="0"/>
              <a:pPr>
                <a:defRPr/>
              </a:pPr>
              <a:t>2024/5/31</a:t>
            </a:fld>
            <a:endParaRPr lang="en-US" altLang="zh-CN"/>
          </a:p>
        </p:txBody>
      </p:sp>
      <p:sp>
        <p:nvSpPr>
          <p:cNvPr id="3" name="页脚占位符 2">
            <a:extLst>
              <a:ext uri="{FF2B5EF4-FFF2-40B4-BE49-F238E27FC236}">
                <a16:creationId xmlns:a16="http://schemas.microsoft.com/office/drawing/2014/main" id="{A5C57E4A-323E-4A13-752F-3C99019B8EDA}"/>
              </a:ext>
            </a:extLst>
          </p:cNvPr>
          <p:cNvSpPr>
            <a:spLocks noGrp="1"/>
          </p:cNvSpPr>
          <p:nvPr>
            <p:ph type="ftr" sz="quarter" idx="11"/>
          </p:nvPr>
        </p:nvSpPr>
        <p:spPr/>
        <p:txBody>
          <a:bodyPr/>
          <a:lstStyle/>
          <a:p>
            <a:pPr>
              <a:defRPr/>
            </a:pPr>
            <a:r>
              <a:rPr lang="zh-CN" altLang="en-US"/>
              <a:t>时域分析法--稳态误差分析(Steady error analyse)</a:t>
            </a:r>
            <a:endParaRPr lang="en-US" altLang="zh-CN"/>
          </a:p>
        </p:txBody>
      </p:sp>
      <p:sp>
        <p:nvSpPr>
          <p:cNvPr id="4" name="灯片编号占位符 3">
            <a:extLst>
              <a:ext uri="{FF2B5EF4-FFF2-40B4-BE49-F238E27FC236}">
                <a16:creationId xmlns:a16="http://schemas.microsoft.com/office/drawing/2014/main" id="{DABCA13B-B8A8-FD3A-B6F0-A43ADABE88A8}"/>
              </a:ext>
            </a:extLst>
          </p:cNvPr>
          <p:cNvSpPr>
            <a:spLocks noGrp="1"/>
          </p:cNvSpPr>
          <p:nvPr>
            <p:ph type="sldNum" sz="quarter" idx="12"/>
          </p:nvPr>
        </p:nvSpPr>
        <p:spPr/>
        <p:txBody>
          <a:bodyPr/>
          <a:lstStyle/>
          <a:p>
            <a:pPr>
              <a:defRPr/>
            </a:pPr>
            <a:fld id="{3F8E3D65-6782-44D4-9C84-71CE641CB13B}" type="slidenum">
              <a:rPr lang="zh-CN" altLang="en-US" smtClean="0"/>
              <a:pPr>
                <a:defRPr/>
              </a:pPr>
              <a:t>7</a:t>
            </a:fld>
            <a:endParaRPr lang="en-US" altLang="zh-CN"/>
          </a:p>
        </p:txBody>
      </p:sp>
      <p:pic>
        <p:nvPicPr>
          <p:cNvPr id="5" name="图片 4">
            <a:extLst>
              <a:ext uri="{FF2B5EF4-FFF2-40B4-BE49-F238E27FC236}">
                <a16:creationId xmlns:a16="http://schemas.microsoft.com/office/drawing/2014/main" id="{FD599B36-5143-DD53-FD16-492DBE9EBC5C}"/>
              </a:ext>
            </a:extLst>
          </p:cNvPr>
          <p:cNvPicPr>
            <a:picLocks noChangeAspect="1"/>
          </p:cNvPicPr>
          <p:nvPr/>
        </p:nvPicPr>
        <p:blipFill>
          <a:blip r:embed="rId2"/>
          <a:stretch>
            <a:fillRect/>
          </a:stretch>
        </p:blipFill>
        <p:spPr>
          <a:xfrm>
            <a:off x="658811" y="135270"/>
            <a:ext cx="4775508" cy="1513695"/>
          </a:xfrm>
          <a:prstGeom prst="rect">
            <a:avLst/>
          </a:prstGeom>
          <a:ln>
            <a:noFill/>
          </a:ln>
          <a:effectLst/>
        </p:spPr>
      </p:pic>
      <p:graphicFrame>
        <p:nvGraphicFramePr>
          <p:cNvPr id="7" name="对象 6">
            <a:extLst>
              <a:ext uri="{FF2B5EF4-FFF2-40B4-BE49-F238E27FC236}">
                <a16:creationId xmlns:a16="http://schemas.microsoft.com/office/drawing/2014/main" id="{A27071D0-FDD5-4729-F063-29B8DD6F5954}"/>
              </a:ext>
            </a:extLst>
          </p:cNvPr>
          <p:cNvGraphicFramePr>
            <a:graphicFrameLocks noChangeAspect="1"/>
          </p:cNvGraphicFramePr>
          <p:nvPr/>
        </p:nvGraphicFramePr>
        <p:xfrm>
          <a:off x="637416" y="1740653"/>
          <a:ext cx="3625503" cy="832523"/>
        </p:xfrm>
        <a:graphic>
          <a:graphicData uri="http://schemas.openxmlformats.org/presentationml/2006/ole">
            <mc:AlternateContent xmlns:mc="http://schemas.openxmlformats.org/markup-compatibility/2006">
              <mc:Choice xmlns:v="urn:schemas-microsoft-com:vml" Requires="v">
                <p:oleObj name="Equation" r:id="rId3" imgW="1714320" imgH="393480" progId="Equation.DSMT4">
                  <p:embed/>
                </p:oleObj>
              </mc:Choice>
              <mc:Fallback>
                <p:oleObj name="Equation" r:id="rId3" imgW="1714320" imgH="393480" progId="Equation.DSMT4">
                  <p:embed/>
                  <p:pic>
                    <p:nvPicPr>
                      <p:cNvPr id="7" name="对象 6">
                        <a:extLst>
                          <a:ext uri="{FF2B5EF4-FFF2-40B4-BE49-F238E27FC236}">
                            <a16:creationId xmlns:a16="http://schemas.microsoft.com/office/drawing/2014/main" id="{A27071D0-FDD5-4729-F063-29B8DD6F5954}"/>
                          </a:ext>
                        </a:extLst>
                      </p:cNvPr>
                      <p:cNvPicPr/>
                      <p:nvPr/>
                    </p:nvPicPr>
                    <p:blipFill>
                      <a:blip r:embed="rId4"/>
                      <a:stretch>
                        <a:fillRect/>
                      </a:stretch>
                    </p:blipFill>
                    <p:spPr>
                      <a:xfrm>
                        <a:off x="637416" y="1740653"/>
                        <a:ext cx="3625503" cy="832523"/>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22B21546-1E3D-FC26-41A1-8BE53AA27781}"/>
              </a:ext>
            </a:extLst>
          </p:cNvPr>
          <p:cNvGraphicFramePr>
            <a:graphicFrameLocks noChangeAspect="1"/>
          </p:cNvGraphicFramePr>
          <p:nvPr/>
        </p:nvGraphicFramePr>
        <p:xfrm>
          <a:off x="4367058" y="1366004"/>
          <a:ext cx="3506048" cy="1551857"/>
        </p:xfrm>
        <a:graphic>
          <a:graphicData uri="http://schemas.openxmlformats.org/presentationml/2006/ole">
            <mc:AlternateContent xmlns:mc="http://schemas.openxmlformats.org/markup-compatibility/2006">
              <mc:Choice xmlns:v="urn:schemas-microsoft-com:vml" Requires="v">
                <p:oleObj name="Equation" r:id="rId5" imgW="1549080" imgH="685800" progId="Equation.DSMT4">
                  <p:embed/>
                </p:oleObj>
              </mc:Choice>
              <mc:Fallback>
                <p:oleObj name="Equation" r:id="rId5" imgW="1549080" imgH="685800" progId="Equation.DSMT4">
                  <p:embed/>
                  <p:pic>
                    <p:nvPicPr>
                      <p:cNvPr id="8" name="对象 7">
                        <a:extLst>
                          <a:ext uri="{FF2B5EF4-FFF2-40B4-BE49-F238E27FC236}">
                            <a16:creationId xmlns:a16="http://schemas.microsoft.com/office/drawing/2014/main" id="{22B21546-1E3D-FC26-41A1-8BE53AA27781}"/>
                          </a:ext>
                        </a:extLst>
                      </p:cNvPr>
                      <p:cNvPicPr/>
                      <p:nvPr/>
                    </p:nvPicPr>
                    <p:blipFill>
                      <a:blip r:embed="rId6"/>
                      <a:stretch>
                        <a:fillRect/>
                      </a:stretch>
                    </p:blipFill>
                    <p:spPr>
                      <a:xfrm>
                        <a:off x="4367058" y="1366004"/>
                        <a:ext cx="3506048" cy="1551857"/>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839EB80F-A765-632A-EBCA-0999A309DD40}"/>
              </a:ext>
            </a:extLst>
          </p:cNvPr>
          <p:cNvGraphicFramePr>
            <a:graphicFrameLocks noChangeAspect="1"/>
          </p:cNvGraphicFramePr>
          <p:nvPr/>
        </p:nvGraphicFramePr>
        <p:xfrm>
          <a:off x="1117211" y="3018916"/>
          <a:ext cx="3330092" cy="832523"/>
        </p:xfrm>
        <a:graphic>
          <a:graphicData uri="http://schemas.openxmlformats.org/presentationml/2006/ole">
            <mc:AlternateContent xmlns:mc="http://schemas.openxmlformats.org/markup-compatibility/2006">
              <mc:Choice xmlns:v="urn:schemas-microsoft-com:vml" Requires="v">
                <p:oleObj name="Equation" r:id="rId7" imgW="1574640" imgH="393480" progId="Equation.DSMT4">
                  <p:embed/>
                </p:oleObj>
              </mc:Choice>
              <mc:Fallback>
                <p:oleObj name="Equation" r:id="rId7" imgW="1574640" imgH="393480" progId="Equation.DSMT4">
                  <p:embed/>
                  <p:pic>
                    <p:nvPicPr>
                      <p:cNvPr id="9" name="对象 8">
                        <a:extLst>
                          <a:ext uri="{FF2B5EF4-FFF2-40B4-BE49-F238E27FC236}">
                            <a16:creationId xmlns:a16="http://schemas.microsoft.com/office/drawing/2014/main" id="{839EB80F-A765-632A-EBCA-0999A309DD40}"/>
                          </a:ext>
                        </a:extLst>
                      </p:cNvPr>
                      <p:cNvPicPr/>
                      <p:nvPr/>
                    </p:nvPicPr>
                    <p:blipFill>
                      <a:blip r:embed="rId8"/>
                      <a:stretch>
                        <a:fillRect/>
                      </a:stretch>
                    </p:blipFill>
                    <p:spPr>
                      <a:xfrm>
                        <a:off x="1117211" y="3018916"/>
                        <a:ext cx="3330092" cy="83252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8F159984-1598-332E-5E29-419CD3B8A4D6}"/>
              </a:ext>
            </a:extLst>
          </p:cNvPr>
          <p:cNvGraphicFramePr>
            <a:graphicFrameLocks noChangeAspect="1"/>
          </p:cNvGraphicFramePr>
          <p:nvPr/>
        </p:nvGraphicFramePr>
        <p:xfrm>
          <a:off x="4572000" y="3018916"/>
          <a:ext cx="3664483" cy="1157205"/>
        </p:xfrm>
        <a:graphic>
          <a:graphicData uri="http://schemas.openxmlformats.org/presentationml/2006/ole">
            <mc:AlternateContent xmlns:mc="http://schemas.openxmlformats.org/markup-compatibility/2006">
              <mc:Choice xmlns:v="urn:schemas-microsoft-com:vml" Requires="v">
                <p:oleObj name="Equation" r:id="rId9" imgW="1688760" imgH="533160" progId="Equation.DSMT4">
                  <p:embed/>
                </p:oleObj>
              </mc:Choice>
              <mc:Fallback>
                <p:oleObj name="Equation" r:id="rId9" imgW="1688760" imgH="533160" progId="Equation.DSMT4">
                  <p:embed/>
                  <p:pic>
                    <p:nvPicPr>
                      <p:cNvPr id="10" name="对象 9">
                        <a:extLst>
                          <a:ext uri="{FF2B5EF4-FFF2-40B4-BE49-F238E27FC236}">
                            <a16:creationId xmlns:a16="http://schemas.microsoft.com/office/drawing/2014/main" id="{8F159984-1598-332E-5E29-419CD3B8A4D6}"/>
                          </a:ext>
                        </a:extLst>
                      </p:cNvPr>
                      <p:cNvPicPr/>
                      <p:nvPr/>
                    </p:nvPicPr>
                    <p:blipFill>
                      <a:blip r:embed="rId10"/>
                      <a:stretch>
                        <a:fillRect/>
                      </a:stretch>
                    </p:blipFill>
                    <p:spPr>
                      <a:xfrm>
                        <a:off x="4572000" y="3018916"/>
                        <a:ext cx="3664483" cy="1157205"/>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DFE3D83D-D4BD-EE1B-0745-69FB4D56FC74}"/>
              </a:ext>
            </a:extLst>
          </p:cNvPr>
          <p:cNvGraphicFramePr>
            <a:graphicFrameLocks noChangeAspect="1"/>
          </p:cNvGraphicFramePr>
          <p:nvPr/>
        </p:nvGraphicFramePr>
        <p:xfrm>
          <a:off x="907339" y="4166487"/>
          <a:ext cx="3781802" cy="904344"/>
        </p:xfrm>
        <a:graphic>
          <a:graphicData uri="http://schemas.openxmlformats.org/presentationml/2006/ole">
            <mc:AlternateContent xmlns:mc="http://schemas.openxmlformats.org/markup-compatibility/2006">
              <mc:Choice xmlns:v="urn:schemas-microsoft-com:vml" Requires="v">
                <p:oleObj name="Equation" r:id="rId11" imgW="1752480" imgH="419040" progId="Equation.DSMT4">
                  <p:embed/>
                </p:oleObj>
              </mc:Choice>
              <mc:Fallback>
                <p:oleObj name="Equation" r:id="rId11" imgW="1752480" imgH="419040" progId="Equation.DSMT4">
                  <p:embed/>
                  <p:pic>
                    <p:nvPicPr>
                      <p:cNvPr id="11" name="对象 10">
                        <a:extLst>
                          <a:ext uri="{FF2B5EF4-FFF2-40B4-BE49-F238E27FC236}">
                            <a16:creationId xmlns:a16="http://schemas.microsoft.com/office/drawing/2014/main" id="{DFE3D83D-D4BD-EE1B-0745-69FB4D56FC74}"/>
                          </a:ext>
                        </a:extLst>
                      </p:cNvPr>
                      <p:cNvPicPr/>
                      <p:nvPr/>
                    </p:nvPicPr>
                    <p:blipFill>
                      <a:blip r:embed="rId12"/>
                      <a:stretch>
                        <a:fillRect/>
                      </a:stretch>
                    </p:blipFill>
                    <p:spPr>
                      <a:xfrm>
                        <a:off x="907339" y="4166487"/>
                        <a:ext cx="3781802" cy="904344"/>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15747706-E9D4-0A30-1147-BDA83F18585B}"/>
              </a:ext>
            </a:extLst>
          </p:cNvPr>
          <p:cNvGraphicFramePr>
            <a:graphicFrameLocks noChangeAspect="1"/>
          </p:cNvGraphicFramePr>
          <p:nvPr/>
        </p:nvGraphicFramePr>
        <p:xfrm>
          <a:off x="4811697" y="4189494"/>
          <a:ext cx="2974512" cy="881337"/>
        </p:xfrm>
        <a:graphic>
          <a:graphicData uri="http://schemas.openxmlformats.org/presentationml/2006/ole">
            <mc:AlternateContent xmlns:mc="http://schemas.openxmlformats.org/markup-compatibility/2006">
              <mc:Choice xmlns:v="urn:schemas-microsoft-com:vml" Requires="v">
                <p:oleObj name="Equation" r:id="rId13" imgW="1371600" imgH="406080" progId="Equation.DSMT4">
                  <p:embed/>
                </p:oleObj>
              </mc:Choice>
              <mc:Fallback>
                <p:oleObj name="Equation" r:id="rId13" imgW="1371600" imgH="406080" progId="Equation.DSMT4">
                  <p:embed/>
                  <p:pic>
                    <p:nvPicPr>
                      <p:cNvPr id="12" name="对象 11">
                        <a:extLst>
                          <a:ext uri="{FF2B5EF4-FFF2-40B4-BE49-F238E27FC236}">
                            <a16:creationId xmlns:a16="http://schemas.microsoft.com/office/drawing/2014/main" id="{15747706-E9D4-0A30-1147-BDA83F18585B}"/>
                          </a:ext>
                        </a:extLst>
                      </p:cNvPr>
                      <p:cNvPicPr/>
                      <p:nvPr/>
                    </p:nvPicPr>
                    <p:blipFill>
                      <a:blip r:embed="rId14"/>
                      <a:stretch>
                        <a:fillRect/>
                      </a:stretch>
                    </p:blipFill>
                    <p:spPr>
                      <a:xfrm>
                        <a:off x="4811697" y="4189494"/>
                        <a:ext cx="2974512" cy="881337"/>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D51EC6A2-28FC-8F51-E119-BA37DFB9E2C9}"/>
              </a:ext>
            </a:extLst>
          </p:cNvPr>
          <p:cNvGraphicFramePr>
            <a:graphicFrameLocks noChangeAspect="1"/>
          </p:cNvGraphicFramePr>
          <p:nvPr/>
        </p:nvGraphicFramePr>
        <p:xfrm>
          <a:off x="905628" y="5143940"/>
          <a:ext cx="3089078" cy="1074462"/>
        </p:xfrm>
        <a:graphic>
          <a:graphicData uri="http://schemas.openxmlformats.org/presentationml/2006/ole">
            <mc:AlternateContent xmlns:mc="http://schemas.openxmlformats.org/markup-compatibility/2006">
              <mc:Choice xmlns:v="urn:schemas-microsoft-com:vml" Requires="v">
                <p:oleObj name="Equation" r:id="rId15" imgW="1168200" imgH="406080" progId="Equation.DSMT4">
                  <p:embed/>
                </p:oleObj>
              </mc:Choice>
              <mc:Fallback>
                <p:oleObj name="Equation" r:id="rId15" imgW="1168200" imgH="406080" progId="Equation.DSMT4">
                  <p:embed/>
                  <p:pic>
                    <p:nvPicPr>
                      <p:cNvPr id="13" name="对象 12">
                        <a:extLst>
                          <a:ext uri="{FF2B5EF4-FFF2-40B4-BE49-F238E27FC236}">
                            <a16:creationId xmlns:a16="http://schemas.microsoft.com/office/drawing/2014/main" id="{D51EC6A2-28FC-8F51-E119-BA37DFB9E2C9}"/>
                          </a:ext>
                        </a:extLst>
                      </p:cNvPr>
                      <p:cNvPicPr/>
                      <p:nvPr/>
                    </p:nvPicPr>
                    <p:blipFill>
                      <a:blip r:embed="rId16"/>
                      <a:stretch>
                        <a:fillRect/>
                      </a:stretch>
                    </p:blipFill>
                    <p:spPr>
                      <a:xfrm>
                        <a:off x="905628" y="5143940"/>
                        <a:ext cx="3089078" cy="1074462"/>
                      </a:xfrm>
                      <a:prstGeom prst="rect">
                        <a:avLst/>
                      </a:prstGeom>
                      <a:solidFill>
                        <a:schemeClr val="bg2"/>
                      </a:solidFill>
                    </p:spPr>
                  </p:pic>
                </p:oleObj>
              </mc:Fallback>
            </mc:AlternateContent>
          </a:graphicData>
        </a:graphic>
      </p:graphicFrame>
      <p:sp>
        <p:nvSpPr>
          <p:cNvPr id="14" name="文本框 13">
            <a:extLst>
              <a:ext uri="{FF2B5EF4-FFF2-40B4-BE49-F238E27FC236}">
                <a16:creationId xmlns:a16="http://schemas.microsoft.com/office/drawing/2014/main" id="{8C59B8FF-02D2-DB96-12CA-DDC83D7F72BC}"/>
              </a:ext>
            </a:extLst>
          </p:cNvPr>
          <p:cNvSpPr txBox="1"/>
          <p:nvPr/>
        </p:nvSpPr>
        <p:spPr>
          <a:xfrm>
            <a:off x="4071259" y="5323692"/>
            <a:ext cx="4992842" cy="830997"/>
          </a:xfrm>
          <a:prstGeom prst="rect">
            <a:avLst/>
          </a:prstGeom>
          <a:noFill/>
        </p:spPr>
        <p:txBody>
          <a:bodyPr wrap="square" rtlCol="0">
            <a:spAutoFit/>
          </a:bodyPr>
          <a:lstStyle/>
          <a:p>
            <a:r>
              <a:rPr lang="en-US" altLang="zh-CN" sz="2400" b="1" i="1" dirty="0">
                <a:solidFill>
                  <a:srgbClr val="3366FF"/>
                </a:solidFill>
                <a:latin typeface="Times New Roman" panose="02020603050405020304" pitchFamily="18" charset="0"/>
                <a:cs typeface="Times New Roman" panose="02020603050405020304" pitchFamily="18" charset="0"/>
              </a:rPr>
              <a:t>K</a:t>
            </a:r>
            <a:r>
              <a:rPr lang="zh-CN" altLang="en-US" sz="2400" b="1" dirty="0">
                <a:solidFill>
                  <a:srgbClr val="3366FF"/>
                </a:solidFill>
                <a:latin typeface="Times New Roman" panose="02020603050405020304" pitchFamily="18" charset="0"/>
                <a:cs typeface="Times New Roman" panose="02020603050405020304" pitchFamily="18" charset="0"/>
              </a:rPr>
              <a:t>开环增益；</a:t>
            </a:r>
            <a:r>
              <a:rPr lang="en-US" altLang="zh-CN" sz="2400" b="1" i="1" dirty="0" err="1">
                <a:solidFill>
                  <a:srgbClr val="3366FF"/>
                </a:solidFill>
                <a:latin typeface="Times New Roman" panose="02020603050405020304" pitchFamily="18" charset="0"/>
                <a:cs typeface="Times New Roman" panose="02020603050405020304" pitchFamily="18" charset="0"/>
              </a:rPr>
              <a:t>K</a:t>
            </a:r>
            <a:r>
              <a:rPr lang="en-US" altLang="zh-CN" sz="2400" b="1" baseline="-25000" dirty="0" err="1">
                <a:solidFill>
                  <a:srgbClr val="3366FF"/>
                </a:solidFill>
                <a:latin typeface="Times New Roman" panose="02020603050405020304" pitchFamily="18" charset="0"/>
                <a:cs typeface="Times New Roman" panose="02020603050405020304" pitchFamily="18" charset="0"/>
              </a:rPr>
              <a:t>1</a:t>
            </a:r>
            <a:r>
              <a:rPr lang="zh-CN" altLang="en-US" sz="2400" b="1" dirty="0">
                <a:solidFill>
                  <a:srgbClr val="3366FF"/>
                </a:solidFill>
                <a:latin typeface="Times New Roman" panose="02020603050405020304" pitchFamily="18" charset="0"/>
                <a:cs typeface="Times New Roman" panose="02020603050405020304" pitchFamily="18" charset="0"/>
              </a:rPr>
              <a:t>为</a:t>
            </a:r>
            <a:r>
              <a:rPr lang="en-US" altLang="zh-CN" sz="2400" b="1" i="1" dirty="0" err="1">
                <a:solidFill>
                  <a:srgbClr val="3366FF"/>
                </a:solidFill>
                <a:latin typeface="Times New Roman" panose="02020603050405020304" pitchFamily="18" charset="0"/>
                <a:cs typeface="Times New Roman" panose="02020603050405020304" pitchFamily="18" charset="0"/>
              </a:rPr>
              <a:t>G</a:t>
            </a:r>
            <a:r>
              <a:rPr lang="en-US" altLang="zh-CN" sz="2400" b="1" baseline="-25000" dirty="0" err="1">
                <a:solidFill>
                  <a:srgbClr val="3366FF"/>
                </a:solidFill>
                <a:latin typeface="Times New Roman" panose="02020603050405020304" pitchFamily="18" charset="0"/>
                <a:cs typeface="Times New Roman" panose="02020603050405020304" pitchFamily="18" charset="0"/>
              </a:rPr>
              <a:t>1</a:t>
            </a:r>
            <a:r>
              <a:rPr lang="zh-CN" altLang="en-US" sz="2400" b="1" dirty="0">
                <a:solidFill>
                  <a:srgbClr val="3366FF"/>
                </a:solidFill>
                <a:latin typeface="Times New Roman" panose="02020603050405020304" pitchFamily="18" charset="0"/>
                <a:cs typeface="Times New Roman" panose="02020603050405020304" pitchFamily="18" charset="0"/>
              </a:rPr>
              <a:t>的增益；</a:t>
            </a:r>
            <a:r>
              <a:rPr lang="en-US" altLang="zh-CN" sz="2400" b="1" i="1" dirty="0">
                <a:solidFill>
                  <a:srgbClr val="3366FF"/>
                </a:solidFill>
                <a:latin typeface="Times New Roman" panose="02020603050405020304" pitchFamily="18" charset="0"/>
                <a:cs typeface="Times New Roman" panose="02020603050405020304" pitchFamily="18" charset="0"/>
              </a:rPr>
              <a:t>u</a:t>
            </a:r>
            <a:r>
              <a:rPr lang="zh-CN" altLang="en-US" sz="2400" b="1" dirty="0">
                <a:solidFill>
                  <a:srgbClr val="3366FF"/>
                </a:solidFill>
                <a:latin typeface="Times New Roman" panose="02020603050405020304" pitchFamily="18" charset="0"/>
                <a:cs typeface="Times New Roman" panose="02020603050405020304" pitchFamily="18" charset="0"/>
              </a:rPr>
              <a:t>为</a:t>
            </a:r>
            <a:r>
              <a:rPr lang="en-US" altLang="zh-CN" sz="2400" b="1" i="1" dirty="0" err="1">
                <a:solidFill>
                  <a:srgbClr val="3366FF"/>
                </a:solidFill>
                <a:latin typeface="Times New Roman" panose="02020603050405020304" pitchFamily="18" charset="0"/>
                <a:cs typeface="Times New Roman" panose="02020603050405020304" pitchFamily="18" charset="0"/>
              </a:rPr>
              <a:t>G</a:t>
            </a:r>
            <a:r>
              <a:rPr lang="en-US" altLang="zh-CN" sz="2400" b="1" baseline="-25000" dirty="0" err="1">
                <a:solidFill>
                  <a:srgbClr val="3366FF"/>
                </a:solidFill>
                <a:latin typeface="Times New Roman" panose="02020603050405020304" pitchFamily="18" charset="0"/>
                <a:cs typeface="Times New Roman" panose="02020603050405020304" pitchFamily="18" charset="0"/>
              </a:rPr>
              <a:t>1</a:t>
            </a:r>
            <a:r>
              <a:rPr lang="zh-CN" altLang="en-US" sz="2400" b="1" dirty="0">
                <a:solidFill>
                  <a:srgbClr val="3366FF"/>
                </a:solidFill>
                <a:latin typeface="Times New Roman" panose="02020603050405020304" pitchFamily="18" charset="0"/>
                <a:cs typeface="Times New Roman" panose="02020603050405020304" pitchFamily="18" charset="0"/>
              </a:rPr>
              <a:t>的积分个数；</a:t>
            </a:r>
            <a:r>
              <a:rPr lang="en-US" altLang="zh-CN" sz="2400" b="1" i="1" dirty="0">
                <a:solidFill>
                  <a:srgbClr val="3366FF"/>
                </a:solidFill>
                <a:latin typeface="Times New Roman" panose="02020603050405020304" pitchFamily="18" charset="0"/>
                <a:cs typeface="Times New Roman" panose="02020603050405020304" pitchFamily="18" charset="0"/>
              </a:rPr>
              <a:t>v</a:t>
            </a:r>
            <a:r>
              <a:rPr lang="zh-CN" altLang="en-US" sz="2400" b="1" dirty="0">
                <a:solidFill>
                  <a:srgbClr val="3366FF"/>
                </a:solidFill>
                <a:latin typeface="Times New Roman" panose="02020603050405020304" pitchFamily="18" charset="0"/>
                <a:cs typeface="Times New Roman" panose="02020603050405020304" pitchFamily="18" charset="0"/>
              </a:rPr>
              <a:t>为开环的积分个数</a:t>
            </a:r>
          </a:p>
        </p:txBody>
      </p:sp>
      <p:graphicFrame>
        <p:nvGraphicFramePr>
          <p:cNvPr id="15" name="对象 14">
            <a:extLst>
              <a:ext uri="{FF2B5EF4-FFF2-40B4-BE49-F238E27FC236}">
                <a16:creationId xmlns:a16="http://schemas.microsoft.com/office/drawing/2014/main" id="{DD6ADFCA-B475-C3E6-48D9-6F9F23441DC8}"/>
              </a:ext>
            </a:extLst>
          </p:cNvPr>
          <p:cNvGraphicFramePr>
            <a:graphicFrameLocks noChangeAspect="1"/>
          </p:cNvGraphicFramePr>
          <p:nvPr/>
        </p:nvGraphicFramePr>
        <p:xfrm>
          <a:off x="5722459" y="0"/>
          <a:ext cx="2063750" cy="1111250"/>
        </p:xfrm>
        <a:graphic>
          <a:graphicData uri="http://schemas.openxmlformats.org/presentationml/2006/ole">
            <mc:AlternateContent xmlns:mc="http://schemas.openxmlformats.org/markup-compatibility/2006">
              <mc:Choice xmlns:v="urn:schemas-microsoft-com:vml" Requires="v">
                <p:oleObj name="Equation" r:id="rId17" imgW="660240" imgH="355320" progId="Equation.DSMT4">
                  <p:embed/>
                </p:oleObj>
              </mc:Choice>
              <mc:Fallback>
                <p:oleObj name="Equation" r:id="rId17" imgW="660240" imgH="355320" progId="Equation.DSMT4">
                  <p:embed/>
                  <p:pic>
                    <p:nvPicPr>
                      <p:cNvPr id="15" name="对象 14">
                        <a:extLst>
                          <a:ext uri="{FF2B5EF4-FFF2-40B4-BE49-F238E27FC236}">
                            <a16:creationId xmlns:a16="http://schemas.microsoft.com/office/drawing/2014/main" id="{DD6ADFCA-B475-C3E6-48D9-6F9F23441DC8}"/>
                          </a:ext>
                        </a:extLst>
                      </p:cNvPr>
                      <p:cNvPicPr/>
                      <p:nvPr/>
                    </p:nvPicPr>
                    <p:blipFill>
                      <a:blip r:embed="rId18"/>
                      <a:stretch>
                        <a:fillRect/>
                      </a:stretch>
                    </p:blipFill>
                    <p:spPr>
                      <a:xfrm>
                        <a:off x="5722459" y="0"/>
                        <a:ext cx="2063750" cy="1111250"/>
                      </a:xfrm>
                      <a:prstGeom prst="rect">
                        <a:avLst/>
                      </a:prstGeom>
                      <a:solidFill>
                        <a:schemeClr val="bg2"/>
                      </a:solidFill>
                    </p:spPr>
                  </p:pic>
                </p:oleObj>
              </mc:Fallback>
            </mc:AlternateContent>
          </a:graphicData>
        </a:graphic>
      </p:graphicFrame>
      <p:sp>
        <p:nvSpPr>
          <p:cNvPr id="17" name="文本框 16">
            <a:extLst>
              <a:ext uri="{FF2B5EF4-FFF2-40B4-BE49-F238E27FC236}">
                <a16:creationId xmlns:a16="http://schemas.microsoft.com/office/drawing/2014/main" id="{09BF94BA-E32D-2EFF-201B-975B3944A1BF}"/>
              </a:ext>
            </a:extLst>
          </p:cNvPr>
          <p:cNvSpPr txBox="1"/>
          <p:nvPr/>
        </p:nvSpPr>
        <p:spPr>
          <a:xfrm>
            <a:off x="5451936" y="1043099"/>
            <a:ext cx="2604795" cy="461665"/>
          </a:xfrm>
          <a:prstGeom prst="rect">
            <a:avLst/>
          </a:prstGeom>
          <a:noFill/>
        </p:spPr>
        <p:txBody>
          <a:bodyPr wrap="square">
            <a:spAutoFit/>
          </a:bodyPr>
          <a:lstStyle/>
          <a:p>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扰动型别由</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决定</a:t>
            </a:r>
            <a:endParaRPr lang="zh-CN" altLang="en-US" sz="24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4146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additive="base">
                                        <p:cTn id="54" dur="500" fill="hold"/>
                                        <p:tgtEl>
                                          <p:spTgt spid="17"/>
                                        </p:tgtEl>
                                        <p:attrNameLst>
                                          <p:attrName>ppt_x</p:attrName>
                                        </p:attrNameLst>
                                      </p:cBhvr>
                                      <p:tavLst>
                                        <p:tav tm="0">
                                          <p:val>
                                            <p:strVal val="#ppt_x"/>
                                          </p:val>
                                        </p:tav>
                                        <p:tav tm="100000">
                                          <p:val>
                                            <p:strVal val="#ppt_x"/>
                                          </p:val>
                                        </p:tav>
                                      </p:tavLst>
                                    </p:anim>
                                    <p:anim calcmode="lin" valueType="num">
                                      <p:cBhvr additive="base">
                                        <p:cTn id="5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8B76EB0-3B1D-B32C-A40E-6203ED3ABDD5}"/>
              </a:ext>
            </a:extLst>
          </p:cNvPr>
          <p:cNvSpPr>
            <a:spLocks noGrp="1"/>
          </p:cNvSpPr>
          <p:nvPr>
            <p:ph type="dt" sz="half" idx="10"/>
          </p:nvPr>
        </p:nvSpPr>
        <p:spPr/>
        <p:txBody>
          <a:bodyPr/>
          <a:lstStyle/>
          <a:p>
            <a:pPr>
              <a:defRPr/>
            </a:pPr>
            <a:fld id="{8AB1E168-115B-4AD7-BECC-3829CBF39CAB}" type="datetime1">
              <a:rPr lang="zh-CN" altLang="en-US" smtClean="0"/>
              <a:pPr>
                <a:defRPr/>
              </a:pPr>
              <a:t>2024/5/31</a:t>
            </a:fld>
            <a:endParaRPr lang="en-US" altLang="zh-CN"/>
          </a:p>
        </p:txBody>
      </p:sp>
      <p:sp>
        <p:nvSpPr>
          <p:cNvPr id="3" name="页脚占位符 2">
            <a:extLst>
              <a:ext uri="{FF2B5EF4-FFF2-40B4-BE49-F238E27FC236}">
                <a16:creationId xmlns:a16="http://schemas.microsoft.com/office/drawing/2014/main" id="{329345D2-2BB9-B05B-9B38-04767D4B6AF4}"/>
              </a:ext>
            </a:extLst>
          </p:cNvPr>
          <p:cNvSpPr>
            <a:spLocks noGrp="1"/>
          </p:cNvSpPr>
          <p:nvPr>
            <p:ph type="ftr" sz="quarter" idx="11"/>
          </p:nvPr>
        </p:nvSpPr>
        <p:spPr/>
        <p:txBody>
          <a:bodyPr/>
          <a:lstStyle/>
          <a:p>
            <a:pPr>
              <a:defRPr/>
            </a:pPr>
            <a:r>
              <a:rPr lang="zh-CN" altLang="en-US"/>
              <a:t>时域分析法--稳态误差分析(Steady error analyse)</a:t>
            </a:r>
            <a:endParaRPr lang="en-US" altLang="zh-CN"/>
          </a:p>
        </p:txBody>
      </p:sp>
      <p:sp>
        <p:nvSpPr>
          <p:cNvPr id="4" name="灯片编号占位符 3">
            <a:extLst>
              <a:ext uri="{FF2B5EF4-FFF2-40B4-BE49-F238E27FC236}">
                <a16:creationId xmlns:a16="http://schemas.microsoft.com/office/drawing/2014/main" id="{59A79939-7432-3526-8A84-F53AAC3BCA14}"/>
              </a:ext>
            </a:extLst>
          </p:cNvPr>
          <p:cNvSpPr>
            <a:spLocks noGrp="1"/>
          </p:cNvSpPr>
          <p:nvPr>
            <p:ph type="sldNum" sz="quarter" idx="12"/>
          </p:nvPr>
        </p:nvSpPr>
        <p:spPr/>
        <p:txBody>
          <a:bodyPr/>
          <a:lstStyle/>
          <a:p>
            <a:pPr>
              <a:defRPr/>
            </a:pPr>
            <a:fld id="{3F8E3D65-6782-44D4-9C84-71CE641CB13B}" type="slidenum">
              <a:rPr lang="zh-CN" altLang="en-US" smtClean="0"/>
              <a:pPr>
                <a:defRPr/>
              </a:pPr>
              <a:t>8</a:t>
            </a:fld>
            <a:endParaRPr lang="en-US" altLang="zh-CN"/>
          </a:p>
        </p:txBody>
      </p:sp>
      <p:graphicFrame>
        <p:nvGraphicFramePr>
          <p:cNvPr id="7" name="对象 6">
            <a:extLst>
              <a:ext uri="{FF2B5EF4-FFF2-40B4-BE49-F238E27FC236}">
                <a16:creationId xmlns:a16="http://schemas.microsoft.com/office/drawing/2014/main" id="{899BA144-4169-05CB-19CF-B80A3E41E237}"/>
              </a:ext>
            </a:extLst>
          </p:cNvPr>
          <p:cNvGraphicFramePr>
            <a:graphicFrameLocks noChangeAspect="1"/>
          </p:cNvGraphicFramePr>
          <p:nvPr/>
        </p:nvGraphicFramePr>
        <p:xfrm>
          <a:off x="3209650" y="3333511"/>
          <a:ext cx="4207551" cy="1483963"/>
        </p:xfrm>
        <a:graphic>
          <a:graphicData uri="http://schemas.openxmlformats.org/presentationml/2006/ole">
            <mc:AlternateContent xmlns:mc="http://schemas.openxmlformats.org/markup-compatibility/2006">
              <mc:Choice xmlns:v="urn:schemas-microsoft-com:vml" Requires="v">
                <p:oleObj name="Equation" r:id="rId2" imgW="1079280" imgH="380880" progId="Equation.DSMT4">
                  <p:embed/>
                </p:oleObj>
              </mc:Choice>
              <mc:Fallback>
                <p:oleObj name="Equation" r:id="rId2" imgW="1079280" imgH="380880" progId="Equation.DSMT4">
                  <p:embed/>
                  <p:pic>
                    <p:nvPicPr>
                      <p:cNvPr id="7" name="对象 6">
                        <a:extLst>
                          <a:ext uri="{FF2B5EF4-FFF2-40B4-BE49-F238E27FC236}">
                            <a16:creationId xmlns:a16="http://schemas.microsoft.com/office/drawing/2014/main" id="{899BA144-4169-05CB-19CF-B80A3E41E237}"/>
                          </a:ext>
                        </a:extLst>
                      </p:cNvPr>
                      <p:cNvPicPr/>
                      <p:nvPr/>
                    </p:nvPicPr>
                    <p:blipFill>
                      <a:blip r:embed="rId3"/>
                      <a:stretch>
                        <a:fillRect/>
                      </a:stretch>
                    </p:blipFill>
                    <p:spPr>
                      <a:xfrm>
                        <a:off x="3209650" y="3333511"/>
                        <a:ext cx="4207551" cy="1483963"/>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B11BE106-1682-546B-0EA7-8FAB8CADCC82}"/>
              </a:ext>
            </a:extLst>
          </p:cNvPr>
          <p:cNvGraphicFramePr>
            <a:graphicFrameLocks noChangeAspect="1"/>
          </p:cNvGraphicFramePr>
          <p:nvPr/>
        </p:nvGraphicFramePr>
        <p:xfrm>
          <a:off x="2971125" y="1381410"/>
          <a:ext cx="5002758" cy="1482298"/>
        </p:xfrm>
        <a:graphic>
          <a:graphicData uri="http://schemas.openxmlformats.org/presentationml/2006/ole">
            <mc:AlternateContent xmlns:mc="http://schemas.openxmlformats.org/markup-compatibility/2006">
              <mc:Choice xmlns:v="urn:schemas-microsoft-com:vml" Requires="v">
                <p:oleObj name="Equation" r:id="rId4" imgW="1371600" imgH="406080" progId="Equation.DSMT4">
                  <p:embed/>
                </p:oleObj>
              </mc:Choice>
              <mc:Fallback>
                <p:oleObj name="Equation" r:id="rId4" imgW="1371600" imgH="406080" progId="Equation.DSMT4">
                  <p:embed/>
                  <p:pic>
                    <p:nvPicPr>
                      <p:cNvPr id="8" name="对象 7">
                        <a:extLst>
                          <a:ext uri="{FF2B5EF4-FFF2-40B4-BE49-F238E27FC236}">
                            <a16:creationId xmlns:a16="http://schemas.microsoft.com/office/drawing/2014/main" id="{B11BE106-1682-546B-0EA7-8FAB8CADCC82}"/>
                          </a:ext>
                        </a:extLst>
                      </p:cNvPr>
                      <p:cNvPicPr/>
                      <p:nvPr/>
                    </p:nvPicPr>
                    <p:blipFill>
                      <a:blip r:embed="rId5"/>
                      <a:stretch>
                        <a:fillRect/>
                      </a:stretch>
                    </p:blipFill>
                    <p:spPr>
                      <a:xfrm>
                        <a:off x="2971125" y="1381410"/>
                        <a:ext cx="5002758" cy="1482298"/>
                      </a:xfrm>
                      <a:prstGeom prst="rect">
                        <a:avLst/>
                      </a:prstGeom>
                    </p:spPr>
                  </p:pic>
                </p:oleObj>
              </mc:Fallback>
            </mc:AlternateContent>
          </a:graphicData>
        </a:graphic>
      </p:graphicFrame>
      <p:sp>
        <p:nvSpPr>
          <p:cNvPr id="9" name="文本框 8">
            <a:extLst>
              <a:ext uri="{FF2B5EF4-FFF2-40B4-BE49-F238E27FC236}">
                <a16:creationId xmlns:a16="http://schemas.microsoft.com/office/drawing/2014/main" id="{C37C4C95-CCC8-0CAA-1ED1-71E4F6C52DCA}"/>
              </a:ext>
            </a:extLst>
          </p:cNvPr>
          <p:cNvSpPr txBox="1"/>
          <p:nvPr/>
        </p:nvSpPr>
        <p:spPr>
          <a:xfrm>
            <a:off x="791369" y="1830171"/>
            <a:ext cx="2028825" cy="584775"/>
          </a:xfrm>
          <a:prstGeom prst="rect">
            <a:avLst/>
          </a:prstGeom>
          <a:noFill/>
        </p:spPr>
        <p:txBody>
          <a:bodyPr wrap="square" rtlCol="0">
            <a:spAutoFit/>
          </a:bodyPr>
          <a:lstStyle/>
          <a:p>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扰动误差</a:t>
            </a:r>
          </a:p>
        </p:txBody>
      </p:sp>
      <p:sp>
        <p:nvSpPr>
          <p:cNvPr id="10" name="文本框 9">
            <a:extLst>
              <a:ext uri="{FF2B5EF4-FFF2-40B4-BE49-F238E27FC236}">
                <a16:creationId xmlns:a16="http://schemas.microsoft.com/office/drawing/2014/main" id="{1496A40C-E9AE-FFCB-BC93-89E3CE59C18C}"/>
              </a:ext>
            </a:extLst>
          </p:cNvPr>
          <p:cNvSpPr txBox="1"/>
          <p:nvPr/>
        </p:nvSpPr>
        <p:spPr>
          <a:xfrm>
            <a:off x="874311" y="3914647"/>
            <a:ext cx="2028825" cy="584775"/>
          </a:xfrm>
          <a:prstGeom prst="rect">
            <a:avLst/>
          </a:prstGeom>
          <a:noFill/>
        </p:spPr>
        <p:txBody>
          <a:bodyPr wrap="square" rtlCol="0">
            <a:spAutoFit/>
          </a:bodyPr>
          <a:lstStyle/>
          <a:p>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控制误差</a:t>
            </a:r>
          </a:p>
        </p:txBody>
      </p:sp>
    </p:spTree>
    <p:extLst>
      <p:ext uri="{BB962C8B-B14F-4D97-AF65-F5344CB8AC3E}">
        <p14:creationId xmlns:p14="http://schemas.microsoft.com/office/powerpoint/2010/main" val="3094597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日期占位符 1">
            <a:extLst>
              <a:ext uri="{FF2B5EF4-FFF2-40B4-BE49-F238E27FC236}">
                <a16:creationId xmlns:a16="http://schemas.microsoft.com/office/drawing/2014/main" id="{7790B9FD-258A-77B3-A0EA-9B73F951EE34}"/>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DD9E8E08-4571-4A47-8AF7-D638051CDA30}"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2024/5/31</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41" name="页脚占位符 2">
            <a:extLst>
              <a:ext uri="{FF2B5EF4-FFF2-40B4-BE49-F238E27FC236}">
                <a16:creationId xmlns:a16="http://schemas.microsoft.com/office/drawing/2014/main" id="{823370FD-75E7-A837-1402-C4E0834C0E74}"/>
              </a:ext>
            </a:extLst>
          </p:cNvPr>
          <p:cNvSpPr>
            <a:spLocks noGrp="1"/>
          </p:cNvSpPr>
          <p:nvPr>
            <p:ph type="ftr" sz="quarter" idx="11"/>
          </p:nvPr>
        </p:nvSpPr>
        <p:spPr/>
        <p: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时域分析法--稳态误差分析(Steady error analyse)</a:t>
            </a:r>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61796" name="灯片编号占位符 3">
            <a:extLst>
              <a:ext uri="{FF2B5EF4-FFF2-40B4-BE49-F238E27FC236}">
                <a16:creationId xmlns:a16="http://schemas.microsoft.com/office/drawing/2014/main" id="{8F08B77E-6742-0D99-36F9-E914A3BA5DF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7E40086-2B6E-4629-9EE6-964DCA962353}" type="slidenum">
              <a:rPr kumimoji="0" lang="zh-CN" altLang="en-US"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161797" name="Comment 2">
            <a:extLst>
              <a:ext uri="{FF2B5EF4-FFF2-40B4-BE49-F238E27FC236}">
                <a16:creationId xmlns:a16="http://schemas.microsoft.com/office/drawing/2014/main" id="{11B488D1-ACDB-2709-4B30-5D6B3EB6EE0E}"/>
              </a:ext>
            </a:extLst>
          </p:cNvPr>
          <p:cNvSpPr>
            <a:spLocks noChangeArrowheads="1"/>
          </p:cNvSpPr>
          <p:nvPr/>
        </p:nvSpPr>
        <p:spPr bwMode="auto">
          <a:xfrm flipH="1">
            <a:off x="6400800" y="0"/>
            <a:ext cx="27432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1600" b="0" i="0" u="none" strike="noStrike" kern="1200" cap="none" spc="0" normalizeH="0" baseline="0" noProof="0">
                <a:ln>
                  <a:noFill/>
                </a:ln>
                <a:solidFill>
                  <a:srgbClr val="000000"/>
                </a:solidFill>
                <a:effectLst/>
                <a:uLnTx/>
                <a:uFillTx/>
                <a:latin typeface="Arial" panose="020B0604020202020204" pitchFamily="34" charset="0"/>
                <a:ea typeface="华文中宋" panose="02010600040101010101" pitchFamily="2" charset="-122"/>
                <a:cs typeface="+mn-cs"/>
              </a:rPr>
              <a:t>扰动误差与积分环节的关系</a:t>
            </a:r>
          </a:p>
        </p:txBody>
      </p:sp>
      <p:grpSp>
        <p:nvGrpSpPr>
          <p:cNvPr id="2" name="Group 3">
            <a:extLst>
              <a:ext uri="{FF2B5EF4-FFF2-40B4-BE49-F238E27FC236}">
                <a16:creationId xmlns:a16="http://schemas.microsoft.com/office/drawing/2014/main" id="{A4CF2669-FC66-6935-5C49-370DEE5297F9}"/>
              </a:ext>
            </a:extLst>
          </p:cNvPr>
          <p:cNvGrpSpPr>
            <a:grpSpLocks/>
          </p:cNvGrpSpPr>
          <p:nvPr/>
        </p:nvGrpSpPr>
        <p:grpSpPr bwMode="auto">
          <a:xfrm>
            <a:off x="468313" y="2133600"/>
            <a:ext cx="8610600" cy="841375"/>
            <a:chOff x="336" y="1584"/>
            <a:chExt cx="5424" cy="530"/>
          </a:xfrm>
        </p:grpSpPr>
        <p:sp>
          <p:nvSpPr>
            <p:cNvPr id="161833" name="Text Box 4">
              <a:extLst>
                <a:ext uri="{FF2B5EF4-FFF2-40B4-BE49-F238E27FC236}">
                  <a16:creationId xmlns:a16="http://schemas.microsoft.com/office/drawing/2014/main" id="{F2F68354-B6D2-8D61-F08F-BA7939FEE2CE}"/>
                </a:ext>
              </a:extLst>
            </p:cNvPr>
            <p:cNvSpPr txBox="1">
              <a:spLocks noChangeArrowheads="1"/>
            </p:cNvSpPr>
            <p:nvPr/>
          </p:nvSpPr>
          <p:spPr bwMode="auto">
            <a:xfrm>
              <a:off x="336" y="1584"/>
              <a:ext cx="542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解：该系统对给定输入而言属于</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Ⅰ</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型系统。所以当给定输入为单位阶跃函数时的稳态误差</a:t>
              </a:r>
            </a:p>
          </p:txBody>
        </p:sp>
        <p:graphicFrame>
          <p:nvGraphicFramePr>
            <p:cNvPr id="161834" name="Object 5">
              <a:extLst>
                <a:ext uri="{FF2B5EF4-FFF2-40B4-BE49-F238E27FC236}">
                  <a16:creationId xmlns:a16="http://schemas.microsoft.com/office/drawing/2014/main" id="{A20804C5-BB70-E51E-E2CF-B4DF9583182C}"/>
                </a:ext>
              </a:extLst>
            </p:cNvPr>
            <p:cNvGraphicFramePr>
              <a:graphicFrameLocks noChangeAspect="1"/>
            </p:cNvGraphicFramePr>
            <p:nvPr/>
          </p:nvGraphicFramePr>
          <p:xfrm>
            <a:off x="2779" y="1816"/>
            <a:ext cx="629" cy="298"/>
          </p:xfrm>
          <a:graphic>
            <a:graphicData uri="http://schemas.openxmlformats.org/presentationml/2006/ole">
              <mc:AlternateContent xmlns:mc="http://schemas.openxmlformats.org/markup-compatibility/2006">
                <mc:Choice xmlns:v="urn:schemas-microsoft-com:vml" Requires="v">
                  <p:oleObj name="Equation" r:id="rId2" imgW="482391" imgH="228501" progId="Equation.3">
                    <p:embed/>
                  </p:oleObj>
                </mc:Choice>
                <mc:Fallback>
                  <p:oleObj name="Equation" r:id="rId2" imgW="482391" imgH="228501" progId="Equation.3">
                    <p:embed/>
                    <p:pic>
                      <p:nvPicPr>
                        <p:cNvPr id="161834" name="Object 5">
                          <a:extLst>
                            <a:ext uri="{FF2B5EF4-FFF2-40B4-BE49-F238E27FC236}">
                              <a16:creationId xmlns:a16="http://schemas.microsoft.com/office/drawing/2014/main" id="{A20804C5-BB70-E51E-E2CF-B4DF95831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 y="1816"/>
                          <a:ext cx="629"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6">
            <a:extLst>
              <a:ext uri="{FF2B5EF4-FFF2-40B4-BE49-F238E27FC236}">
                <a16:creationId xmlns:a16="http://schemas.microsoft.com/office/drawing/2014/main" id="{EDC60BF0-D79E-74A3-3965-4CE6502A0CCE}"/>
              </a:ext>
            </a:extLst>
          </p:cNvPr>
          <p:cNvGrpSpPr>
            <a:grpSpLocks/>
          </p:cNvGrpSpPr>
          <p:nvPr/>
        </p:nvGrpSpPr>
        <p:grpSpPr bwMode="auto">
          <a:xfrm>
            <a:off x="457200" y="3068638"/>
            <a:ext cx="8686800" cy="1223962"/>
            <a:chOff x="288" y="2092"/>
            <a:chExt cx="5472" cy="771"/>
          </a:xfrm>
        </p:grpSpPr>
        <p:sp>
          <p:nvSpPr>
            <p:cNvPr id="161831" name="Text Box 7">
              <a:extLst>
                <a:ext uri="{FF2B5EF4-FFF2-40B4-BE49-F238E27FC236}">
                  <a16:creationId xmlns:a16="http://schemas.microsoft.com/office/drawing/2014/main" id="{BC4A185B-53DB-8BDF-A17C-976DC27440DC}"/>
                </a:ext>
              </a:extLst>
            </p:cNvPr>
            <p:cNvSpPr txBox="1">
              <a:spLocks noChangeArrowheads="1"/>
            </p:cNvSpPr>
            <p:nvPr/>
          </p:nvSpPr>
          <p:spPr bwMode="auto">
            <a:xfrm>
              <a:off x="288" y="2092"/>
              <a:ext cx="5472"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        但该系统所以对于扰动输入为单位阶跃函数时的稳态误差</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      并不等于零。根据前面的分析知，稳态误差与</a:t>
              </a:r>
              <a:r>
                <a:rPr kumimoji="1"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G</a:t>
              </a:r>
              <a:r>
                <a:rPr kumimoji="1"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华文中宋" panose="02010600040101010101" pitchFamily="2" charset="-122"/>
                  <a:cs typeface="+mn-cs"/>
                </a:rPr>
                <a:t>1</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中的增益和积分环节的个数有关。此时因</a:t>
              </a:r>
              <a:r>
                <a:rPr kumimoji="1"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G</a:t>
              </a:r>
              <a:r>
                <a:rPr kumimoji="1"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华文中宋" panose="02010600040101010101" pitchFamily="2" charset="-122"/>
                  <a:cs typeface="+mn-cs"/>
                </a:rPr>
                <a:t>1</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无积分环节，所以</a:t>
              </a:r>
            </a:p>
          </p:txBody>
        </p:sp>
        <p:graphicFrame>
          <p:nvGraphicFramePr>
            <p:cNvPr id="161832" name="Object 8">
              <a:extLst>
                <a:ext uri="{FF2B5EF4-FFF2-40B4-BE49-F238E27FC236}">
                  <a16:creationId xmlns:a16="http://schemas.microsoft.com/office/drawing/2014/main" id="{4B0F68DF-60DD-45CA-E10F-060BCB1BB4BB}"/>
                </a:ext>
              </a:extLst>
            </p:cNvPr>
            <p:cNvGraphicFramePr>
              <a:graphicFrameLocks noChangeAspect="1"/>
            </p:cNvGraphicFramePr>
            <p:nvPr/>
          </p:nvGraphicFramePr>
          <p:xfrm>
            <a:off x="311" y="2294"/>
            <a:ext cx="315" cy="298"/>
          </p:xfrm>
          <a:graphic>
            <a:graphicData uri="http://schemas.openxmlformats.org/presentationml/2006/ole">
              <mc:AlternateContent xmlns:mc="http://schemas.openxmlformats.org/markup-compatibility/2006">
                <mc:Choice xmlns:v="urn:schemas-microsoft-com:vml" Requires="v">
                  <p:oleObj name="Equation" r:id="rId4" imgW="241300" imgH="228600" progId="Equation.3">
                    <p:embed/>
                  </p:oleObj>
                </mc:Choice>
                <mc:Fallback>
                  <p:oleObj name="Equation" r:id="rId4" imgW="241300" imgH="228600" progId="Equation.3">
                    <p:embed/>
                    <p:pic>
                      <p:nvPicPr>
                        <p:cNvPr id="161832" name="Object 8">
                          <a:extLst>
                            <a:ext uri="{FF2B5EF4-FFF2-40B4-BE49-F238E27FC236}">
                              <a16:creationId xmlns:a16="http://schemas.microsoft.com/office/drawing/2014/main" id="{4B0F68DF-60DD-45CA-E10F-060BCB1BB4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 y="2294"/>
                          <a:ext cx="315"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585" name="Object 9">
            <a:extLst>
              <a:ext uri="{FF2B5EF4-FFF2-40B4-BE49-F238E27FC236}">
                <a16:creationId xmlns:a16="http://schemas.microsoft.com/office/drawing/2014/main" id="{6512B503-1D9C-70C7-E3C6-E1EEDFBD8FAB}"/>
              </a:ext>
            </a:extLst>
          </p:cNvPr>
          <p:cNvGraphicFramePr>
            <a:graphicFrameLocks noChangeAspect="1"/>
          </p:cNvGraphicFramePr>
          <p:nvPr/>
        </p:nvGraphicFramePr>
        <p:xfrm>
          <a:off x="3779838" y="4365625"/>
          <a:ext cx="1577975" cy="709613"/>
        </p:xfrm>
        <a:graphic>
          <a:graphicData uri="http://schemas.openxmlformats.org/presentationml/2006/ole">
            <mc:AlternateContent xmlns:mc="http://schemas.openxmlformats.org/markup-compatibility/2006">
              <mc:Choice xmlns:v="urn:schemas-microsoft-com:vml" Requires="v">
                <p:oleObj name="Equation" r:id="rId6" imgW="761669" imgH="342751" progId="Equation.3">
                  <p:embed/>
                </p:oleObj>
              </mc:Choice>
              <mc:Fallback>
                <p:oleObj name="Equation" r:id="rId6" imgW="761669" imgH="342751" progId="Equation.3">
                  <p:embed/>
                  <p:pic>
                    <p:nvPicPr>
                      <p:cNvPr id="24585" name="Object 9">
                        <a:extLst>
                          <a:ext uri="{FF2B5EF4-FFF2-40B4-BE49-F238E27FC236}">
                            <a16:creationId xmlns:a16="http://schemas.microsoft.com/office/drawing/2014/main" id="{6512B503-1D9C-70C7-E3C6-E1EEDFBD8F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838" y="4365625"/>
                        <a:ext cx="1577975"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01" name="Text Box 11">
            <a:extLst>
              <a:ext uri="{FF2B5EF4-FFF2-40B4-BE49-F238E27FC236}">
                <a16:creationId xmlns:a16="http://schemas.microsoft.com/office/drawing/2014/main" id="{BC64236D-EF15-C7C9-68BB-CDF3C2C70ECA}"/>
              </a:ext>
            </a:extLst>
          </p:cNvPr>
          <p:cNvSpPr txBox="1">
            <a:spLocks noChangeArrowheads="1"/>
          </p:cNvSpPr>
          <p:nvPr/>
        </p:nvSpPr>
        <p:spPr bwMode="auto">
          <a:xfrm>
            <a:off x="323850" y="260350"/>
            <a:ext cx="453548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例</a:t>
            </a:r>
            <a:r>
              <a:rPr kumimoji="1"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2]</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：系统结构图如图所示。</a:t>
            </a:r>
            <a:r>
              <a:rPr kumimoji="1" lang="zh-CN" altLang="en-US" sz="2400" b="0" i="0" u="none" strike="noStrike" kern="1200" cap="none" spc="0" normalizeH="0" baseline="0" noProof="0">
                <a:ln>
                  <a:noFill/>
                </a:ln>
                <a:solidFill>
                  <a:srgbClr val="000000"/>
                </a:solidFill>
                <a:effectLst/>
                <a:uLnTx/>
                <a:uFillTx/>
                <a:latin typeface="Batang" pitchFamily="18" charset="-127"/>
                <a:ea typeface="Batang" pitchFamily="18" charset="-127"/>
                <a:cs typeface="+mn-cs"/>
              </a:rPr>
              <a:t>①</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当                              时，求系统的稳态误差      ； </a:t>
            </a:r>
            <a:r>
              <a:rPr kumimoji="1" lang="zh-CN" altLang="en-US" sz="2400" b="0" i="0" u="none" strike="noStrike" kern="1200" cap="none" spc="0" normalizeH="0" baseline="0" noProof="0">
                <a:ln>
                  <a:noFill/>
                </a:ln>
                <a:solidFill>
                  <a:srgbClr val="000000"/>
                </a:solidFill>
                <a:effectLst/>
                <a:uLnTx/>
                <a:uFillTx/>
                <a:latin typeface="Batang" pitchFamily="18" charset="-127"/>
                <a:ea typeface="Batang" pitchFamily="18" charset="-127"/>
                <a:cs typeface="+mn-cs"/>
              </a:rPr>
              <a:t>②</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若要求稳态误差为零，如何改变系统结构。</a:t>
            </a:r>
          </a:p>
        </p:txBody>
      </p:sp>
      <p:graphicFrame>
        <p:nvGraphicFramePr>
          <p:cNvPr id="161802" name="Object 12">
            <a:extLst>
              <a:ext uri="{FF2B5EF4-FFF2-40B4-BE49-F238E27FC236}">
                <a16:creationId xmlns:a16="http://schemas.microsoft.com/office/drawing/2014/main" id="{021C6771-8699-3784-D521-59A07CEFC72D}"/>
              </a:ext>
            </a:extLst>
          </p:cNvPr>
          <p:cNvGraphicFramePr>
            <a:graphicFrameLocks noChangeAspect="1"/>
          </p:cNvGraphicFramePr>
          <p:nvPr/>
        </p:nvGraphicFramePr>
        <p:xfrm>
          <a:off x="827088" y="692150"/>
          <a:ext cx="2257425" cy="425450"/>
        </p:xfrm>
        <a:graphic>
          <a:graphicData uri="http://schemas.openxmlformats.org/presentationml/2006/ole">
            <mc:AlternateContent xmlns:mc="http://schemas.openxmlformats.org/markup-compatibility/2006">
              <mc:Choice xmlns:v="urn:schemas-microsoft-com:vml" Requires="v">
                <p:oleObj name="Equation" r:id="rId8" imgW="1016000" imgH="203200" progId="Equation.3">
                  <p:embed/>
                </p:oleObj>
              </mc:Choice>
              <mc:Fallback>
                <p:oleObj name="Equation" r:id="rId8" imgW="1016000" imgH="203200" progId="Equation.3">
                  <p:embed/>
                  <p:pic>
                    <p:nvPicPr>
                      <p:cNvPr id="161802" name="Object 12">
                        <a:extLst>
                          <a:ext uri="{FF2B5EF4-FFF2-40B4-BE49-F238E27FC236}">
                            <a16:creationId xmlns:a16="http://schemas.microsoft.com/office/drawing/2014/main" id="{021C6771-8699-3784-D521-59A07CEFC72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088" y="692150"/>
                        <a:ext cx="225742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03" name="Object 13">
            <a:extLst>
              <a:ext uri="{FF2B5EF4-FFF2-40B4-BE49-F238E27FC236}">
                <a16:creationId xmlns:a16="http://schemas.microsoft.com/office/drawing/2014/main" id="{AA13AA8B-03F3-8836-36FD-C15518B9AB6F}"/>
              </a:ext>
            </a:extLst>
          </p:cNvPr>
          <p:cNvGraphicFramePr>
            <a:graphicFrameLocks noChangeAspect="1"/>
          </p:cNvGraphicFramePr>
          <p:nvPr/>
        </p:nvGraphicFramePr>
        <p:xfrm>
          <a:off x="1979613" y="981075"/>
          <a:ext cx="450850" cy="479425"/>
        </p:xfrm>
        <a:graphic>
          <a:graphicData uri="http://schemas.openxmlformats.org/presentationml/2006/ole">
            <mc:AlternateContent xmlns:mc="http://schemas.openxmlformats.org/markup-compatibility/2006">
              <mc:Choice xmlns:v="urn:schemas-microsoft-com:vml" Requires="v">
                <p:oleObj name="Equation" r:id="rId10" imgW="203112" imgH="228501" progId="Equation.3">
                  <p:embed/>
                </p:oleObj>
              </mc:Choice>
              <mc:Fallback>
                <p:oleObj name="Equation" r:id="rId10" imgW="203112" imgH="228501" progId="Equation.3">
                  <p:embed/>
                  <p:pic>
                    <p:nvPicPr>
                      <p:cNvPr id="161803" name="Object 13">
                        <a:extLst>
                          <a:ext uri="{FF2B5EF4-FFF2-40B4-BE49-F238E27FC236}">
                            <a16:creationId xmlns:a16="http://schemas.microsoft.com/office/drawing/2014/main" id="{AA13AA8B-03F3-8836-36FD-C15518B9AB6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981075"/>
                        <a:ext cx="45085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1804" name="Group 14">
            <a:extLst>
              <a:ext uri="{FF2B5EF4-FFF2-40B4-BE49-F238E27FC236}">
                <a16:creationId xmlns:a16="http://schemas.microsoft.com/office/drawing/2014/main" id="{20FC4411-2E27-B56A-B4B8-E849BE9947A8}"/>
              </a:ext>
            </a:extLst>
          </p:cNvPr>
          <p:cNvGrpSpPr>
            <a:grpSpLocks/>
          </p:cNvGrpSpPr>
          <p:nvPr/>
        </p:nvGrpSpPr>
        <p:grpSpPr bwMode="auto">
          <a:xfrm>
            <a:off x="4572000" y="476250"/>
            <a:ext cx="4572000" cy="1330325"/>
            <a:chOff x="2475" y="1237"/>
            <a:chExt cx="2908" cy="827"/>
          </a:xfrm>
        </p:grpSpPr>
        <p:sp>
          <p:nvSpPr>
            <p:cNvPr id="161809" name="Line 15">
              <a:extLst>
                <a:ext uri="{FF2B5EF4-FFF2-40B4-BE49-F238E27FC236}">
                  <a16:creationId xmlns:a16="http://schemas.microsoft.com/office/drawing/2014/main" id="{1119D677-B276-B005-5900-FD967483E653}"/>
                </a:ext>
              </a:extLst>
            </p:cNvPr>
            <p:cNvSpPr>
              <a:spLocks noChangeShapeType="1"/>
            </p:cNvSpPr>
            <p:nvPr/>
          </p:nvSpPr>
          <p:spPr bwMode="auto">
            <a:xfrm>
              <a:off x="2521" y="1650"/>
              <a:ext cx="273"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1810" name="AutoShape 16">
              <a:extLst>
                <a:ext uri="{FF2B5EF4-FFF2-40B4-BE49-F238E27FC236}">
                  <a16:creationId xmlns:a16="http://schemas.microsoft.com/office/drawing/2014/main" id="{F9E01487-003B-A5EE-49A4-8B521D1D165A}"/>
                </a:ext>
              </a:extLst>
            </p:cNvPr>
            <p:cNvSpPr>
              <a:spLocks noChangeArrowheads="1"/>
            </p:cNvSpPr>
            <p:nvPr/>
          </p:nvSpPr>
          <p:spPr bwMode="auto">
            <a:xfrm>
              <a:off x="2794" y="1568"/>
              <a:ext cx="182" cy="165"/>
            </a:xfrm>
            <a:prstGeom prst="flowChartSummingJunct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1811" name="AutoShape 17">
              <a:extLst>
                <a:ext uri="{FF2B5EF4-FFF2-40B4-BE49-F238E27FC236}">
                  <a16:creationId xmlns:a16="http://schemas.microsoft.com/office/drawing/2014/main" id="{2ACB9297-F50A-AD68-337E-36BAF34E2337}"/>
                </a:ext>
              </a:extLst>
            </p:cNvPr>
            <p:cNvSpPr>
              <a:spLocks noChangeArrowheads="1"/>
            </p:cNvSpPr>
            <p:nvPr/>
          </p:nvSpPr>
          <p:spPr bwMode="auto">
            <a:xfrm>
              <a:off x="4025" y="1568"/>
              <a:ext cx="182" cy="165"/>
            </a:xfrm>
            <a:prstGeom prst="flowChartSummingJunct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1812" name="Rectangle 18">
              <a:extLst>
                <a:ext uri="{FF2B5EF4-FFF2-40B4-BE49-F238E27FC236}">
                  <a16:creationId xmlns:a16="http://schemas.microsoft.com/office/drawing/2014/main" id="{D91CA4CB-95C0-B000-D6F0-1E00F55E3117}"/>
                </a:ext>
              </a:extLst>
            </p:cNvPr>
            <p:cNvSpPr>
              <a:spLocks noChangeArrowheads="1"/>
            </p:cNvSpPr>
            <p:nvPr/>
          </p:nvSpPr>
          <p:spPr bwMode="auto">
            <a:xfrm>
              <a:off x="3216" y="1444"/>
              <a:ext cx="576" cy="41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1813" name="Rectangle 19">
              <a:extLst>
                <a:ext uri="{FF2B5EF4-FFF2-40B4-BE49-F238E27FC236}">
                  <a16:creationId xmlns:a16="http://schemas.microsoft.com/office/drawing/2014/main" id="{E489CE8A-19BE-E1BE-D818-CC078590380D}"/>
                </a:ext>
              </a:extLst>
            </p:cNvPr>
            <p:cNvSpPr>
              <a:spLocks noChangeArrowheads="1"/>
            </p:cNvSpPr>
            <p:nvPr/>
          </p:nvSpPr>
          <p:spPr bwMode="auto">
            <a:xfrm>
              <a:off x="4416" y="1444"/>
              <a:ext cx="513" cy="41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1814" name="Line 20">
              <a:extLst>
                <a:ext uri="{FF2B5EF4-FFF2-40B4-BE49-F238E27FC236}">
                  <a16:creationId xmlns:a16="http://schemas.microsoft.com/office/drawing/2014/main" id="{BC408748-B860-D9D2-E1FD-F8271CA6A752}"/>
                </a:ext>
              </a:extLst>
            </p:cNvPr>
            <p:cNvSpPr>
              <a:spLocks noChangeShapeType="1"/>
            </p:cNvSpPr>
            <p:nvPr/>
          </p:nvSpPr>
          <p:spPr bwMode="auto">
            <a:xfrm>
              <a:off x="2974" y="1651"/>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1815" name="Line 21">
              <a:extLst>
                <a:ext uri="{FF2B5EF4-FFF2-40B4-BE49-F238E27FC236}">
                  <a16:creationId xmlns:a16="http://schemas.microsoft.com/office/drawing/2014/main" id="{BB70BA58-E89D-D3D0-C206-C93C28CCB04D}"/>
                </a:ext>
              </a:extLst>
            </p:cNvPr>
            <p:cNvSpPr>
              <a:spLocks noChangeShapeType="1"/>
            </p:cNvSpPr>
            <p:nvPr/>
          </p:nvSpPr>
          <p:spPr bwMode="auto">
            <a:xfrm flipV="1">
              <a:off x="3792" y="1651"/>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1816" name="Line 22">
              <a:extLst>
                <a:ext uri="{FF2B5EF4-FFF2-40B4-BE49-F238E27FC236}">
                  <a16:creationId xmlns:a16="http://schemas.microsoft.com/office/drawing/2014/main" id="{639EA90C-F69D-9413-1E3C-C98A78F73CD8}"/>
                </a:ext>
              </a:extLst>
            </p:cNvPr>
            <p:cNvSpPr>
              <a:spLocks noChangeShapeType="1"/>
            </p:cNvSpPr>
            <p:nvPr/>
          </p:nvSpPr>
          <p:spPr bwMode="auto">
            <a:xfrm>
              <a:off x="4206" y="1651"/>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1817" name="Line 23">
              <a:extLst>
                <a:ext uri="{FF2B5EF4-FFF2-40B4-BE49-F238E27FC236}">
                  <a16:creationId xmlns:a16="http://schemas.microsoft.com/office/drawing/2014/main" id="{FE1A0F0E-7B2D-3E9B-4164-E292B0677A6D}"/>
                </a:ext>
              </a:extLst>
            </p:cNvPr>
            <p:cNvSpPr>
              <a:spLocks noChangeShapeType="1"/>
            </p:cNvSpPr>
            <p:nvPr/>
          </p:nvSpPr>
          <p:spPr bwMode="auto">
            <a:xfrm flipV="1">
              <a:off x="4927" y="1651"/>
              <a:ext cx="43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1818" name="Line 24">
              <a:extLst>
                <a:ext uri="{FF2B5EF4-FFF2-40B4-BE49-F238E27FC236}">
                  <a16:creationId xmlns:a16="http://schemas.microsoft.com/office/drawing/2014/main" id="{087119A2-E474-C804-BB7A-E008A4CBA563}"/>
                </a:ext>
              </a:extLst>
            </p:cNvPr>
            <p:cNvSpPr>
              <a:spLocks noChangeShapeType="1"/>
            </p:cNvSpPr>
            <p:nvPr/>
          </p:nvSpPr>
          <p:spPr bwMode="auto">
            <a:xfrm>
              <a:off x="5155" y="1650"/>
              <a:ext cx="0" cy="41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1819" name="Line 25">
              <a:extLst>
                <a:ext uri="{FF2B5EF4-FFF2-40B4-BE49-F238E27FC236}">
                  <a16:creationId xmlns:a16="http://schemas.microsoft.com/office/drawing/2014/main" id="{B271581D-4F27-5C92-67AF-7104F03F3E52}"/>
                </a:ext>
              </a:extLst>
            </p:cNvPr>
            <p:cNvSpPr>
              <a:spLocks noChangeShapeType="1"/>
            </p:cNvSpPr>
            <p:nvPr/>
          </p:nvSpPr>
          <p:spPr bwMode="auto">
            <a:xfrm flipV="1">
              <a:off x="2885" y="1733"/>
              <a:ext cx="0" cy="33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1820" name="Line 26">
              <a:extLst>
                <a:ext uri="{FF2B5EF4-FFF2-40B4-BE49-F238E27FC236}">
                  <a16:creationId xmlns:a16="http://schemas.microsoft.com/office/drawing/2014/main" id="{E51923CA-E248-A2CF-DAA4-937B0F8ECF1F}"/>
                </a:ext>
              </a:extLst>
            </p:cNvPr>
            <p:cNvSpPr>
              <a:spLocks noChangeShapeType="1"/>
            </p:cNvSpPr>
            <p:nvPr/>
          </p:nvSpPr>
          <p:spPr bwMode="auto">
            <a:xfrm>
              <a:off x="4116" y="1320"/>
              <a:ext cx="0" cy="24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1821" name="Text Box 27">
              <a:extLst>
                <a:ext uri="{FF2B5EF4-FFF2-40B4-BE49-F238E27FC236}">
                  <a16:creationId xmlns:a16="http://schemas.microsoft.com/office/drawing/2014/main" id="{6B2914EF-F62D-E8D0-49F7-4C3DD2F15379}"/>
                </a:ext>
              </a:extLst>
            </p:cNvPr>
            <p:cNvSpPr txBox="1">
              <a:spLocks noChangeArrowheads="1"/>
            </p:cNvSpPr>
            <p:nvPr/>
          </p:nvSpPr>
          <p:spPr bwMode="auto">
            <a:xfrm>
              <a:off x="2885" y="1650"/>
              <a:ext cx="273"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graphicFrame>
          <p:nvGraphicFramePr>
            <p:cNvPr id="161822" name="Object 28">
              <a:extLst>
                <a:ext uri="{FF2B5EF4-FFF2-40B4-BE49-F238E27FC236}">
                  <a16:creationId xmlns:a16="http://schemas.microsoft.com/office/drawing/2014/main" id="{D0D278EE-45C3-DD89-2C28-0DCA1912DAC5}"/>
                </a:ext>
              </a:extLst>
            </p:cNvPr>
            <p:cNvGraphicFramePr>
              <a:graphicFrameLocks noChangeAspect="1"/>
            </p:cNvGraphicFramePr>
            <p:nvPr/>
          </p:nvGraphicFramePr>
          <p:xfrm>
            <a:off x="2475" y="1465"/>
            <a:ext cx="319" cy="185"/>
          </p:xfrm>
          <a:graphic>
            <a:graphicData uri="http://schemas.openxmlformats.org/presentationml/2006/ole">
              <mc:AlternateContent xmlns:mc="http://schemas.openxmlformats.org/markup-compatibility/2006">
                <mc:Choice xmlns:v="urn:schemas-microsoft-com:vml" Requires="v">
                  <p:oleObj name="Equation" r:id="rId12" imgW="317225" imgH="203024" progId="Equation.3">
                    <p:embed/>
                  </p:oleObj>
                </mc:Choice>
                <mc:Fallback>
                  <p:oleObj name="Equation" r:id="rId12" imgW="317225" imgH="203024" progId="Equation.3">
                    <p:embed/>
                    <p:pic>
                      <p:nvPicPr>
                        <p:cNvPr id="161822" name="Object 28">
                          <a:extLst>
                            <a:ext uri="{FF2B5EF4-FFF2-40B4-BE49-F238E27FC236}">
                              <a16:creationId xmlns:a16="http://schemas.microsoft.com/office/drawing/2014/main" id="{D0D278EE-45C3-DD89-2C28-0DCA1912DAC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75" y="1465"/>
                          <a:ext cx="319"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23" name="Object 29">
              <a:extLst>
                <a:ext uri="{FF2B5EF4-FFF2-40B4-BE49-F238E27FC236}">
                  <a16:creationId xmlns:a16="http://schemas.microsoft.com/office/drawing/2014/main" id="{C4805C9F-3134-192A-FF96-9A390A354D0D}"/>
                </a:ext>
              </a:extLst>
            </p:cNvPr>
            <p:cNvGraphicFramePr>
              <a:graphicFrameLocks noChangeAspect="1"/>
            </p:cNvGraphicFramePr>
            <p:nvPr/>
          </p:nvGraphicFramePr>
          <p:xfrm>
            <a:off x="4116" y="1237"/>
            <a:ext cx="343" cy="185"/>
          </p:xfrm>
          <a:graphic>
            <a:graphicData uri="http://schemas.openxmlformats.org/presentationml/2006/ole">
              <mc:AlternateContent xmlns:mc="http://schemas.openxmlformats.org/markup-compatibility/2006">
                <mc:Choice xmlns:v="urn:schemas-microsoft-com:vml" Requires="v">
                  <p:oleObj name="Equation" r:id="rId14" imgW="342751" imgH="203112" progId="Equation.3">
                    <p:embed/>
                  </p:oleObj>
                </mc:Choice>
                <mc:Fallback>
                  <p:oleObj name="Equation" r:id="rId14" imgW="342751" imgH="203112" progId="Equation.3">
                    <p:embed/>
                    <p:pic>
                      <p:nvPicPr>
                        <p:cNvPr id="161823" name="Object 29">
                          <a:extLst>
                            <a:ext uri="{FF2B5EF4-FFF2-40B4-BE49-F238E27FC236}">
                              <a16:creationId xmlns:a16="http://schemas.microsoft.com/office/drawing/2014/main" id="{C4805C9F-3134-192A-FF96-9A390A354D0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16" y="1237"/>
                          <a:ext cx="343"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24" name="Object 30">
              <a:extLst>
                <a:ext uri="{FF2B5EF4-FFF2-40B4-BE49-F238E27FC236}">
                  <a16:creationId xmlns:a16="http://schemas.microsoft.com/office/drawing/2014/main" id="{FCD35590-64C3-6967-5534-98AC0F8643BD}"/>
                </a:ext>
              </a:extLst>
            </p:cNvPr>
            <p:cNvGraphicFramePr>
              <a:graphicFrameLocks noChangeAspect="1"/>
            </p:cNvGraphicFramePr>
            <p:nvPr/>
          </p:nvGraphicFramePr>
          <p:xfrm>
            <a:off x="5052" y="1485"/>
            <a:ext cx="331" cy="185"/>
          </p:xfrm>
          <a:graphic>
            <a:graphicData uri="http://schemas.openxmlformats.org/presentationml/2006/ole">
              <mc:AlternateContent xmlns:mc="http://schemas.openxmlformats.org/markup-compatibility/2006">
                <mc:Choice xmlns:v="urn:schemas-microsoft-com:vml" Requires="v">
                  <p:oleObj name="Equation" r:id="rId16" imgW="330057" imgH="203112" progId="Equation.3">
                    <p:embed/>
                  </p:oleObj>
                </mc:Choice>
                <mc:Fallback>
                  <p:oleObj name="Equation" r:id="rId16" imgW="330057" imgH="203112" progId="Equation.3">
                    <p:embed/>
                    <p:pic>
                      <p:nvPicPr>
                        <p:cNvPr id="161824" name="Object 30">
                          <a:extLst>
                            <a:ext uri="{FF2B5EF4-FFF2-40B4-BE49-F238E27FC236}">
                              <a16:creationId xmlns:a16="http://schemas.microsoft.com/office/drawing/2014/main" id="{FCD35590-64C3-6967-5534-98AC0F8643B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52" y="1485"/>
                          <a:ext cx="331"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25" name="Text Box 31">
              <a:extLst>
                <a:ext uri="{FF2B5EF4-FFF2-40B4-BE49-F238E27FC236}">
                  <a16:creationId xmlns:a16="http://schemas.microsoft.com/office/drawing/2014/main" id="{A3764D79-87C2-20CD-6810-74D769931560}"/>
                </a:ext>
              </a:extLst>
            </p:cNvPr>
            <p:cNvSpPr txBox="1">
              <a:spLocks noChangeArrowheads="1"/>
            </p:cNvSpPr>
            <p:nvPr/>
          </p:nvSpPr>
          <p:spPr bwMode="auto">
            <a:xfrm>
              <a:off x="4116" y="1402"/>
              <a:ext cx="22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graphicFrame>
          <p:nvGraphicFramePr>
            <p:cNvPr id="161826" name="Object 32">
              <a:extLst>
                <a:ext uri="{FF2B5EF4-FFF2-40B4-BE49-F238E27FC236}">
                  <a16:creationId xmlns:a16="http://schemas.microsoft.com/office/drawing/2014/main" id="{84D92222-14C4-E82B-D9A3-011FCBBCCD91}"/>
                </a:ext>
              </a:extLst>
            </p:cNvPr>
            <p:cNvGraphicFramePr>
              <a:graphicFrameLocks noChangeAspect="1"/>
            </p:cNvGraphicFramePr>
            <p:nvPr/>
          </p:nvGraphicFramePr>
          <p:xfrm>
            <a:off x="3264" y="1536"/>
            <a:ext cx="480" cy="240"/>
          </p:xfrm>
          <a:graphic>
            <a:graphicData uri="http://schemas.openxmlformats.org/presentationml/2006/ole">
              <mc:AlternateContent xmlns:mc="http://schemas.openxmlformats.org/markup-compatibility/2006">
                <mc:Choice xmlns:v="urn:schemas-microsoft-com:vml" Requires="v">
                  <p:oleObj name="Equation" r:id="rId18" imgW="507780" imgH="215806" progId="Equation.3">
                    <p:embed/>
                  </p:oleObj>
                </mc:Choice>
                <mc:Fallback>
                  <p:oleObj name="Equation" r:id="rId18" imgW="507780" imgH="215806" progId="Equation.3">
                    <p:embed/>
                    <p:pic>
                      <p:nvPicPr>
                        <p:cNvPr id="161826" name="Object 32">
                          <a:extLst>
                            <a:ext uri="{FF2B5EF4-FFF2-40B4-BE49-F238E27FC236}">
                              <a16:creationId xmlns:a16="http://schemas.microsoft.com/office/drawing/2014/main" id="{84D92222-14C4-E82B-D9A3-011FCBBCCD9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64" y="1536"/>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27" name="Object 33">
              <a:extLst>
                <a:ext uri="{FF2B5EF4-FFF2-40B4-BE49-F238E27FC236}">
                  <a16:creationId xmlns:a16="http://schemas.microsoft.com/office/drawing/2014/main" id="{4755F0F8-98E7-A309-D2AE-966E217D44C4}"/>
                </a:ext>
              </a:extLst>
            </p:cNvPr>
            <p:cNvGraphicFramePr>
              <a:graphicFrameLocks noChangeAspect="1"/>
            </p:cNvGraphicFramePr>
            <p:nvPr/>
          </p:nvGraphicFramePr>
          <p:xfrm>
            <a:off x="4428" y="1456"/>
            <a:ext cx="480" cy="380"/>
          </p:xfrm>
          <a:graphic>
            <a:graphicData uri="http://schemas.openxmlformats.org/presentationml/2006/ole">
              <mc:AlternateContent xmlns:mc="http://schemas.openxmlformats.org/markup-compatibility/2006">
                <mc:Choice xmlns:v="urn:schemas-microsoft-com:vml" Requires="v">
                  <p:oleObj name="Equation" r:id="rId20" imgW="583947" imgH="393529" progId="Equation.3">
                    <p:embed/>
                  </p:oleObj>
                </mc:Choice>
                <mc:Fallback>
                  <p:oleObj name="Equation" r:id="rId20" imgW="583947" imgH="393529" progId="Equation.3">
                    <p:embed/>
                    <p:pic>
                      <p:nvPicPr>
                        <p:cNvPr id="161827" name="Object 33">
                          <a:extLst>
                            <a:ext uri="{FF2B5EF4-FFF2-40B4-BE49-F238E27FC236}">
                              <a16:creationId xmlns:a16="http://schemas.microsoft.com/office/drawing/2014/main" id="{4755F0F8-98E7-A309-D2AE-966E217D44C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28" y="1456"/>
                          <a:ext cx="48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28" name="Object 34">
              <a:extLst>
                <a:ext uri="{FF2B5EF4-FFF2-40B4-BE49-F238E27FC236}">
                  <a16:creationId xmlns:a16="http://schemas.microsoft.com/office/drawing/2014/main" id="{0B45D7C5-636F-7BB9-6682-987540FB2C1E}"/>
                </a:ext>
              </a:extLst>
            </p:cNvPr>
            <p:cNvGraphicFramePr>
              <a:graphicFrameLocks noChangeAspect="1"/>
            </p:cNvGraphicFramePr>
            <p:nvPr/>
          </p:nvGraphicFramePr>
          <p:xfrm>
            <a:off x="5303" y="1881"/>
            <a:ext cx="69" cy="117"/>
          </p:xfrm>
          <a:graphic>
            <a:graphicData uri="http://schemas.openxmlformats.org/presentationml/2006/ole">
              <mc:AlternateContent xmlns:mc="http://schemas.openxmlformats.org/markup-compatibility/2006">
                <mc:Choice xmlns:v="urn:schemas-microsoft-com:vml" Requires="v">
                  <p:oleObj name="Equation" r:id="rId22" imgW="114151" imgH="215619" progId="Equation.3">
                    <p:embed/>
                  </p:oleObj>
                </mc:Choice>
                <mc:Fallback>
                  <p:oleObj name="Equation" r:id="rId22" imgW="114151" imgH="215619" progId="Equation.3">
                    <p:embed/>
                    <p:pic>
                      <p:nvPicPr>
                        <p:cNvPr id="161828" name="Object 34">
                          <a:extLst>
                            <a:ext uri="{FF2B5EF4-FFF2-40B4-BE49-F238E27FC236}">
                              <a16:creationId xmlns:a16="http://schemas.microsoft.com/office/drawing/2014/main" id="{0B45D7C5-636F-7BB9-6682-987540FB2C1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303" y="1881"/>
                          <a:ext cx="69" cy="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29" name="Line 35">
              <a:extLst>
                <a:ext uri="{FF2B5EF4-FFF2-40B4-BE49-F238E27FC236}">
                  <a16:creationId xmlns:a16="http://schemas.microsoft.com/office/drawing/2014/main" id="{B54B5B78-62F4-5FDF-4339-F5D68FCBC9D3}"/>
                </a:ext>
              </a:extLst>
            </p:cNvPr>
            <p:cNvSpPr>
              <a:spLocks noChangeShapeType="1"/>
            </p:cNvSpPr>
            <p:nvPr/>
          </p:nvSpPr>
          <p:spPr bwMode="auto">
            <a:xfrm flipH="1">
              <a:off x="2886" y="2064"/>
              <a:ext cx="22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61830" name="Object 36">
              <a:extLst>
                <a:ext uri="{FF2B5EF4-FFF2-40B4-BE49-F238E27FC236}">
                  <a16:creationId xmlns:a16="http://schemas.microsoft.com/office/drawing/2014/main" id="{B8268DD4-83F7-0D7C-FA6A-CE2075BCA412}"/>
                </a:ext>
              </a:extLst>
            </p:cNvPr>
            <p:cNvGraphicFramePr>
              <a:graphicFrameLocks noChangeAspect="1"/>
            </p:cNvGraphicFramePr>
            <p:nvPr/>
          </p:nvGraphicFramePr>
          <p:xfrm>
            <a:off x="2908" y="1429"/>
            <a:ext cx="332" cy="185"/>
          </p:xfrm>
          <a:graphic>
            <a:graphicData uri="http://schemas.openxmlformats.org/presentationml/2006/ole">
              <mc:AlternateContent xmlns:mc="http://schemas.openxmlformats.org/markup-compatibility/2006">
                <mc:Choice xmlns:v="urn:schemas-microsoft-com:vml" Requires="v">
                  <p:oleObj name="Equation" r:id="rId24" imgW="330057" imgH="203112" progId="Equation.3">
                    <p:embed/>
                  </p:oleObj>
                </mc:Choice>
                <mc:Fallback>
                  <p:oleObj name="Equation" r:id="rId24" imgW="330057" imgH="203112" progId="Equation.3">
                    <p:embed/>
                    <p:pic>
                      <p:nvPicPr>
                        <p:cNvPr id="161830" name="Object 36">
                          <a:extLst>
                            <a:ext uri="{FF2B5EF4-FFF2-40B4-BE49-F238E27FC236}">
                              <a16:creationId xmlns:a16="http://schemas.microsoft.com/office/drawing/2014/main" id="{B8268DD4-83F7-0D7C-FA6A-CE2075BCA412}"/>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908" y="1429"/>
                          <a:ext cx="332"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37">
            <a:extLst>
              <a:ext uri="{FF2B5EF4-FFF2-40B4-BE49-F238E27FC236}">
                <a16:creationId xmlns:a16="http://schemas.microsoft.com/office/drawing/2014/main" id="{E56D8DC1-02FA-65E1-6143-F7F10DA2964C}"/>
              </a:ext>
            </a:extLst>
          </p:cNvPr>
          <p:cNvGrpSpPr>
            <a:grpSpLocks/>
          </p:cNvGrpSpPr>
          <p:nvPr/>
        </p:nvGrpSpPr>
        <p:grpSpPr bwMode="auto">
          <a:xfrm>
            <a:off x="457200" y="4941888"/>
            <a:ext cx="8686800" cy="893762"/>
            <a:chOff x="288" y="3264"/>
            <a:chExt cx="5472" cy="563"/>
          </a:xfrm>
        </p:grpSpPr>
        <p:sp>
          <p:nvSpPr>
            <p:cNvPr id="161807" name="Text Box 38">
              <a:extLst>
                <a:ext uri="{FF2B5EF4-FFF2-40B4-BE49-F238E27FC236}">
                  <a16:creationId xmlns:a16="http://schemas.microsoft.com/office/drawing/2014/main" id="{E4AD3AE8-2345-89D0-35CB-85A87D56D365}"/>
                </a:ext>
              </a:extLst>
            </p:cNvPr>
            <p:cNvSpPr txBox="1">
              <a:spLocks noChangeArrowheads="1"/>
            </p:cNvSpPr>
            <p:nvPr/>
          </p:nvSpPr>
          <p:spPr bwMode="auto">
            <a:xfrm>
              <a:off x="288" y="3360"/>
              <a:ext cx="54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也可这样求  </a:t>
              </a:r>
            </a:p>
          </p:txBody>
        </p:sp>
        <p:graphicFrame>
          <p:nvGraphicFramePr>
            <p:cNvPr id="161808" name="Object 39">
              <a:extLst>
                <a:ext uri="{FF2B5EF4-FFF2-40B4-BE49-F238E27FC236}">
                  <a16:creationId xmlns:a16="http://schemas.microsoft.com/office/drawing/2014/main" id="{F6940A7A-C503-79C6-3F0F-7322EE1B3BE7}"/>
                </a:ext>
              </a:extLst>
            </p:cNvPr>
            <p:cNvGraphicFramePr>
              <a:graphicFrameLocks noChangeAspect="1"/>
            </p:cNvGraphicFramePr>
            <p:nvPr/>
          </p:nvGraphicFramePr>
          <p:xfrm>
            <a:off x="1728" y="3264"/>
            <a:ext cx="3234" cy="563"/>
          </p:xfrm>
          <a:graphic>
            <a:graphicData uri="http://schemas.openxmlformats.org/presentationml/2006/ole">
              <mc:AlternateContent xmlns:mc="http://schemas.openxmlformats.org/markup-compatibility/2006">
                <mc:Choice xmlns:v="urn:schemas-microsoft-com:vml" Requires="v">
                  <p:oleObj name="Equation" r:id="rId26" imgW="2476500" imgH="431800" progId="Equation.3">
                    <p:embed/>
                  </p:oleObj>
                </mc:Choice>
                <mc:Fallback>
                  <p:oleObj name="Equation" r:id="rId26" imgW="2476500" imgH="431800" progId="Equation.3">
                    <p:embed/>
                    <p:pic>
                      <p:nvPicPr>
                        <p:cNvPr id="161808" name="Object 39">
                          <a:extLst>
                            <a:ext uri="{FF2B5EF4-FFF2-40B4-BE49-F238E27FC236}">
                              <a16:creationId xmlns:a16="http://schemas.microsoft.com/office/drawing/2014/main" id="{F6940A7A-C503-79C6-3F0F-7322EE1B3BE7}"/>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728" y="3264"/>
                          <a:ext cx="3234" cy="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616" name="Object 40">
            <a:extLst>
              <a:ext uri="{FF2B5EF4-FFF2-40B4-BE49-F238E27FC236}">
                <a16:creationId xmlns:a16="http://schemas.microsoft.com/office/drawing/2014/main" id="{09F814CD-8807-1646-CE8D-385C575857A8}"/>
              </a:ext>
            </a:extLst>
          </p:cNvPr>
          <p:cNvGraphicFramePr>
            <a:graphicFrameLocks noChangeAspect="1"/>
          </p:cNvGraphicFramePr>
          <p:nvPr/>
        </p:nvGraphicFramePr>
        <p:xfrm>
          <a:off x="2916238" y="5734050"/>
          <a:ext cx="2916237" cy="709613"/>
        </p:xfrm>
        <a:graphic>
          <a:graphicData uri="http://schemas.openxmlformats.org/presentationml/2006/ole">
            <mc:AlternateContent xmlns:mc="http://schemas.openxmlformats.org/markup-compatibility/2006">
              <mc:Choice xmlns:v="urn:schemas-microsoft-com:vml" Requires="v">
                <p:oleObj name="Equation" r:id="rId28" imgW="1409088" imgH="342751" progId="Equation.3">
                  <p:embed/>
                </p:oleObj>
              </mc:Choice>
              <mc:Fallback>
                <p:oleObj name="Equation" r:id="rId28" imgW="1409088" imgH="342751" progId="Equation.3">
                  <p:embed/>
                  <p:pic>
                    <p:nvPicPr>
                      <p:cNvPr id="24616" name="Object 40">
                        <a:extLst>
                          <a:ext uri="{FF2B5EF4-FFF2-40B4-BE49-F238E27FC236}">
                            <a16:creationId xmlns:a16="http://schemas.microsoft.com/office/drawing/2014/main" id="{09F814CD-8807-1646-CE8D-385C575857A8}"/>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916238" y="5734050"/>
                        <a:ext cx="2916237"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a:extLst>
              <a:ext uri="{FF2B5EF4-FFF2-40B4-BE49-F238E27FC236}">
                <a16:creationId xmlns:a16="http://schemas.microsoft.com/office/drawing/2014/main" id="{2F7B90EC-3C84-CECD-B4D3-A5F85C44B3D9}"/>
              </a:ext>
            </a:extLst>
          </p:cNvPr>
          <p:cNvGraphicFramePr>
            <a:graphicFrameLocks noChangeAspect="1"/>
          </p:cNvGraphicFramePr>
          <p:nvPr/>
        </p:nvGraphicFramePr>
        <p:xfrm>
          <a:off x="468313" y="4289299"/>
          <a:ext cx="2636898" cy="781303"/>
        </p:xfrm>
        <a:graphic>
          <a:graphicData uri="http://schemas.openxmlformats.org/presentationml/2006/ole">
            <mc:AlternateContent xmlns:mc="http://schemas.openxmlformats.org/markup-compatibility/2006">
              <mc:Choice xmlns:v="urn:schemas-microsoft-com:vml" Requires="v">
                <p:oleObj name="Equation" r:id="rId30" imgW="1371600" imgH="406080" progId="Equation.DSMT4">
                  <p:embed/>
                </p:oleObj>
              </mc:Choice>
              <mc:Fallback>
                <p:oleObj name="Equation" r:id="rId30" imgW="1371600" imgH="406080" progId="Equation.DSMT4">
                  <p:embed/>
                  <p:pic>
                    <p:nvPicPr>
                      <p:cNvPr id="4" name="对象 3">
                        <a:extLst>
                          <a:ext uri="{FF2B5EF4-FFF2-40B4-BE49-F238E27FC236}">
                            <a16:creationId xmlns:a16="http://schemas.microsoft.com/office/drawing/2014/main" id="{2F7B90EC-3C84-CECD-B4D3-A5F85C44B3D9}"/>
                          </a:ext>
                        </a:extLst>
                      </p:cNvPr>
                      <p:cNvPicPr/>
                      <p:nvPr/>
                    </p:nvPicPr>
                    <p:blipFill>
                      <a:blip r:embed="rId31"/>
                      <a:stretch>
                        <a:fillRect/>
                      </a:stretch>
                    </p:blipFill>
                    <p:spPr>
                      <a:xfrm>
                        <a:off x="468313" y="4289299"/>
                        <a:ext cx="2636898" cy="781303"/>
                      </a:xfrm>
                      <a:prstGeom prst="rect">
                        <a:avLst/>
                      </a:prstGeom>
                      <a:solidFill>
                        <a:schemeClr val="bg2"/>
                      </a:solid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4585"/>
                                        </p:tgtEl>
                                        <p:attrNameLst>
                                          <p:attrName>style.visibility</p:attrName>
                                        </p:attrNameLst>
                                      </p:cBhvr>
                                      <p:to>
                                        <p:strVal val="visible"/>
                                      </p:to>
                                    </p:set>
                                    <p:anim calcmode="lin" valueType="num">
                                      <p:cBhvr additive="base">
                                        <p:cTn id="19" dur="500" fill="hold"/>
                                        <p:tgtEl>
                                          <p:spTgt spid="24585"/>
                                        </p:tgtEl>
                                        <p:attrNameLst>
                                          <p:attrName>ppt_x</p:attrName>
                                        </p:attrNameLst>
                                      </p:cBhvr>
                                      <p:tavLst>
                                        <p:tav tm="0">
                                          <p:val>
                                            <p:strVal val="0-#ppt_w/2"/>
                                          </p:val>
                                        </p:tav>
                                        <p:tav tm="100000">
                                          <p:val>
                                            <p:strVal val="#ppt_x"/>
                                          </p:val>
                                        </p:tav>
                                      </p:tavLst>
                                    </p:anim>
                                    <p:anim calcmode="lin" valueType="num">
                                      <p:cBhvr additive="base">
                                        <p:cTn id="20" dur="500" fill="hold"/>
                                        <p:tgtEl>
                                          <p:spTgt spid="2458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4616"/>
                                        </p:tgtEl>
                                        <p:attrNameLst>
                                          <p:attrName>style.visibility</p:attrName>
                                        </p:attrNameLst>
                                      </p:cBhvr>
                                      <p:to>
                                        <p:strVal val="visible"/>
                                      </p:to>
                                    </p:set>
                                    <p:anim calcmode="lin" valueType="num">
                                      <p:cBhvr additive="base">
                                        <p:cTn id="37" dur="500" fill="hold"/>
                                        <p:tgtEl>
                                          <p:spTgt spid="24616"/>
                                        </p:tgtEl>
                                        <p:attrNameLst>
                                          <p:attrName>ppt_x</p:attrName>
                                        </p:attrNameLst>
                                      </p:cBhvr>
                                      <p:tavLst>
                                        <p:tav tm="0">
                                          <p:val>
                                            <p:strVal val="0-#ppt_w/2"/>
                                          </p:val>
                                        </p:tav>
                                        <p:tav tm="100000">
                                          <p:val>
                                            <p:strVal val="#ppt_x"/>
                                          </p:val>
                                        </p:tav>
                                      </p:tavLst>
                                    </p:anim>
                                    <p:anim calcmode="lin" valueType="num">
                                      <p:cBhvr additive="base">
                                        <p:cTn id="38" dur="500" fill="hold"/>
                                        <p:tgtEl>
                                          <p:spTgt spid="246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3_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30</TotalTime>
  <Words>3012</Words>
  <Application>Microsoft Office PowerPoint</Application>
  <PresentationFormat>全屏显示(4:3)</PresentationFormat>
  <Paragraphs>427</Paragraphs>
  <Slides>45</Slides>
  <Notes>1</Notes>
  <HiddenSlides>1</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5</vt:i4>
      </vt:variant>
      <vt:variant>
        <vt:lpstr>幻灯片标题</vt:lpstr>
      </vt:variant>
      <vt:variant>
        <vt:i4>45</vt:i4>
      </vt:variant>
    </vt:vector>
  </HeadingPairs>
  <TitlesOfParts>
    <vt:vector size="65" baseType="lpstr">
      <vt:lpstr>Batang</vt:lpstr>
      <vt:lpstr>等线</vt:lpstr>
      <vt:lpstr>仿宋_GB2312</vt:lpstr>
      <vt:lpstr>黑体</vt:lpstr>
      <vt:lpstr>华文中宋</vt:lpstr>
      <vt:lpstr>宋体</vt:lpstr>
      <vt:lpstr>Arial</vt:lpstr>
      <vt:lpstr>Calibri</vt:lpstr>
      <vt:lpstr>Calibri Light</vt:lpstr>
      <vt:lpstr>Comic Sans MS</vt:lpstr>
      <vt:lpstr>Times New Roman</vt:lpstr>
      <vt:lpstr>Verdana</vt:lpstr>
      <vt:lpstr>Wingdings</vt:lpstr>
      <vt:lpstr>Office 主题​​</vt:lpstr>
      <vt:lpstr>3_Balloons</vt:lpstr>
      <vt:lpstr>Equation.3</vt:lpstr>
      <vt:lpstr>Equation</vt:lpstr>
      <vt:lpstr>MathType 7.0 Equation</vt:lpstr>
      <vt:lpstr>公式</vt:lpstr>
      <vt:lpstr>SmartDraw.2</vt:lpstr>
      <vt:lpstr>上课讲过或没来得及讲的重点内容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[例5-18] 一单位反馈系统的开环传递函数为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zhiyong chen</dc:creator>
  <cp:lastModifiedBy>zhiyong chen</cp:lastModifiedBy>
  <cp:revision>5</cp:revision>
  <dcterms:created xsi:type="dcterms:W3CDTF">2024-05-30T06:16:54Z</dcterms:created>
  <dcterms:modified xsi:type="dcterms:W3CDTF">2024-05-31T13:42:36Z</dcterms:modified>
</cp:coreProperties>
</file>