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4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8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7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2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7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915A-ECB2-4F16-A6F5-31136F439E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3E45-19F5-4E0E-9CC7-14E050DB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7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A8836-EFFB-4889-7A17-E4AD4A70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704850"/>
            <a:ext cx="5972175" cy="952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C4AB47-41F4-9EC2-90F1-58C299C6F104}"/>
              </a:ext>
            </a:extLst>
          </p:cNvPr>
          <p:cNvSpPr txBox="1"/>
          <p:nvPr/>
        </p:nvSpPr>
        <p:spPr>
          <a:xfrm>
            <a:off x="285751" y="17145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掌握如何将非线性函数线性化</a:t>
            </a:r>
          </a:p>
        </p:txBody>
      </p:sp>
    </p:spTree>
    <p:extLst>
      <p:ext uri="{BB962C8B-B14F-4D97-AF65-F5344CB8AC3E}">
        <p14:creationId xmlns:p14="http://schemas.microsoft.com/office/powerpoint/2010/main" val="9419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670F-72E8-BE09-2AB5-94F269F9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881062"/>
            <a:ext cx="5800725" cy="866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76A145-C3B0-F7A6-C494-1B554807560F}"/>
              </a:ext>
            </a:extLst>
          </p:cNvPr>
          <p:cNvSpPr txBox="1"/>
          <p:nvPr/>
        </p:nvSpPr>
        <p:spPr>
          <a:xfrm>
            <a:off x="276226" y="247650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熟悉拉普拉斯变换性质中的“初始条件”求解问题</a:t>
            </a:r>
          </a:p>
        </p:txBody>
      </p:sp>
    </p:spTree>
    <p:extLst>
      <p:ext uri="{BB962C8B-B14F-4D97-AF65-F5344CB8AC3E}">
        <p14:creationId xmlns:p14="http://schemas.microsoft.com/office/powerpoint/2010/main" val="5089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862712-D29D-881F-019F-F30CEDB7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362075"/>
            <a:ext cx="5953125" cy="552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66B9FE-D4ED-5E41-FFD3-F41479BCB782}"/>
              </a:ext>
            </a:extLst>
          </p:cNvPr>
          <p:cNvSpPr txBox="1"/>
          <p:nvPr/>
        </p:nvSpPr>
        <p:spPr>
          <a:xfrm>
            <a:off x="276226" y="247650"/>
            <a:ext cx="521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利用复阻抗</a:t>
            </a: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“虚短虚断”求传递函数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实验课需要熟悉！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52C877-E0C2-6D24-BE9B-841551B0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509837"/>
            <a:ext cx="4724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30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zhiyong chen</dc:creator>
  <cp:lastModifiedBy>zhiyong chen</cp:lastModifiedBy>
  <cp:revision>2</cp:revision>
  <dcterms:created xsi:type="dcterms:W3CDTF">2024-03-21T12:30:30Z</dcterms:created>
  <dcterms:modified xsi:type="dcterms:W3CDTF">2024-03-21T12:39:42Z</dcterms:modified>
</cp:coreProperties>
</file>