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>
        <p:scale>
          <a:sx n="150" d="100"/>
          <a:sy n="150" d="100"/>
        </p:scale>
        <p:origin x="-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6768-2603-8150-5969-1E73134AA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E0BF4-3096-A4A3-1E8B-4C0285B1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C50A3-4566-F81B-EA15-C21A9CB1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1F3B9-7F36-8629-C809-AE79A63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F6FC3-5862-B2DB-9013-2514CF1A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3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E05C-4DFB-995D-A1DE-E02BBD49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355F9-0875-4753-9A41-4367663D4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173FB-650B-3A51-CA4D-F6F022A4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6BF04-BF14-F17C-A744-71D37EB8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9A1CF-0E9C-4CFE-073C-0754D345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9EC00-2E68-8628-855F-7CDEBFB68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C4701-61ED-ABD5-A862-E9FEB249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D34DE-82A7-B793-5070-87C925E4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24FA-FDE9-B81B-84EE-C138DE3F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1714F-7B67-449F-09BA-D1EB18F0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75924-1D15-0995-5C32-C24A8C9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71D07-A51E-D69C-2032-C1004458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40AD0-D343-0A2A-7D4F-7CD27862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5B308-7901-29DC-2108-B4844F3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1E932-9093-C312-6F93-012862BD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5DB74-2B35-E3A5-7316-DA9737F1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82701-EA02-6046-1A11-B2E9D760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BABA3-B725-EB8E-C440-943022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87EE1-D291-D5F1-B6D5-8F772F2F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5182E-1408-B466-2D3B-4EDC7A67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0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ED8C8-E72E-D1AF-D774-72DAFD4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54627-1E4B-C919-27EB-2820562F7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BD450-24D4-1E81-657C-B90828AA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4B108-E7BC-1A7D-D399-5F4CEDD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0ACE-87B6-1FBD-3FF6-2DB90205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BBE71-0B43-5CC6-468F-8625A21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9E22-3BAB-BC87-AC20-2C9977F6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CEA6F-3294-0657-8976-50E5C037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26139-6698-8E0D-2B00-B60F0009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EEC08-745E-840E-75EB-610C5BF23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7F34F-F51A-31D6-2CE2-E83846B5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8B2C7C-5993-345D-E857-19551496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940266-3985-847B-4E23-ABB66D46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F983F-12D2-59E1-A8CC-77F75854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759C2-B444-0C1E-6077-113D1092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A3340-F1B2-653A-98AB-7F0DB73F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97462-7267-8931-6E6A-612ABBAA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F2B52-F6B2-ECC0-9934-40B04AED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97C93D-5E98-2288-4552-BDBF4792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46E901-4CEE-C10E-E567-45BF360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52AB1-FBCB-279F-BA8C-7361F5C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80945-4D99-12D1-17BA-ECE5403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E3C4D-2D05-6265-DF1D-2579F543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D0F0E5-F2D8-EB08-76AA-F04823759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26C9B-91A4-C042-483B-B0D6C00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336AA-B609-4061-A4B1-ABD9BAD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D93E-D012-3673-A375-D32FAB2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398F-6970-A394-965E-94467BB1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6A2C9-D3B0-14E1-1164-0ADCDF2A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DEBB6-E5F1-DD7E-5440-F9DECE67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0DD81-EC52-9E51-D626-C1EDD2A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106F0-B90F-D0DC-5D06-CF881755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02482-0B49-833F-FA97-82C15EE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9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314CE-85FD-F985-F3EF-AF5E0C68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25E97-5978-42B4-0959-9A39D5D8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CD56-AEE7-9BD2-1DBF-C0634D8F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B3E-E9F1-4587-A970-C68F65CAD2F5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F86FD-2744-3BAC-95DD-F5A40268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14D32-5DC1-0DAC-23A3-87C65F418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CBAB-DB79-463A-AF19-D0254BF2F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DCA54F4-4D98-2FCB-5DB4-E5B1B739A32B}"/>
              </a:ext>
            </a:extLst>
          </p:cNvPr>
          <p:cNvGrpSpPr/>
          <p:nvPr/>
        </p:nvGrpSpPr>
        <p:grpSpPr>
          <a:xfrm>
            <a:off x="1847340" y="1349828"/>
            <a:ext cx="7266628" cy="571550"/>
            <a:chOff x="2346960" y="1246133"/>
            <a:chExt cx="7266628" cy="5715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2C99C2-FDD0-E3A5-C871-57208E5E1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"/>
            <a:stretch/>
          </p:blipFill>
          <p:spPr>
            <a:xfrm>
              <a:off x="2346960" y="1246133"/>
              <a:ext cx="7266628" cy="5715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6B3260F-7B2B-0D41-FCF3-40FB601FB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78" t="56615" r="47982" b="1610"/>
            <a:stretch/>
          </p:blipFill>
          <p:spPr>
            <a:xfrm>
              <a:off x="2578412" y="1293147"/>
              <a:ext cx="721360" cy="238761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F9BEC84-A7BD-0963-DE3D-714786EA9D2B}"/>
              </a:ext>
            </a:extLst>
          </p:cNvPr>
          <p:cNvSpPr txBox="1"/>
          <p:nvPr/>
        </p:nvSpPr>
        <p:spPr>
          <a:xfrm>
            <a:off x="195065" y="26038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熟悉拉普拉斯变换问题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996317-0EC9-48A7-F765-A71EA2674334}"/>
              </a:ext>
            </a:extLst>
          </p:cNvPr>
          <p:cNvSpPr txBox="1"/>
          <p:nvPr/>
        </p:nvSpPr>
        <p:spPr>
          <a:xfrm>
            <a:off x="1932425" y="1331556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第一题</a:t>
            </a:r>
          </a:p>
        </p:txBody>
      </p:sp>
    </p:spTree>
    <p:extLst>
      <p:ext uri="{BB962C8B-B14F-4D97-AF65-F5344CB8AC3E}">
        <p14:creationId xmlns:p14="http://schemas.microsoft.com/office/powerpoint/2010/main" val="30506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4726440-2A09-FFCC-04D9-C096FB9A615F}"/>
              </a:ext>
            </a:extLst>
          </p:cNvPr>
          <p:cNvSpPr txBox="1"/>
          <p:nvPr/>
        </p:nvSpPr>
        <p:spPr>
          <a:xfrm>
            <a:off x="195065" y="26038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熟悉拉普拉斯变换问题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87D7B0A-DBA6-C703-4718-B3784089660B}"/>
              </a:ext>
            </a:extLst>
          </p:cNvPr>
          <p:cNvGrpSpPr/>
          <p:nvPr/>
        </p:nvGrpSpPr>
        <p:grpSpPr>
          <a:xfrm>
            <a:off x="2452086" y="1070539"/>
            <a:ext cx="6546147" cy="1607960"/>
            <a:chOff x="2452086" y="1070539"/>
            <a:chExt cx="6546147" cy="160796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667881-50C9-0EC7-9F1C-8FCDAE9B117E}"/>
                </a:ext>
              </a:extLst>
            </p:cNvPr>
            <p:cNvGrpSpPr/>
            <p:nvPr/>
          </p:nvGrpSpPr>
          <p:grpSpPr>
            <a:xfrm>
              <a:off x="2452086" y="1070540"/>
              <a:ext cx="6546147" cy="1607959"/>
              <a:chOff x="2452086" y="1070540"/>
              <a:chExt cx="6546147" cy="1607959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82EA8FFF-A459-6D32-0A25-D769A3374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52086" y="1070540"/>
                <a:ext cx="6546147" cy="16079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0D0DCA3-3078-969D-99D3-78BEAEA89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2178" t="56615" r="47982" b="1610"/>
              <a:stretch/>
            </p:blipFill>
            <p:spPr>
              <a:xfrm>
                <a:off x="2492052" y="1070540"/>
                <a:ext cx="721360" cy="238761"/>
              </a:xfrm>
              <a:prstGeom prst="rect">
                <a:avLst/>
              </a:prstGeom>
            </p:spPr>
          </p:pic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753C69-E84C-DF05-0A22-6B5FD6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78" t="56615" r="47982" b="1610"/>
            <a:stretch/>
          </p:blipFill>
          <p:spPr>
            <a:xfrm>
              <a:off x="3579495" y="1070539"/>
              <a:ext cx="405766" cy="23876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8C45B9-3F30-3FD4-0ADB-3054154A5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78" t="56615" r="47982" b="1610"/>
            <a:stretch/>
          </p:blipFill>
          <p:spPr>
            <a:xfrm>
              <a:off x="2993192" y="2309167"/>
              <a:ext cx="721360" cy="369332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FE4B101-7B71-C6CF-83E3-40511E0C21EF}"/>
              </a:ext>
            </a:extLst>
          </p:cNvPr>
          <p:cNvSpPr txBox="1"/>
          <p:nvPr/>
        </p:nvSpPr>
        <p:spPr>
          <a:xfrm>
            <a:off x="2355845" y="1005253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</a:p>
        </p:txBody>
      </p:sp>
    </p:spTree>
    <p:extLst>
      <p:ext uri="{BB962C8B-B14F-4D97-AF65-F5344CB8AC3E}">
        <p14:creationId xmlns:p14="http://schemas.microsoft.com/office/powerpoint/2010/main" val="297446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64B0F11-57DC-0683-669B-E53B8C07625E}"/>
              </a:ext>
            </a:extLst>
          </p:cNvPr>
          <p:cNvSpPr txBox="1"/>
          <p:nvPr/>
        </p:nvSpPr>
        <p:spPr>
          <a:xfrm>
            <a:off x="195065" y="260381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掌握结构框图化简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3F83D0-AD21-A544-EAB7-24AAB9E012BD}"/>
              </a:ext>
            </a:extLst>
          </p:cNvPr>
          <p:cNvSpPr txBox="1"/>
          <p:nvPr/>
        </p:nvSpPr>
        <p:spPr>
          <a:xfrm>
            <a:off x="351653" y="806096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AC0234-F383-6D62-16F3-7DD42BFFF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5"/>
          <a:stretch/>
        </p:blipFill>
        <p:spPr>
          <a:xfrm>
            <a:off x="351653" y="1902942"/>
            <a:ext cx="6256562" cy="44607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3280FC-B50F-4FE5-BDE5-9717EB69360A}"/>
              </a:ext>
            </a:extLst>
          </p:cNvPr>
          <p:cNvSpPr txBox="1"/>
          <p:nvPr/>
        </p:nvSpPr>
        <p:spPr>
          <a:xfrm>
            <a:off x="474587" y="1993127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8D4D8E-D1A4-26B4-9F30-482449954490}"/>
              </a:ext>
            </a:extLst>
          </p:cNvPr>
          <p:cNvGrpSpPr/>
          <p:nvPr/>
        </p:nvGrpSpPr>
        <p:grpSpPr>
          <a:xfrm>
            <a:off x="7008571" y="2070582"/>
            <a:ext cx="4069433" cy="3470115"/>
            <a:chOff x="6882587" y="1351811"/>
            <a:chExt cx="4069433" cy="34701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7FB3198-D63B-1AF2-7D37-DEB7A328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89"/>
            <a:stretch/>
          </p:blipFill>
          <p:spPr>
            <a:xfrm>
              <a:off x="6882587" y="1351811"/>
              <a:ext cx="4069433" cy="347011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8018AF-6062-A536-407D-C0614071170B}"/>
                </a:ext>
              </a:extLst>
            </p:cNvPr>
            <p:cNvSpPr txBox="1"/>
            <p:nvPr/>
          </p:nvSpPr>
          <p:spPr>
            <a:xfrm>
              <a:off x="7232635" y="1351811"/>
              <a:ext cx="207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3.2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4832BB-908A-C67A-F0C7-EF7C990B6F07}"/>
              </a:ext>
            </a:extLst>
          </p:cNvPr>
          <p:cNvGrpSpPr/>
          <p:nvPr/>
        </p:nvGrpSpPr>
        <p:grpSpPr>
          <a:xfrm>
            <a:off x="351653" y="1264320"/>
            <a:ext cx="6256562" cy="603835"/>
            <a:chOff x="2015825" y="752599"/>
            <a:chExt cx="6256562" cy="60383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7F1074C-6D5F-371A-7CBF-B5F474415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940"/>
            <a:stretch/>
          </p:blipFill>
          <p:spPr>
            <a:xfrm>
              <a:off x="2015825" y="752599"/>
              <a:ext cx="6256562" cy="60383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38A072D-8706-ED40-E50F-9B8AAB02E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78" t="56615" r="47982" b="1610"/>
            <a:stretch/>
          </p:blipFill>
          <p:spPr>
            <a:xfrm>
              <a:off x="4609714" y="851315"/>
              <a:ext cx="356302" cy="2387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38BF4FC-FE85-C31D-BE3D-18F8C90E3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78" t="56615" r="47982" b="1610"/>
            <a:stretch/>
          </p:blipFill>
          <p:spPr>
            <a:xfrm>
              <a:off x="2375941" y="827988"/>
              <a:ext cx="356302" cy="238761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1C91CA-9606-06F7-B849-2149E654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492" y="3280397"/>
            <a:ext cx="4801016" cy="297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CC8DC7-4C02-8BBF-5C37-6FD343B95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78" t="56615" r="47982" b="1610"/>
          <a:stretch/>
        </p:blipFill>
        <p:spPr>
          <a:xfrm>
            <a:off x="3097942" y="1515436"/>
            <a:ext cx="356302" cy="23876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BA7A7DD-07BC-441A-53C1-42F45C69A7CF}"/>
              </a:ext>
            </a:extLst>
          </p:cNvPr>
          <p:cNvGrpSpPr/>
          <p:nvPr/>
        </p:nvGrpSpPr>
        <p:grpSpPr>
          <a:xfrm>
            <a:off x="6825980" y="1717841"/>
            <a:ext cx="4801016" cy="298917"/>
            <a:chOff x="6825980" y="1717841"/>
            <a:chExt cx="4801016" cy="29891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BE7FFA-446F-4072-36C1-B4D35C9BC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5980" y="1719552"/>
              <a:ext cx="4801016" cy="29720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76B4A44-6371-16D4-4CBD-45AF0CB15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78" t="56615" r="47982" b="1610"/>
            <a:stretch/>
          </p:blipFill>
          <p:spPr>
            <a:xfrm>
              <a:off x="7548022" y="1717841"/>
              <a:ext cx="356302" cy="238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6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64B0F11-57DC-0683-669B-E53B8C07625E}"/>
              </a:ext>
            </a:extLst>
          </p:cNvPr>
          <p:cNvSpPr txBox="1"/>
          <p:nvPr/>
        </p:nvSpPr>
        <p:spPr>
          <a:xfrm>
            <a:off x="195065" y="260381"/>
            <a:ext cx="3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掌握梅森增益公式求解传递函数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3F83D0-AD21-A544-EAB7-24AAB9E012BD}"/>
              </a:ext>
            </a:extLst>
          </p:cNvPr>
          <p:cNvSpPr txBox="1"/>
          <p:nvPr/>
        </p:nvSpPr>
        <p:spPr>
          <a:xfrm>
            <a:off x="351653" y="806096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721160-C61B-523A-6EE2-3D101DDECB4E}"/>
              </a:ext>
            </a:extLst>
          </p:cNvPr>
          <p:cNvGrpSpPr/>
          <p:nvPr/>
        </p:nvGrpSpPr>
        <p:grpSpPr>
          <a:xfrm>
            <a:off x="185874" y="1229657"/>
            <a:ext cx="6256562" cy="4460771"/>
            <a:chOff x="351653" y="1902942"/>
            <a:chExt cx="6256562" cy="44607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AC0234-F383-6D62-16F3-7DD42BFF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905"/>
            <a:stretch/>
          </p:blipFill>
          <p:spPr>
            <a:xfrm>
              <a:off x="351653" y="1902942"/>
              <a:ext cx="6256562" cy="446077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63280FC-B50F-4FE5-BDE5-9717EB69360A}"/>
                </a:ext>
              </a:extLst>
            </p:cNvPr>
            <p:cNvSpPr txBox="1"/>
            <p:nvPr/>
          </p:nvSpPr>
          <p:spPr>
            <a:xfrm>
              <a:off x="495327" y="1920130"/>
              <a:ext cx="207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4.1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8D4D8E-D1A4-26B4-9F30-482449954490}"/>
              </a:ext>
            </a:extLst>
          </p:cNvPr>
          <p:cNvGrpSpPr/>
          <p:nvPr/>
        </p:nvGrpSpPr>
        <p:grpSpPr>
          <a:xfrm>
            <a:off x="6798158" y="1877921"/>
            <a:ext cx="4069433" cy="3470115"/>
            <a:chOff x="6882587" y="1351811"/>
            <a:chExt cx="4069433" cy="34701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7FB3198-D63B-1AF2-7D37-DEB7A328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89"/>
            <a:stretch/>
          </p:blipFill>
          <p:spPr>
            <a:xfrm>
              <a:off x="6882587" y="1351811"/>
              <a:ext cx="4069433" cy="347011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8018AF-6062-A536-407D-C0614071170B}"/>
                </a:ext>
              </a:extLst>
            </p:cNvPr>
            <p:cNvSpPr txBox="1"/>
            <p:nvPr/>
          </p:nvSpPr>
          <p:spPr>
            <a:xfrm>
              <a:off x="7232635" y="1351811"/>
              <a:ext cx="207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4.2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AB5E62-00F9-4F40-DC9D-0C88796EB406}"/>
              </a:ext>
            </a:extLst>
          </p:cNvPr>
          <p:cNvGrpSpPr/>
          <p:nvPr/>
        </p:nvGrpSpPr>
        <p:grpSpPr>
          <a:xfrm>
            <a:off x="1391405" y="908332"/>
            <a:ext cx="6317527" cy="281967"/>
            <a:chOff x="3240039" y="1704149"/>
            <a:chExt cx="6317527" cy="2819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FFBE1E-D7B1-3AD7-4EF9-B5C625E2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3599"/>
            <a:stretch/>
          </p:blipFill>
          <p:spPr>
            <a:xfrm>
              <a:off x="3240039" y="1704149"/>
              <a:ext cx="6317527" cy="28196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479D654-25C8-699F-F061-35439FAAD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178" t="56615" r="47982" b="1610"/>
            <a:stretch/>
          </p:blipFill>
          <p:spPr>
            <a:xfrm>
              <a:off x="5668129" y="1747355"/>
              <a:ext cx="363101" cy="23876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C1194FB-C3ED-1EEA-09ED-E86122454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178" t="56615" r="47982" b="1610"/>
            <a:stretch/>
          </p:blipFill>
          <p:spPr>
            <a:xfrm>
              <a:off x="3610729" y="1747355"/>
              <a:ext cx="363101" cy="238761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8C003F5-A5BA-597C-59DF-CEDE93EF5C48}"/>
              </a:ext>
            </a:extLst>
          </p:cNvPr>
          <p:cNvGrpSpPr/>
          <p:nvPr/>
        </p:nvGrpSpPr>
        <p:grpSpPr>
          <a:xfrm>
            <a:off x="6409316" y="1367337"/>
            <a:ext cx="5636789" cy="510584"/>
            <a:chOff x="6409316" y="1367337"/>
            <a:chExt cx="5636789" cy="51058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3958837-E417-C847-E1A0-289403A4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316" y="1367337"/>
              <a:ext cx="5636789" cy="51058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1EC9CED-1584-0B47-A37B-D7FD80D4E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178" t="56615" r="47982" b="1610"/>
            <a:stretch/>
          </p:blipFill>
          <p:spPr>
            <a:xfrm>
              <a:off x="8057690" y="1429924"/>
              <a:ext cx="291925" cy="16008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0174A2F-9EDE-A0EA-B872-28E881C05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178" t="56615" r="47982" b="1610"/>
            <a:stretch/>
          </p:blipFill>
          <p:spPr>
            <a:xfrm>
              <a:off x="6775625" y="1429924"/>
              <a:ext cx="291925" cy="1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8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64B0F11-57DC-0683-669B-E53B8C07625E}"/>
              </a:ext>
            </a:extLst>
          </p:cNvPr>
          <p:cNvSpPr txBox="1"/>
          <p:nvPr/>
        </p:nvSpPr>
        <p:spPr>
          <a:xfrm>
            <a:off x="195065" y="260381"/>
            <a:ext cx="3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掌握梅森增益公式求解传递函数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3F83D0-AD21-A544-EAB7-24AAB9E012BD}"/>
              </a:ext>
            </a:extLst>
          </p:cNvPr>
          <p:cNvSpPr txBox="1"/>
          <p:nvPr/>
        </p:nvSpPr>
        <p:spPr>
          <a:xfrm>
            <a:off x="351653" y="806096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40C569-A567-52CA-1A5D-72D5B51B5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2"/>
          <a:stretch/>
        </p:blipFill>
        <p:spPr>
          <a:xfrm>
            <a:off x="2144772" y="1633777"/>
            <a:ext cx="6317527" cy="4122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1F117C-7322-B8D0-22B1-7CFE8BB014BE}"/>
              </a:ext>
            </a:extLst>
          </p:cNvPr>
          <p:cNvSpPr txBox="1"/>
          <p:nvPr/>
        </p:nvSpPr>
        <p:spPr>
          <a:xfrm>
            <a:off x="2431158" y="1729801"/>
            <a:ext cx="20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651A13-3427-42D7-BA1C-D3300412E7CD}"/>
              </a:ext>
            </a:extLst>
          </p:cNvPr>
          <p:cNvGrpSpPr/>
          <p:nvPr/>
        </p:nvGrpSpPr>
        <p:grpSpPr>
          <a:xfrm>
            <a:off x="1595648" y="861114"/>
            <a:ext cx="6317527" cy="281967"/>
            <a:chOff x="3240039" y="1704149"/>
            <a:chExt cx="6317527" cy="28196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2D229E9-14C7-E317-6233-8697BF28F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599"/>
            <a:stretch/>
          </p:blipFill>
          <p:spPr>
            <a:xfrm>
              <a:off x="3240039" y="1704149"/>
              <a:ext cx="6317527" cy="28196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CDC9FF3-0E27-7216-8E04-0FE51B8A7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78" t="56615" r="47982" b="1610"/>
            <a:stretch/>
          </p:blipFill>
          <p:spPr>
            <a:xfrm>
              <a:off x="5668129" y="1747355"/>
              <a:ext cx="363101" cy="23876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5485E32-36BF-F1EB-7388-22F5FBC69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78" t="56615" r="47982" b="1610"/>
            <a:stretch/>
          </p:blipFill>
          <p:spPr>
            <a:xfrm>
              <a:off x="3610729" y="1747355"/>
              <a:ext cx="363101" cy="238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61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15</cp:revision>
  <dcterms:created xsi:type="dcterms:W3CDTF">2024-03-27T01:09:20Z</dcterms:created>
  <dcterms:modified xsi:type="dcterms:W3CDTF">2024-03-28T08:42:16Z</dcterms:modified>
</cp:coreProperties>
</file>