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22" r:id="rId21"/>
    <p:sldId id="42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2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E4F66-F54E-4C4B-B6D3-D049AD81376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2687F-3F72-4110-8B0B-903021F28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7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2687F-3F72-4110-8B0B-903021F28D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8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3A74512-2ED2-E870-40B9-7E11685DD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BB50C-1DEA-461B-AC8E-82364C168140}" type="datetime1">
              <a:rPr lang="zh-CN" altLang="en-US"/>
              <a:pPr>
                <a:defRPr/>
              </a:pPr>
              <a:t>2023/4/10</a:t>
            </a:fld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C1E127B3-16E5-FF82-709A-A059C7221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时域分析法--稳态误差分析(Steady error analyse)</a:t>
            </a: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3D606B35-5CA3-39D5-B46D-150B422C0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1B82C-5743-4A2F-984A-E3F459AEF7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9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1434E733-8A58-3FB9-A3BD-1B865E0BB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1E168-115B-4AD7-BECC-3829CBF39CAB}" type="datetime1">
              <a:rPr lang="zh-CN" altLang="en-US"/>
              <a:pPr>
                <a:defRPr/>
              </a:pPr>
              <a:t>2023/4/10</a:t>
            </a:fld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744B620B-22DA-EA32-0D45-C80F1AEAB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时域分析法--稳态误差分析(Steady error analyse)</a:t>
            </a: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B4786608-69F5-F8F2-3F39-3DEA52F0F8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E3D65-6782-44D4-9C84-71CE641CB1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9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CD886B-B3D9-D3EE-5999-1CB011C0A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C2725-BFAF-46D1-ADD5-033745D20447}" type="datetime1">
              <a:rPr lang="zh-CN" altLang="en-US"/>
              <a:pPr>
                <a:defRPr/>
              </a:pPr>
              <a:t>2023/4/10</a:t>
            </a:fld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AA1FD5A8-1EF4-6A60-8DBF-9A0F5E4938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时域分析法--稳态误差分析(Steady error analyse)</a:t>
            </a: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26B6866F-D948-417D-B5C0-235261D47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BC277-0B8E-4829-A04A-056F4ED06F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25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D44363B2-BA00-B707-DAE2-19F43656FD47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4104" name="Freeform 3">
              <a:extLst>
                <a:ext uri="{FF2B5EF4-FFF2-40B4-BE49-F238E27FC236}">
                  <a16:creationId xmlns:a16="http://schemas.microsoft.com/office/drawing/2014/main" id="{4FE80A41-C048-CFDA-9220-8CD3CEC9B4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5" name="Group 4">
              <a:extLst>
                <a:ext uri="{FF2B5EF4-FFF2-40B4-BE49-F238E27FC236}">
                  <a16:creationId xmlns:a16="http://schemas.microsoft.com/office/drawing/2014/main" id="{9620BBF3-BFEF-6FCD-1FC0-91354541FEEC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4143" name="Freeform 5">
                <a:extLst>
                  <a:ext uri="{FF2B5EF4-FFF2-40B4-BE49-F238E27FC236}">
                    <a16:creationId xmlns:a16="http://schemas.microsoft.com/office/drawing/2014/main" id="{B28A53B2-89B9-AA85-74C6-39DE20D3262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4" name="Freeform 6">
                <a:extLst>
                  <a:ext uri="{FF2B5EF4-FFF2-40B4-BE49-F238E27FC236}">
                    <a16:creationId xmlns:a16="http://schemas.microsoft.com/office/drawing/2014/main" id="{CDCBD23B-5773-AB6E-923B-C32F4D2FA79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" name="Freeform 7">
                <a:extLst>
                  <a:ext uri="{FF2B5EF4-FFF2-40B4-BE49-F238E27FC236}">
                    <a16:creationId xmlns:a16="http://schemas.microsoft.com/office/drawing/2014/main" id="{0972E395-FD61-8941-FE03-EDE3B27B190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6" name="Freeform 8">
              <a:extLst>
                <a:ext uri="{FF2B5EF4-FFF2-40B4-BE49-F238E27FC236}">
                  <a16:creationId xmlns:a16="http://schemas.microsoft.com/office/drawing/2014/main" id="{97B16B30-555E-0B2A-A5A2-2EF12C194E1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7" name="Group 9">
              <a:extLst>
                <a:ext uri="{FF2B5EF4-FFF2-40B4-BE49-F238E27FC236}">
                  <a16:creationId xmlns:a16="http://schemas.microsoft.com/office/drawing/2014/main" id="{999CFE6B-23B8-FCCC-21EE-C4AE5244B586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4134" name="Freeform 10">
                <a:extLst>
                  <a:ext uri="{FF2B5EF4-FFF2-40B4-BE49-F238E27FC236}">
                    <a16:creationId xmlns:a16="http://schemas.microsoft.com/office/drawing/2014/main" id="{BFF3CB4B-811E-59C0-EAE2-34E2381D005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95 w 217"/>
                  <a:gd name="T1" fmla="*/ 437 h 210"/>
                  <a:gd name="T2" fmla="*/ 76 w 217"/>
                  <a:gd name="T3" fmla="*/ 413 h 210"/>
                  <a:gd name="T4" fmla="*/ 55 w 217"/>
                  <a:gd name="T5" fmla="*/ 377 h 210"/>
                  <a:gd name="T6" fmla="*/ 32 w 217"/>
                  <a:gd name="T7" fmla="*/ 330 h 210"/>
                  <a:gd name="T8" fmla="*/ 10 w 217"/>
                  <a:gd name="T9" fmla="*/ 281 h 210"/>
                  <a:gd name="T10" fmla="*/ 0 w 217"/>
                  <a:gd name="T11" fmla="*/ 227 h 210"/>
                  <a:gd name="T12" fmla="*/ 1 w 217"/>
                  <a:gd name="T13" fmla="*/ 170 h 210"/>
                  <a:gd name="T14" fmla="*/ 19 w 217"/>
                  <a:gd name="T15" fmla="*/ 118 h 210"/>
                  <a:gd name="T16" fmla="*/ 56 w 217"/>
                  <a:gd name="T17" fmla="*/ 74 h 210"/>
                  <a:gd name="T18" fmla="*/ 94 w 217"/>
                  <a:gd name="T19" fmla="*/ 46 h 210"/>
                  <a:gd name="T20" fmla="*/ 125 w 217"/>
                  <a:gd name="T21" fmla="*/ 25 h 210"/>
                  <a:gd name="T22" fmla="*/ 150 w 217"/>
                  <a:gd name="T23" fmla="*/ 14 h 210"/>
                  <a:gd name="T24" fmla="*/ 169 w 217"/>
                  <a:gd name="T25" fmla="*/ 10 h 210"/>
                  <a:gd name="T26" fmla="*/ 183 w 217"/>
                  <a:gd name="T27" fmla="*/ 10 h 210"/>
                  <a:gd name="T28" fmla="*/ 216 w 217"/>
                  <a:gd name="T29" fmla="*/ 0 h 210"/>
                  <a:gd name="T30" fmla="*/ 307 w 217"/>
                  <a:gd name="T31" fmla="*/ 17 h 210"/>
                  <a:gd name="T32" fmla="*/ 333 w 217"/>
                  <a:gd name="T33" fmla="*/ 25 h 210"/>
                  <a:gd name="T34" fmla="*/ 358 w 217"/>
                  <a:gd name="T35" fmla="*/ 32 h 210"/>
                  <a:gd name="T36" fmla="*/ 379 w 217"/>
                  <a:gd name="T37" fmla="*/ 39 h 210"/>
                  <a:gd name="T38" fmla="*/ 395 w 217"/>
                  <a:gd name="T39" fmla="*/ 48 h 210"/>
                  <a:gd name="T40" fmla="*/ 413 w 217"/>
                  <a:gd name="T41" fmla="*/ 56 h 210"/>
                  <a:gd name="T42" fmla="*/ 427 w 217"/>
                  <a:gd name="T43" fmla="*/ 66 h 210"/>
                  <a:gd name="T44" fmla="*/ 438 w 217"/>
                  <a:gd name="T45" fmla="*/ 79 h 210"/>
                  <a:gd name="T46" fmla="*/ 451 w 217"/>
                  <a:gd name="T47" fmla="*/ 94 h 210"/>
                  <a:gd name="T48" fmla="*/ 427 w 217"/>
                  <a:gd name="T49" fmla="*/ 84 h 210"/>
                  <a:gd name="T50" fmla="*/ 404 w 217"/>
                  <a:gd name="T51" fmla="*/ 75 h 210"/>
                  <a:gd name="T52" fmla="*/ 381 w 217"/>
                  <a:gd name="T53" fmla="*/ 69 h 210"/>
                  <a:gd name="T54" fmla="*/ 358 w 217"/>
                  <a:gd name="T55" fmla="*/ 62 h 210"/>
                  <a:gd name="T56" fmla="*/ 339 w 217"/>
                  <a:gd name="T57" fmla="*/ 56 h 210"/>
                  <a:gd name="T58" fmla="*/ 319 w 217"/>
                  <a:gd name="T59" fmla="*/ 55 h 210"/>
                  <a:gd name="T60" fmla="*/ 297 w 217"/>
                  <a:gd name="T61" fmla="*/ 51 h 210"/>
                  <a:gd name="T62" fmla="*/ 278 w 217"/>
                  <a:gd name="T63" fmla="*/ 51 h 210"/>
                  <a:gd name="T64" fmla="*/ 260 w 217"/>
                  <a:gd name="T65" fmla="*/ 51 h 210"/>
                  <a:gd name="T66" fmla="*/ 241 w 217"/>
                  <a:gd name="T67" fmla="*/ 52 h 210"/>
                  <a:gd name="T68" fmla="*/ 222 w 217"/>
                  <a:gd name="T69" fmla="*/ 56 h 210"/>
                  <a:gd name="T70" fmla="*/ 206 w 217"/>
                  <a:gd name="T71" fmla="*/ 61 h 210"/>
                  <a:gd name="T72" fmla="*/ 189 w 217"/>
                  <a:gd name="T73" fmla="*/ 69 h 210"/>
                  <a:gd name="T74" fmla="*/ 170 w 217"/>
                  <a:gd name="T75" fmla="*/ 75 h 210"/>
                  <a:gd name="T76" fmla="*/ 154 w 217"/>
                  <a:gd name="T77" fmla="*/ 85 h 210"/>
                  <a:gd name="T78" fmla="*/ 137 w 217"/>
                  <a:gd name="T79" fmla="*/ 95 h 210"/>
                  <a:gd name="T80" fmla="*/ 108 w 217"/>
                  <a:gd name="T81" fmla="*/ 127 h 210"/>
                  <a:gd name="T82" fmla="*/ 88 w 217"/>
                  <a:gd name="T83" fmla="*/ 166 h 210"/>
                  <a:gd name="T84" fmla="*/ 76 w 217"/>
                  <a:gd name="T85" fmla="*/ 215 h 210"/>
                  <a:gd name="T86" fmla="*/ 72 w 217"/>
                  <a:gd name="T87" fmla="*/ 263 h 210"/>
                  <a:gd name="T88" fmla="*/ 72 w 217"/>
                  <a:gd name="T89" fmla="*/ 315 h 210"/>
                  <a:gd name="T90" fmla="*/ 79 w 217"/>
                  <a:gd name="T91" fmla="*/ 362 h 210"/>
                  <a:gd name="T92" fmla="*/ 85 w 217"/>
                  <a:gd name="T93" fmla="*/ 404 h 210"/>
                  <a:gd name="T94" fmla="*/ 95 w 217"/>
                  <a:gd name="T95" fmla="*/ 437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5" name="Freeform 11">
                <a:extLst>
                  <a:ext uri="{FF2B5EF4-FFF2-40B4-BE49-F238E27FC236}">
                    <a16:creationId xmlns:a16="http://schemas.microsoft.com/office/drawing/2014/main" id="{B2E36B13-3F1F-547D-9057-4EA8DA9E794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226 w 182"/>
                  <a:gd name="T1" fmla="*/ 0 h 213"/>
                  <a:gd name="T2" fmla="*/ 232 w 182"/>
                  <a:gd name="T3" fmla="*/ 4 h 213"/>
                  <a:gd name="T4" fmla="*/ 245 w 182"/>
                  <a:gd name="T5" fmla="*/ 17 h 213"/>
                  <a:gd name="T6" fmla="*/ 263 w 182"/>
                  <a:gd name="T7" fmla="*/ 38 h 213"/>
                  <a:gd name="T8" fmla="*/ 284 w 182"/>
                  <a:gd name="T9" fmla="*/ 69 h 213"/>
                  <a:gd name="T10" fmla="*/ 301 w 182"/>
                  <a:gd name="T11" fmla="*/ 108 h 213"/>
                  <a:gd name="T12" fmla="*/ 311 w 182"/>
                  <a:gd name="T13" fmla="*/ 159 h 213"/>
                  <a:gd name="T14" fmla="*/ 311 w 182"/>
                  <a:gd name="T15" fmla="*/ 220 h 213"/>
                  <a:gd name="T16" fmla="*/ 298 w 182"/>
                  <a:gd name="T17" fmla="*/ 291 h 213"/>
                  <a:gd name="T18" fmla="*/ 291 w 182"/>
                  <a:gd name="T19" fmla="*/ 311 h 213"/>
                  <a:gd name="T20" fmla="*/ 282 w 182"/>
                  <a:gd name="T21" fmla="*/ 328 h 213"/>
                  <a:gd name="T22" fmla="*/ 272 w 182"/>
                  <a:gd name="T23" fmla="*/ 346 h 213"/>
                  <a:gd name="T24" fmla="*/ 259 w 182"/>
                  <a:gd name="T25" fmla="*/ 362 h 213"/>
                  <a:gd name="T26" fmla="*/ 242 w 182"/>
                  <a:gd name="T27" fmla="*/ 376 h 213"/>
                  <a:gd name="T28" fmla="*/ 227 w 182"/>
                  <a:gd name="T29" fmla="*/ 388 h 213"/>
                  <a:gd name="T30" fmla="*/ 212 w 182"/>
                  <a:gd name="T31" fmla="*/ 399 h 213"/>
                  <a:gd name="T32" fmla="*/ 190 w 182"/>
                  <a:gd name="T33" fmla="*/ 408 h 213"/>
                  <a:gd name="T34" fmla="*/ 170 w 182"/>
                  <a:gd name="T35" fmla="*/ 412 h 213"/>
                  <a:gd name="T36" fmla="*/ 150 w 182"/>
                  <a:gd name="T37" fmla="*/ 418 h 213"/>
                  <a:gd name="T38" fmla="*/ 127 w 182"/>
                  <a:gd name="T39" fmla="*/ 421 h 213"/>
                  <a:gd name="T40" fmla="*/ 102 w 182"/>
                  <a:gd name="T41" fmla="*/ 421 h 213"/>
                  <a:gd name="T42" fmla="*/ 76 w 182"/>
                  <a:gd name="T43" fmla="*/ 418 h 213"/>
                  <a:gd name="T44" fmla="*/ 52 w 182"/>
                  <a:gd name="T45" fmla="*/ 412 h 213"/>
                  <a:gd name="T46" fmla="*/ 24 w 182"/>
                  <a:gd name="T47" fmla="*/ 403 h 213"/>
                  <a:gd name="T48" fmla="*/ 0 w 182"/>
                  <a:gd name="T49" fmla="*/ 393 h 213"/>
                  <a:gd name="T50" fmla="*/ 23 w 182"/>
                  <a:gd name="T51" fmla="*/ 408 h 213"/>
                  <a:gd name="T52" fmla="*/ 46 w 182"/>
                  <a:gd name="T53" fmla="*/ 418 h 213"/>
                  <a:gd name="T54" fmla="*/ 69 w 182"/>
                  <a:gd name="T55" fmla="*/ 428 h 213"/>
                  <a:gd name="T56" fmla="*/ 89 w 182"/>
                  <a:gd name="T57" fmla="*/ 435 h 213"/>
                  <a:gd name="T58" fmla="*/ 109 w 182"/>
                  <a:gd name="T59" fmla="*/ 441 h 213"/>
                  <a:gd name="T60" fmla="*/ 131 w 182"/>
                  <a:gd name="T61" fmla="*/ 444 h 213"/>
                  <a:gd name="T62" fmla="*/ 151 w 182"/>
                  <a:gd name="T63" fmla="*/ 445 h 213"/>
                  <a:gd name="T64" fmla="*/ 171 w 182"/>
                  <a:gd name="T65" fmla="*/ 445 h 213"/>
                  <a:gd name="T66" fmla="*/ 189 w 182"/>
                  <a:gd name="T67" fmla="*/ 444 h 213"/>
                  <a:gd name="T68" fmla="*/ 207 w 182"/>
                  <a:gd name="T69" fmla="*/ 440 h 213"/>
                  <a:gd name="T70" fmla="*/ 223 w 182"/>
                  <a:gd name="T71" fmla="*/ 435 h 213"/>
                  <a:gd name="T72" fmla="*/ 240 w 182"/>
                  <a:gd name="T73" fmla="*/ 431 h 213"/>
                  <a:gd name="T74" fmla="*/ 255 w 182"/>
                  <a:gd name="T75" fmla="*/ 425 h 213"/>
                  <a:gd name="T76" fmla="*/ 269 w 182"/>
                  <a:gd name="T77" fmla="*/ 416 h 213"/>
                  <a:gd name="T78" fmla="*/ 282 w 182"/>
                  <a:gd name="T79" fmla="*/ 408 h 213"/>
                  <a:gd name="T80" fmla="*/ 294 w 182"/>
                  <a:gd name="T81" fmla="*/ 399 h 213"/>
                  <a:gd name="T82" fmla="*/ 327 w 182"/>
                  <a:gd name="T83" fmla="*/ 367 h 213"/>
                  <a:gd name="T84" fmla="*/ 350 w 182"/>
                  <a:gd name="T85" fmla="*/ 337 h 213"/>
                  <a:gd name="T86" fmla="*/ 364 w 182"/>
                  <a:gd name="T87" fmla="*/ 301 h 213"/>
                  <a:gd name="T88" fmla="*/ 371 w 182"/>
                  <a:gd name="T89" fmla="*/ 268 h 213"/>
                  <a:gd name="T90" fmla="*/ 376 w 182"/>
                  <a:gd name="T91" fmla="*/ 233 h 213"/>
                  <a:gd name="T92" fmla="*/ 376 w 182"/>
                  <a:gd name="T93" fmla="*/ 198 h 213"/>
                  <a:gd name="T94" fmla="*/ 377 w 182"/>
                  <a:gd name="T95" fmla="*/ 165 h 213"/>
                  <a:gd name="T96" fmla="*/ 358 w 182"/>
                  <a:gd name="T97" fmla="*/ 97 h 213"/>
                  <a:gd name="T98" fmla="*/ 324 w 182"/>
                  <a:gd name="T99" fmla="*/ 43 h 213"/>
                  <a:gd name="T100" fmla="*/ 312 w 182"/>
                  <a:gd name="T101" fmla="*/ 38 h 213"/>
                  <a:gd name="T102" fmla="*/ 305 w 182"/>
                  <a:gd name="T103" fmla="*/ 32 h 213"/>
                  <a:gd name="T104" fmla="*/ 294 w 182"/>
                  <a:gd name="T105" fmla="*/ 27 h 213"/>
                  <a:gd name="T106" fmla="*/ 286 w 182"/>
                  <a:gd name="T107" fmla="*/ 23 h 213"/>
                  <a:gd name="T108" fmla="*/ 274 w 182"/>
                  <a:gd name="T109" fmla="*/ 19 h 213"/>
                  <a:gd name="T110" fmla="*/ 261 w 182"/>
                  <a:gd name="T111" fmla="*/ 13 h 213"/>
                  <a:gd name="T112" fmla="*/ 246 w 182"/>
                  <a:gd name="T113" fmla="*/ 6 h 213"/>
                  <a:gd name="T114" fmla="*/ 226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6" name="Freeform 12">
                <a:extLst>
                  <a:ext uri="{FF2B5EF4-FFF2-40B4-BE49-F238E27FC236}">
                    <a16:creationId xmlns:a16="http://schemas.microsoft.com/office/drawing/2014/main" id="{A0C9C6AA-6424-F509-C10E-1B4094706A5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49 w 128"/>
                  <a:gd name="T1" fmla="*/ 0 h 217"/>
                  <a:gd name="T2" fmla="*/ 55 w 128"/>
                  <a:gd name="T3" fmla="*/ 4 h 217"/>
                  <a:gd name="T4" fmla="*/ 61 w 128"/>
                  <a:gd name="T5" fmla="*/ 14 h 217"/>
                  <a:gd name="T6" fmla="*/ 65 w 128"/>
                  <a:gd name="T7" fmla="*/ 26 h 217"/>
                  <a:gd name="T8" fmla="*/ 68 w 128"/>
                  <a:gd name="T9" fmla="*/ 40 h 217"/>
                  <a:gd name="T10" fmla="*/ 67 w 128"/>
                  <a:gd name="T11" fmla="*/ 58 h 217"/>
                  <a:gd name="T12" fmla="*/ 61 w 128"/>
                  <a:gd name="T13" fmla="*/ 75 h 217"/>
                  <a:gd name="T14" fmla="*/ 49 w 128"/>
                  <a:gd name="T15" fmla="*/ 93 h 217"/>
                  <a:gd name="T16" fmla="*/ 32 w 128"/>
                  <a:gd name="T17" fmla="*/ 112 h 217"/>
                  <a:gd name="T18" fmla="*/ 26 w 128"/>
                  <a:gd name="T19" fmla="*/ 110 h 217"/>
                  <a:gd name="T20" fmla="*/ 20 w 128"/>
                  <a:gd name="T21" fmla="*/ 109 h 217"/>
                  <a:gd name="T22" fmla="*/ 14 w 128"/>
                  <a:gd name="T23" fmla="*/ 106 h 217"/>
                  <a:gd name="T24" fmla="*/ 9 w 128"/>
                  <a:gd name="T25" fmla="*/ 104 h 217"/>
                  <a:gd name="T26" fmla="*/ 4 w 128"/>
                  <a:gd name="T27" fmla="*/ 101 h 217"/>
                  <a:gd name="T28" fmla="*/ 1 w 128"/>
                  <a:gd name="T29" fmla="*/ 98 h 217"/>
                  <a:gd name="T30" fmla="*/ 0 w 128"/>
                  <a:gd name="T31" fmla="*/ 95 h 217"/>
                  <a:gd name="T32" fmla="*/ 1 w 128"/>
                  <a:gd name="T33" fmla="*/ 92 h 217"/>
                  <a:gd name="T34" fmla="*/ 7 w 128"/>
                  <a:gd name="T35" fmla="*/ 88 h 217"/>
                  <a:gd name="T36" fmla="*/ 15 w 128"/>
                  <a:gd name="T37" fmla="*/ 83 h 217"/>
                  <a:gd name="T38" fmla="*/ 24 w 128"/>
                  <a:gd name="T39" fmla="*/ 78 h 217"/>
                  <a:gd name="T40" fmla="*/ 33 w 128"/>
                  <a:gd name="T41" fmla="*/ 69 h 217"/>
                  <a:gd name="T42" fmla="*/ 41 w 128"/>
                  <a:gd name="T43" fmla="*/ 58 h 217"/>
                  <a:gd name="T44" fmla="*/ 48 w 128"/>
                  <a:gd name="T45" fmla="*/ 43 h 217"/>
                  <a:gd name="T46" fmla="*/ 51 w 128"/>
                  <a:gd name="T47" fmla="*/ 24 h 217"/>
                  <a:gd name="T48" fmla="*/ 49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13">
                <a:extLst>
                  <a:ext uri="{FF2B5EF4-FFF2-40B4-BE49-F238E27FC236}">
                    <a16:creationId xmlns:a16="http://schemas.microsoft.com/office/drawing/2014/main" id="{73E15882-E353-7EA1-729E-686A33B11ED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39 w 117"/>
                  <a:gd name="T1" fmla="*/ 0 h 132"/>
                  <a:gd name="T2" fmla="*/ 0 w 117"/>
                  <a:gd name="T3" fmla="*/ 13 h 132"/>
                  <a:gd name="T4" fmla="*/ 1 w 117"/>
                  <a:gd name="T5" fmla="*/ 13 h 132"/>
                  <a:gd name="T6" fmla="*/ 7 w 117"/>
                  <a:gd name="T7" fmla="*/ 14 h 132"/>
                  <a:gd name="T8" fmla="*/ 15 w 117"/>
                  <a:gd name="T9" fmla="*/ 18 h 132"/>
                  <a:gd name="T10" fmla="*/ 24 w 117"/>
                  <a:gd name="T11" fmla="*/ 23 h 132"/>
                  <a:gd name="T12" fmla="*/ 35 w 117"/>
                  <a:gd name="T13" fmla="*/ 31 h 132"/>
                  <a:gd name="T14" fmla="*/ 44 w 117"/>
                  <a:gd name="T15" fmla="*/ 39 h 132"/>
                  <a:gd name="T16" fmla="*/ 54 w 117"/>
                  <a:gd name="T17" fmla="*/ 51 h 132"/>
                  <a:gd name="T18" fmla="*/ 61 w 117"/>
                  <a:gd name="T19" fmla="*/ 66 h 132"/>
                  <a:gd name="T20" fmla="*/ 62 w 117"/>
                  <a:gd name="T21" fmla="*/ 60 h 132"/>
                  <a:gd name="T22" fmla="*/ 61 w 117"/>
                  <a:gd name="T23" fmla="*/ 53 h 132"/>
                  <a:gd name="T24" fmla="*/ 57 w 117"/>
                  <a:gd name="T25" fmla="*/ 44 h 132"/>
                  <a:gd name="T26" fmla="*/ 52 w 117"/>
                  <a:gd name="T27" fmla="*/ 37 h 132"/>
                  <a:gd name="T28" fmla="*/ 47 w 117"/>
                  <a:gd name="T29" fmla="*/ 29 h 132"/>
                  <a:gd name="T30" fmla="*/ 41 w 117"/>
                  <a:gd name="T31" fmla="*/ 23 h 132"/>
                  <a:gd name="T32" fmla="*/ 36 w 117"/>
                  <a:gd name="T33" fmla="*/ 18 h 132"/>
                  <a:gd name="T34" fmla="*/ 31 w 117"/>
                  <a:gd name="T35" fmla="*/ 16 h 132"/>
                  <a:gd name="T36" fmla="*/ 36 w 117"/>
                  <a:gd name="T37" fmla="*/ 14 h 132"/>
                  <a:gd name="T38" fmla="*/ 41 w 117"/>
                  <a:gd name="T39" fmla="*/ 14 h 132"/>
                  <a:gd name="T40" fmla="*/ 47 w 117"/>
                  <a:gd name="T41" fmla="*/ 13 h 132"/>
                  <a:gd name="T42" fmla="*/ 52 w 117"/>
                  <a:gd name="T43" fmla="*/ 13 h 132"/>
                  <a:gd name="T44" fmla="*/ 55 w 117"/>
                  <a:gd name="T45" fmla="*/ 12 h 132"/>
                  <a:gd name="T46" fmla="*/ 57 w 117"/>
                  <a:gd name="T47" fmla="*/ 11 h 132"/>
                  <a:gd name="T48" fmla="*/ 60 w 117"/>
                  <a:gd name="T49" fmla="*/ 11 h 132"/>
                  <a:gd name="T50" fmla="*/ 60 w 117"/>
                  <a:gd name="T51" fmla="*/ 11 h 132"/>
                  <a:gd name="T52" fmla="*/ 39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Freeform 14">
                <a:extLst>
                  <a:ext uri="{FF2B5EF4-FFF2-40B4-BE49-F238E27FC236}">
                    <a16:creationId xmlns:a16="http://schemas.microsoft.com/office/drawing/2014/main" id="{843C0C4F-3194-6E40-1629-FCABB3BC84A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15 w 29"/>
                  <a:gd name="T1" fmla="*/ 0 h 77"/>
                  <a:gd name="T2" fmla="*/ 12 w 29"/>
                  <a:gd name="T3" fmla="*/ 0 h 77"/>
                  <a:gd name="T4" fmla="*/ 9 w 29"/>
                  <a:gd name="T5" fmla="*/ 2 h 77"/>
                  <a:gd name="T6" fmla="*/ 5 w 29"/>
                  <a:gd name="T7" fmla="*/ 4 h 77"/>
                  <a:gd name="T8" fmla="*/ 2 w 29"/>
                  <a:gd name="T9" fmla="*/ 10 h 77"/>
                  <a:gd name="T10" fmla="*/ 1 w 29"/>
                  <a:gd name="T11" fmla="*/ 15 h 77"/>
                  <a:gd name="T12" fmla="*/ 0 w 29"/>
                  <a:gd name="T13" fmla="*/ 22 h 77"/>
                  <a:gd name="T14" fmla="*/ 1 w 29"/>
                  <a:gd name="T15" fmla="*/ 31 h 77"/>
                  <a:gd name="T16" fmla="*/ 6 w 29"/>
                  <a:gd name="T17" fmla="*/ 39 h 77"/>
                  <a:gd name="T18" fmla="*/ 8 w 29"/>
                  <a:gd name="T19" fmla="*/ 27 h 77"/>
                  <a:gd name="T20" fmla="*/ 10 w 29"/>
                  <a:gd name="T21" fmla="*/ 19 h 77"/>
                  <a:gd name="T22" fmla="*/ 12 w 29"/>
                  <a:gd name="T23" fmla="*/ 11 h 77"/>
                  <a:gd name="T24" fmla="*/ 15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39" name="Group 15">
                <a:extLst>
                  <a:ext uri="{FF2B5EF4-FFF2-40B4-BE49-F238E27FC236}">
                    <a16:creationId xmlns:a16="http://schemas.microsoft.com/office/drawing/2014/main" id="{16B3D1F0-4C3C-7D9C-EE5E-40399B6DB96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4140" name="Freeform 16">
                  <a:extLst>
                    <a:ext uri="{FF2B5EF4-FFF2-40B4-BE49-F238E27FC236}">
                      <a16:creationId xmlns:a16="http://schemas.microsoft.com/office/drawing/2014/main" id="{92E6272C-F14F-A364-EA2C-D653C2F3C764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6 w 207"/>
                    <a:gd name="T1" fmla="*/ 21 h 564"/>
                    <a:gd name="T2" fmla="*/ 3 w 207"/>
                    <a:gd name="T3" fmla="*/ 35 h 564"/>
                    <a:gd name="T4" fmla="*/ 1 w 207"/>
                    <a:gd name="T5" fmla="*/ 47 h 564"/>
                    <a:gd name="T6" fmla="*/ 0 w 207"/>
                    <a:gd name="T7" fmla="*/ 59 h 564"/>
                    <a:gd name="T8" fmla="*/ 0 w 207"/>
                    <a:gd name="T9" fmla="*/ 72 h 564"/>
                    <a:gd name="T10" fmla="*/ 1 w 207"/>
                    <a:gd name="T11" fmla="*/ 86 h 564"/>
                    <a:gd name="T12" fmla="*/ 3 w 207"/>
                    <a:gd name="T13" fmla="*/ 101 h 564"/>
                    <a:gd name="T14" fmla="*/ 8 w 207"/>
                    <a:gd name="T15" fmla="*/ 118 h 564"/>
                    <a:gd name="T16" fmla="*/ 14 w 207"/>
                    <a:gd name="T17" fmla="*/ 137 h 564"/>
                    <a:gd name="T18" fmla="*/ 21 w 207"/>
                    <a:gd name="T19" fmla="*/ 156 h 564"/>
                    <a:gd name="T20" fmla="*/ 29 w 207"/>
                    <a:gd name="T21" fmla="*/ 174 h 564"/>
                    <a:gd name="T22" fmla="*/ 39 w 207"/>
                    <a:gd name="T23" fmla="*/ 194 h 564"/>
                    <a:gd name="T24" fmla="*/ 50 w 207"/>
                    <a:gd name="T25" fmla="*/ 213 h 564"/>
                    <a:gd name="T26" fmla="*/ 63 w 207"/>
                    <a:gd name="T27" fmla="*/ 231 h 564"/>
                    <a:gd name="T28" fmla="*/ 75 w 207"/>
                    <a:gd name="T29" fmla="*/ 247 h 564"/>
                    <a:gd name="T30" fmla="*/ 87 w 207"/>
                    <a:gd name="T31" fmla="*/ 260 h 564"/>
                    <a:gd name="T32" fmla="*/ 99 w 207"/>
                    <a:gd name="T33" fmla="*/ 270 h 564"/>
                    <a:gd name="T34" fmla="*/ 77 w 207"/>
                    <a:gd name="T35" fmla="*/ 239 h 564"/>
                    <a:gd name="T36" fmla="*/ 61 w 207"/>
                    <a:gd name="T37" fmla="*/ 214 h 564"/>
                    <a:gd name="T38" fmla="*/ 49 w 207"/>
                    <a:gd name="T39" fmla="*/ 194 h 564"/>
                    <a:gd name="T40" fmla="*/ 41 w 207"/>
                    <a:gd name="T41" fmla="*/ 176 h 564"/>
                    <a:gd name="T42" fmla="*/ 36 w 207"/>
                    <a:gd name="T43" fmla="*/ 161 h 564"/>
                    <a:gd name="T44" fmla="*/ 32 w 207"/>
                    <a:gd name="T45" fmla="*/ 148 h 564"/>
                    <a:gd name="T46" fmla="*/ 30 w 207"/>
                    <a:gd name="T47" fmla="*/ 136 h 564"/>
                    <a:gd name="T48" fmla="*/ 27 w 207"/>
                    <a:gd name="T49" fmla="*/ 124 h 564"/>
                    <a:gd name="T50" fmla="*/ 21 w 207"/>
                    <a:gd name="T51" fmla="*/ 98 h 564"/>
                    <a:gd name="T52" fmla="*/ 19 w 207"/>
                    <a:gd name="T53" fmla="*/ 67 h 564"/>
                    <a:gd name="T54" fmla="*/ 21 w 207"/>
                    <a:gd name="T55" fmla="*/ 33 h 564"/>
                    <a:gd name="T56" fmla="*/ 24 w 207"/>
                    <a:gd name="T57" fmla="*/ 0 h 564"/>
                    <a:gd name="T58" fmla="*/ 6 w 207"/>
                    <a:gd name="T59" fmla="*/ 2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1" name="Freeform 17">
                  <a:extLst>
                    <a:ext uri="{FF2B5EF4-FFF2-40B4-BE49-F238E27FC236}">
                      <a16:creationId xmlns:a16="http://schemas.microsoft.com/office/drawing/2014/main" id="{1E2D095D-7E72-EECE-5ADC-1CF75F541AF7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9 h 232"/>
                    <a:gd name="T2" fmla="*/ 7 w 47"/>
                    <a:gd name="T3" fmla="*/ 26 h 232"/>
                    <a:gd name="T4" fmla="*/ 11 w 47"/>
                    <a:gd name="T5" fmla="*/ 48 h 232"/>
                    <a:gd name="T6" fmla="*/ 12 w 47"/>
                    <a:gd name="T7" fmla="*/ 76 h 232"/>
                    <a:gd name="T8" fmla="*/ 9 w 47"/>
                    <a:gd name="T9" fmla="*/ 110 h 232"/>
                    <a:gd name="T10" fmla="*/ 22 w 47"/>
                    <a:gd name="T11" fmla="*/ 103 h 232"/>
                    <a:gd name="T12" fmla="*/ 23 w 47"/>
                    <a:gd name="T13" fmla="*/ 85 h 232"/>
                    <a:gd name="T14" fmla="*/ 23 w 47"/>
                    <a:gd name="T15" fmla="*/ 67 h 232"/>
                    <a:gd name="T16" fmla="*/ 22 w 47"/>
                    <a:gd name="T17" fmla="*/ 49 h 232"/>
                    <a:gd name="T18" fmla="*/ 20 w 47"/>
                    <a:gd name="T19" fmla="*/ 34 h 232"/>
                    <a:gd name="T20" fmla="*/ 18 w 47"/>
                    <a:gd name="T21" fmla="*/ 25 h 232"/>
                    <a:gd name="T22" fmla="*/ 14 w 47"/>
                    <a:gd name="T23" fmla="*/ 16 h 232"/>
                    <a:gd name="T24" fmla="*/ 11 w 47"/>
                    <a:gd name="T25" fmla="*/ 8 h 232"/>
                    <a:gd name="T26" fmla="*/ 6 w 47"/>
                    <a:gd name="T27" fmla="*/ 0 h 232"/>
                    <a:gd name="T28" fmla="*/ 0 w 47"/>
                    <a:gd name="T29" fmla="*/ 9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2" name="Freeform 18">
                  <a:extLst>
                    <a:ext uri="{FF2B5EF4-FFF2-40B4-BE49-F238E27FC236}">
                      <a16:creationId xmlns:a16="http://schemas.microsoft.com/office/drawing/2014/main" id="{11594930-861E-D564-D59C-672B22B8969B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89" y="1723"/>
                  <a:ext cx="60" cy="27"/>
                </a:xfrm>
                <a:custGeom>
                  <a:avLst/>
                  <a:gdLst>
                    <a:gd name="T0" fmla="*/ 41 w 87"/>
                    <a:gd name="T1" fmla="*/ 10 h 40"/>
                    <a:gd name="T2" fmla="*/ 37 w 87"/>
                    <a:gd name="T3" fmla="*/ 7 h 40"/>
                    <a:gd name="T4" fmla="*/ 32 w 87"/>
                    <a:gd name="T5" fmla="*/ 5 h 40"/>
                    <a:gd name="T6" fmla="*/ 28 w 87"/>
                    <a:gd name="T7" fmla="*/ 3 h 40"/>
                    <a:gd name="T8" fmla="*/ 22 w 87"/>
                    <a:gd name="T9" fmla="*/ 2 h 40"/>
                    <a:gd name="T10" fmla="*/ 18 w 87"/>
                    <a:gd name="T11" fmla="*/ 1 h 40"/>
                    <a:gd name="T12" fmla="*/ 12 w 87"/>
                    <a:gd name="T13" fmla="*/ 1 h 40"/>
                    <a:gd name="T14" fmla="*/ 6 w 87"/>
                    <a:gd name="T15" fmla="*/ 0 h 40"/>
                    <a:gd name="T16" fmla="*/ 0 w 87"/>
                    <a:gd name="T17" fmla="*/ 1 h 40"/>
                    <a:gd name="T18" fmla="*/ 3 w 87"/>
                    <a:gd name="T19" fmla="*/ 3 h 40"/>
                    <a:gd name="T20" fmla="*/ 7 w 87"/>
                    <a:gd name="T21" fmla="*/ 5 h 40"/>
                    <a:gd name="T22" fmla="*/ 10 w 87"/>
                    <a:gd name="T23" fmla="*/ 6 h 40"/>
                    <a:gd name="T24" fmla="*/ 16 w 87"/>
                    <a:gd name="T25" fmla="*/ 8 h 40"/>
                    <a:gd name="T26" fmla="*/ 20 w 87"/>
                    <a:gd name="T27" fmla="*/ 10 h 40"/>
                    <a:gd name="T28" fmla="*/ 25 w 87"/>
                    <a:gd name="T29" fmla="*/ 12 h 40"/>
                    <a:gd name="T30" fmla="*/ 30 w 87"/>
                    <a:gd name="T31" fmla="*/ 15 h 40"/>
                    <a:gd name="T32" fmla="*/ 35 w 87"/>
                    <a:gd name="T33" fmla="*/ 18 h 40"/>
                    <a:gd name="T34" fmla="*/ 41 w 87"/>
                    <a:gd name="T35" fmla="*/ 10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08" name="Group 19">
              <a:extLst>
                <a:ext uri="{FF2B5EF4-FFF2-40B4-BE49-F238E27FC236}">
                  <a16:creationId xmlns:a16="http://schemas.microsoft.com/office/drawing/2014/main" id="{2E497CE2-B0B8-7FA5-D2CF-8286828A2840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4131" name="Freeform 20">
                <a:extLst>
                  <a:ext uri="{FF2B5EF4-FFF2-40B4-BE49-F238E27FC236}">
                    <a16:creationId xmlns:a16="http://schemas.microsoft.com/office/drawing/2014/main" id="{41B86DB0-F657-E420-13ED-DF9E4897C92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Freeform 21">
                <a:extLst>
                  <a:ext uri="{FF2B5EF4-FFF2-40B4-BE49-F238E27FC236}">
                    <a16:creationId xmlns:a16="http://schemas.microsoft.com/office/drawing/2014/main" id="{6D8C095A-E89E-413D-E745-4D1F101024B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Freeform 22">
                <a:extLst>
                  <a:ext uri="{FF2B5EF4-FFF2-40B4-BE49-F238E27FC236}">
                    <a16:creationId xmlns:a16="http://schemas.microsoft.com/office/drawing/2014/main" id="{219FE251-0360-1EB8-A803-26860D1E890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9" name="Group 23">
              <a:extLst>
                <a:ext uri="{FF2B5EF4-FFF2-40B4-BE49-F238E27FC236}">
                  <a16:creationId xmlns:a16="http://schemas.microsoft.com/office/drawing/2014/main" id="{0FCAC4EC-5940-CF94-9CE4-0DCF61256CE0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4128" name="Freeform 24">
                <a:extLst>
                  <a:ext uri="{FF2B5EF4-FFF2-40B4-BE49-F238E27FC236}">
                    <a16:creationId xmlns:a16="http://schemas.microsoft.com/office/drawing/2014/main" id="{FA98A2B9-1850-81E4-E5AD-71BC90BD10A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9" name="Freeform 25">
                <a:extLst>
                  <a:ext uri="{FF2B5EF4-FFF2-40B4-BE49-F238E27FC236}">
                    <a16:creationId xmlns:a16="http://schemas.microsoft.com/office/drawing/2014/main" id="{A155314F-70A0-07CB-1865-A5880C26D44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0" name="Freeform 26">
                <a:extLst>
                  <a:ext uri="{FF2B5EF4-FFF2-40B4-BE49-F238E27FC236}">
                    <a16:creationId xmlns:a16="http://schemas.microsoft.com/office/drawing/2014/main" id="{479827FA-65F1-1C62-A6C7-D981D65046A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0" name="Group 27">
              <a:extLst>
                <a:ext uri="{FF2B5EF4-FFF2-40B4-BE49-F238E27FC236}">
                  <a16:creationId xmlns:a16="http://schemas.microsoft.com/office/drawing/2014/main" id="{65A76135-CFB0-6640-DBFF-1303C8D84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4125" name="Freeform 28">
                <a:extLst>
                  <a:ext uri="{FF2B5EF4-FFF2-40B4-BE49-F238E27FC236}">
                    <a16:creationId xmlns:a16="http://schemas.microsoft.com/office/drawing/2014/main" id="{540B561C-C171-933A-F124-88F25C47A77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" name="Freeform 29">
                <a:extLst>
                  <a:ext uri="{FF2B5EF4-FFF2-40B4-BE49-F238E27FC236}">
                    <a16:creationId xmlns:a16="http://schemas.microsoft.com/office/drawing/2014/main" id="{4437FFA4-D3AC-9B95-0E2E-7EEF88BE92A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" name="Freeform 30">
                <a:extLst>
                  <a:ext uri="{FF2B5EF4-FFF2-40B4-BE49-F238E27FC236}">
                    <a16:creationId xmlns:a16="http://schemas.microsoft.com/office/drawing/2014/main" id="{BB0F3E02-E0D3-4F7F-05ED-1589CF16479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11" name="Freeform 31">
              <a:extLst>
                <a:ext uri="{FF2B5EF4-FFF2-40B4-BE49-F238E27FC236}">
                  <a16:creationId xmlns:a16="http://schemas.microsoft.com/office/drawing/2014/main" id="{ED5479A4-FF68-E16B-F324-26BADC993B9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32">
              <a:extLst>
                <a:ext uri="{FF2B5EF4-FFF2-40B4-BE49-F238E27FC236}">
                  <a16:creationId xmlns:a16="http://schemas.microsoft.com/office/drawing/2014/main" id="{8776B709-FF20-E2A2-33D5-86B87716688C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7 w 109"/>
                <a:gd name="T3" fmla="*/ 1 h 156"/>
                <a:gd name="T4" fmla="*/ 27 w 109"/>
                <a:gd name="T5" fmla="*/ 5 h 156"/>
                <a:gd name="T6" fmla="*/ 54 w 109"/>
                <a:gd name="T7" fmla="*/ 14 h 156"/>
                <a:gd name="T8" fmla="*/ 85 w 109"/>
                <a:gd name="T9" fmla="*/ 28 h 156"/>
                <a:gd name="T10" fmla="*/ 114 w 109"/>
                <a:gd name="T11" fmla="*/ 50 h 156"/>
                <a:gd name="T12" fmla="*/ 140 w 109"/>
                <a:gd name="T13" fmla="*/ 81 h 156"/>
                <a:gd name="T14" fmla="*/ 157 w 109"/>
                <a:gd name="T15" fmla="*/ 124 h 156"/>
                <a:gd name="T16" fmla="*/ 160 w 109"/>
                <a:gd name="T17" fmla="*/ 179 h 156"/>
                <a:gd name="T18" fmla="*/ 154 w 109"/>
                <a:gd name="T19" fmla="*/ 179 h 156"/>
                <a:gd name="T20" fmla="*/ 145 w 109"/>
                <a:gd name="T21" fmla="*/ 179 h 156"/>
                <a:gd name="T22" fmla="*/ 137 w 109"/>
                <a:gd name="T23" fmla="*/ 179 h 156"/>
                <a:gd name="T24" fmla="*/ 127 w 109"/>
                <a:gd name="T25" fmla="*/ 177 h 156"/>
                <a:gd name="T26" fmla="*/ 119 w 109"/>
                <a:gd name="T27" fmla="*/ 176 h 156"/>
                <a:gd name="T28" fmla="*/ 109 w 109"/>
                <a:gd name="T29" fmla="*/ 172 h 156"/>
                <a:gd name="T30" fmla="*/ 97 w 109"/>
                <a:gd name="T31" fmla="*/ 166 h 156"/>
                <a:gd name="T32" fmla="*/ 85 w 109"/>
                <a:gd name="T33" fmla="*/ 160 h 156"/>
                <a:gd name="T34" fmla="*/ 78 w 109"/>
                <a:gd name="T35" fmla="*/ 145 h 156"/>
                <a:gd name="T36" fmla="*/ 78 w 109"/>
                <a:gd name="T37" fmla="*/ 127 h 156"/>
                <a:gd name="T38" fmla="*/ 82 w 109"/>
                <a:gd name="T39" fmla="*/ 110 h 156"/>
                <a:gd name="T40" fmla="*/ 86 w 109"/>
                <a:gd name="T41" fmla="*/ 92 h 156"/>
                <a:gd name="T42" fmla="*/ 82 w 109"/>
                <a:gd name="T43" fmla="*/ 71 h 156"/>
                <a:gd name="T44" fmla="*/ 70 w 109"/>
                <a:gd name="T45" fmla="*/ 49 h 156"/>
                <a:gd name="T46" fmla="*/ 46 w 109"/>
                <a:gd name="T47" fmla="*/ 27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33">
              <a:extLst>
                <a:ext uri="{FF2B5EF4-FFF2-40B4-BE49-F238E27FC236}">
                  <a16:creationId xmlns:a16="http://schemas.microsoft.com/office/drawing/2014/main" id="{F463DEEA-ABE2-D418-0583-92B66976612E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9 w 54"/>
                <a:gd name="T5" fmla="*/ 3 h 40"/>
                <a:gd name="T6" fmla="*/ 20 w 54"/>
                <a:gd name="T7" fmla="*/ 10 h 40"/>
                <a:gd name="T8" fmla="*/ 32 w 54"/>
                <a:gd name="T9" fmla="*/ 14 h 40"/>
                <a:gd name="T10" fmla="*/ 43 w 54"/>
                <a:gd name="T11" fmla="*/ 17 h 40"/>
                <a:gd name="T12" fmla="*/ 56 w 54"/>
                <a:gd name="T13" fmla="*/ 19 h 40"/>
                <a:gd name="T14" fmla="*/ 68 w 54"/>
                <a:gd name="T15" fmla="*/ 20 h 40"/>
                <a:gd name="T16" fmla="*/ 81 w 54"/>
                <a:gd name="T17" fmla="*/ 18 h 40"/>
                <a:gd name="T18" fmla="*/ 79 w 54"/>
                <a:gd name="T19" fmla="*/ 29 h 40"/>
                <a:gd name="T20" fmla="*/ 75 w 54"/>
                <a:gd name="T21" fmla="*/ 38 h 40"/>
                <a:gd name="T22" fmla="*/ 66 w 54"/>
                <a:gd name="T23" fmla="*/ 44 h 40"/>
                <a:gd name="T24" fmla="*/ 55 w 54"/>
                <a:gd name="T25" fmla="*/ 46 h 40"/>
                <a:gd name="T26" fmla="*/ 42 w 54"/>
                <a:gd name="T27" fmla="*/ 45 h 40"/>
                <a:gd name="T28" fmla="*/ 28 w 54"/>
                <a:gd name="T29" fmla="*/ 37 h 40"/>
                <a:gd name="T30" fmla="*/ 15 w 54"/>
                <a:gd name="T31" fmla="*/ 24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34">
              <a:extLst>
                <a:ext uri="{FF2B5EF4-FFF2-40B4-BE49-F238E27FC236}">
                  <a16:creationId xmlns:a16="http://schemas.microsoft.com/office/drawing/2014/main" id="{D7776F67-8B96-C2E7-6413-9FB2953EEAF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35">
              <a:extLst>
                <a:ext uri="{FF2B5EF4-FFF2-40B4-BE49-F238E27FC236}">
                  <a16:creationId xmlns:a16="http://schemas.microsoft.com/office/drawing/2014/main" id="{0269B5BB-855C-18FC-7495-5063C3660EF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36">
              <a:extLst>
                <a:ext uri="{FF2B5EF4-FFF2-40B4-BE49-F238E27FC236}">
                  <a16:creationId xmlns:a16="http://schemas.microsoft.com/office/drawing/2014/main" id="{B3243A66-D177-B9F8-5FA4-470BF439DDD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37">
              <a:extLst>
                <a:ext uri="{FF2B5EF4-FFF2-40B4-BE49-F238E27FC236}">
                  <a16:creationId xmlns:a16="http://schemas.microsoft.com/office/drawing/2014/main" id="{5E158604-2694-5220-7419-7AA34A12BDA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38">
              <a:extLst>
                <a:ext uri="{FF2B5EF4-FFF2-40B4-BE49-F238E27FC236}">
                  <a16:creationId xmlns:a16="http://schemas.microsoft.com/office/drawing/2014/main" id="{5A932D3B-CCA0-FD07-B55F-909FE8074C3F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7 h 237"/>
                <a:gd name="T4" fmla="*/ 5 w 257"/>
                <a:gd name="T5" fmla="*/ 54 h 237"/>
                <a:gd name="T6" fmla="*/ 11 w 257"/>
                <a:gd name="T7" fmla="*/ 81 h 237"/>
                <a:gd name="T8" fmla="*/ 20 w 257"/>
                <a:gd name="T9" fmla="*/ 104 h 237"/>
                <a:gd name="T10" fmla="*/ 32 w 257"/>
                <a:gd name="T11" fmla="*/ 127 h 237"/>
                <a:gd name="T12" fmla="*/ 48 w 257"/>
                <a:gd name="T13" fmla="*/ 151 h 237"/>
                <a:gd name="T14" fmla="*/ 68 w 257"/>
                <a:gd name="T15" fmla="*/ 172 h 237"/>
                <a:gd name="T16" fmla="*/ 91 w 257"/>
                <a:gd name="T17" fmla="*/ 190 h 237"/>
                <a:gd name="T18" fmla="*/ 120 w 257"/>
                <a:gd name="T19" fmla="*/ 208 h 237"/>
                <a:gd name="T20" fmla="*/ 154 w 257"/>
                <a:gd name="T21" fmla="*/ 222 h 237"/>
                <a:gd name="T22" fmla="*/ 190 w 257"/>
                <a:gd name="T23" fmla="*/ 234 h 237"/>
                <a:gd name="T24" fmla="*/ 234 w 257"/>
                <a:gd name="T25" fmla="*/ 244 h 237"/>
                <a:gd name="T26" fmla="*/ 282 w 257"/>
                <a:gd name="T27" fmla="*/ 250 h 237"/>
                <a:gd name="T28" fmla="*/ 337 w 257"/>
                <a:gd name="T29" fmla="*/ 253 h 237"/>
                <a:gd name="T30" fmla="*/ 394 w 257"/>
                <a:gd name="T31" fmla="*/ 252 h 237"/>
                <a:gd name="T32" fmla="*/ 460 w 257"/>
                <a:gd name="T33" fmla="*/ 248 h 237"/>
                <a:gd name="T34" fmla="*/ 402 w 257"/>
                <a:gd name="T35" fmla="*/ 243 h 237"/>
                <a:gd name="T36" fmla="*/ 349 w 257"/>
                <a:gd name="T37" fmla="*/ 235 h 237"/>
                <a:gd name="T38" fmla="*/ 305 w 257"/>
                <a:gd name="T39" fmla="*/ 226 h 237"/>
                <a:gd name="T40" fmla="*/ 265 w 257"/>
                <a:gd name="T41" fmla="*/ 218 h 237"/>
                <a:gd name="T42" fmla="*/ 229 w 257"/>
                <a:gd name="T43" fmla="*/ 207 h 237"/>
                <a:gd name="T44" fmla="*/ 201 w 257"/>
                <a:gd name="T45" fmla="*/ 194 h 237"/>
                <a:gd name="T46" fmla="*/ 174 w 257"/>
                <a:gd name="T47" fmla="*/ 181 h 237"/>
                <a:gd name="T48" fmla="*/ 150 w 257"/>
                <a:gd name="T49" fmla="*/ 165 h 237"/>
                <a:gd name="T50" fmla="*/ 128 w 257"/>
                <a:gd name="T51" fmla="*/ 151 h 237"/>
                <a:gd name="T52" fmla="*/ 110 w 257"/>
                <a:gd name="T53" fmla="*/ 133 h 237"/>
                <a:gd name="T54" fmla="*/ 94 w 257"/>
                <a:gd name="T55" fmla="*/ 115 h 237"/>
                <a:gd name="T56" fmla="*/ 78 w 257"/>
                <a:gd name="T57" fmla="*/ 94 h 237"/>
                <a:gd name="T58" fmla="*/ 59 w 257"/>
                <a:gd name="T59" fmla="*/ 73 h 237"/>
                <a:gd name="T60" fmla="*/ 41 w 257"/>
                <a:gd name="T61" fmla="*/ 51 h 237"/>
                <a:gd name="T62" fmla="*/ 21 w 257"/>
                <a:gd name="T63" fmla="*/ 2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39">
              <a:extLst>
                <a:ext uri="{FF2B5EF4-FFF2-40B4-BE49-F238E27FC236}">
                  <a16:creationId xmlns:a16="http://schemas.microsoft.com/office/drawing/2014/main" id="{2230DEBE-36E2-19EA-3EA0-4A65A022108A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140 w 124"/>
                <a:gd name="T1" fmla="*/ 0 h 110"/>
                <a:gd name="T2" fmla="*/ 225 w 124"/>
                <a:gd name="T3" fmla="*/ 118 h 110"/>
                <a:gd name="T4" fmla="*/ 218 w 124"/>
                <a:gd name="T5" fmla="*/ 117 h 110"/>
                <a:gd name="T6" fmla="*/ 194 w 124"/>
                <a:gd name="T7" fmla="*/ 115 h 110"/>
                <a:gd name="T8" fmla="*/ 162 w 124"/>
                <a:gd name="T9" fmla="*/ 111 h 110"/>
                <a:gd name="T10" fmla="*/ 124 w 124"/>
                <a:gd name="T11" fmla="*/ 109 h 110"/>
                <a:gd name="T12" fmla="*/ 82 w 124"/>
                <a:gd name="T13" fmla="*/ 106 h 110"/>
                <a:gd name="T14" fmla="*/ 46 w 124"/>
                <a:gd name="T15" fmla="*/ 107 h 110"/>
                <a:gd name="T16" fmla="*/ 16 w 124"/>
                <a:gd name="T17" fmla="*/ 112 h 110"/>
                <a:gd name="T18" fmla="*/ 0 w 124"/>
                <a:gd name="T19" fmla="*/ 120 h 110"/>
                <a:gd name="T20" fmla="*/ 7 w 124"/>
                <a:gd name="T21" fmla="*/ 107 h 110"/>
                <a:gd name="T22" fmla="*/ 15 w 124"/>
                <a:gd name="T23" fmla="*/ 97 h 110"/>
                <a:gd name="T24" fmla="*/ 30 w 124"/>
                <a:gd name="T25" fmla="*/ 90 h 110"/>
                <a:gd name="T26" fmla="*/ 46 w 124"/>
                <a:gd name="T27" fmla="*/ 83 h 110"/>
                <a:gd name="T28" fmla="*/ 65 w 124"/>
                <a:gd name="T29" fmla="*/ 78 h 110"/>
                <a:gd name="T30" fmla="*/ 85 w 124"/>
                <a:gd name="T31" fmla="*/ 77 h 110"/>
                <a:gd name="T32" fmla="*/ 106 w 124"/>
                <a:gd name="T33" fmla="*/ 77 h 110"/>
                <a:gd name="T34" fmla="*/ 131 w 124"/>
                <a:gd name="T35" fmla="*/ 81 h 110"/>
                <a:gd name="T36" fmla="*/ 132 w 124"/>
                <a:gd name="T37" fmla="*/ 77 h 110"/>
                <a:gd name="T38" fmla="*/ 127 w 124"/>
                <a:gd name="T39" fmla="*/ 62 h 110"/>
                <a:gd name="T40" fmla="*/ 121 w 124"/>
                <a:gd name="T41" fmla="*/ 42 h 110"/>
                <a:gd name="T42" fmla="*/ 119 w 124"/>
                <a:gd name="T43" fmla="*/ 32 h 110"/>
                <a:gd name="T44" fmla="*/ 114 w 124"/>
                <a:gd name="T45" fmla="*/ 32 h 110"/>
                <a:gd name="T46" fmla="*/ 110 w 124"/>
                <a:gd name="T47" fmla="*/ 31 h 110"/>
                <a:gd name="T48" fmla="*/ 106 w 124"/>
                <a:gd name="T49" fmla="*/ 28 h 110"/>
                <a:gd name="T50" fmla="*/ 104 w 124"/>
                <a:gd name="T51" fmla="*/ 25 h 110"/>
                <a:gd name="T52" fmla="*/ 104 w 124"/>
                <a:gd name="T53" fmla="*/ 21 h 110"/>
                <a:gd name="T54" fmla="*/ 106 w 124"/>
                <a:gd name="T55" fmla="*/ 16 h 110"/>
                <a:gd name="T56" fmla="*/ 120 w 124"/>
                <a:gd name="T57" fmla="*/ 8 h 110"/>
                <a:gd name="T58" fmla="*/ 140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40">
              <a:extLst>
                <a:ext uri="{FF2B5EF4-FFF2-40B4-BE49-F238E27FC236}">
                  <a16:creationId xmlns:a16="http://schemas.microsoft.com/office/drawing/2014/main" id="{9DF4F084-ACCD-9EF0-34F7-0940946CDCB4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9 w 109"/>
                <a:gd name="T3" fmla="*/ 1 h 156"/>
                <a:gd name="T4" fmla="*/ 32 w 109"/>
                <a:gd name="T5" fmla="*/ 5 h 156"/>
                <a:gd name="T6" fmla="*/ 67 w 109"/>
                <a:gd name="T7" fmla="*/ 12 h 156"/>
                <a:gd name="T8" fmla="*/ 105 w 109"/>
                <a:gd name="T9" fmla="*/ 26 h 156"/>
                <a:gd name="T10" fmla="*/ 142 w 109"/>
                <a:gd name="T11" fmla="*/ 46 h 156"/>
                <a:gd name="T12" fmla="*/ 174 w 109"/>
                <a:gd name="T13" fmla="*/ 75 h 156"/>
                <a:gd name="T14" fmla="*/ 194 w 109"/>
                <a:gd name="T15" fmla="*/ 114 h 156"/>
                <a:gd name="T16" fmla="*/ 198 w 109"/>
                <a:gd name="T17" fmla="*/ 164 h 156"/>
                <a:gd name="T18" fmla="*/ 192 w 109"/>
                <a:gd name="T19" fmla="*/ 164 h 156"/>
                <a:gd name="T20" fmla="*/ 181 w 109"/>
                <a:gd name="T21" fmla="*/ 164 h 156"/>
                <a:gd name="T22" fmla="*/ 169 w 109"/>
                <a:gd name="T23" fmla="*/ 164 h 156"/>
                <a:gd name="T24" fmla="*/ 158 w 109"/>
                <a:gd name="T25" fmla="*/ 162 h 156"/>
                <a:gd name="T26" fmla="*/ 147 w 109"/>
                <a:gd name="T27" fmla="*/ 161 h 156"/>
                <a:gd name="T28" fmla="*/ 135 w 109"/>
                <a:gd name="T29" fmla="*/ 158 h 156"/>
                <a:gd name="T30" fmla="*/ 120 w 109"/>
                <a:gd name="T31" fmla="*/ 153 h 156"/>
                <a:gd name="T32" fmla="*/ 105 w 109"/>
                <a:gd name="T33" fmla="*/ 147 h 156"/>
                <a:gd name="T34" fmla="*/ 96 w 109"/>
                <a:gd name="T35" fmla="*/ 132 h 156"/>
                <a:gd name="T36" fmla="*/ 96 w 109"/>
                <a:gd name="T37" fmla="*/ 117 h 156"/>
                <a:gd name="T38" fmla="*/ 102 w 109"/>
                <a:gd name="T39" fmla="*/ 101 h 156"/>
                <a:gd name="T40" fmla="*/ 108 w 109"/>
                <a:gd name="T41" fmla="*/ 84 h 156"/>
                <a:gd name="T42" fmla="*/ 102 w 109"/>
                <a:gd name="T43" fmla="*/ 66 h 156"/>
                <a:gd name="T44" fmla="*/ 88 w 109"/>
                <a:gd name="T45" fmla="*/ 45 h 156"/>
                <a:gd name="T46" fmla="*/ 57 w 109"/>
                <a:gd name="T47" fmla="*/ 2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41">
              <a:extLst>
                <a:ext uri="{FF2B5EF4-FFF2-40B4-BE49-F238E27FC236}">
                  <a16:creationId xmlns:a16="http://schemas.microsoft.com/office/drawing/2014/main" id="{6B4E842D-4E38-7564-885A-E3EC2B545E14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57 w 46"/>
                <a:gd name="T1" fmla="*/ 0 h 94"/>
                <a:gd name="T2" fmla="*/ 36 w 46"/>
                <a:gd name="T3" fmla="*/ 40 h 94"/>
                <a:gd name="T4" fmla="*/ 27 w 46"/>
                <a:gd name="T5" fmla="*/ 66 h 94"/>
                <a:gd name="T6" fmla="*/ 20 w 46"/>
                <a:gd name="T7" fmla="*/ 85 h 94"/>
                <a:gd name="T8" fmla="*/ 0 w 46"/>
                <a:gd name="T9" fmla="*/ 100 h 94"/>
                <a:gd name="T10" fmla="*/ 22 w 46"/>
                <a:gd name="T11" fmla="*/ 94 h 94"/>
                <a:gd name="T12" fmla="*/ 42 w 46"/>
                <a:gd name="T13" fmla="*/ 86 h 94"/>
                <a:gd name="T14" fmla="*/ 58 w 46"/>
                <a:gd name="T15" fmla="*/ 73 h 94"/>
                <a:gd name="T16" fmla="*/ 73 w 46"/>
                <a:gd name="T17" fmla="*/ 61 h 94"/>
                <a:gd name="T18" fmla="*/ 82 w 46"/>
                <a:gd name="T19" fmla="*/ 46 h 94"/>
                <a:gd name="T20" fmla="*/ 84 w 46"/>
                <a:gd name="T21" fmla="*/ 32 h 94"/>
                <a:gd name="T22" fmla="*/ 77 w 46"/>
                <a:gd name="T23" fmla="*/ 15 h 94"/>
                <a:gd name="T24" fmla="*/ 57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42">
              <a:extLst>
                <a:ext uri="{FF2B5EF4-FFF2-40B4-BE49-F238E27FC236}">
                  <a16:creationId xmlns:a16="http://schemas.microsoft.com/office/drawing/2014/main" id="{4047ACAE-4928-61C5-BA9B-5C05C08AEAF3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1 w 54"/>
                <a:gd name="T5" fmla="*/ 3 h 40"/>
                <a:gd name="T6" fmla="*/ 23 w 54"/>
                <a:gd name="T7" fmla="*/ 8 h 40"/>
                <a:gd name="T8" fmla="*/ 37 w 54"/>
                <a:gd name="T9" fmla="*/ 12 h 40"/>
                <a:gd name="T10" fmla="*/ 52 w 54"/>
                <a:gd name="T11" fmla="*/ 15 h 40"/>
                <a:gd name="T12" fmla="*/ 68 w 54"/>
                <a:gd name="T13" fmla="*/ 17 h 40"/>
                <a:gd name="T14" fmla="*/ 81 w 54"/>
                <a:gd name="T15" fmla="*/ 18 h 40"/>
                <a:gd name="T16" fmla="*/ 96 w 54"/>
                <a:gd name="T17" fmla="*/ 16 h 40"/>
                <a:gd name="T18" fmla="*/ 95 w 54"/>
                <a:gd name="T19" fmla="*/ 27 h 40"/>
                <a:gd name="T20" fmla="*/ 89 w 54"/>
                <a:gd name="T21" fmla="*/ 35 h 40"/>
                <a:gd name="T22" fmla="*/ 79 w 54"/>
                <a:gd name="T23" fmla="*/ 40 h 40"/>
                <a:gd name="T24" fmla="*/ 65 w 54"/>
                <a:gd name="T25" fmla="*/ 42 h 40"/>
                <a:gd name="T26" fmla="*/ 49 w 54"/>
                <a:gd name="T27" fmla="*/ 41 h 40"/>
                <a:gd name="T28" fmla="*/ 33 w 54"/>
                <a:gd name="T29" fmla="*/ 34 h 40"/>
                <a:gd name="T30" fmla="*/ 17 w 54"/>
                <a:gd name="T31" fmla="*/ 2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43">
              <a:extLst>
                <a:ext uri="{FF2B5EF4-FFF2-40B4-BE49-F238E27FC236}">
                  <a16:creationId xmlns:a16="http://schemas.microsoft.com/office/drawing/2014/main" id="{5A9286A8-D877-AE27-A540-DD943656996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44">
              <a:extLst>
                <a:ext uri="{FF2B5EF4-FFF2-40B4-BE49-F238E27FC236}">
                  <a16:creationId xmlns:a16="http://schemas.microsoft.com/office/drawing/2014/main" id="{8E97D93D-7C55-E1B3-2165-9520386E4957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30 w 596"/>
                <a:gd name="T1" fmla="*/ 392 h 666"/>
                <a:gd name="T2" fmla="*/ 11 w 596"/>
                <a:gd name="T3" fmla="*/ 362 h 666"/>
                <a:gd name="T4" fmla="*/ 0 w 596"/>
                <a:gd name="T5" fmla="*/ 307 h 666"/>
                <a:gd name="T6" fmla="*/ 7 w 596"/>
                <a:gd name="T7" fmla="*/ 236 h 666"/>
                <a:gd name="T8" fmla="*/ 46 w 596"/>
                <a:gd name="T9" fmla="*/ 161 h 666"/>
                <a:gd name="T10" fmla="*/ 125 w 596"/>
                <a:gd name="T11" fmla="*/ 90 h 666"/>
                <a:gd name="T12" fmla="*/ 259 w 596"/>
                <a:gd name="T13" fmla="*/ 33 h 666"/>
                <a:gd name="T14" fmla="*/ 449 w 596"/>
                <a:gd name="T15" fmla="*/ 2 h 666"/>
                <a:gd name="T16" fmla="*/ 692 w 596"/>
                <a:gd name="T17" fmla="*/ 9 h 666"/>
                <a:gd name="T18" fmla="*/ 881 w 596"/>
                <a:gd name="T19" fmla="*/ 72 h 666"/>
                <a:gd name="T20" fmla="*/ 1008 w 596"/>
                <a:gd name="T21" fmla="*/ 175 h 666"/>
                <a:gd name="T22" fmla="*/ 1075 w 596"/>
                <a:gd name="T23" fmla="*/ 302 h 666"/>
                <a:gd name="T24" fmla="*/ 1083 w 596"/>
                <a:gd name="T25" fmla="*/ 434 h 666"/>
                <a:gd name="T26" fmla="*/ 1031 w 596"/>
                <a:gd name="T27" fmla="*/ 557 h 666"/>
                <a:gd name="T28" fmla="*/ 923 w 596"/>
                <a:gd name="T29" fmla="*/ 652 h 666"/>
                <a:gd name="T30" fmla="*/ 759 w 596"/>
                <a:gd name="T31" fmla="*/ 704 h 666"/>
                <a:gd name="T32" fmla="*/ 708 w 596"/>
                <a:gd name="T33" fmla="*/ 699 h 666"/>
                <a:gd name="T34" fmla="*/ 803 w 596"/>
                <a:gd name="T35" fmla="*/ 655 h 666"/>
                <a:gd name="T36" fmla="*/ 877 w 596"/>
                <a:gd name="T37" fmla="*/ 577 h 666"/>
                <a:gd name="T38" fmla="*/ 927 w 596"/>
                <a:gd name="T39" fmla="*/ 482 h 666"/>
                <a:gd name="T40" fmla="*/ 946 w 596"/>
                <a:gd name="T41" fmla="*/ 377 h 666"/>
                <a:gd name="T42" fmla="*/ 935 w 596"/>
                <a:gd name="T43" fmla="*/ 274 h 666"/>
                <a:gd name="T44" fmla="*/ 882 w 596"/>
                <a:gd name="T45" fmla="*/ 184 h 666"/>
                <a:gd name="T46" fmla="*/ 788 w 596"/>
                <a:gd name="T47" fmla="*/ 118 h 666"/>
                <a:gd name="T48" fmla="*/ 621 w 596"/>
                <a:gd name="T49" fmla="*/ 79 h 666"/>
                <a:gd name="T50" fmla="*/ 448 w 596"/>
                <a:gd name="T51" fmla="*/ 65 h 666"/>
                <a:gd name="T52" fmla="*/ 317 w 596"/>
                <a:gd name="T53" fmla="*/ 75 h 666"/>
                <a:gd name="T54" fmla="*/ 220 w 596"/>
                <a:gd name="T55" fmla="*/ 107 h 666"/>
                <a:gd name="T56" fmla="*/ 152 w 596"/>
                <a:gd name="T57" fmla="*/ 158 h 666"/>
                <a:gd name="T58" fmla="*/ 104 w 596"/>
                <a:gd name="T59" fmla="*/ 218 h 666"/>
                <a:gd name="T60" fmla="*/ 73 w 596"/>
                <a:gd name="T61" fmla="*/ 288 h 666"/>
                <a:gd name="T62" fmla="*/ 51 w 596"/>
                <a:gd name="T63" fmla="*/ 35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81" name="Rectangle 45">
            <a:extLst>
              <a:ext uri="{FF2B5EF4-FFF2-40B4-BE49-F238E27FC236}">
                <a16:creationId xmlns:a16="http://schemas.microsoft.com/office/drawing/2014/main" id="{4AF1A225-D8A9-0AF7-B4F5-D6D8DCF8E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6">
            <a:extLst>
              <a:ext uri="{FF2B5EF4-FFF2-40B4-BE49-F238E27FC236}">
                <a16:creationId xmlns:a16="http://schemas.microsoft.com/office/drawing/2014/main" id="{74E07206-3B48-468E-C0EC-D97AD0435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983" name="Rectangle 47">
            <a:extLst>
              <a:ext uri="{FF2B5EF4-FFF2-40B4-BE49-F238E27FC236}">
                <a16:creationId xmlns:a16="http://schemas.microsoft.com/office/drawing/2014/main" id="{A0A3C805-0385-219A-7BA3-2E44655000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00800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fld id="{F820987D-8337-451B-9097-F0CFCE14905A}" type="datetime1">
              <a:rPr lang="zh-CN" altLang="en-US"/>
              <a:pPr>
                <a:defRPr/>
              </a:pPr>
              <a:t>2023/4/10</a:t>
            </a:fld>
            <a:endParaRPr lang="en-US" altLang="zh-CN"/>
          </a:p>
        </p:txBody>
      </p:sp>
      <p:sp>
        <p:nvSpPr>
          <p:cNvPr id="39984" name="Rectangle 48">
            <a:extLst>
              <a:ext uri="{FF2B5EF4-FFF2-40B4-BE49-F238E27FC236}">
                <a16:creationId xmlns:a16="http://schemas.microsoft.com/office/drawing/2014/main" id="{D8EECA16-8148-89FB-1642-DDDD7829A5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453188"/>
            <a:ext cx="66976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" hangingPunct="1">
              <a:defRPr sz="140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时域分析法--稳态误差分析(Steady error analyse)</a:t>
            </a:r>
            <a:endParaRPr lang="en-US" altLang="zh-CN"/>
          </a:p>
        </p:txBody>
      </p:sp>
      <p:sp>
        <p:nvSpPr>
          <p:cNvPr id="39985" name="Rectangle 49">
            <a:extLst>
              <a:ext uri="{FF2B5EF4-FFF2-40B4-BE49-F238E27FC236}">
                <a16:creationId xmlns:a16="http://schemas.microsoft.com/office/drawing/2014/main" id="{48402DCD-D159-D2F8-9BAE-CC19BFAA24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400800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98D1B4-5417-44E2-BD5B-D967309636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6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86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8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1.bin"/><Relationship Id="rId3" Type="http://schemas.openxmlformats.org/officeDocument/2006/relationships/image" Target="../media/image93.wmf"/><Relationship Id="rId21" Type="http://schemas.openxmlformats.org/officeDocument/2006/relationships/oleObject" Target="../embeddings/oleObject138.bin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00.wmf"/><Relationship Id="rId25" Type="http://schemas.openxmlformats.org/officeDocument/2006/relationships/image" Target="../media/image102.wmf"/><Relationship Id="rId2" Type="http://schemas.openxmlformats.org/officeDocument/2006/relationships/oleObject" Target="../embeddings/oleObject128.bin"/><Relationship Id="rId16" Type="http://schemas.openxmlformats.org/officeDocument/2006/relationships/oleObject" Target="../embeddings/oleObject135.bin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97.wmf"/><Relationship Id="rId24" Type="http://schemas.openxmlformats.org/officeDocument/2006/relationships/oleObject" Target="../embeddings/oleObject140.bin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23" Type="http://schemas.openxmlformats.org/officeDocument/2006/relationships/image" Target="../media/image101.wmf"/><Relationship Id="rId10" Type="http://schemas.openxmlformats.org/officeDocument/2006/relationships/oleObject" Target="../embeddings/oleObject132.bin"/><Relationship Id="rId19" Type="http://schemas.openxmlformats.org/officeDocument/2006/relationships/oleObject" Target="../embeddings/oleObject137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10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50.bin"/><Relationship Id="rId26" Type="http://schemas.openxmlformats.org/officeDocument/2006/relationships/image" Target="../media/image113.wmf"/><Relationship Id="rId3" Type="http://schemas.openxmlformats.org/officeDocument/2006/relationships/image" Target="../media/image104.wmf"/><Relationship Id="rId21" Type="http://schemas.openxmlformats.org/officeDocument/2006/relationships/oleObject" Target="../embeddings/oleObject153.bin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0.wmf"/><Relationship Id="rId25" Type="http://schemas.openxmlformats.org/officeDocument/2006/relationships/oleObject" Target="../embeddings/oleObject155.bin"/><Relationship Id="rId2" Type="http://schemas.openxmlformats.org/officeDocument/2006/relationships/oleObject" Target="../embeddings/oleObject142.bin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08.wmf"/><Relationship Id="rId24" Type="http://schemas.openxmlformats.org/officeDocument/2006/relationships/image" Target="../media/image112.wmf"/><Relationship Id="rId5" Type="http://schemas.openxmlformats.org/officeDocument/2006/relationships/image" Target="../media/image105.wmf"/><Relationship Id="rId15" Type="http://schemas.openxmlformats.org/officeDocument/2006/relationships/image" Target="../media/image110.wmf"/><Relationship Id="rId23" Type="http://schemas.openxmlformats.org/officeDocument/2006/relationships/oleObject" Target="../embeddings/oleObject154.bin"/><Relationship Id="rId10" Type="http://schemas.openxmlformats.org/officeDocument/2006/relationships/oleObject" Target="../embeddings/oleObject146.bin"/><Relationship Id="rId19" Type="http://schemas.openxmlformats.org/officeDocument/2006/relationships/oleObject" Target="../embeddings/oleObject151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48.bin"/><Relationship Id="rId22" Type="http://schemas.openxmlformats.org/officeDocument/2006/relationships/image" Target="../media/image1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64.bin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56.bin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60.bin"/><Relationship Id="rId19" Type="http://schemas.openxmlformats.org/officeDocument/2006/relationships/oleObject" Target="../embeddings/oleObject165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6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" Type="http://schemas.openxmlformats.org/officeDocument/2006/relationships/image" Target="../media/image122.wmf"/><Relationship Id="rId21" Type="http://schemas.openxmlformats.org/officeDocument/2006/relationships/image" Target="../media/image124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.wmf"/><Relationship Id="rId25" Type="http://schemas.openxmlformats.org/officeDocument/2006/relationships/image" Target="../media/image126.wmf"/><Relationship Id="rId2" Type="http://schemas.openxmlformats.org/officeDocument/2006/relationships/oleObject" Target="../embeddings/oleObject168.bin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2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79.bin"/><Relationship Id="rId5" Type="http://schemas.openxmlformats.org/officeDocument/2006/relationships/image" Target="../media/image123.wmf"/><Relationship Id="rId15" Type="http://schemas.openxmlformats.org/officeDocument/2006/relationships/image" Target="../media/image15.wmf"/><Relationship Id="rId23" Type="http://schemas.openxmlformats.org/officeDocument/2006/relationships/image" Target="../media/image125.wmf"/><Relationship Id="rId28" Type="http://schemas.openxmlformats.org/officeDocument/2006/relationships/oleObject" Target="../embeddings/oleObject181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2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33.wmf"/><Relationship Id="rId3" Type="http://schemas.openxmlformats.org/officeDocument/2006/relationships/image" Target="../media/image129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87.bin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32.wmf"/><Relationship Id="rId5" Type="http://schemas.openxmlformats.org/officeDocument/2006/relationships/image" Target="../media/image130.wmf"/><Relationship Id="rId15" Type="http://schemas.openxmlformats.org/officeDocument/2006/relationships/image" Target="../media/image134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8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40.wmf"/><Relationship Id="rId18" Type="http://schemas.openxmlformats.org/officeDocument/2006/relationships/oleObject" Target="../embeddings/oleObject197.bin"/><Relationship Id="rId3" Type="http://schemas.openxmlformats.org/officeDocument/2006/relationships/image" Target="../media/image135.wmf"/><Relationship Id="rId21" Type="http://schemas.openxmlformats.org/officeDocument/2006/relationships/image" Target="../media/image144.wmf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42.wmf"/><Relationship Id="rId2" Type="http://schemas.openxmlformats.org/officeDocument/2006/relationships/oleObject" Target="../embeddings/oleObject189.bin"/><Relationship Id="rId16" Type="http://schemas.openxmlformats.org/officeDocument/2006/relationships/oleObject" Target="../embeddings/oleObject196.bin"/><Relationship Id="rId20" Type="http://schemas.openxmlformats.org/officeDocument/2006/relationships/oleObject" Target="../embeddings/oleObject1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39.wmf"/><Relationship Id="rId24" Type="http://schemas.openxmlformats.org/officeDocument/2006/relationships/image" Target="../media/image146.wmf"/><Relationship Id="rId5" Type="http://schemas.openxmlformats.org/officeDocument/2006/relationships/image" Target="../media/image136.wmf"/><Relationship Id="rId15" Type="http://schemas.openxmlformats.org/officeDocument/2006/relationships/image" Target="../media/image141.wmf"/><Relationship Id="rId23" Type="http://schemas.openxmlformats.org/officeDocument/2006/relationships/oleObject" Target="../embeddings/oleObject199.bin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143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95.bin"/><Relationship Id="rId22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205.bin"/><Relationship Id="rId18" Type="http://schemas.openxmlformats.org/officeDocument/2006/relationships/oleObject" Target="../embeddings/oleObject208.bin"/><Relationship Id="rId26" Type="http://schemas.openxmlformats.org/officeDocument/2006/relationships/image" Target="../media/image156.wmf"/><Relationship Id="rId3" Type="http://schemas.openxmlformats.org/officeDocument/2006/relationships/oleObject" Target="../embeddings/oleObject200.bin"/><Relationship Id="rId21" Type="http://schemas.openxmlformats.org/officeDocument/2006/relationships/image" Target="../media/image154.emf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2.wmf"/><Relationship Id="rId20" Type="http://schemas.openxmlformats.org/officeDocument/2006/relationships/oleObject" Target="../embeddings/oleObject20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48.png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image" Target="../media/image155.wmf"/><Relationship Id="rId10" Type="http://schemas.openxmlformats.org/officeDocument/2006/relationships/image" Target="../media/image150.wmf"/><Relationship Id="rId19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51.wmf"/><Relationship Id="rId22" Type="http://schemas.openxmlformats.org/officeDocument/2006/relationships/oleObject" Target="../embeddings/oleObject210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20.bin"/><Relationship Id="rId26" Type="http://schemas.openxmlformats.org/officeDocument/2006/relationships/oleObject" Target="../embeddings/oleObject224.bin"/><Relationship Id="rId21" Type="http://schemas.openxmlformats.org/officeDocument/2006/relationships/image" Target="../media/image16.wmf"/><Relationship Id="rId34" Type="http://schemas.openxmlformats.org/officeDocument/2006/relationships/image" Target="../media/image166.wmf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160.emf"/><Relationship Id="rId25" Type="http://schemas.openxmlformats.org/officeDocument/2006/relationships/image" Target="../media/image162.wmf"/><Relationship Id="rId33" Type="http://schemas.openxmlformats.org/officeDocument/2006/relationships/oleObject" Target="../embeddings/oleObject228.bin"/><Relationship Id="rId38" Type="http://schemas.openxmlformats.org/officeDocument/2006/relationships/image" Target="../media/image168.emf"/><Relationship Id="rId2" Type="http://schemas.openxmlformats.org/officeDocument/2006/relationships/oleObject" Target="../embeddings/oleObject212.bin"/><Relationship Id="rId16" Type="http://schemas.openxmlformats.org/officeDocument/2006/relationships/oleObject" Target="../embeddings/oleObject219.bin"/><Relationship Id="rId20" Type="http://schemas.openxmlformats.org/officeDocument/2006/relationships/oleObject" Target="../embeddings/oleObject221.bin"/><Relationship Id="rId29" Type="http://schemas.openxmlformats.org/officeDocument/2006/relationships/oleObject" Target="../embeddings/oleObject2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223.bin"/><Relationship Id="rId32" Type="http://schemas.openxmlformats.org/officeDocument/2006/relationships/image" Target="../media/image165.emf"/><Relationship Id="rId37" Type="http://schemas.openxmlformats.org/officeDocument/2006/relationships/oleObject" Target="../embeddings/oleObject230.bin"/><Relationship Id="rId5" Type="http://schemas.openxmlformats.org/officeDocument/2006/relationships/image" Target="../media/image158.wmf"/><Relationship Id="rId15" Type="http://schemas.openxmlformats.org/officeDocument/2006/relationships/image" Target="../media/image159.emf"/><Relationship Id="rId23" Type="http://schemas.openxmlformats.org/officeDocument/2006/relationships/image" Target="../media/image44.wmf"/><Relationship Id="rId28" Type="http://schemas.openxmlformats.org/officeDocument/2006/relationships/image" Target="../media/image163.emf"/><Relationship Id="rId36" Type="http://schemas.openxmlformats.org/officeDocument/2006/relationships/image" Target="../media/image167.emf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161.emf"/><Relationship Id="rId31" Type="http://schemas.openxmlformats.org/officeDocument/2006/relationships/oleObject" Target="../embeddings/oleObject227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218.bin"/><Relationship Id="rId22" Type="http://schemas.openxmlformats.org/officeDocument/2006/relationships/oleObject" Target="../embeddings/oleObject222.bin"/><Relationship Id="rId27" Type="http://schemas.openxmlformats.org/officeDocument/2006/relationships/oleObject" Target="../embeddings/oleObject225.bin"/><Relationship Id="rId30" Type="http://schemas.openxmlformats.org/officeDocument/2006/relationships/image" Target="../media/image164.emf"/><Relationship Id="rId35" Type="http://schemas.openxmlformats.org/officeDocument/2006/relationships/oleObject" Target="../embeddings/oleObject229.bin"/><Relationship Id="rId8" Type="http://schemas.openxmlformats.org/officeDocument/2006/relationships/oleObject" Target="../embeddings/oleObject215.bin"/><Relationship Id="rId3" Type="http://schemas.openxmlformats.org/officeDocument/2006/relationships/image" Target="../media/image157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9" Type="http://schemas.openxmlformats.org/officeDocument/2006/relationships/image" Target="../media/image19.wmf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1.bin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9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18.wmf"/><Relationship Id="rId40" Type="http://schemas.openxmlformats.org/officeDocument/2006/relationships/oleObject" Target="../embeddings/oleObject20.bin"/><Relationship Id="rId45" Type="http://schemas.openxmlformats.org/officeDocument/2006/relationships/oleObject" Target="../embeddings/oleObject23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4" Type="http://schemas.openxmlformats.org/officeDocument/2006/relationships/oleObject" Target="../embeddings/oleObject22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7.wmf"/><Relationship Id="rId43" Type="http://schemas.openxmlformats.org/officeDocument/2006/relationships/image" Target="../media/image21.wmf"/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38" Type="http://schemas.openxmlformats.org/officeDocument/2006/relationships/oleObject" Target="../embeddings/oleObject19.bin"/><Relationship Id="rId46" Type="http://schemas.openxmlformats.org/officeDocument/2006/relationships/image" Target="../media/image22.wmf"/><Relationship Id="rId20" Type="http://schemas.openxmlformats.org/officeDocument/2006/relationships/oleObject" Target="../embeddings/oleObject10.bin"/><Relationship Id="rId41" Type="http://schemas.openxmlformats.org/officeDocument/2006/relationships/image" Target="../media/image2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38.bin"/><Relationship Id="rId2" Type="http://schemas.openxmlformats.org/officeDocument/2006/relationships/image" Target="../media/image48.png"/><Relationship Id="rId16" Type="http://schemas.openxmlformats.org/officeDocument/2006/relationships/image" Target="../media/image17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17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oleObject" Target="../embeddings/oleObject2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wmf"/><Relationship Id="rId4" Type="http://schemas.openxmlformats.org/officeDocument/2006/relationships/oleObject" Target="../embeddings/oleObject24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249.bin"/><Relationship Id="rId26" Type="http://schemas.openxmlformats.org/officeDocument/2006/relationships/oleObject" Target="../embeddings/oleObject253.bin"/><Relationship Id="rId3" Type="http://schemas.openxmlformats.org/officeDocument/2006/relationships/image" Target="../media/image179.wmf"/><Relationship Id="rId21" Type="http://schemas.openxmlformats.org/officeDocument/2006/relationships/image" Target="../media/image184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246.bin"/><Relationship Id="rId17" Type="http://schemas.openxmlformats.org/officeDocument/2006/relationships/image" Target="../media/image13.wmf"/><Relationship Id="rId25" Type="http://schemas.openxmlformats.org/officeDocument/2006/relationships/image" Target="../media/image186.wmf"/><Relationship Id="rId2" Type="http://schemas.openxmlformats.org/officeDocument/2006/relationships/oleObject" Target="../embeddings/oleObject241.bin"/><Relationship Id="rId16" Type="http://schemas.openxmlformats.org/officeDocument/2006/relationships/oleObject" Target="../embeddings/oleObject248.bin"/><Relationship Id="rId20" Type="http://schemas.openxmlformats.org/officeDocument/2006/relationships/oleObject" Target="../embeddings/oleObject250.bin"/><Relationship Id="rId29" Type="http://schemas.openxmlformats.org/officeDocument/2006/relationships/image" Target="../media/image18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252.bin"/><Relationship Id="rId5" Type="http://schemas.openxmlformats.org/officeDocument/2006/relationships/image" Target="../media/image180.wmf"/><Relationship Id="rId15" Type="http://schemas.openxmlformats.org/officeDocument/2006/relationships/image" Target="../media/image12.wmf"/><Relationship Id="rId23" Type="http://schemas.openxmlformats.org/officeDocument/2006/relationships/image" Target="../media/image185.wmf"/><Relationship Id="rId28" Type="http://schemas.openxmlformats.org/officeDocument/2006/relationships/oleObject" Target="../embeddings/oleObject254.bin"/><Relationship Id="rId10" Type="http://schemas.openxmlformats.org/officeDocument/2006/relationships/oleObject" Target="../embeddings/oleObject245.bin"/><Relationship Id="rId19" Type="http://schemas.openxmlformats.org/officeDocument/2006/relationships/image" Target="../media/image183.wmf"/><Relationship Id="rId31" Type="http://schemas.openxmlformats.org/officeDocument/2006/relationships/image" Target="../media/image189.wmf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247.bin"/><Relationship Id="rId22" Type="http://schemas.openxmlformats.org/officeDocument/2006/relationships/oleObject" Target="../embeddings/oleObject251.bin"/><Relationship Id="rId27" Type="http://schemas.openxmlformats.org/officeDocument/2006/relationships/image" Target="../media/image187.wmf"/><Relationship Id="rId30" Type="http://schemas.openxmlformats.org/officeDocument/2006/relationships/oleObject" Target="../embeddings/oleObject255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wmf"/><Relationship Id="rId18" Type="http://schemas.openxmlformats.org/officeDocument/2006/relationships/oleObject" Target="../embeddings/oleObject264.bin"/><Relationship Id="rId26" Type="http://schemas.openxmlformats.org/officeDocument/2006/relationships/image" Target="../media/image194.wmf"/><Relationship Id="rId3" Type="http://schemas.openxmlformats.org/officeDocument/2006/relationships/image" Target="../media/image190.wmf"/><Relationship Id="rId21" Type="http://schemas.openxmlformats.org/officeDocument/2006/relationships/oleObject" Target="../embeddings/oleObject266.bin"/><Relationship Id="rId34" Type="http://schemas.openxmlformats.org/officeDocument/2006/relationships/image" Target="../media/image197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61.bin"/><Relationship Id="rId17" Type="http://schemas.openxmlformats.org/officeDocument/2006/relationships/image" Target="../media/image185.wmf"/><Relationship Id="rId25" Type="http://schemas.openxmlformats.org/officeDocument/2006/relationships/oleObject" Target="../embeddings/oleObject269.bin"/><Relationship Id="rId33" Type="http://schemas.openxmlformats.org/officeDocument/2006/relationships/oleObject" Target="../embeddings/oleObject274.bin"/><Relationship Id="rId2" Type="http://schemas.openxmlformats.org/officeDocument/2006/relationships/oleObject" Target="../embeddings/oleObject256.bin"/><Relationship Id="rId16" Type="http://schemas.openxmlformats.org/officeDocument/2006/relationships/oleObject" Target="../embeddings/oleObject263.bin"/><Relationship Id="rId20" Type="http://schemas.openxmlformats.org/officeDocument/2006/relationships/oleObject" Target="../embeddings/oleObject265.bin"/><Relationship Id="rId29" Type="http://schemas.openxmlformats.org/officeDocument/2006/relationships/oleObject" Target="../embeddings/oleObject2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13.wmf"/><Relationship Id="rId24" Type="http://schemas.openxmlformats.org/officeDocument/2006/relationships/image" Target="../media/image193.wmf"/><Relationship Id="rId32" Type="http://schemas.openxmlformats.org/officeDocument/2006/relationships/image" Target="../media/image196.wmf"/><Relationship Id="rId5" Type="http://schemas.openxmlformats.org/officeDocument/2006/relationships/image" Target="../media/image191.wmf"/><Relationship Id="rId15" Type="http://schemas.openxmlformats.org/officeDocument/2006/relationships/image" Target="../media/image184.wmf"/><Relationship Id="rId23" Type="http://schemas.openxmlformats.org/officeDocument/2006/relationships/oleObject" Target="../embeddings/oleObject268.bin"/><Relationship Id="rId28" Type="http://schemas.openxmlformats.org/officeDocument/2006/relationships/oleObject" Target="../embeddings/oleObject271.bin"/><Relationship Id="rId10" Type="http://schemas.openxmlformats.org/officeDocument/2006/relationships/oleObject" Target="../embeddings/oleObject260.bin"/><Relationship Id="rId19" Type="http://schemas.openxmlformats.org/officeDocument/2006/relationships/image" Target="../media/image186.wmf"/><Relationship Id="rId31" Type="http://schemas.openxmlformats.org/officeDocument/2006/relationships/oleObject" Target="../embeddings/oleObject273.bin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62.bin"/><Relationship Id="rId22" Type="http://schemas.openxmlformats.org/officeDocument/2006/relationships/oleObject" Target="../embeddings/oleObject267.bin"/><Relationship Id="rId27" Type="http://schemas.openxmlformats.org/officeDocument/2006/relationships/oleObject" Target="../embeddings/oleObject270.bin"/><Relationship Id="rId30" Type="http://schemas.openxmlformats.org/officeDocument/2006/relationships/image" Target="../media/image195.wmf"/><Relationship Id="rId8" Type="http://schemas.openxmlformats.org/officeDocument/2006/relationships/oleObject" Target="../embeddings/oleObject25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oleObject" Target="../embeddings/oleObject2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7.bin"/><Relationship Id="rId5" Type="http://schemas.openxmlformats.org/officeDocument/2006/relationships/image" Target="../media/image198.wmf"/><Relationship Id="rId4" Type="http://schemas.openxmlformats.org/officeDocument/2006/relationships/oleObject" Target="../embeddings/oleObject2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01.wmf"/><Relationship Id="rId18" Type="http://schemas.openxmlformats.org/officeDocument/2006/relationships/oleObject" Target="../embeddings/oleObject286.bin"/><Relationship Id="rId26" Type="http://schemas.openxmlformats.org/officeDocument/2006/relationships/oleObject" Target="../embeddings/oleObject291.bin"/><Relationship Id="rId3" Type="http://schemas.openxmlformats.org/officeDocument/2006/relationships/image" Target="../media/image11.wmf"/><Relationship Id="rId21" Type="http://schemas.openxmlformats.org/officeDocument/2006/relationships/oleObject" Target="../embeddings/oleObject288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203.wmf"/><Relationship Id="rId25" Type="http://schemas.openxmlformats.org/officeDocument/2006/relationships/image" Target="../media/image206.wmf"/><Relationship Id="rId2" Type="http://schemas.openxmlformats.org/officeDocument/2006/relationships/oleObject" Target="../embeddings/oleObject278.bin"/><Relationship Id="rId16" Type="http://schemas.openxmlformats.org/officeDocument/2006/relationships/oleObject" Target="../embeddings/oleObject285.bin"/><Relationship Id="rId20" Type="http://schemas.openxmlformats.org/officeDocument/2006/relationships/oleObject" Target="../embeddings/oleObject287.bin"/><Relationship Id="rId29" Type="http://schemas.openxmlformats.org/officeDocument/2006/relationships/image" Target="../media/image20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90.bin"/><Relationship Id="rId5" Type="http://schemas.openxmlformats.org/officeDocument/2006/relationships/image" Target="../media/image16.wmf"/><Relationship Id="rId15" Type="http://schemas.openxmlformats.org/officeDocument/2006/relationships/image" Target="../media/image202.wmf"/><Relationship Id="rId23" Type="http://schemas.openxmlformats.org/officeDocument/2006/relationships/image" Target="../media/image205.wmf"/><Relationship Id="rId28" Type="http://schemas.openxmlformats.org/officeDocument/2006/relationships/oleObject" Target="../embeddings/oleObject292.bin"/><Relationship Id="rId10" Type="http://schemas.openxmlformats.org/officeDocument/2006/relationships/oleObject" Target="../embeddings/oleObject282.bin"/><Relationship Id="rId19" Type="http://schemas.openxmlformats.org/officeDocument/2006/relationships/image" Target="../media/image204.wmf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00.wmf"/><Relationship Id="rId14" Type="http://schemas.openxmlformats.org/officeDocument/2006/relationships/oleObject" Target="../embeddings/oleObject284.bin"/><Relationship Id="rId22" Type="http://schemas.openxmlformats.org/officeDocument/2006/relationships/oleObject" Target="../embeddings/oleObject289.bin"/><Relationship Id="rId27" Type="http://schemas.openxmlformats.org/officeDocument/2006/relationships/image" Target="../media/image20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14.wmf"/><Relationship Id="rId18" Type="http://schemas.openxmlformats.org/officeDocument/2006/relationships/oleObject" Target="../embeddings/oleObject301.bin"/><Relationship Id="rId26" Type="http://schemas.openxmlformats.org/officeDocument/2006/relationships/oleObject" Target="../embeddings/oleObject305.bin"/><Relationship Id="rId3" Type="http://schemas.openxmlformats.org/officeDocument/2006/relationships/image" Target="../media/image209.wmf"/><Relationship Id="rId21" Type="http://schemas.openxmlformats.org/officeDocument/2006/relationships/image" Target="../media/image200.wmf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16.wmf"/><Relationship Id="rId25" Type="http://schemas.openxmlformats.org/officeDocument/2006/relationships/image" Target="../media/image201.wmf"/><Relationship Id="rId2" Type="http://schemas.openxmlformats.org/officeDocument/2006/relationships/oleObject" Target="../embeddings/oleObject293.bin"/><Relationship Id="rId16" Type="http://schemas.openxmlformats.org/officeDocument/2006/relationships/oleObject" Target="../embeddings/oleObject300.bin"/><Relationship Id="rId20" Type="http://schemas.openxmlformats.org/officeDocument/2006/relationships/oleObject" Target="../embeddings/oleObject302.bin"/><Relationship Id="rId29" Type="http://schemas.openxmlformats.org/officeDocument/2006/relationships/image" Target="../media/image20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13.wmf"/><Relationship Id="rId24" Type="http://schemas.openxmlformats.org/officeDocument/2006/relationships/oleObject" Target="../embeddings/oleObject304.bin"/><Relationship Id="rId5" Type="http://schemas.openxmlformats.org/officeDocument/2006/relationships/image" Target="../media/image210.wmf"/><Relationship Id="rId15" Type="http://schemas.openxmlformats.org/officeDocument/2006/relationships/image" Target="../media/image11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306.bin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99.bin"/><Relationship Id="rId22" Type="http://schemas.openxmlformats.org/officeDocument/2006/relationships/oleObject" Target="../embeddings/oleObject303.bin"/><Relationship Id="rId27" Type="http://schemas.openxmlformats.org/officeDocument/2006/relationships/image" Target="../media/image20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oleObject" Target="../embeddings/oleObject315.bin"/><Relationship Id="rId26" Type="http://schemas.openxmlformats.org/officeDocument/2006/relationships/oleObject" Target="../embeddings/oleObject319.bin"/><Relationship Id="rId3" Type="http://schemas.openxmlformats.org/officeDocument/2006/relationships/image" Target="../media/image215.wmf"/><Relationship Id="rId21" Type="http://schemas.openxmlformats.org/officeDocument/2006/relationships/image" Target="../media/image219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71.wmf"/><Relationship Id="rId25" Type="http://schemas.openxmlformats.org/officeDocument/2006/relationships/image" Target="../media/image221.wmf"/><Relationship Id="rId33" Type="http://schemas.openxmlformats.org/officeDocument/2006/relationships/oleObject" Target="../embeddings/oleObject323.bin"/><Relationship Id="rId2" Type="http://schemas.openxmlformats.org/officeDocument/2006/relationships/oleObject" Target="../embeddings/oleObject307.bin"/><Relationship Id="rId16" Type="http://schemas.openxmlformats.org/officeDocument/2006/relationships/oleObject" Target="../embeddings/oleObject314.bin"/><Relationship Id="rId20" Type="http://schemas.openxmlformats.org/officeDocument/2006/relationships/oleObject" Target="../embeddings/oleObject316.bin"/><Relationship Id="rId29" Type="http://schemas.openxmlformats.org/officeDocument/2006/relationships/image" Target="../media/image22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318.bin"/><Relationship Id="rId32" Type="http://schemas.openxmlformats.org/officeDocument/2006/relationships/image" Target="../media/image224.wmf"/><Relationship Id="rId5" Type="http://schemas.openxmlformats.org/officeDocument/2006/relationships/image" Target="../media/image11.wmf"/><Relationship Id="rId15" Type="http://schemas.openxmlformats.org/officeDocument/2006/relationships/image" Target="../media/image217.wmf"/><Relationship Id="rId23" Type="http://schemas.openxmlformats.org/officeDocument/2006/relationships/image" Target="../media/image220.wmf"/><Relationship Id="rId28" Type="http://schemas.openxmlformats.org/officeDocument/2006/relationships/oleObject" Target="../embeddings/oleObject320.bin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218.wmf"/><Relationship Id="rId31" Type="http://schemas.openxmlformats.org/officeDocument/2006/relationships/oleObject" Target="../embeddings/oleObject322.bin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216.wmf"/><Relationship Id="rId14" Type="http://schemas.openxmlformats.org/officeDocument/2006/relationships/oleObject" Target="../embeddings/oleObject313.bin"/><Relationship Id="rId22" Type="http://schemas.openxmlformats.org/officeDocument/2006/relationships/oleObject" Target="../embeddings/oleObject317.bin"/><Relationship Id="rId27" Type="http://schemas.openxmlformats.org/officeDocument/2006/relationships/image" Target="../media/image222.wmf"/><Relationship Id="rId30" Type="http://schemas.openxmlformats.org/officeDocument/2006/relationships/oleObject" Target="../embeddings/oleObject321.bin"/><Relationship Id="rId8" Type="http://schemas.openxmlformats.org/officeDocument/2006/relationships/oleObject" Target="../embeddings/oleObject310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wmf"/><Relationship Id="rId18" Type="http://schemas.openxmlformats.org/officeDocument/2006/relationships/oleObject" Target="../embeddings/oleObject332.bin"/><Relationship Id="rId26" Type="http://schemas.openxmlformats.org/officeDocument/2006/relationships/image" Target="../media/image227.wmf"/><Relationship Id="rId39" Type="http://schemas.openxmlformats.org/officeDocument/2006/relationships/oleObject" Target="../embeddings/oleObject349.bin"/><Relationship Id="rId21" Type="http://schemas.openxmlformats.org/officeDocument/2006/relationships/image" Target="../media/image224.wmf"/><Relationship Id="rId34" Type="http://schemas.openxmlformats.org/officeDocument/2006/relationships/oleObject" Target="../embeddings/oleObject344.bin"/><Relationship Id="rId42" Type="http://schemas.openxmlformats.org/officeDocument/2006/relationships/oleObject" Target="../embeddings/oleObject352.bin"/><Relationship Id="rId47" Type="http://schemas.openxmlformats.org/officeDocument/2006/relationships/oleObject" Target="../embeddings/oleObject356.bin"/><Relationship Id="rId50" Type="http://schemas.openxmlformats.org/officeDocument/2006/relationships/image" Target="../media/image231.wmf"/><Relationship Id="rId7" Type="http://schemas.openxmlformats.org/officeDocument/2006/relationships/image" Target="../media/image226.wmf"/><Relationship Id="rId2" Type="http://schemas.openxmlformats.org/officeDocument/2006/relationships/oleObject" Target="../embeddings/oleObject324.bin"/><Relationship Id="rId16" Type="http://schemas.openxmlformats.org/officeDocument/2006/relationships/oleObject" Target="../embeddings/oleObject331.bin"/><Relationship Id="rId29" Type="http://schemas.openxmlformats.org/officeDocument/2006/relationships/oleObject" Target="../embeddings/oleObject339.bin"/><Relationship Id="rId11" Type="http://schemas.openxmlformats.org/officeDocument/2006/relationships/image" Target="../media/image220.wmf"/><Relationship Id="rId24" Type="http://schemas.openxmlformats.org/officeDocument/2006/relationships/oleObject" Target="../embeddings/oleObject336.bin"/><Relationship Id="rId32" Type="http://schemas.openxmlformats.org/officeDocument/2006/relationships/oleObject" Target="../embeddings/oleObject342.bin"/><Relationship Id="rId37" Type="http://schemas.openxmlformats.org/officeDocument/2006/relationships/oleObject" Target="../embeddings/oleObject347.bin"/><Relationship Id="rId40" Type="http://schemas.openxmlformats.org/officeDocument/2006/relationships/oleObject" Target="../embeddings/oleObject350.bin"/><Relationship Id="rId45" Type="http://schemas.openxmlformats.org/officeDocument/2006/relationships/image" Target="../media/image229.wmf"/><Relationship Id="rId5" Type="http://schemas.openxmlformats.org/officeDocument/2006/relationships/image" Target="../media/image71.wmf"/><Relationship Id="rId15" Type="http://schemas.openxmlformats.org/officeDocument/2006/relationships/image" Target="../media/image222.wmf"/><Relationship Id="rId23" Type="http://schemas.openxmlformats.org/officeDocument/2006/relationships/oleObject" Target="../embeddings/oleObject335.bin"/><Relationship Id="rId28" Type="http://schemas.openxmlformats.org/officeDocument/2006/relationships/image" Target="../media/image228.wmf"/><Relationship Id="rId36" Type="http://schemas.openxmlformats.org/officeDocument/2006/relationships/oleObject" Target="../embeddings/oleObject346.bin"/><Relationship Id="rId49" Type="http://schemas.openxmlformats.org/officeDocument/2006/relationships/oleObject" Target="../embeddings/oleObject357.bin"/><Relationship Id="rId10" Type="http://schemas.openxmlformats.org/officeDocument/2006/relationships/oleObject" Target="../embeddings/oleObject328.bin"/><Relationship Id="rId19" Type="http://schemas.openxmlformats.org/officeDocument/2006/relationships/image" Target="../media/image217.wmf"/><Relationship Id="rId31" Type="http://schemas.openxmlformats.org/officeDocument/2006/relationships/oleObject" Target="../embeddings/oleObject341.bin"/><Relationship Id="rId44" Type="http://schemas.openxmlformats.org/officeDocument/2006/relationships/oleObject" Target="../embeddings/oleObject354.bin"/><Relationship Id="rId4" Type="http://schemas.openxmlformats.org/officeDocument/2006/relationships/oleObject" Target="../embeddings/oleObject325.bin"/><Relationship Id="rId9" Type="http://schemas.openxmlformats.org/officeDocument/2006/relationships/image" Target="../media/image219.wmf"/><Relationship Id="rId14" Type="http://schemas.openxmlformats.org/officeDocument/2006/relationships/oleObject" Target="../embeddings/oleObject330.bin"/><Relationship Id="rId22" Type="http://schemas.openxmlformats.org/officeDocument/2006/relationships/oleObject" Target="../embeddings/oleObject334.bin"/><Relationship Id="rId27" Type="http://schemas.openxmlformats.org/officeDocument/2006/relationships/oleObject" Target="../embeddings/oleObject338.bin"/><Relationship Id="rId30" Type="http://schemas.openxmlformats.org/officeDocument/2006/relationships/oleObject" Target="../embeddings/oleObject340.bin"/><Relationship Id="rId35" Type="http://schemas.openxmlformats.org/officeDocument/2006/relationships/oleObject" Target="../embeddings/oleObject345.bin"/><Relationship Id="rId43" Type="http://schemas.openxmlformats.org/officeDocument/2006/relationships/oleObject" Target="../embeddings/oleObject353.bin"/><Relationship Id="rId48" Type="http://schemas.openxmlformats.org/officeDocument/2006/relationships/image" Target="../media/image230.wmf"/><Relationship Id="rId8" Type="http://schemas.openxmlformats.org/officeDocument/2006/relationships/oleObject" Target="../embeddings/oleObject327.bin"/><Relationship Id="rId3" Type="http://schemas.openxmlformats.org/officeDocument/2006/relationships/image" Target="../media/image225.wmf"/><Relationship Id="rId12" Type="http://schemas.openxmlformats.org/officeDocument/2006/relationships/oleObject" Target="../embeddings/oleObject329.bin"/><Relationship Id="rId17" Type="http://schemas.openxmlformats.org/officeDocument/2006/relationships/image" Target="../media/image223.wmf"/><Relationship Id="rId25" Type="http://schemas.openxmlformats.org/officeDocument/2006/relationships/oleObject" Target="../embeddings/oleObject337.bin"/><Relationship Id="rId33" Type="http://schemas.openxmlformats.org/officeDocument/2006/relationships/oleObject" Target="../embeddings/oleObject343.bin"/><Relationship Id="rId38" Type="http://schemas.openxmlformats.org/officeDocument/2006/relationships/oleObject" Target="../embeddings/oleObject348.bin"/><Relationship Id="rId46" Type="http://schemas.openxmlformats.org/officeDocument/2006/relationships/oleObject" Target="../embeddings/oleObject355.bin"/><Relationship Id="rId20" Type="http://schemas.openxmlformats.org/officeDocument/2006/relationships/oleObject" Target="../embeddings/oleObject333.bin"/><Relationship Id="rId41" Type="http://schemas.openxmlformats.org/officeDocument/2006/relationships/oleObject" Target="../embeddings/oleObject3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6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24.w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45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28.emf"/><Relationship Id="rId42" Type="http://schemas.openxmlformats.org/officeDocument/2006/relationships/oleObject" Target="../embeddings/oleObject47.bin"/><Relationship Id="rId47" Type="http://schemas.openxmlformats.org/officeDocument/2006/relationships/oleObject" Target="../embeddings/oleObject51.bin"/><Relationship Id="rId50" Type="http://schemas.openxmlformats.org/officeDocument/2006/relationships/oleObject" Target="../embeddings/oleObject53.bin"/><Relationship Id="rId55" Type="http://schemas.openxmlformats.org/officeDocument/2006/relationships/image" Target="../media/image34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9" Type="http://schemas.openxmlformats.org/officeDocument/2006/relationships/oleObject" Target="../embeddings/oleObject38.bin"/><Relationship Id="rId11" Type="http://schemas.openxmlformats.org/officeDocument/2006/relationships/image" Target="../media/image13.wmf"/><Relationship Id="rId24" Type="http://schemas.openxmlformats.org/officeDocument/2006/relationships/image" Target="../media/image19.wmf"/><Relationship Id="rId32" Type="http://schemas.openxmlformats.org/officeDocument/2006/relationships/image" Target="../media/image27.wmf"/><Relationship Id="rId37" Type="http://schemas.openxmlformats.org/officeDocument/2006/relationships/oleObject" Target="../embeddings/oleObject43.bin"/><Relationship Id="rId40" Type="http://schemas.openxmlformats.org/officeDocument/2006/relationships/oleObject" Target="../embeddings/oleObject46.bin"/><Relationship Id="rId45" Type="http://schemas.openxmlformats.org/officeDocument/2006/relationships/oleObject" Target="../embeddings/oleObject50.bin"/><Relationship Id="rId53" Type="http://schemas.openxmlformats.org/officeDocument/2006/relationships/image" Target="../media/image33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4" Type="http://schemas.openxmlformats.org/officeDocument/2006/relationships/oleObject" Target="../embeddings/oleObject49.bin"/><Relationship Id="rId52" Type="http://schemas.openxmlformats.org/officeDocument/2006/relationships/oleObject" Target="../embeddings/oleObject54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30.bin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5.wmf"/><Relationship Id="rId35" Type="http://schemas.openxmlformats.org/officeDocument/2006/relationships/oleObject" Target="../embeddings/oleObject41.bin"/><Relationship Id="rId43" Type="http://schemas.openxmlformats.org/officeDocument/2006/relationships/oleObject" Target="../embeddings/oleObject48.bin"/><Relationship Id="rId48" Type="http://schemas.openxmlformats.org/officeDocument/2006/relationships/image" Target="../media/image31.wmf"/><Relationship Id="rId8" Type="http://schemas.openxmlformats.org/officeDocument/2006/relationships/oleObject" Target="../embeddings/oleObject27.bin"/><Relationship Id="rId51" Type="http://schemas.openxmlformats.org/officeDocument/2006/relationships/image" Target="../media/image32.emf"/><Relationship Id="rId3" Type="http://schemas.openxmlformats.org/officeDocument/2006/relationships/image" Target="../media/image23.wmf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oleObject" Target="../embeddings/oleObject44.bin"/><Relationship Id="rId46" Type="http://schemas.openxmlformats.org/officeDocument/2006/relationships/image" Target="../media/image30.wmf"/><Relationship Id="rId20" Type="http://schemas.openxmlformats.org/officeDocument/2006/relationships/image" Target="../media/image25.wmf"/><Relationship Id="rId41" Type="http://schemas.openxmlformats.org/officeDocument/2006/relationships/image" Target="../media/image29.wmf"/><Relationship Id="rId54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5" Type="http://schemas.openxmlformats.org/officeDocument/2006/relationships/image" Target="../media/image15.wmf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26.wmf"/><Relationship Id="rId36" Type="http://schemas.openxmlformats.org/officeDocument/2006/relationships/oleObject" Target="../embeddings/oleObject42.bin"/><Relationship Id="rId49" Type="http://schemas.openxmlformats.org/officeDocument/2006/relationships/oleObject" Target="../embeddings/oleObject5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image" Target="../media/image237.wmf"/><Relationship Id="rId18" Type="http://schemas.openxmlformats.org/officeDocument/2006/relationships/oleObject" Target="../embeddings/oleObject366.bin"/><Relationship Id="rId3" Type="http://schemas.openxmlformats.org/officeDocument/2006/relationships/image" Target="../media/image232.wmf"/><Relationship Id="rId21" Type="http://schemas.openxmlformats.org/officeDocument/2006/relationships/image" Target="../media/image241.wmf"/><Relationship Id="rId7" Type="http://schemas.openxmlformats.org/officeDocument/2006/relationships/image" Target="../media/image234.wmf"/><Relationship Id="rId12" Type="http://schemas.openxmlformats.org/officeDocument/2006/relationships/oleObject" Target="../embeddings/oleObject363.bin"/><Relationship Id="rId17" Type="http://schemas.openxmlformats.org/officeDocument/2006/relationships/image" Target="../media/image239.wmf"/><Relationship Id="rId25" Type="http://schemas.openxmlformats.org/officeDocument/2006/relationships/image" Target="../media/image243.wmf"/><Relationship Id="rId2" Type="http://schemas.openxmlformats.org/officeDocument/2006/relationships/oleObject" Target="../embeddings/oleObject358.bin"/><Relationship Id="rId16" Type="http://schemas.openxmlformats.org/officeDocument/2006/relationships/oleObject" Target="../embeddings/oleObject365.bin"/><Relationship Id="rId20" Type="http://schemas.openxmlformats.org/officeDocument/2006/relationships/oleObject" Target="../embeddings/oleObject3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236.wmf"/><Relationship Id="rId24" Type="http://schemas.openxmlformats.org/officeDocument/2006/relationships/oleObject" Target="../embeddings/oleObject369.bin"/><Relationship Id="rId5" Type="http://schemas.openxmlformats.org/officeDocument/2006/relationships/image" Target="../media/image233.wmf"/><Relationship Id="rId15" Type="http://schemas.openxmlformats.org/officeDocument/2006/relationships/image" Target="../media/image238.wmf"/><Relationship Id="rId23" Type="http://schemas.openxmlformats.org/officeDocument/2006/relationships/image" Target="../media/image242.wmf"/><Relationship Id="rId10" Type="http://schemas.openxmlformats.org/officeDocument/2006/relationships/oleObject" Target="../embeddings/oleObject362.bin"/><Relationship Id="rId19" Type="http://schemas.openxmlformats.org/officeDocument/2006/relationships/image" Target="../media/image240.wmf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235.wmf"/><Relationship Id="rId14" Type="http://schemas.openxmlformats.org/officeDocument/2006/relationships/oleObject" Target="../embeddings/oleObject364.bin"/><Relationship Id="rId22" Type="http://schemas.openxmlformats.org/officeDocument/2006/relationships/oleObject" Target="../embeddings/oleObject36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13" Type="http://schemas.openxmlformats.org/officeDocument/2006/relationships/image" Target="../media/image234.wmf"/><Relationship Id="rId18" Type="http://schemas.openxmlformats.org/officeDocument/2006/relationships/oleObject" Target="../embeddings/oleObject378.bin"/><Relationship Id="rId3" Type="http://schemas.openxmlformats.org/officeDocument/2006/relationships/image" Target="../media/image244.wmf"/><Relationship Id="rId21" Type="http://schemas.openxmlformats.org/officeDocument/2006/relationships/image" Target="../media/image238.wmf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375.bin"/><Relationship Id="rId17" Type="http://schemas.openxmlformats.org/officeDocument/2006/relationships/image" Target="../media/image236.wmf"/><Relationship Id="rId25" Type="http://schemas.openxmlformats.org/officeDocument/2006/relationships/image" Target="../media/image240.wmf"/><Relationship Id="rId2" Type="http://schemas.openxmlformats.org/officeDocument/2006/relationships/oleObject" Target="../embeddings/oleObject370.bin"/><Relationship Id="rId16" Type="http://schemas.openxmlformats.org/officeDocument/2006/relationships/oleObject" Target="../embeddings/oleObject377.bin"/><Relationship Id="rId20" Type="http://schemas.openxmlformats.org/officeDocument/2006/relationships/oleObject" Target="../embeddings/oleObject3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2.bin"/><Relationship Id="rId11" Type="http://schemas.openxmlformats.org/officeDocument/2006/relationships/image" Target="../media/image248.wmf"/><Relationship Id="rId24" Type="http://schemas.openxmlformats.org/officeDocument/2006/relationships/oleObject" Target="../embeddings/oleObject381.bin"/><Relationship Id="rId5" Type="http://schemas.openxmlformats.org/officeDocument/2006/relationships/image" Target="../media/image245.wmf"/><Relationship Id="rId15" Type="http://schemas.openxmlformats.org/officeDocument/2006/relationships/image" Target="../media/image235.wmf"/><Relationship Id="rId23" Type="http://schemas.openxmlformats.org/officeDocument/2006/relationships/image" Target="../media/image239.wmf"/><Relationship Id="rId10" Type="http://schemas.openxmlformats.org/officeDocument/2006/relationships/oleObject" Target="../embeddings/oleObject374.bin"/><Relationship Id="rId19" Type="http://schemas.openxmlformats.org/officeDocument/2006/relationships/image" Target="../media/image237.wmf"/><Relationship Id="rId4" Type="http://schemas.openxmlformats.org/officeDocument/2006/relationships/oleObject" Target="../embeddings/oleObject371.bin"/><Relationship Id="rId9" Type="http://schemas.openxmlformats.org/officeDocument/2006/relationships/image" Target="../media/image247.wmf"/><Relationship Id="rId14" Type="http://schemas.openxmlformats.org/officeDocument/2006/relationships/oleObject" Target="../embeddings/oleObject376.bin"/><Relationship Id="rId22" Type="http://schemas.openxmlformats.org/officeDocument/2006/relationships/oleObject" Target="../embeddings/oleObject380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390.bin"/><Relationship Id="rId26" Type="http://schemas.openxmlformats.org/officeDocument/2006/relationships/oleObject" Target="../embeddings/oleObject394.bin"/><Relationship Id="rId3" Type="http://schemas.openxmlformats.org/officeDocument/2006/relationships/image" Target="../media/image249.wmf"/><Relationship Id="rId21" Type="http://schemas.openxmlformats.org/officeDocument/2006/relationships/image" Target="../media/image223.wmf"/><Relationship Id="rId34" Type="http://schemas.openxmlformats.org/officeDocument/2006/relationships/oleObject" Target="../embeddings/oleObject398.bin"/><Relationship Id="rId7" Type="http://schemas.openxmlformats.org/officeDocument/2006/relationships/image" Target="../media/image251.wmf"/><Relationship Id="rId12" Type="http://schemas.openxmlformats.org/officeDocument/2006/relationships/oleObject" Target="../embeddings/oleObject387.bin"/><Relationship Id="rId17" Type="http://schemas.openxmlformats.org/officeDocument/2006/relationships/image" Target="../media/image221.wmf"/><Relationship Id="rId25" Type="http://schemas.openxmlformats.org/officeDocument/2006/relationships/image" Target="../media/image224.wmf"/><Relationship Id="rId33" Type="http://schemas.openxmlformats.org/officeDocument/2006/relationships/image" Target="../media/image255.wmf"/><Relationship Id="rId2" Type="http://schemas.openxmlformats.org/officeDocument/2006/relationships/oleObject" Target="../embeddings/oleObject382.bin"/><Relationship Id="rId16" Type="http://schemas.openxmlformats.org/officeDocument/2006/relationships/oleObject" Target="../embeddings/oleObject389.bin"/><Relationship Id="rId20" Type="http://schemas.openxmlformats.org/officeDocument/2006/relationships/oleObject" Target="../embeddings/oleObject391.bin"/><Relationship Id="rId29" Type="http://schemas.openxmlformats.org/officeDocument/2006/relationships/image" Target="../media/image25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4.bin"/><Relationship Id="rId11" Type="http://schemas.openxmlformats.org/officeDocument/2006/relationships/image" Target="../media/image218.wmf"/><Relationship Id="rId24" Type="http://schemas.openxmlformats.org/officeDocument/2006/relationships/oleObject" Target="../embeddings/oleObject393.bin"/><Relationship Id="rId32" Type="http://schemas.openxmlformats.org/officeDocument/2006/relationships/oleObject" Target="../embeddings/oleObject397.bin"/><Relationship Id="rId5" Type="http://schemas.openxmlformats.org/officeDocument/2006/relationships/image" Target="../media/image250.wmf"/><Relationship Id="rId15" Type="http://schemas.openxmlformats.org/officeDocument/2006/relationships/image" Target="../media/image220.wmf"/><Relationship Id="rId23" Type="http://schemas.openxmlformats.org/officeDocument/2006/relationships/image" Target="../media/image217.wmf"/><Relationship Id="rId28" Type="http://schemas.openxmlformats.org/officeDocument/2006/relationships/oleObject" Target="../embeddings/oleObject395.bin"/><Relationship Id="rId10" Type="http://schemas.openxmlformats.org/officeDocument/2006/relationships/oleObject" Target="../embeddings/oleObject386.bin"/><Relationship Id="rId19" Type="http://schemas.openxmlformats.org/officeDocument/2006/relationships/image" Target="../media/image222.wmf"/><Relationship Id="rId31" Type="http://schemas.openxmlformats.org/officeDocument/2006/relationships/image" Target="../media/image254.wmf"/><Relationship Id="rId4" Type="http://schemas.openxmlformats.org/officeDocument/2006/relationships/oleObject" Target="../embeddings/oleObject383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388.bin"/><Relationship Id="rId22" Type="http://schemas.openxmlformats.org/officeDocument/2006/relationships/oleObject" Target="../embeddings/oleObject392.bin"/><Relationship Id="rId27" Type="http://schemas.openxmlformats.org/officeDocument/2006/relationships/image" Target="../media/image252.wmf"/><Relationship Id="rId30" Type="http://schemas.openxmlformats.org/officeDocument/2006/relationships/oleObject" Target="../embeddings/oleObject396.bin"/><Relationship Id="rId35" Type="http://schemas.openxmlformats.org/officeDocument/2006/relationships/image" Target="../media/image256.wmf"/><Relationship Id="rId8" Type="http://schemas.openxmlformats.org/officeDocument/2006/relationships/oleObject" Target="../embeddings/oleObject38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oleObject" Target="../embeddings/oleObject404.bin"/><Relationship Id="rId3" Type="http://schemas.openxmlformats.org/officeDocument/2006/relationships/image" Target="../media/image257.wmf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262.wmf"/><Relationship Id="rId2" Type="http://schemas.openxmlformats.org/officeDocument/2006/relationships/oleObject" Target="../embeddings/oleObject399.bin"/><Relationship Id="rId16" Type="http://schemas.openxmlformats.org/officeDocument/2006/relationships/image" Target="../media/image26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11" Type="http://schemas.openxmlformats.org/officeDocument/2006/relationships/oleObject" Target="../embeddings/oleObject403.bin"/><Relationship Id="rId5" Type="http://schemas.openxmlformats.org/officeDocument/2006/relationships/image" Target="../media/image258.wmf"/><Relationship Id="rId15" Type="http://schemas.openxmlformats.org/officeDocument/2006/relationships/oleObject" Target="../embeddings/oleObject405.bin"/><Relationship Id="rId10" Type="http://schemas.openxmlformats.org/officeDocument/2006/relationships/image" Target="../media/image261.wmf"/><Relationship Id="rId4" Type="http://schemas.openxmlformats.org/officeDocument/2006/relationships/oleObject" Target="../embeddings/oleObject400.bin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26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8.wmf"/><Relationship Id="rId18" Type="http://schemas.openxmlformats.org/officeDocument/2006/relationships/oleObject" Target="../embeddings/oleObject414.bin"/><Relationship Id="rId26" Type="http://schemas.openxmlformats.org/officeDocument/2006/relationships/oleObject" Target="../embeddings/oleObject418.bin"/><Relationship Id="rId21" Type="http://schemas.openxmlformats.org/officeDocument/2006/relationships/image" Target="../media/image272.wmf"/><Relationship Id="rId34" Type="http://schemas.openxmlformats.org/officeDocument/2006/relationships/oleObject" Target="../embeddings/oleObject422.bin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411.bin"/><Relationship Id="rId17" Type="http://schemas.openxmlformats.org/officeDocument/2006/relationships/image" Target="../media/image270.wmf"/><Relationship Id="rId25" Type="http://schemas.openxmlformats.org/officeDocument/2006/relationships/image" Target="../media/image11.wmf"/><Relationship Id="rId33" Type="http://schemas.openxmlformats.org/officeDocument/2006/relationships/image" Target="../media/image274.wmf"/><Relationship Id="rId2" Type="http://schemas.openxmlformats.org/officeDocument/2006/relationships/oleObject" Target="../embeddings/oleObject406.bin"/><Relationship Id="rId16" Type="http://schemas.openxmlformats.org/officeDocument/2006/relationships/oleObject" Target="../embeddings/oleObject413.bin"/><Relationship Id="rId20" Type="http://schemas.openxmlformats.org/officeDocument/2006/relationships/oleObject" Target="../embeddings/oleObject415.bin"/><Relationship Id="rId29" Type="http://schemas.openxmlformats.org/officeDocument/2006/relationships/image" Target="../media/image12.w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08.bin"/><Relationship Id="rId11" Type="http://schemas.openxmlformats.org/officeDocument/2006/relationships/image" Target="../media/image267.wmf"/><Relationship Id="rId24" Type="http://schemas.openxmlformats.org/officeDocument/2006/relationships/oleObject" Target="../embeddings/oleObject417.bin"/><Relationship Id="rId32" Type="http://schemas.openxmlformats.org/officeDocument/2006/relationships/oleObject" Target="../embeddings/oleObject421.bin"/><Relationship Id="rId37" Type="http://schemas.openxmlformats.org/officeDocument/2006/relationships/image" Target="../media/image203.wmf"/><Relationship Id="rId5" Type="http://schemas.openxmlformats.org/officeDocument/2006/relationships/image" Target="../media/image60.wmf"/><Relationship Id="rId15" Type="http://schemas.openxmlformats.org/officeDocument/2006/relationships/image" Target="../media/image269.wmf"/><Relationship Id="rId23" Type="http://schemas.openxmlformats.org/officeDocument/2006/relationships/image" Target="../media/image273.wmf"/><Relationship Id="rId28" Type="http://schemas.openxmlformats.org/officeDocument/2006/relationships/oleObject" Target="../embeddings/oleObject419.bin"/><Relationship Id="rId36" Type="http://schemas.openxmlformats.org/officeDocument/2006/relationships/oleObject" Target="../embeddings/oleObject423.bin"/><Relationship Id="rId10" Type="http://schemas.openxmlformats.org/officeDocument/2006/relationships/oleObject" Target="../embeddings/oleObject410.bin"/><Relationship Id="rId19" Type="http://schemas.openxmlformats.org/officeDocument/2006/relationships/image" Target="../media/image271.wmf"/><Relationship Id="rId31" Type="http://schemas.openxmlformats.org/officeDocument/2006/relationships/image" Target="../media/image13.wmf"/><Relationship Id="rId4" Type="http://schemas.openxmlformats.org/officeDocument/2006/relationships/oleObject" Target="../embeddings/oleObject407.bin"/><Relationship Id="rId9" Type="http://schemas.openxmlformats.org/officeDocument/2006/relationships/image" Target="../media/image266.wmf"/><Relationship Id="rId14" Type="http://schemas.openxmlformats.org/officeDocument/2006/relationships/oleObject" Target="../embeddings/oleObject412.bin"/><Relationship Id="rId22" Type="http://schemas.openxmlformats.org/officeDocument/2006/relationships/oleObject" Target="../embeddings/oleObject416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420.bin"/><Relationship Id="rId35" Type="http://schemas.openxmlformats.org/officeDocument/2006/relationships/image" Target="../media/image275.wmf"/><Relationship Id="rId8" Type="http://schemas.openxmlformats.org/officeDocument/2006/relationships/oleObject" Target="../embeddings/oleObject409.bin"/><Relationship Id="rId3" Type="http://schemas.openxmlformats.org/officeDocument/2006/relationships/image" Target="../media/image26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9.bin"/><Relationship Id="rId3" Type="http://schemas.openxmlformats.org/officeDocument/2006/relationships/image" Target="../media/image11.wmf"/><Relationship Id="rId21" Type="http://schemas.openxmlformats.org/officeDocument/2006/relationships/image" Target="../media/image35.e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20.wmf"/><Relationship Id="rId25" Type="http://schemas.openxmlformats.org/officeDocument/2006/relationships/image" Target="../media/image37.e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6.bin"/><Relationship Id="rId29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68.bin"/><Relationship Id="rId32" Type="http://schemas.openxmlformats.org/officeDocument/2006/relationships/image" Target="../media/image40.wmf"/><Relationship Id="rId5" Type="http://schemas.openxmlformats.org/officeDocument/2006/relationships/image" Target="../media/image12.wmf"/><Relationship Id="rId15" Type="http://schemas.openxmlformats.org/officeDocument/2006/relationships/image" Target="../media/image24.wmf"/><Relationship Id="rId23" Type="http://schemas.openxmlformats.org/officeDocument/2006/relationships/image" Target="../media/image36.emf"/><Relationship Id="rId28" Type="http://schemas.openxmlformats.org/officeDocument/2006/relationships/image" Target="../media/image38.emf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2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emf"/><Relationship Id="rId18" Type="http://schemas.openxmlformats.org/officeDocument/2006/relationships/oleObject" Target="../embeddings/oleObject81.bin"/><Relationship Id="rId26" Type="http://schemas.openxmlformats.org/officeDocument/2006/relationships/image" Target="../media/image49.wmf"/><Relationship Id="rId3" Type="http://schemas.openxmlformats.org/officeDocument/2006/relationships/image" Target="../media/image15.wmf"/><Relationship Id="rId21" Type="http://schemas.openxmlformats.org/officeDocument/2006/relationships/image" Target="../media/image46.wmf"/><Relationship Id="rId34" Type="http://schemas.openxmlformats.org/officeDocument/2006/relationships/image" Target="../media/image53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44.wmf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42.emf"/><Relationship Id="rId24" Type="http://schemas.openxmlformats.org/officeDocument/2006/relationships/image" Target="../media/image48.png"/><Relationship Id="rId32" Type="http://schemas.openxmlformats.org/officeDocument/2006/relationships/image" Target="../media/image52.wmf"/><Relationship Id="rId5" Type="http://schemas.openxmlformats.org/officeDocument/2006/relationships/image" Target="../media/image14.wmf"/><Relationship Id="rId15" Type="http://schemas.openxmlformats.org/officeDocument/2006/relationships/image" Target="../media/image16.wmf"/><Relationship Id="rId23" Type="http://schemas.openxmlformats.org/officeDocument/2006/relationships/image" Target="../media/image47.wmf"/><Relationship Id="rId28" Type="http://schemas.openxmlformats.org/officeDocument/2006/relationships/image" Target="../media/image50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45.wmf"/><Relationship Id="rId31" Type="http://schemas.openxmlformats.org/officeDocument/2006/relationships/oleObject" Target="../embeddings/oleObject8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51.wmf"/><Relationship Id="rId8" Type="http://schemas.openxmlformats.org/officeDocument/2006/relationships/oleObject" Target="../embeddings/oleObject7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5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102.bin"/><Relationship Id="rId3" Type="http://schemas.openxmlformats.org/officeDocument/2006/relationships/image" Target="../media/image59.wmf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66.emf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emf"/><Relationship Id="rId23" Type="http://schemas.openxmlformats.org/officeDocument/2006/relationships/image" Target="../media/image69.w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67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70.wmf"/><Relationship Id="rId21" Type="http://schemas.openxmlformats.org/officeDocument/2006/relationships/image" Target="../media/image79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77.w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1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80.wmf"/><Relationship Id="rId21" Type="http://schemas.openxmlformats.org/officeDocument/2006/relationships/image" Target="../media/image89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87.w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1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254E2-062F-8B2D-5ACE-894DB5B9D8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90B29-B6B5-4263-82B8-0BB2C3DA47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EA250-6E1B-E7A6-E9F3-D520F441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42340" name="灯片编号占位符 5">
            <a:extLst>
              <a:ext uri="{FF2B5EF4-FFF2-40B4-BE49-F238E27FC236}">
                <a16:creationId xmlns:a16="http://schemas.microsoft.com/office/drawing/2014/main" id="{4E1E659B-1942-4A8C-014D-BA76F1525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1F6F2B-DCDE-4636-92C2-91CCECB0993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BEDCE05-57BE-BC90-5B87-13E49139D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2276475"/>
            <a:ext cx="8429625" cy="1914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a typeface="华文琥珀" pitchFamily="2" charset="-122"/>
              </a:rPr>
              <a:t>第六节 线性系统的</a:t>
            </a:r>
            <a:r>
              <a:rPr lang="zh-CN" altLang="en-US" dirty="0">
                <a:solidFill>
                  <a:srgbClr val="0000FF"/>
                </a:solidFill>
                <a:latin typeface="隶书" pitchFamily="49" charset="-122"/>
                <a:ea typeface="华文琥珀" pitchFamily="2" charset="-122"/>
              </a:rPr>
              <a:t>稳态误差计算</a:t>
            </a:r>
            <a:br>
              <a:rPr lang="zh-CN" altLang="en-US" dirty="0">
                <a:solidFill>
                  <a:srgbClr val="0000FF"/>
                </a:solidFill>
                <a:latin typeface="隶书" pitchFamily="49" charset="-122"/>
                <a:ea typeface="华文琥珀" pitchFamily="2" charset="-122"/>
              </a:rPr>
            </a:br>
            <a:br>
              <a:rPr lang="zh-CN" altLang="en-US" dirty="0">
                <a:solidFill>
                  <a:srgbClr val="0000FF"/>
                </a:solidFill>
                <a:latin typeface="隶书" pitchFamily="49" charset="-122"/>
                <a:ea typeface="华文琥珀" pitchFamily="2" charset="-122"/>
              </a:rPr>
            </a:br>
            <a:endParaRPr lang="en-US" altLang="zh-CN" dirty="0">
              <a:solidFill>
                <a:srgbClr val="0000FF"/>
              </a:solidFill>
              <a:ea typeface="华文琥珀" pitchFamily="2" charset="-122"/>
            </a:endParaRPr>
          </a:p>
        </p:txBody>
      </p:sp>
      <p:sp>
        <p:nvSpPr>
          <p:cNvPr id="142342" name="Comment 3">
            <a:extLst>
              <a:ext uri="{FF2B5EF4-FFF2-40B4-BE49-F238E27FC236}">
                <a16:creationId xmlns:a16="http://schemas.microsoft.com/office/drawing/2014/main" id="{501938DC-1147-9D9C-B70F-6EDA50CE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0"/>
            <a:ext cx="20415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误差和稳态误差定义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>
            <a:extLst>
              <a:ext uri="{FF2B5EF4-FFF2-40B4-BE49-F238E27FC236}">
                <a16:creationId xmlns:a16="http://schemas.microsoft.com/office/drawing/2014/main" id="{D5A27D38-4DFC-DFB2-2FB4-593DE66AEA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AABB4C-6EA3-40AB-B139-91FC71E80D5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AB7C0F07-425E-DC1B-23E6-D3713A04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1556" name="灯片编号占位符 3">
            <a:extLst>
              <a:ext uri="{FF2B5EF4-FFF2-40B4-BE49-F238E27FC236}">
                <a16:creationId xmlns:a16="http://schemas.microsoft.com/office/drawing/2014/main" id="{846423CC-CC59-CF16-1D42-C8F30623F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ACF6BE-5880-4D74-81CC-E088BAF75E4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7" name="Comment 2">
            <a:extLst>
              <a:ext uri="{FF2B5EF4-FFF2-40B4-BE49-F238E27FC236}">
                <a16:creationId xmlns:a16="http://schemas.microsoft.com/office/drawing/2014/main" id="{5557E6DF-0EA5-4004-CF7D-30A620E8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0"/>
            <a:ext cx="2362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开环系统的型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DE282E5A-C981-318A-D9E9-9048581F8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617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系统的无差度阶数（开环传递函数的型）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641BE6B9-5E42-EB1E-901C-38190D62A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485900"/>
            <a:ext cx="79359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通常称开环传递函数中积分的个数为系统的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无差度阶数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，并将系统按无差度阶数进行分类。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5C5CF43-455A-78F3-E845-F102ED8CFA69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2605088"/>
            <a:ext cx="8331200" cy="457200"/>
            <a:chOff x="240" y="1248"/>
            <a:chExt cx="5520" cy="288"/>
          </a:xfrm>
        </p:grpSpPr>
        <p:graphicFrame>
          <p:nvGraphicFramePr>
            <p:cNvPr id="151567" name="Object 6">
              <a:extLst>
                <a:ext uri="{FF2B5EF4-FFF2-40B4-BE49-F238E27FC236}">
                  <a16:creationId xmlns:a16="http://schemas.microsoft.com/office/drawing/2014/main" id="{D6EE1704-1198-4B4E-0FF0-978646A9DE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248"/>
            <a:ext cx="50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138" imgH="177569" progId="Equation.3">
                    <p:embed/>
                  </p:oleObj>
                </mc:Choice>
                <mc:Fallback>
                  <p:oleObj name="Equation" r:id="rId2" imgW="355138" imgH="177569" progId="Equation.3">
                    <p:embed/>
                    <p:pic>
                      <p:nvPicPr>
                        <p:cNvPr id="151567" name="Object 6">
                          <a:extLst>
                            <a:ext uri="{FF2B5EF4-FFF2-40B4-BE49-F238E27FC236}">
                              <a16:creationId xmlns:a16="http://schemas.microsoft.com/office/drawing/2014/main" id="{D6EE1704-1198-4B4E-0FF0-978646A9DE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248"/>
                          <a:ext cx="50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68" name="Text Box 7">
              <a:extLst>
                <a:ext uri="{FF2B5EF4-FFF2-40B4-BE49-F238E27FC236}">
                  <a16:creationId xmlns:a16="http://schemas.microsoft.com/office/drawing/2014/main" id="{2D2CC79D-005B-F353-072E-4CDD0BDF9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248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当           ，无积分环节，称为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型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系统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220BAED-D3F6-BEBE-08FD-C33F9D381E92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3260725"/>
            <a:ext cx="8259763" cy="457200"/>
            <a:chOff x="240" y="1536"/>
            <a:chExt cx="5520" cy="288"/>
          </a:xfrm>
        </p:grpSpPr>
        <p:graphicFrame>
          <p:nvGraphicFramePr>
            <p:cNvPr id="151565" name="Object 9">
              <a:extLst>
                <a:ext uri="{FF2B5EF4-FFF2-40B4-BE49-F238E27FC236}">
                  <a16:creationId xmlns:a16="http://schemas.microsoft.com/office/drawing/2014/main" id="{1C270A80-BBE2-B20C-ED1D-EE0928E384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536"/>
            <a:ext cx="46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9914" imgH="177646" progId="Equation.3">
                    <p:embed/>
                  </p:oleObj>
                </mc:Choice>
                <mc:Fallback>
                  <p:oleObj name="Equation" r:id="rId4" imgW="329914" imgH="177646" progId="Equation.3">
                    <p:embed/>
                    <p:pic>
                      <p:nvPicPr>
                        <p:cNvPr id="151565" name="Object 9">
                          <a:extLst>
                            <a:ext uri="{FF2B5EF4-FFF2-40B4-BE49-F238E27FC236}">
                              <a16:creationId xmlns:a16="http://schemas.microsoft.com/office/drawing/2014/main" id="{1C270A80-BBE2-B20C-ED1D-EE0928E384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536"/>
                          <a:ext cx="46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66" name="Text Box 10">
              <a:extLst>
                <a:ext uri="{FF2B5EF4-FFF2-40B4-BE49-F238E27FC236}">
                  <a16:creationId xmlns:a16="http://schemas.microsoft.com/office/drawing/2014/main" id="{44C94BBA-AF82-39BB-9A95-544FFD070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536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当           ，有一个积分环节，称为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Ⅰ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型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系统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9179F6DE-EDE2-13AE-E011-87EB24F14289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3908425"/>
            <a:ext cx="8259763" cy="457200"/>
            <a:chOff x="240" y="1824"/>
            <a:chExt cx="5520" cy="288"/>
          </a:xfrm>
        </p:grpSpPr>
        <p:graphicFrame>
          <p:nvGraphicFramePr>
            <p:cNvPr id="151563" name="Object 12">
              <a:extLst>
                <a:ext uri="{FF2B5EF4-FFF2-40B4-BE49-F238E27FC236}">
                  <a16:creationId xmlns:a16="http://schemas.microsoft.com/office/drawing/2014/main" id="{E089BBAC-1511-3ECF-4769-2FF67AE9A9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861"/>
            <a:ext cx="50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138" imgH="177569" progId="Equation.3">
                    <p:embed/>
                  </p:oleObj>
                </mc:Choice>
                <mc:Fallback>
                  <p:oleObj name="Equation" r:id="rId6" imgW="355138" imgH="177569" progId="Equation.3">
                    <p:embed/>
                    <p:pic>
                      <p:nvPicPr>
                        <p:cNvPr id="151563" name="Object 12">
                          <a:extLst>
                            <a:ext uri="{FF2B5EF4-FFF2-40B4-BE49-F238E27FC236}">
                              <a16:creationId xmlns:a16="http://schemas.microsoft.com/office/drawing/2014/main" id="{E089BBAC-1511-3ECF-4769-2FF67AE9A9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861"/>
                          <a:ext cx="50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64" name="Text Box 13">
              <a:extLst>
                <a:ext uri="{FF2B5EF4-FFF2-40B4-BE49-F238E27FC236}">
                  <a16:creationId xmlns:a16="http://schemas.microsoft.com/office/drawing/2014/main" id="{351FC5A2-CD7A-CAE6-6ECF-94B5991AD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24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当           ，有二个积分环节，称为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Ⅱ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型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系统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D1A676B3-5191-3517-65CF-8447E0CAA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487274"/>
              </p:ext>
            </p:extLst>
          </p:nvPr>
        </p:nvGraphicFramePr>
        <p:xfrm>
          <a:off x="6776987" y="5021700"/>
          <a:ext cx="1793677" cy="99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380880" progId="Equation.DSMT4">
                  <p:embed/>
                </p:oleObj>
              </mc:Choice>
              <mc:Fallback>
                <p:oleObj name="Equation" r:id="rId8" imgW="685800" imgH="380880" progId="Equation.DSMT4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FFCAEBA5-33F6-0DFC-13B7-35D248901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987" y="5021700"/>
                        <a:ext cx="1793677" cy="99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2FFEE4E-C4F1-1117-DA01-B0E11B221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745899"/>
              </p:ext>
            </p:extLst>
          </p:nvPr>
        </p:nvGraphicFramePr>
        <p:xfrm>
          <a:off x="5866356" y="5241349"/>
          <a:ext cx="910631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203040" progId="Equation.DSMT4">
                  <p:embed/>
                </p:oleObj>
              </mc:Choice>
              <mc:Fallback>
                <p:oleObj name="Equation" r:id="rId10" imgW="33012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DE77E9E-D1BF-88BD-62D8-2658BAA61A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66356" y="5241349"/>
                        <a:ext cx="910631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39" grpId="1"/>
      <p:bldP spid="143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1">
            <a:extLst>
              <a:ext uri="{FF2B5EF4-FFF2-40B4-BE49-F238E27FC236}">
                <a16:creationId xmlns:a16="http://schemas.microsoft.com/office/drawing/2014/main" id="{92CA0502-B0D7-BEEA-2AEB-88E88882E7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7A202F-D097-420D-B08A-34201C39CAA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24" name="页脚占位符 2">
            <a:extLst>
              <a:ext uri="{FF2B5EF4-FFF2-40B4-BE49-F238E27FC236}">
                <a16:creationId xmlns:a16="http://schemas.microsoft.com/office/drawing/2014/main" id="{6D8B2D37-86A9-86C6-7EFF-80EA17F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2580" name="灯片编号占位符 3">
            <a:extLst>
              <a:ext uri="{FF2B5EF4-FFF2-40B4-BE49-F238E27FC236}">
                <a16:creationId xmlns:a16="http://schemas.microsoft.com/office/drawing/2014/main" id="{AC9A5A99-BE0C-81B3-BC9F-FF08766C2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A31582-7EE8-411A-93DB-91DFDCD7009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79A02235-FD6C-B3AF-0B1C-43726C9F37FB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2117379"/>
            <a:ext cx="8215313" cy="615950"/>
            <a:chOff x="336" y="1824"/>
            <a:chExt cx="5520" cy="388"/>
          </a:xfrm>
        </p:grpSpPr>
        <p:sp>
          <p:nvSpPr>
            <p:cNvPr id="152600" name="Text Box 3">
              <a:extLst>
                <a:ext uri="{FF2B5EF4-FFF2-40B4-BE49-F238E27FC236}">
                  <a16:creationId xmlns:a16="http://schemas.microsoft.com/office/drawing/2014/main" id="{EF8BF2F6-3072-230E-A28F-EA646B306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824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式中：                          称为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位置误差系数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；     </a:t>
              </a:r>
            </a:p>
          </p:txBody>
        </p:sp>
        <p:graphicFrame>
          <p:nvGraphicFramePr>
            <p:cNvPr id="152601" name="Object 4">
              <a:extLst>
                <a:ext uri="{FF2B5EF4-FFF2-40B4-BE49-F238E27FC236}">
                  <a16:creationId xmlns:a16="http://schemas.microsoft.com/office/drawing/2014/main" id="{0A3340DD-0E20-4B84-5104-FAC5C89C74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550760"/>
                </p:ext>
              </p:extLst>
            </p:nvPr>
          </p:nvGraphicFramePr>
          <p:xfrm>
            <a:off x="1006" y="1842"/>
            <a:ext cx="125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52200" imgH="279360" progId="Equation.DSMT4">
                    <p:embed/>
                  </p:oleObj>
                </mc:Choice>
                <mc:Fallback>
                  <p:oleObj name="Equation" r:id="rId2" imgW="952200" imgH="279360" progId="Equation.DSMT4">
                    <p:embed/>
                    <p:pic>
                      <p:nvPicPr>
                        <p:cNvPr id="152601" name="Object 4">
                          <a:extLst>
                            <a:ext uri="{FF2B5EF4-FFF2-40B4-BE49-F238E27FC236}">
                              <a16:creationId xmlns:a16="http://schemas.microsoft.com/office/drawing/2014/main" id="{0A3340DD-0E20-4B84-5104-FAC5C89C74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1842"/>
                          <a:ext cx="125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4F7EF1E6-91DE-105A-20D9-C19DF3F93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11219"/>
              </p:ext>
            </p:extLst>
          </p:nvPr>
        </p:nvGraphicFramePr>
        <p:xfrm>
          <a:off x="1062845" y="2572691"/>
          <a:ext cx="68072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920" imgH="393480" progId="Equation.DSMT4">
                  <p:embed/>
                </p:oleObj>
              </mc:Choice>
              <mc:Fallback>
                <p:oleObj name="Equation" r:id="rId4" imgW="3301920" imgH="393480" progId="Equation.DSMT4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4F7EF1E6-91DE-105A-20D9-C19DF3F93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845" y="2572691"/>
                        <a:ext cx="68072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211DF635-CA82-0D62-FDBB-73A062452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72456"/>
              </p:ext>
            </p:extLst>
          </p:nvPr>
        </p:nvGraphicFramePr>
        <p:xfrm>
          <a:off x="1126780" y="3308543"/>
          <a:ext cx="71469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66800" imgH="393480" progId="Equation.DSMT4">
                  <p:embed/>
                </p:oleObj>
              </mc:Choice>
              <mc:Fallback>
                <p:oleObj name="Equation" r:id="rId6" imgW="3466800" imgH="393480" progId="Equation.DSMT4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211DF635-CA82-0D62-FDBB-73A062452F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780" y="3308543"/>
                        <a:ext cx="71469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>
            <a:extLst>
              <a:ext uri="{FF2B5EF4-FFF2-40B4-BE49-F238E27FC236}">
                <a16:creationId xmlns:a16="http://schemas.microsoft.com/office/drawing/2014/main" id="{05899087-88BF-BFE6-1491-D32BE6AE82B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661025"/>
            <a:ext cx="8748712" cy="465138"/>
            <a:chOff x="249" y="3385"/>
            <a:chExt cx="5511" cy="293"/>
          </a:xfrm>
        </p:grpSpPr>
        <p:sp>
          <p:nvSpPr>
            <p:cNvPr id="152597" name="Text Box 8">
              <a:extLst>
                <a:ext uri="{FF2B5EF4-FFF2-40B4-BE49-F238E27FC236}">
                  <a16:creationId xmlns:a16="http://schemas.microsoft.com/office/drawing/2014/main" id="{2B346C4C-FDE8-BDB5-D22D-FF89D6F63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385"/>
              <a:ext cx="5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在单位阶跃作用下，        系统为有差系统，        系统为无差系统。</a:t>
              </a:r>
            </a:p>
          </p:txBody>
        </p:sp>
        <p:graphicFrame>
          <p:nvGraphicFramePr>
            <p:cNvPr id="152598" name="Object 9">
              <a:extLst>
                <a:ext uri="{FF2B5EF4-FFF2-40B4-BE49-F238E27FC236}">
                  <a16:creationId xmlns:a16="http://schemas.microsoft.com/office/drawing/2014/main" id="{B124E214-F93E-F88F-47BD-8B6ED10C51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3430"/>
            <a:ext cx="4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138" imgH="177569" progId="Equation.3">
                    <p:embed/>
                  </p:oleObj>
                </mc:Choice>
                <mc:Fallback>
                  <p:oleObj name="Equation" r:id="rId8" imgW="355138" imgH="177569" progId="Equation.3">
                    <p:embed/>
                    <p:pic>
                      <p:nvPicPr>
                        <p:cNvPr id="152598" name="Object 9">
                          <a:extLst>
                            <a:ext uri="{FF2B5EF4-FFF2-40B4-BE49-F238E27FC236}">
                              <a16:creationId xmlns:a16="http://schemas.microsoft.com/office/drawing/2014/main" id="{B124E214-F93E-F88F-47BD-8B6ED10C51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430"/>
                          <a:ext cx="4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9" name="Object 10">
              <a:extLst>
                <a:ext uri="{FF2B5EF4-FFF2-40B4-BE49-F238E27FC236}">
                  <a16:creationId xmlns:a16="http://schemas.microsoft.com/office/drawing/2014/main" id="{42E8DCAD-E7ED-A9F5-F6EB-E005C4D6D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3430"/>
            <a:ext cx="4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29914" imgH="177646" progId="Equation.3">
                    <p:embed/>
                  </p:oleObj>
                </mc:Choice>
                <mc:Fallback>
                  <p:oleObj name="Equation" r:id="rId10" imgW="329914" imgH="177646" progId="Equation.3">
                    <p:embed/>
                    <p:pic>
                      <p:nvPicPr>
                        <p:cNvPr id="152599" name="Object 10">
                          <a:extLst>
                            <a:ext uri="{FF2B5EF4-FFF2-40B4-BE49-F238E27FC236}">
                              <a16:creationId xmlns:a16="http://schemas.microsoft.com/office/drawing/2014/main" id="{42E8DCAD-E7ED-A9F5-F6EB-E005C4D6D2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430"/>
                          <a:ext cx="4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585" name="Comment 11">
            <a:extLst>
              <a:ext uri="{FF2B5EF4-FFF2-40B4-BE49-F238E27FC236}">
                <a16:creationId xmlns:a16="http://schemas.microsoft.com/office/drawing/2014/main" id="{CF661ABA-057A-EFB8-F402-0AB9AA623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0"/>
            <a:ext cx="32607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单位阶跃函数输入时的稳态误差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A23DCF60-7AA8-CAFC-7B2C-D7E79E2789B4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153081"/>
            <a:ext cx="8686800" cy="827088"/>
            <a:chOff x="336" y="336"/>
            <a:chExt cx="5472" cy="521"/>
          </a:xfrm>
        </p:grpSpPr>
        <p:sp>
          <p:nvSpPr>
            <p:cNvPr id="152595" name="Text Box 13">
              <a:extLst>
                <a:ext uri="{FF2B5EF4-FFF2-40B4-BE49-F238E27FC236}">
                  <a16:creationId xmlns:a16="http://schemas.microsoft.com/office/drawing/2014/main" id="{465BA17D-6750-C3DC-E59F-79CE03889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432"/>
              <a:ext cx="5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当输入为                 时（单位阶跃函数）</a:t>
              </a:r>
            </a:p>
          </p:txBody>
        </p:sp>
        <p:graphicFrame>
          <p:nvGraphicFramePr>
            <p:cNvPr id="152596" name="Object 14">
              <a:extLst>
                <a:ext uri="{FF2B5EF4-FFF2-40B4-BE49-F238E27FC236}">
                  <a16:creationId xmlns:a16="http://schemas.microsoft.com/office/drawing/2014/main" id="{D5C473C3-35DB-9358-06AA-D86C55ECE2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6" y="336"/>
            <a:ext cx="756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1252" imgH="393529" progId="Equation.3">
                    <p:embed/>
                  </p:oleObj>
                </mc:Choice>
                <mc:Fallback>
                  <p:oleObj name="Equation" r:id="rId12" imgW="571252" imgH="393529" progId="Equation.3">
                    <p:embed/>
                    <p:pic>
                      <p:nvPicPr>
                        <p:cNvPr id="152596" name="Object 14">
                          <a:extLst>
                            <a:ext uri="{FF2B5EF4-FFF2-40B4-BE49-F238E27FC236}">
                              <a16:creationId xmlns:a16="http://schemas.microsoft.com/office/drawing/2014/main" id="{D5C473C3-35DB-9358-06AA-D86C55ECE2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336"/>
                          <a:ext cx="756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5" name="Object 15">
            <a:extLst>
              <a:ext uri="{FF2B5EF4-FFF2-40B4-BE49-F238E27FC236}">
                <a16:creationId xmlns:a16="http://schemas.microsoft.com/office/drawing/2014/main" id="{9BAAE7DE-3985-AEF5-6B59-1659DC516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338119"/>
              </p:ext>
            </p:extLst>
          </p:nvPr>
        </p:nvGraphicFramePr>
        <p:xfrm>
          <a:off x="7582729" y="999589"/>
          <a:ext cx="9001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444240" progId="Equation.DSMT4">
                  <p:embed/>
                </p:oleObj>
              </mc:Choice>
              <mc:Fallback>
                <p:oleObj name="Equation" r:id="rId14" imgW="444240" imgH="444240" progId="Equation.DSMT4">
                  <p:embed/>
                  <p:pic>
                    <p:nvPicPr>
                      <p:cNvPr id="15375" name="Object 15">
                        <a:extLst>
                          <a:ext uri="{FF2B5EF4-FFF2-40B4-BE49-F238E27FC236}">
                            <a16:creationId xmlns:a16="http://schemas.microsoft.com/office/drawing/2014/main" id="{9BAAE7DE-3985-AEF5-6B59-1659DC516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2729" y="999589"/>
                        <a:ext cx="90011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>
            <a:extLst>
              <a:ext uri="{FF2B5EF4-FFF2-40B4-BE49-F238E27FC236}">
                <a16:creationId xmlns:a16="http://schemas.microsoft.com/office/drawing/2014/main" id="{82365089-254B-2BB1-7E76-0D9FEFDCF44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057417"/>
            <a:ext cx="8439150" cy="954088"/>
            <a:chOff x="336" y="2688"/>
            <a:chExt cx="5520" cy="601"/>
          </a:xfrm>
        </p:grpSpPr>
        <p:sp>
          <p:nvSpPr>
            <p:cNvPr id="152590" name="Text Box 17">
              <a:extLst>
                <a:ext uri="{FF2B5EF4-FFF2-40B4-BE49-F238E27FC236}">
                  <a16:creationId xmlns:a16="http://schemas.microsoft.com/office/drawing/2014/main" id="{751F5667-A087-80A0-F64A-A1D1D0781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88"/>
              <a:ext cx="5520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 的大小反映了系统在阶跃输入下稳态精度。    越大，    越小。所以说       反映了系统跟踪阶跃输入的能力。</a:t>
              </a:r>
            </a:p>
          </p:txBody>
        </p:sp>
        <p:graphicFrame>
          <p:nvGraphicFramePr>
            <p:cNvPr id="152591" name="Object 18">
              <a:extLst>
                <a:ext uri="{FF2B5EF4-FFF2-40B4-BE49-F238E27FC236}">
                  <a16:creationId xmlns:a16="http://schemas.microsoft.com/office/drawing/2014/main" id="{42C23B88-FBE2-6034-CBC4-87B1CF3A40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7133233"/>
                </p:ext>
              </p:extLst>
            </p:nvPr>
          </p:nvGraphicFramePr>
          <p:xfrm>
            <a:off x="378" y="2727"/>
            <a:ext cx="29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28600" imgH="241300" progId="Equation.3">
                    <p:embed/>
                  </p:oleObj>
                </mc:Choice>
                <mc:Fallback>
                  <p:oleObj name="Equation" r:id="rId16" imgW="228600" imgH="241300" progId="Equation.3">
                    <p:embed/>
                    <p:pic>
                      <p:nvPicPr>
                        <p:cNvPr id="152591" name="Object 18">
                          <a:extLst>
                            <a:ext uri="{FF2B5EF4-FFF2-40B4-BE49-F238E27FC236}">
                              <a16:creationId xmlns:a16="http://schemas.microsoft.com/office/drawing/2014/main" id="{42C23B88-FBE2-6034-CBC4-87B1CF3A40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2727"/>
                          <a:ext cx="29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2" name="Object 19">
              <a:extLst>
                <a:ext uri="{FF2B5EF4-FFF2-40B4-BE49-F238E27FC236}">
                  <a16:creationId xmlns:a16="http://schemas.microsoft.com/office/drawing/2014/main" id="{5E548AF5-4480-119C-A5CA-B75B1E7E79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569840"/>
                </p:ext>
              </p:extLst>
            </p:nvPr>
          </p:nvGraphicFramePr>
          <p:xfrm>
            <a:off x="4387" y="2727"/>
            <a:ext cx="29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8600" imgH="241300" progId="Equation.3">
                    <p:embed/>
                  </p:oleObj>
                </mc:Choice>
                <mc:Fallback>
                  <p:oleObj name="Equation" r:id="rId18" imgW="228600" imgH="241300" progId="Equation.3">
                    <p:embed/>
                    <p:pic>
                      <p:nvPicPr>
                        <p:cNvPr id="152592" name="Object 19">
                          <a:extLst>
                            <a:ext uri="{FF2B5EF4-FFF2-40B4-BE49-F238E27FC236}">
                              <a16:creationId xmlns:a16="http://schemas.microsoft.com/office/drawing/2014/main" id="{5E548AF5-4480-119C-A5CA-B75B1E7E79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2727"/>
                          <a:ext cx="29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3" name="Object 20">
              <a:extLst>
                <a:ext uri="{FF2B5EF4-FFF2-40B4-BE49-F238E27FC236}">
                  <a16:creationId xmlns:a16="http://schemas.microsoft.com/office/drawing/2014/main" id="{9F172DFE-0B11-8CD0-D554-74FB0EC251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7799589"/>
                </p:ext>
              </p:extLst>
            </p:nvPr>
          </p:nvGraphicFramePr>
          <p:xfrm>
            <a:off x="5207" y="2704"/>
            <a:ext cx="25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03112" imgH="228501" progId="Equation.3">
                    <p:embed/>
                  </p:oleObj>
                </mc:Choice>
                <mc:Fallback>
                  <p:oleObj name="Equation" r:id="rId19" imgW="203112" imgH="228501" progId="Equation.3">
                    <p:embed/>
                    <p:pic>
                      <p:nvPicPr>
                        <p:cNvPr id="152593" name="Object 20">
                          <a:extLst>
                            <a:ext uri="{FF2B5EF4-FFF2-40B4-BE49-F238E27FC236}">
                              <a16:creationId xmlns:a16="http://schemas.microsoft.com/office/drawing/2014/main" id="{9F172DFE-0B11-8CD0-D554-74FB0EC251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" y="2704"/>
                          <a:ext cx="25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4" name="Object 21">
              <a:extLst>
                <a:ext uri="{FF2B5EF4-FFF2-40B4-BE49-F238E27FC236}">
                  <a16:creationId xmlns:a16="http://schemas.microsoft.com/office/drawing/2014/main" id="{28FA740A-FEB1-FF9E-F79D-B3B37B74E8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801151"/>
                </p:ext>
              </p:extLst>
            </p:nvPr>
          </p:nvGraphicFramePr>
          <p:xfrm>
            <a:off x="1443" y="2982"/>
            <a:ext cx="29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28600" imgH="241300" progId="Equation.3">
                    <p:embed/>
                  </p:oleObj>
                </mc:Choice>
                <mc:Fallback>
                  <p:oleObj name="Equation" r:id="rId21" imgW="228600" imgH="241300" progId="Equation.3">
                    <p:embed/>
                    <p:pic>
                      <p:nvPicPr>
                        <p:cNvPr id="152594" name="Object 21">
                          <a:extLst>
                            <a:ext uri="{FF2B5EF4-FFF2-40B4-BE49-F238E27FC236}">
                              <a16:creationId xmlns:a16="http://schemas.microsoft.com/office/drawing/2014/main" id="{28FA740A-FEB1-FF9E-F79D-B3B37B74E8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982"/>
                          <a:ext cx="29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25ECCB50-1740-2F78-21DB-861AFBA3D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5084763"/>
            <a:ext cx="871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稳态误差为零的系统称为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无差系统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，为有限值的称为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有差系统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3981F2D-4191-F5D5-891D-CE324DF8D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69146"/>
              </p:ext>
            </p:extLst>
          </p:nvPr>
        </p:nvGraphicFramePr>
        <p:xfrm>
          <a:off x="754770" y="973900"/>
          <a:ext cx="2753609" cy="93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9720" imgH="431640" progId="Equation.DSMT4">
                  <p:embed/>
                </p:oleObj>
              </mc:Choice>
              <mc:Fallback>
                <p:oleObj name="Equation" r:id="rId22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4770" y="973900"/>
                        <a:ext cx="2753609" cy="936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69DFD1C-9C1D-4301-6B19-867B3303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7394"/>
              </p:ext>
            </p:extLst>
          </p:nvPr>
        </p:nvGraphicFramePr>
        <p:xfrm>
          <a:off x="3488431" y="1033496"/>
          <a:ext cx="1782218" cy="91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39600" imgH="482400" progId="Equation.DSMT4">
                  <p:embed/>
                </p:oleObj>
              </mc:Choice>
              <mc:Fallback>
                <p:oleObj name="Equation" r:id="rId24" imgW="939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88431" y="1033496"/>
                        <a:ext cx="1782218" cy="91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1DEFE9C-A9CD-E9D9-3CA3-6ECCB8801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935743"/>
              </p:ext>
            </p:extLst>
          </p:nvPr>
        </p:nvGraphicFramePr>
        <p:xfrm>
          <a:off x="5311544" y="1018228"/>
          <a:ext cx="2247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68200" imgH="583920" progId="Equation.DSMT4">
                  <p:embed/>
                </p:oleObj>
              </mc:Choice>
              <mc:Fallback>
                <p:oleObj name="Equation" r:id="rId26" imgW="11682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11544" y="1018228"/>
                        <a:ext cx="224790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4694600-64B3-F73D-6BDF-37CCAEB092E1}"/>
              </a:ext>
            </a:extLst>
          </p:cNvPr>
          <p:cNvSpPr/>
          <p:nvPr/>
        </p:nvSpPr>
        <p:spPr>
          <a:xfrm>
            <a:off x="3862216" y="1355958"/>
            <a:ext cx="1135912" cy="59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3CF0CA-4414-FE59-5203-DAA55DBD558E}"/>
              </a:ext>
            </a:extLst>
          </p:cNvPr>
          <p:cNvSpPr/>
          <p:nvPr/>
        </p:nvSpPr>
        <p:spPr>
          <a:xfrm>
            <a:off x="5711515" y="1355958"/>
            <a:ext cx="1574333" cy="7458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0CE7E2-C819-D14C-E080-2FBAAC6F50C2}"/>
              </a:ext>
            </a:extLst>
          </p:cNvPr>
          <p:cNvSpPr/>
          <p:nvPr/>
        </p:nvSpPr>
        <p:spPr>
          <a:xfrm>
            <a:off x="7959415" y="1331092"/>
            <a:ext cx="429815" cy="5948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" grpId="0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1">
            <a:extLst>
              <a:ext uri="{FF2B5EF4-FFF2-40B4-BE49-F238E27FC236}">
                <a16:creationId xmlns:a16="http://schemas.microsoft.com/office/drawing/2014/main" id="{476998CF-C13E-24D4-5370-7D512DF195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C1555-BD11-46DC-86E4-5370784C9C6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23" name="页脚占位符 2">
            <a:extLst>
              <a:ext uri="{FF2B5EF4-FFF2-40B4-BE49-F238E27FC236}">
                <a16:creationId xmlns:a16="http://schemas.microsoft.com/office/drawing/2014/main" id="{F9FB82FD-335D-38BD-C0DF-0C4E1828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3604" name="灯片编号占位符 3">
            <a:extLst>
              <a:ext uri="{FF2B5EF4-FFF2-40B4-BE49-F238E27FC236}">
                <a16:creationId xmlns:a16="http://schemas.microsoft.com/office/drawing/2014/main" id="{7EC59E30-F68E-52EF-828A-5A743B5CFA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8C5BDD-9A75-44A7-908B-125177AF77C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605" name="Group 22">
            <a:extLst>
              <a:ext uri="{FF2B5EF4-FFF2-40B4-BE49-F238E27FC236}">
                <a16:creationId xmlns:a16="http://schemas.microsoft.com/office/drawing/2014/main" id="{49A25F22-94BD-F1EC-0D48-1D3851E1A107}"/>
              </a:ext>
            </a:extLst>
          </p:cNvPr>
          <p:cNvGrpSpPr>
            <a:grpSpLocks/>
          </p:cNvGrpSpPr>
          <p:nvPr/>
        </p:nvGrpSpPr>
        <p:grpSpPr bwMode="auto">
          <a:xfrm>
            <a:off x="253124" y="62483"/>
            <a:ext cx="6130925" cy="827087"/>
            <a:chOff x="288" y="164"/>
            <a:chExt cx="3862" cy="521"/>
          </a:xfrm>
        </p:grpSpPr>
        <p:sp>
          <p:nvSpPr>
            <p:cNvPr id="153623" name="Text Box 3">
              <a:extLst>
                <a:ext uri="{FF2B5EF4-FFF2-40B4-BE49-F238E27FC236}">
                  <a16:creationId xmlns:a16="http://schemas.microsoft.com/office/drawing/2014/main" id="{6891E1A7-8325-C9DE-F54E-243EAE297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60"/>
              <a:ext cx="3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当输入为                 时（单位斜坡函数）</a:t>
              </a:r>
            </a:p>
          </p:txBody>
        </p:sp>
        <p:graphicFrame>
          <p:nvGraphicFramePr>
            <p:cNvPr id="153624" name="Object 4">
              <a:extLst>
                <a:ext uri="{FF2B5EF4-FFF2-40B4-BE49-F238E27FC236}">
                  <a16:creationId xmlns:a16="http://schemas.microsoft.com/office/drawing/2014/main" id="{06FA66D7-DF7E-320F-4C3E-DBD873F414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64"/>
            <a:ext cx="84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34725" imgH="393529" progId="Equation.3">
                    <p:embed/>
                  </p:oleObj>
                </mc:Choice>
                <mc:Fallback>
                  <p:oleObj name="Equation" r:id="rId2" imgW="634725" imgH="393529" progId="Equation.3">
                    <p:embed/>
                    <p:pic>
                      <p:nvPicPr>
                        <p:cNvPr id="153624" name="Object 4">
                          <a:extLst>
                            <a:ext uri="{FF2B5EF4-FFF2-40B4-BE49-F238E27FC236}">
                              <a16:creationId xmlns:a16="http://schemas.microsoft.com/office/drawing/2014/main" id="{06FA66D7-DF7E-320F-4C3E-DBD873F414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64"/>
                          <a:ext cx="840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0A133230-3509-92CC-F138-D71E82EC3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03480"/>
              </p:ext>
            </p:extLst>
          </p:nvPr>
        </p:nvGraphicFramePr>
        <p:xfrm>
          <a:off x="7954775" y="970186"/>
          <a:ext cx="4159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393480" progId="Equation.DSMT4">
                  <p:embed/>
                </p:oleObj>
              </mc:Choice>
              <mc:Fallback>
                <p:oleObj name="Equation" r:id="rId4" imgW="215640" imgH="393480" progId="Equation.DSMT4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0A133230-3509-92CC-F138-D71E82EC3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775" y="970186"/>
                        <a:ext cx="4159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>
            <a:extLst>
              <a:ext uri="{FF2B5EF4-FFF2-40B4-BE49-F238E27FC236}">
                <a16:creationId xmlns:a16="http://schemas.microsoft.com/office/drawing/2014/main" id="{8C4B04A2-5E84-6C46-8684-BBE38C32E39F}"/>
              </a:ext>
            </a:extLst>
          </p:cNvPr>
          <p:cNvGrpSpPr>
            <a:grpSpLocks/>
          </p:cNvGrpSpPr>
          <p:nvPr/>
        </p:nvGrpSpPr>
        <p:grpSpPr bwMode="auto">
          <a:xfrm>
            <a:off x="516499" y="2057844"/>
            <a:ext cx="6110287" cy="625475"/>
            <a:chOff x="542" y="1424"/>
            <a:chExt cx="3849" cy="394"/>
          </a:xfrm>
        </p:grpSpPr>
        <p:sp>
          <p:nvSpPr>
            <p:cNvPr id="153621" name="Text Box 7">
              <a:extLst>
                <a:ext uri="{FF2B5EF4-FFF2-40B4-BE49-F238E27FC236}">
                  <a16:creationId xmlns:a16="http://schemas.microsoft.com/office/drawing/2014/main" id="{B859F2E5-1212-7E65-02AF-866BB7ED0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1424"/>
              <a:ext cx="38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式中：                           称为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速度误差系数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；</a:t>
              </a:r>
            </a:p>
          </p:txBody>
        </p:sp>
        <p:graphicFrame>
          <p:nvGraphicFramePr>
            <p:cNvPr id="153622" name="Object 8">
              <a:extLst>
                <a:ext uri="{FF2B5EF4-FFF2-40B4-BE49-F238E27FC236}">
                  <a16:creationId xmlns:a16="http://schemas.microsoft.com/office/drawing/2014/main" id="{3BCDDC54-8A58-7873-46C5-4DB694C68D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1448"/>
            <a:ext cx="1428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500" imgH="279400" progId="Equation.3">
                    <p:embed/>
                  </p:oleObj>
                </mc:Choice>
                <mc:Fallback>
                  <p:oleObj name="Equation" r:id="rId6" imgW="1079500" imgH="279400" progId="Equation.3">
                    <p:embed/>
                    <p:pic>
                      <p:nvPicPr>
                        <p:cNvPr id="153622" name="Object 8">
                          <a:extLst>
                            <a:ext uri="{FF2B5EF4-FFF2-40B4-BE49-F238E27FC236}">
                              <a16:creationId xmlns:a16="http://schemas.microsoft.com/office/drawing/2014/main" id="{3BCDDC54-8A58-7873-46C5-4DB694C68D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448"/>
                          <a:ext cx="1428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BB049A1B-ACD8-0888-5A43-FCC3CFE0A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429301"/>
              </p:ext>
            </p:extLst>
          </p:nvPr>
        </p:nvGraphicFramePr>
        <p:xfrm>
          <a:off x="885825" y="2760663"/>
          <a:ext cx="7223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04960" imgH="355320" progId="Equation.DSMT4">
                  <p:embed/>
                </p:oleObj>
              </mc:Choice>
              <mc:Fallback>
                <p:oleObj name="Equation" r:id="rId8" imgW="3504960" imgH="355320" progId="Equation.DSMT4">
                  <p:embed/>
                  <p:pic>
                    <p:nvPicPr>
                      <p:cNvPr id="16393" name="Object 9">
                        <a:extLst>
                          <a:ext uri="{FF2B5EF4-FFF2-40B4-BE49-F238E27FC236}">
                            <a16:creationId xmlns:a16="http://schemas.microsoft.com/office/drawing/2014/main" id="{BB049A1B-ACD8-0888-5A43-FCC3CFE0A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760663"/>
                        <a:ext cx="72231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459D8703-CC61-4A83-7238-90562B703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64276"/>
              </p:ext>
            </p:extLst>
          </p:nvPr>
        </p:nvGraphicFramePr>
        <p:xfrm>
          <a:off x="942975" y="3505200"/>
          <a:ext cx="72278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04960" imgH="355320" progId="Equation.DSMT4">
                  <p:embed/>
                </p:oleObj>
              </mc:Choice>
              <mc:Fallback>
                <p:oleObj name="Equation" r:id="rId10" imgW="3504960" imgH="355320" progId="Equation.DSMT4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:a16="http://schemas.microsoft.com/office/drawing/2014/main" id="{459D8703-CC61-4A83-7238-90562B703F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505200"/>
                        <a:ext cx="72278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2BAEF757-8F21-126C-4A1F-4D5A8DBC5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937706"/>
              </p:ext>
            </p:extLst>
          </p:nvPr>
        </p:nvGraphicFramePr>
        <p:xfrm>
          <a:off x="976658" y="4219831"/>
          <a:ext cx="727868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520" imgH="355320" progId="Equation.DSMT4">
                  <p:embed/>
                </p:oleObj>
              </mc:Choice>
              <mc:Fallback>
                <p:oleObj name="Equation" r:id="rId12" imgW="3530520" imgH="355320" progId="Equation.DSMT4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2BAEF757-8F21-126C-4A1F-4D5A8DBC5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658" y="4219831"/>
                        <a:ext cx="727868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1" name="Comment 12">
            <a:extLst>
              <a:ext uri="{FF2B5EF4-FFF2-40B4-BE49-F238E27FC236}">
                <a16:creationId xmlns:a16="http://schemas.microsoft.com/office/drawing/2014/main" id="{068E026A-7D82-90E3-DAF2-F0E8878A4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0"/>
            <a:ext cx="32607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单位斜坡函数输入时的稳态误差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576E070F-601E-F8C0-320B-673FEFB0A417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4890657"/>
            <a:ext cx="8439150" cy="946150"/>
            <a:chOff x="232" y="3181"/>
            <a:chExt cx="5520" cy="596"/>
          </a:xfrm>
        </p:grpSpPr>
        <p:sp>
          <p:nvSpPr>
            <p:cNvPr id="153616" name="Text Box 14">
              <a:extLst>
                <a:ext uri="{FF2B5EF4-FFF2-40B4-BE49-F238E27FC236}">
                  <a16:creationId xmlns:a16="http://schemas.microsoft.com/office/drawing/2014/main" id="{6BC1B22A-25DB-69AB-8FD6-FAF55AE21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3181"/>
              <a:ext cx="5520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 大小反映了系统在斜坡输入下的稳态精度。    越大，    越小。所以说       反映了系统跟踪斜坡输入的能力。</a:t>
              </a:r>
            </a:p>
          </p:txBody>
        </p:sp>
        <p:graphicFrame>
          <p:nvGraphicFramePr>
            <p:cNvPr id="153617" name="Object 15">
              <a:extLst>
                <a:ext uri="{FF2B5EF4-FFF2-40B4-BE49-F238E27FC236}">
                  <a16:creationId xmlns:a16="http://schemas.microsoft.com/office/drawing/2014/main" id="{64F1C0AE-4AB8-FB87-27F0-FAA3B37862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7185794"/>
                </p:ext>
              </p:extLst>
            </p:nvPr>
          </p:nvGraphicFramePr>
          <p:xfrm>
            <a:off x="308" y="3217"/>
            <a:ext cx="2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806" imgH="228501" progId="Equation.3">
                    <p:embed/>
                  </p:oleObj>
                </mc:Choice>
                <mc:Fallback>
                  <p:oleObj name="Equation" r:id="rId14" imgW="215806" imgH="228501" progId="Equation.3">
                    <p:embed/>
                    <p:pic>
                      <p:nvPicPr>
                        <p:cNvPr id="153617" name="Object 15">
                          <a:extLst>
                            <a:ext uri="{FF2B5EF4-FFF2-40B4-BE49-F238E27FC236}">
                              <a16:creationId xmlns:a16="http://schemas.microsoft.com/office/drawing/2014/main" id="{64F1C0AE-4AB8-FB87-27F0-FAA3B37862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" y="3217"/>
                          <a:ext cx="27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18" name="Object 16">
              <a:extLst>
                <a:ext uri="{FF2B5EF4-FFF2-40B4-BE49-F238E27FC236}">
                  <a16:creationId xmlns:a16="http://schemas.microsoft.com/office/drawing/2014/main" id="{208035D9-3668-C59E-6B6C-CE26647D5C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066628"/>
                </p:ext>
              </p:extLst>
            </p:nvPr>
          </p:nvGraphicFramePr>
          <p:xfrm>
            <a:off x="5116" y="3199"/>
            <a:ext cx="25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112" imgH="228501" progId="Equation.3">
                    <p:embed/>
                  </p:oleObj>
                </mc:Choice>
                <mc:Fallback>
                  <p:oleObj name="Equation" r:id="rId16" imgW="203112" imgH="228501" progId="Equation.3">
                    <p:embed/>
                    <p:pic>
                      <p:nvPicPr>
                        <p:cNvPr id="153618" name="Object 16">
                          <a:extLst>
                            <a:ext uri="{FF2B5EF4-FFF2-40B4-BE49-F238E27FC236}">
                              <a16:creationId xmlns:a16="http://schemas.microsoft.com/office/drawing/2014/main" id="{208035D9-3668-C59E-6B6C-CE26647D5C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3199"/>
                          <a:ext cx="25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19" name="Object 17">
              <a:extLst>
                <a:ext uri="{FF2B5EF4-FFF2-40B4-BE49-F238E27FC236}">
                  <a16:creationId xmlns:a16="http://schemas.microsoft.com/office/drawing/2014/main" id="{E08B9E62-CCAB-BCEE-C57F-CFEAD9E702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545268"/>
                </p:ext>
              </p:extLst>
            </p:nvPr>
          </p:nvGraphicFramePr>
          <p:xfrm>
            <a:off x="4292" y="3211"/>
            <a:ext cx="2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5806" imgH="228501" progId="Equation.3">
                    <p:embed/>
                  </p:oleObj>
                </mc:Choice>
                <mc:Fallback>
                  <p:oleObj name="Equation" r:id="rId18" imgW="215806" imgH="228501" progId="Equation.3">
                    <p:embed/>
                    <p:pic>
                      <p:nvPicPr>
                        <p:cNvPr id="153619" name="Object 17">
                          <a:extLst>
                            <a:ext uri="{FF2B5EF4-FFF2-40B4-BE49-F238E27FC236}">
                              <a16:creationId xmlns:a16="http://schemas.microsoft.com/office/drawing/2014/main" id="{E08B9E62-CCAB-BCEE-C57F-CFEAD9E702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3211"/>
                          <a:ext cx="27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20" name="Object 18">
              <a:extLst>
                <a:ext uri="{FF2B5EF4-FFF2-40B4-BE49-F238E27FC236}">
                  <a16:creationId xmlns:a16="http://schemas.microsoft.com/office/drawing/2014/main" id="{3C8EA7F2-8F7A-8145-4EDC-4E6FAC140C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728789"/>
                </p:ext>
              </p:extLst>
            </p:nvPr>
          </p:nvGraphicFramePr>
          <p:xfrm>
            <a:off x="1348" y="3486"/>
            <a:ext cx="2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15806" imgH="228501" progId="Equation.3">
                    <p:embed/>
                  </p:oleObj>
                </mc:Choice>
                <mc:Fallback>
                  <p:oleObj name="Equation" r:id="rId19" imgW="215806" imgH="228501" progId="Equation.3">
                    <p:embed/>
                    <p:pic>
                      <p:nvPicPr>
                        <p:cNvPr id="153620" name="Object 18">
                          <a:extLst>
                            <a:ext uri="{FF2B5EF4-FFF2-40B4-BE49-F238E27FC236}">
                              <a16:creationId xmlns:a16="http://schemas.microsoft.com/office/drawing/2014/main" id="{3C8EA7F2-8F7A-8145-4EDC-4E6FAC140C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3486"/>
                          <a:ext cx="27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15B0E748-201F-3E8C-01F1-44AC09A3E4B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929313"/>
            <a:ext cx="8763000" cy="484188"/>
            <a:chOff x="240" y="3610"/>
            <a:chExt cx="5520" cy="305"/>
          </a:xfrm>
        </p:grpSpPr>
        <p:sp>
          <p:nvSpPr>
            <p:cNvPr id="153614" name="Text Box 20">
              <a:extLst>
                <a:ext uri="{FF2B5EF4-FFF2-40B4-BE49-F238E27FC236}">
                  <a16:creationId xmlns:a16="http://schemas.microsoft.com/office/drawing/2014/main" id="{B1244521-B190-15E6-0B96-BB6F8BC2B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610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根据      计算稳态误差是系统在跟踪速度阶跃输入时位置上误差。</a:t>
              </a:r>
            </a:p>
          </p:txBody>
        </p:sp>
        <p:graphicFrame>
          <p:nvGraphicFramePr>
            <p:cNvPr id="153615" name="Object 21">
              <a:extLst>
                <a:ext uri="{FF2B5EF4-FFF2-40B4-BE49-F238E27FC236}">
                  <a16:creationId xmlns:a16="http://schemas.microsoft.com/office/drawing/2014/main" id="{9709881F-4BF1-FD60-39B2-750B635402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624"/>
            <a:ext cx="2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5806" imgH="228501" progId="Equation.3">
                    <p:embed/>
                  </p:oleObj>
                </mc:Choice>
                <mc:Fallback>
                  <p:oleObj name="Equation" r:id="rId20" imgW="215806" imgH="228501" progId="Equation.3">
                    <p:embed/>
                    <p:pic>
                      <p:nvPicPr>
                        <p:cNvPr id="153615" name="Object 21">
                          <a:extLst>
                            <a:ext uri="{FF2B5EF4-FFF2-40B4-BE49-F238E27FC236}">
                              <a16:creationId xmlns:a16="http://schemas.microsoft.com/office/drawing/2014/main" id="{9709881F-4BF1-FD60-39B2-750B635402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624"/>
                          <a:ext cx="27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1A3E950-B0C7-BC7D-DA32-E788F2831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76656"/>
              </p:ext>
            </p:extLst>
          </p:nvPr>
        </p:nvGraphicFramePr>
        <p:xfrm>
          <a:off x="531063" y="903858"/>
          <a:ext cx="2792909" cy="96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43000" imgH="393480" progId="Equation.DSMT4">
                  <p:embed/>
                </p:oleObj>
              </mc:Choice>
              <mc:Fallback>
                <p:oleObj name="Equation" r:id="rId21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1063" y="903858"/>
                        <a:ext cx="2792909" cy="962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5F4FFD0-BE60-B557-DE50-3D3D1D442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69985"/>
              </p:ext>
            </p:extLst>
          </p:nvPr>
        </p:nvGraphicFramePr>
        <p:xfrm>
          <a:off x="3323972" y="903858"/>
          <a:ext cx="24526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041120" imgH="431640" progId="Equation.DSMT4">
                  <p:embed/>
                </p:oleObj>
              </mc:Choice>
              <mc:Fallback>
                <p:oleObj name="Equation" r:id="rId23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23972" y="903858"/>
                        <a:ext cx="2452687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2E089F4-C089-92BE-5A7E-2294A72298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9086"/>
              </p:ext>
            </p:extLst>
          </p:nvPr>
        </p:nvGraphicFramePr>
        <p:xfrm>
          <a:off x="5800317" y="922570"/>
          <a:ext cx="2116029" cy="115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52200" imgH="520560" progId="Equation.DSMT4">
                  <p:embed/>
                </p:oleObj>
              </mc:Choice>
              <mc:Fallback>
                <p:oleObj name="Equation" r:id="rId25" imgW="9522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00317" y="922570"/>
                        <a:ext cx="2116029" cy="115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917A5EC-EF3C-8FDC-0F93-A3720FCED56A}"/>
              </a:ext>
            </a:extLst>
          </p:cNvPr>
          <p:cNvSpPr/>
          <p:nvPr/>
        </p:nvSpPr>
        <p:spPr>
          <a:xfrm>
            <a:off x="4269421" y="1213421"/>
            <a:ext cx="1116430" cy="706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16AB04-5CCA-5ADB-DD63-7CFEB362BC6D}"/>
              </a:ext>
            </a:extLst>
          </p:cNvPr>
          <p:cNvSpPr/>
          <p:nvPr/>
        </p:nvSpPr>
        <p:spPr>
          <a:xfrm>
            <a:off x="6258759" y="1233665"/>
            <a:ext cx="1402672" cy="898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8045B4-E907-F7C5-7B83-5151D7FF0F8B}"/>
              </a:ext>
            </a:extLst>
          </p:cNvPr>
          <p:cNvSpPr/>
          <p:nvPr/>
        </p:nvSpPr>
        <p:spPr>
          <a:xfrm>
            <a:off x="7922601" y="1240063"/>
            <a:ext cx="448099" cy="4873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1">
            <a:extLst>
              <a:ext uri="{FF2B5EF4-FFF2-40B4-BE49-F238E27FC236}">
                <a16:creationId xmlns:a16="http://schemas.microsoft.com/office/drawing/2014/main" id="{59BB1F1D-3978-5575-CABD-73E59C8201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F2F09-24CD-47F7-823E-A23A791490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23" name="页脚占位符 2">
            <a:extLst>
              <a:ext uri="{FF2B5EF4-FFF2-40B4-BE49-F238E27FC236}">
                <a16:creationId xmlns:a16="http://schemas.microsoft.com/office/drawing/2014/main" id="{AB21CC79-BE1C-1832-3F4E-403D65A9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4628" name="灯片编号占位符 3">
            <a:extLst>
              <a:ext uri="{FF2B5EF4-FFF2-40B4-BE49-F238E27FC236}">
                <a16:creationId xmlns:a16="http://schemas.microsoft.com/office/drawing/2014/main" id="{62BCAC2A-8C7D-358E-7CCA-18EE5FC7A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3F1FBC-781B-4C14-82CE-A955EACCA8F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4629" name="Group 2">
            <a:extLst>
              <a:ext uri="{FF2B5EF4-FFF2-40B4-BE49-F238E27FC236}">
                <a16:creationId xmlns:a16="http://schemas.microsoft.com/office/drawing/2014/main" id="{2C6DF8C2-2050-EA17-EC78-7FFC011E4C3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63526"/>
            <a:ext cx="8686800" cy="827087"/>
            <a:chOff x="288" y="439"/>
            <a:chExt cx="5472" cy="521"/>
          </a:xfrm>
        </p:grpSpPr>
        <p:sp>
          <p:nvSpPr>
            <p:cNvPr id="154647" name="Text Box 3">
              <a:extLst>
                <a:ext uri="{FF2B5EF4-FFF2-40B4-BE49-F238E27FC236}">
                  <a16:creationId xmlns:a16="http://schemas.microsoft.com/office/drawing/2014/main" id="{2CA27FC6-75F1-BB2D-6905-B0F2C15D2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28"/>
              <a:ext cx="5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当输入为                时（单位加速度函数）</a:t>
              </a:r>
            </a:p>
          </p:txBody>
        </p:sp>
        <p:graphicFrame>
          <p:nvGraphicFramePr>
            <p:cNvPr id="154648" name="Object 4">
              <a:extLst>
                <a:ext uri="{FF2B5EF4-FFF2-40B4-BE49-F238E27FC236}">
                  <a16:creationId xmlns:a16="http://schemas.microsoft.com/office/drawing/2014/main" id="{694B2F64-D464-EA8A-812A-E6F5F0E9F4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2" y="439"/>
            <a:ext cx="84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34725" imgH="393529" progId="Equation.3">
                    <p:embed/>
                  </p:oleObj>
                </mc:Choice>
                <mc:Fallback>
                  <p:oleObj name="Equation" r:id="rId2" imgW="634725" imgH="393529" progId="Equation.3">
                    <p:embed/>
                    <p:pic>
                      <p:nvPicPr>
                        <p:cNvPr id="154648" name="Object 4">
                          <a:extLst>
                            <a:ext uri="{FF2B5EF4-FFF2-40B4-BE49-F238E27FC236}">
                              <a16:creationId xmlns:a16="http://schemas.microsoft.com/office/drawing/2014/main" id="{694B2F64-D464-EA8A-812A-E6F5F0E9F4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439"/>
                          <a:ext cx="840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DDA10EDF-DECF-9D14-3A6E-896876688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966442"/>
              </p:ext>
            </p:extLst>
          </p:nvPr>
        </p:nvGraphicFramePr>
        <p:xfrm>
          <a:off x="1066800" y="1065211"/>
          <a:ext cx="6997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520560" progId="Equation.DSMT4">
                  <p:embed/>
                </p:oleObj>
              </mc:Choice>
              <mc:Fallback>
                <p:oleObj name="Equation" r:id="rId4" imgW="3454200" imgH="520560" progId="Equation.DSMT4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DDA10EDF-DECF-9D14-3A6E-896876688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5211"/>
                        <a:ext cx="6997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>
            <a:extLst>
              <a:ext uri="{FF2B5EF4-FFF2-40B4-BE49-F238E27FC236}">
                <a16:creationId xmlns:a16="http://schemas.microsoft.com/office/drawing/2014/main" id="{492E0FA6-61E0-E1E6-1AE0-0F5075A16DB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42174"/>
            <a:ext cx="6753225" cy="623888"/>
            <a:chOff x="528" y="1632"/>
            <a:chExt cx="3840" cy="393"/>
          </a:xfrm>
        </p:grpSpPr>
        <p:sp>
          <p:nvSpPr>
            <p:cNvPr id="154645" name="Text Box 7">
              <a:extLst>
                <a:ext uri="{FF2B5EF4-FFF2-40B4-BE49-F238E27FC236}">
                  <a16:creationId xmlns:a16="http://schemas.microsoft.com/office/drawing/2014/main" id="{BCE299A9-DC25-008E-4E32-C33013498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32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式中：                               称为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加速度误差系数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；     </a:t>
              </a:r>
            </a:p>
          </p:txBody>
        </p:sp>
        <p:graphicFrame>
          <p:nvGraphicFramePr>
            <p:cNvPr id="154646" name="Object 8">
              <a:extLst>
                <a:ext uri="{FF2B5EF4-FFF2-40B4-BE49-F238E27FC236}">
                  <a16:creationId xmlns:a16="http://schemas.microsoft.com/office/drawing/2014/main" id="{7D0BF221-EB0C-57E2-0954-0B353EE993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9" y="1638"/>
            <a:ext cx="141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66800" imgH="292100" progId="Equation.3">
                    <p:embed/>
                  </p:oleObj>
                </mc:Choice>
                <mc:Fallback>
                  <p:oleObj name="Equation" r:id="rId6" imgW="1066800" imgH="292100" progId="Equation.3">
                    <p:embed/>
                    <p:pic>
                      <p:nvPicPr>
                        <p:cNvPr id="154646" name="Object 8">
                          <a:extLst>
                            <a:ext uri="{FF2B5EF4-FFF2-40B4-BE49-F238E27FC236}">
                              <a16:creationId xmlns:a16="http://schemas.microsoft.com/office/drawing/2014/main" id="{7D0BF221-EB0C-57E2-0954-0B353EE993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1638"/>
                          <a:ext cx="141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925DF574-0435-366A-2D0D-83AE1C970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24295"/>
              </p:ext>
            </p:extLst>
          </p:nvPr>
        </p:nvGraphicFramePr>
        <p:xfrm>
          <a:off x="501650" y="2706688"/>
          <a:ext cx="84566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01840" imgH="355320" progId="Equation.DSMT4">
                  <p:embed/>
                </p:oleObj>
              </mc:Choice>
              <mc:Fallback>
                <p:oleObj name="Equation" r:id="rId8" imgW="4101840" imgH="355320" progId="Equation.DSMT4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:a16="http://schemas.microsoft.com/office/drawing/2014/main" id="{925DF574-0435-366A-2D0D-83AE1C970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706688"/>
                        <a:ext cx="84566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DA872164-F44C-AF49-F797-330042D85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58476"/>
              </p:ext>
            </p:extLst>
          </p:nvPr>
        </p:nvGraphicFramePr>
        <p:xfrm>
          <a:off x="779463" y="3371850"/>
          <a:ext cx="72771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30520" imgH="355320" progId="Equation.DSMT4">
                  <p:embed/>
                </p:oleObj>
              </mc:Choice>
              <mc:Fallback>
                <p:oleObj name="Equation" r:id="rId10" imgW="3530520" imgH="355320" progId="Equation.DSMT4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DA872164-F44C-AF49-F797-330042D852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371850"/>
                        <a:ext cx="72771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83FE23D2-5693-4408-64C2-DABBA6A19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668432"/>
              </p:ext>
            </p:extLst>
          </p:nvPr>
        </p:nvGraphicFramePr>
        <p:xfrm>
          <a:off x="784225" y="4068763"/>
          <a:ext cx="75644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70200" imgH="355320" progId="Equation.DSMT4">
                  <p:embed/>
                </p:oleObj>
              </mc:Choice>
              <mc:Fallback>
                <p:oleObj name="Equation" r:id="rId12" imgW="3670200" imgH="355320" progId="Equation.DSMT4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83FE23D2-5693-4408-64C2-DABBA6A19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068763"/>
                        <a:ext cx="756443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5" name="Comment 12">
            <a:extLst>
              <a:ext uri="{FF2B5EF4-FFF2-40B4-BE49-F238E27FC236}">
                <a16:creationId xmlns:a16="http://schemas.microsoft.com/office/drawing/2014/main" id="{0971ED67-50DA-EF58-0428-7B22F0D3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0"/>
            <a:ext cx="32607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单位加速度函数输入时的稳态误差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642A5D4B-0067-8A92-A882-1BFAED7532A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734718"/>
            <a:ext cx="8007350" cy="868363"/>
            <a:chOff x="240" y="3101"/>
            <a:chExt cx="5520" cy="547"/>
          </a:xfrm>
        </p:grpSpPr>
        <p:sp>
          <p:nvSpPr>
            <p:cNvPr id="154640" name="Text Box 14">
              <a:extLst>
                <a:ext uri="{FF2B5EF4-FFF2-40B4-BE49-F238E27FC236}">
                  <a16:creationId xmlns:a16="http://schemas.microsoft.com/office/drawing/2014/main" id="{67486BB2-1A0B-2171-8BD6-F2AB673A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01"/>
              <a:ext cx="552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 大小反映了系统在抛物线输入下稳态精度。    越大，    越小。所以        反映了系统跟踪抛物线输入的能力。</a:t>
              </a:r>
            </a:p>
          </p:txBody>
        </p:sp>
        <p:graphicFrame>
          <p:nvGraphicFramePr>
            <p:cNvPr id="154641" name="Object 15">
              <a:extLst>
                <a:ext uri="{FF2B5EF4-FFF2-40B4-BE49-F238E27FC236}">
                  <a16:creationId xmlns:a16="http://schemas.microsoft.com/office/drawing/2014/main" id="{DE64ED45-E16E-B336-0489-D3053666F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" y="3109"/>
            <a:ext cx="2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806" imgH="228501" progId="Equation.3">
                    <p:embed/>
                  </p:oleObj>
                </mc:Choice>
                <mc:Fallback>
                  <p:oleObj name="Equation" r:id="rId14" imgW="215806" imgH="228501" progId="Equation.3">
                    <p:embed/>
                    <p:pic>
                      <p:nvPicPr>
                        <p:cNvPr id="154641" name="Object 15">
                          <a:extLst>
                            <a:ext uri="{FF2B5EF4-FFF2-40B4-BE49-F238E27FC236}">
                              <a16:creationId xmlns:a16="http://schemas.microsoft.com/office/drawing/2014/main" id="{DE64ED45-E16E-B336-0489-D3053666F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3109"/>
                          <a:ext cx="27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42" name="Object 16">
              <a:extLst>
                <a:ext uri="{FF2B5EF4-FFF2-40B4-BE49-F238E27FC236}">
                  <a16:creationId xmlns:a16="http://schemas.microsoft.com/office/drawing/2014/main" id="{DBF860BA-5E37-D24F-E3C5-D99C039B25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7" y="3101"/>
            <a:ext cx="25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112" imgH="228501" progId="Equation.3">
                    <p:embed/>
                  </p:oleObj>
                </mc:Choice>
                <mc:Fallback>
                  <p:oleObj name="Equation" r:id="rId16" imgW="203112" imgH="228501" progId="Equation.3">
                    <p:embed/>
                    <p:pic>
                      <p:nvPicPr>
                        <p:cNvPr id="154642" name="Object 16">
                          <a:extLst>
                            <a:ext uri="{FF2B5EF4-FFF2-40B4-BE49-F238E27FC236}">
                              <a16:creationId xmlns:a16="http://schemas.microsoft.com/office/drawing/2014/main" id="{DBF860BA-5E37-D24F-E3C5-D99C039B25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" y="3101"/>
                          <a:ext cx="25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43" name="Object 17">
              <a:extLst>
                <a:ext uri="{FF2B5EF4-FFF2-40B4-BE49-F238E27FC236}">
                  <a16:creationId xmlns:a16="http://schemas.microsoft.com/office/drawing/2014/main" id="{A46C8E22-4103-DAAC-3BFE-A4EAD1465F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1" y="3357"/>
            <a:ext cx="2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5806" imgH="228501" progId="Equation.3">
                    <p:embed/>
                  </p:oleObj>
                </mc:Choice>
                <mc:Fallback>
                  <p:oleObj name="Equation" r:id="rId18" imgW="215806" imgH="228501" progId="Equation.3">
                    <p:embed/>
                    <p:pic>
                      <p:nvPicPr>
                        <p:cNvPr id="154643" name="Object 17">
                          <a:extLst>
                            <a:ext uri="{FF2B5EF4-FFF2-40B4-BE49-F238E27FC236}">
                              <a16:creationId xmlns:a16="http://schemas.microsoft.com/office/drawing/2014/main" id="{A46C8E22-4103-DAAC-3BFE-A4EAD1465F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3357"/>
                          <a:ext cx="27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44" name="Object 18">
              <a:extLst>
                <a:ext uri="{FF2B5EF4-FFF2-40B4-BE49-F238E27FC236}">
                  <a16:creationId xmlns:a16="http://schemas.microsoft.com/office/drawing/2014/main" id="{933D8CCA-3C1F-2EC6-2F7F-57BC2B5CB2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5" y="3120"/>
            <a:ext cx="2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15806" imgH="228501" progId="Equation.3">
                    <p:embed/>
                  </p:oleObj>
                </mc:Choice>
                <mc:Fallback>
                  <p:oleObj name="Equation" r:id="rId19" imgW="215806" imgH="228501" progId="Equation.3">
                    <p:embed/>
                    <p:pic>
                      <p:nvPicPr>
                        <p:cNvPr id="154644" name="Object 18">
                          <a:extLst>
                            <a:ext uri="{FF2B5EF4-FFF2-40B4-BE49-F238E27FC236}">
                              <a16:creationId xmlns:a16="http://schemas.microsoft.com/office/drawing/2014/main" id="{933D8CCA-3C1F-2EC6-2F7F-57BC2B5CB2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3120"/>
                          <a:ext cx="27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62528728-94C5-A4A0-838F-D5AC21805F6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630863"/>
            <a:ext cx="8763000" cy="822325"/>
            <a:chOff x="240" y="3610"/>
            <a:chExt cx="5520" cy="518"/>
          </a:xfrm>
        </p:grpSpPr>
        <p:sp>
          <p:nvSpPr>
            <p:cNvPr id="154638" name="Text Box 20">
              <a:extLst>
                <a:ext uri="{FF2B5EF4-FFF2-40B4-BE49-F238E27FC236}">
                  <a16:creationId xmlns:a16="http://schemas.microsoft.com/office/drawing/2014/main" id="{81AAF4B4-1970-BDF9-A59D-FBD0585BA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610"/>
              <a:ext cx="552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根据      计算稳态误差是系统在跟踪加速度阶跃输入时位置上的误差。</a:t>
              </a:r>
            </a:p>
          </p:txBody>
        </p:sp>
        <p:graphicFrame>
          <p:nvGraphicFramePr>
            <p:cNvPr id="154639" name="Object 21">
              <a:extLst>
                <a:ext uri="{FF2B5EF4-FFF2-40B4-BE49-F238E27FC236}">
                  <a16:creationId xmlns:a16="http://schemas.microsoft.com/office/drawing/2014/main" id="{4D3A5ABD-A836-8C52-E494-6398C984AB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645"/>
            <a:ext cx="2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5806" imgH="228501" progId="Equation.3">
                    <p:embed/>
                  </p:oleObj>
                </mc:Choice>
                <mc:Fallback>
                  <p:oleObj name="Equation" r:id="rId20" imgW="215806" imgH="228501" progId="Equation.3">
                    <p:embed/>
                    <p:pic>
                      <p:nvPicPr>
                        <p:cNvPr id="154639" name="Object 21">
                          <a:extLst>
                            <a:ext uri="{FF2B5EF4-FFF2-40B4-BE49-F238E27FC236}">
                              <a16:creationId xmlns:a16="http://schemas.microsoft.com/office/drawing/2014/main" id="{4D3A5ABD-A836-8C52-E494-6398C984AB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645"/>
                          <a:ext cx="27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B91B204-A939-B21C-3E5A-61C96F1F51A9}"/>
              </a:ext>
            </a:extLst>
          </p:cNvPr>
          <p:cNvSpPr/>
          <p:nvPr/>
        </p:nvSpPr>
        <p:spPr>
          <a:xfrm>
            <a:off x="4296731" y="1363661"/>
            <a:ext cx="1037746" cy="5556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3D4102-4D6D-B9EC-E2A2-35AE87556961}"/>
              </a:ext>
            </a:extLst>
          </p:cNvPr>
          <p:cNvSpPr/>
          <p:nvPr/>
        </p:nvSpPr>
        <p:spPr>
          <a:xfrm>
            <a:off x="6096000" y="1363661"/>
            <a:ext cx="1276350" cy="8080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1F7935-0D7A-68E7-2862-CF5CCE11730C}"/>
              </a:ext>
            </a:extLst>
          </p:cNvPr>
          <p:cNvSpPr/>
          <p:nvPr/>
        </p:nvSpPr>
        <p:spPr>
          <a:xfrm>
            <a:off x="7585853" y="1329238"/>
            <a:ext cx="435803" cy="623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>
            <a:extLst>
              <a:ext uri="{FF2B5EF4-FFF2-40B4-BE49-F238E27FC236}">
                <a16:creationId xmlns:a16="http://schemas.microsoft.com/office/drawing/2014/main" id="{528776DA-34E3-492C-311D-64B9473EB6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AFB713-D345-4CC8-8ACB-665B6A043E3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34E28DFA-6A31-8A54-D12D-D8259020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5652" name="灯片编号占位符 3">
            <a:extLst>
              <a:ext uri="{FF2B5EF4-FFF2-40B4-BE49-F238E27FC236}">
                <a16:creationId xmlns:a16="http://schemas.microsoft.com/office/drawing/2014/main" id="{3989D7AD-2EBF-89C0-2CC1-E6AABBBD8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F9FC6C-A91F-4EE4-A91D-C8128807986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1ACE643-F5EC-2675-22D3-86FEAA2CD5D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04813"/>
            <a:ext cx="8362950" cy="1360487"/>
            <a:chOff x="240" y="1440"/>
            <a:chExt cx="5472" cy="857"/>
          </a:xfrm>
        </p:grpSpPr>
        <p:sp>
          <p:nvSpPr>
            <p:cNvPr id="155658" name="Text Box 3">
              <a:extLst>
                <a:ext uri="{FF2B5EF4-FFF2-40B4-BE49-F238E27FC236}">
                  <a16:creationId xmlns:a16="http://schemas.microsoft.com/office/drawing/2014/main" id="{6A47F2CA-3B54-35F2-03DB-8DEAB539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440"/>
              <a:ext cx="5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当系统的输入信号由位置、速度和加速度分量组成时，即</a:t>
              </a:r>
            </a:p>
          </p:txBody>
        </p:sp>
        <p:graphicFrame>
          <p:nvGraphicFramePr>
            <p:cNvPr id="155659" name="Object 4">
              <a:extLst>
                <a:ext uri="{FF2B5EF4-FFF2-40B4-BE49-F238E27FC236}">
                  <a16:creationId xmlns:a16="http://schemas.microsoft.com/office/drawing/2014/main" id="{FE539EBF-233E-E497-935E-FAD7ADBDAA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079694"/>
                </p:ext>
              </p:extLst>
            </p:nvPr>
          </p:nvGraphicFramePr>
          <p:xfrm>
            <a:off x="288" y="1686"/>
            <a:ext cx="4176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13100" imgH="469900" progId="Equation.3">
                    <p:embed/>
                  </p:oleObj>
                </mc:Choice>
                <mc:Fallback>
                  <p:oleObj name="Equation" r:id="rId2" imgW="3213100" imgH="469900" progId="Equation.3">
                    <p:embed/>
                    <p:pic>
                      <p:nvPicPr>
                        <p:cNvPr id="155659" name="Object 4">
                          <a:extLst>
                            <a:ext uri="{FF2B5EF4-FFF2-40B4-BE49-F238E27FC236}">
                              <a16:creationId xmlns:a16="http://schemas.microsoft.com/office/drawing/2014/main" id="{FE539EBF-233E-E497-935E-FAD7ADBDAA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86"/>
                          <a:ext cx="4176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654" name="Comment 5">
            <a:extLst>
              <a:ext uri="{FF2B5EF4-FFF2-40B4-BE49-F238E27FC236}">
                <a16:creationId xmlns:a16="http://schemas.microsoft.com/office/drawing/2014/main" id="{E273D69E-8F64-10C6-BAFF-388CD1102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0"/>
            <a:ext cx="25908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组合输入时的稳态误差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BDF58D1F-5476-3F70-EAB5-8649BDDE0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60575"/>
            <a:ext cx="83629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★★★★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小结：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给定作用下稳态误差与外作用有关。对同一系统加入不同的输入，稳态误差不同。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与时间常数形式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尾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的开环增益有关；对有差系统，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K↑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，稳态误差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↓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，但同时系统稳定性和动态特性变差。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与积分环节个数有关。积分环节个数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↑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，稳态误差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↓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，但同时系统的稳定性和动态特性变差。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496E3B88-AC14-7F99-DE3A-DE357D98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45125"/>
            <a:ext cx="820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可见：对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稳态误差要求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往往与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系统稳定性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和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动态特性要求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是矛盾的。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03A94255-8BDF-9D9D-D7A8-705F03B2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参见表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3-5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  <p:bldP spid="18439" grpId="0" autoUpdateAnimBg="0"/>
      <p:bldP spid="184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日期占位符 1">
            <a:extLst>
              <a:ext uri="{FF2B5EF4-FFF2-40B4-BE49-F238E27FC236}">
                <a16:creationId xmlns:a16="http://schemas.microsoft.com/office/drawing/2014/main" id="{EF247042-7FA9-7DEB-4F8A-39B92EEF9E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E7C52C-D54C-40E3-9BE6-9AA3151C537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39" name="页脚占位符 2">
            <a:extLst>
              <a:ext uri="{FF2B5EF4-FFF2-40B4-BE49-F238E27FC236}">
                <a16:creationId xmlns:a16="http://schemas.microsoft.com/office/drawing/2014/main" id="{79714B57-1868-E100-21F5-C6961CFF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A642FC6F-7FB6-1F34-D3F9-456DC0F85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3EA39F-E53E-4E09-85E5-166338F7A5B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743918D0-797E-7227-15E6-DC28144E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137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四、扰动输入作用下系统的误差分析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(System error analyse on the disturbance input function)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4A63B0D6-9D4C-2734-BD92-254A8AB5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8280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通常，给定输入作用产生的误差为系统的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给定误差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扰动作用产生的误差为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扰动误差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DD99254-CFD5-E6F7-47B0-A46FEDAB45D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90750"/>
            <a:ext cx="8610600" cy="488950"/>
            <a:chOff x="288" y="1344"/>
            <a:chExt cx="5424" cy="308"/>
          </a:xfrm>
        </p:grpSpPr>
        <p:graphicFrame>
          <p:nvGraphicFramePr>
            <p:cNvPr id="156710" name="Object 5">
              <a:extLst>
                <a:ext uri="{FF2B5EF4-FFF2-40B4-BE49-F238E27FC236}">
                  <a16:creationId xmlns:a16="http://schemas.microsoft.com/office/drawing/2014/main" id="{1A29835C-8631-7A6C-3156-20044E3E62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392"/>
            <a:ext cx="139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29810" imgH="203112" progId="Equation.3">
                    <p:embed/>
                  </p:oleObj>
                </mc:Choice>
                <mc:Fallback>
                  <p:oleObj name="Equation" r:id="rId2" imgW="1129810" imgH="203112" progId="Equation.3">
                    <p:embed/>
                    <p:pic>
                      <p:nvPicPr>
                        <p:cNvPr id="156710" name="Object 5">
                          <a:extLst>
                            <a:ext uri="{FF2B5EF4-FFF2-40B4-BE49-F238E27FC236}">
                              <a16:creationId xmlns:a16="http://schemas.microsoft.com/office/drawing/2014/main" id="{1A29835C-8631-7A6C-3156-20044E3E62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92"/>
                          <a:ext cx="139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11" name="Text Box 6">
              <a:extLst>
                <a:ext uri="{FF2B5EF4-FFF2-40B4-BE49-F238E27FC236}">
                  <a16:creationId xmlns:a16="http://schemas.microsoft.com/office/drawing/2014/main" id="{7CC0B5AC-6068-9421-826F-C87D3FA2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44"/>
              <a:ext cx="5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         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时产生的                 称为扰动误差。              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6712" name="Object 7">
              <a:extLst>
                <a:ext uri="{FF2B5EF4-FFF2-40B4-BE49-F238E27FC236}">
                  <a16:creationId xmlns:a16="http://schemas.microsoft.com/office/drawing/2014/main" id="{2F56F4A3-BA65-164B-2794-8B79B85D8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392"/>
            <a:ext cx="9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48975" imgH="203112" progId="Equation.3">
                    <p:embed/>
                  </p:oleObj>
                </mc:Choice>
                <mc:Fallback>
                  <p:oleObj name="Equation" r:id="rId4" imgW="748975" imgH="203112" progId="Equation.3">
                    <p:embed/>
                    <p:pic>
                      <p:nvPicPr>
                        <p:cNvPr id="156712" name="Object 7">
                          <a:extLst>
                            <a:ext uri="{FF2B5EF4-FFF2-40B4-BE49-F238E27FC236}">
                              <a16:creationId xmlns:a16="http://schemas.microsoft.com/office/drawing/2014/main" id="{2F56F4A3-BA65-164B-2794-8B79B85D88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392"/>
                          <a:ext cx="96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2CE5DBDA-9FED-BC0E-FC04-056A3393477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00350"/>
            <a:ext cx="4876800" cy="1752600"/>
            <a:chOff x="240" y="2640"/>
            <a:chExt cx="3072" cy="1104"/>
          </a:xfrm>
        </p:grpSpPr>
        <p:sp>
          <p:nvSpPr>
            <p:cNvPr id="156686" name="Line 9">
              <a:extLst>
                <a:ext uri="{FF2B5EF4-FFF2-40B4-BE49-F238E27FC236}">
                  <a16:creationId xmlns:a16="http://schemas.microsoft.com/office/drawing/2014/main" id="{23CF5805-BFF4-0C65-2DD3-63FF11309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87" name="AutoShape 10">
              <a:extLst>
                <a:ext uri="{FF2B5EF4-FFF2-40B4-BE49-F238E27FC236}">
                  <a16:creationId xmlns:a16="http://schemas.microsoft.com/office/drawing/2014/main" id="{18628BD8-1A18-8426-62C1-409372C66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024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88" name="Line 11">
              <a:extLst>
                <a:ext uri="{FF2B5EF4-FFF2-40B4-BE49-F238E27FC236}">
                  <a16:creationId xmlns:a16="http://schemas.microsoft.com/office/drawing/2014/main" id="{394662A3-32E5-B575-8A1C-C1EDD7541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89" name="Line 12">
              <a:extLst>
                <a:ext uri="{FF2B5EF4-FFF2-40B4-BE49-F238E27FC236}">
                  <a16:creationId xmlns:a16="http://schemas.microsoft.com/office/drawing/2014/main" id="{39F0F44B-22E4-4931-29B4-41EDBE200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90" name="AutoShape 13">
              <a:extLst>
                <a:ext uri="{FF2B5EF4-FFF2-40B4-BE49-F238E27FC236}">
                  <a16:creationId xmlns:a16="http://schemas.microsoft.com/office/drawing/2014/main" id="{996B4AAB-2825-1778-5443-C1122869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91" name="Line 14">
              <a:extLst>
                <a:ext uri="{FF2B5EF4-FFF2-40B4-BE49-F238E27FC236}">
                  <a16:creationId xmlns:a16="http://schemas.microsoft.com/office/drawing/2014/main" id="{CDE717FE-26E9-5FF6-2275-E8CDA1BE4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92" name="Rectangle 15">
              <a:extLst>
                <a:ext uri="{FF2B5EF4-FFF2-40B4-BE49-F238E27FC236}">
                  <a16:creationId xmlns:a16="http://schemas.microsoft.com/office/drawing/2014/main" id="{68A65751-E110-91DC-0011-31091571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28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93" name="Line 16">
              <a:extLst>
                <a:ext uri="{FF2B5EF4-FFF2-40B4-BE49-F238E27FC236}">
                  <a16:creationId xmlns:a16="http://schemas.microsoft.com/office/drawing/2014/main" id="{2EA36AE8-1B3B-2DB1-9033-2EB75155D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94" name="Line 17">
              <a:extLst>
                <a:ext uri="{FF2B5EF4-FFF2-40B4-BE49-F238E27FC236}">
                  <a16:creationId xmlns:a16="http://schemas.microsoft.com/office/drawing/2014/main" id="{9D4DBF9F-047A-F634-CA96-25CC47663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95" name="Line 18">
              <a:extLst>
                <a:ext uri="{FF2B5EF4-FFF2-40B4-BE49-F238E27FC236}">
                  <a16:creationId xmlns:a16="http://schemas.microsoft.com/office/drawing/2014/main" id="{4D7450E2-3F5A-3182-54FA-DD004F8D9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55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56696" name="Line 19">
              <a:extLst>
                <a:ext uri="{FF2B5EF4-FFF2-40B4-BE49-F238E27FC236}">
                  <a16:creationId xmlns:a16="http://schemas.microsoft.com/office/drawing/2014/main" id="{93C6AAA4-E2E3-B9B9-6E35-99B200FC8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56697" name="Object 20">
              <a:extLst>
                <a:ext uri="{FF2B5EF4-FFF2-40B4-BE49-F238E27FC236}">
                  <a16:creationId xmlns:a16="http://schemas.microsoft.com/office/drawing/2014/main" id="{DE9018AC-938B-874A-4AE9-8CAAA11559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871"/>
            <a:ext cx="38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225" imgH="203024" progId="Equation.3">
                    <p:embed/>
                  </p:oleObj>
                </mc:Choice>
                <mc:Fallback>
                  <p:oleObj name="Equation" r:id="rId6" imgW="317225" imgH="203024" progId="Equation.3">
                    <p:embed/>
                    <p:pic>
                      <p:nvPicPr>
                        <p:cNvPr id="156697" name="Object 20">
                          <a:extLst>
                            <a:ext uri="{FF2B5EF4-FFF2-40B4-BE49-F238E27FC236}">
                              <a16:creationId xmlns:a16="http://schemas.microsoft.com/office/drawing/2014/main" id="{DE9018AC-938B-874A-4AE9-8CAAA11559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71"/>
                          <a:ext cx="38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98" name="Line 21">
              <a:extLst>
                <a:ext uri="{FF2B5EF4-FFF2-40B4-BE49-F238E27FC236}">
                  <a16:creationId xmlns:a16="http://schemas.microsoft.com/office/drawing/2014/main" id="{6398FC8E-2EA3-9217-5E91-296CBC836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56699" name="Object 22">
              <a:extLst>
                <a:ext uri="{FF2B5EF4-FFF2-40B4-BE49-F238E27FC236}">
                  <a16:creationId xmlns:a16="http://schemas.microsoft.com/office/drawing/2014/main" id="{99B739FA-0B4A-4049-72B6-FFD165FA2A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1" y="2640"/>
            <a:ext cx="41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51" imgH="203112" progId="Equation.3">
                    <p:embed/>
                  </p:oleObj>
                </mc:Choice>
                <mc:Fallback>
                  <p:oleObj name="Equation" r:id="rId8" imgW="342751" imgH="203112" progId="Equation.3">
                    <p:embed/>
                    <p:pic>
                      <p:nvPicPr>
                        <p:cNvPr id="156699" name="Object 22">
                          <a:extLst>
                            <a:ext uri="{FF2B5EF4-FFF2-40B4-BE49-F238E27FC236}">
                              <a16:creationId xmlns:a16="http://schemas.microsoft.com/office/drawing/2014/main" id="{99B739FA-0B4A-4049-72B6-FFD165FA2A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" y="2640"/>
                          <a:ext cx="41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0" name="Object 23">
              <a:extLst>
                <a:ext uri="{FF2B5EF4-FFF2-40B4-BE49-F238E27FC236}">
                  <a16:creationId xmlns:a16="http://schemas.microsoft.com/office/drawing/2014/main" id="{9DDA7ED7-FEF3-E5EE-BA84-CDF3B4BC2D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9" y="2880"/>
            <a:ext cx="40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057" imgH="203112" progId="Equation.3">
                    <p:embed/>
                  </p:oleObj>
                </mc:Choice>
                <mc:Fallback>
                  <p:oleObj name="Equation" r:id="rId10" imgW="330057" imgH="203112" progId="Equation.3">
                    <p:embed/>
                    <p:pic>
                      <p:nvPicPr>
                        <p:cNvPr id="156700" name="Object 23">
                          <a:extLst>
                            <a:ext uri="{FF2B5EF4-FFF2-40B4-BE49-F238E27FC236}">
                              <a16:creationId xmlns:a16="http://schemas.microsoft.com/office/drawing/2014/main" id="{9DDA7ED7-FEF3-E5EE-BA84-CDF3B4BC2D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9" y="2880"/>
                          <a:ext cx="40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1" name="Object 24">
              <a:extLst>
                <a:ext uri="{FF2B5EF4-FFF2-40B4-BE49-F238E27FC236}">
                  <a16:creationId xmlns:a16="http://schemas.microsoft.com/office/drawing/2014/main" id="{57C0F054-7FC2-A72F-C6D7-C8C2A69D88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9" y="2976"/>
            <a:ext cx="48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359" imgH="215713" progId="Equation.3">
                    <p:embed/>
                  </p:oleObj>
                </mc:Choice>
                <mc:Fallback>
                  <p:oleObj name="Equation" r:id="rId12" imgW="393359" imgH="215713" progId="Equation.3">
                    <p:embed/>
                    <p:pic>
                      <p:nvPicPr>
                        <p:cNvPr id="156701" name="Object 24">
                          <a:extLst>
                            <a:ext uri="{FF2B5EF4-FFF2-40B4-BE49-F238E27FC236}">
                              <a16:creationId xmlns:a16="http://schemas.microsoft.com/office/drawing/2014/main" id="{57C0F054-7FC2-A72F-C6D7-C8C2A69D88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" y="2976"/>
                          <a:ext cx="48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02" name="Rectangle 25">
              <a:extLst>
                <a:ext uri="{FF2B5EF4-FFF2-40B4-BE49-F238E27FC236}">
                  <a16:creationId xmlns:a16="http://schemas.microsoft.com/office/drawing/2014/main" id="{BA4945E8-FA66-921F-403A-E61E17DE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56703" name="Object 26">
              <a:extLst>
                <a:ext uri="{FF2B5EF4-FFF2-40B4-BE49-F238E27FC236}">
                  <a16:creationId xmlns:a16="http://schemas.microsoft.com/office/drawing/2014/main" id="{6C9E1A3E-350F-51F2-637C-6DDFD46559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8" y="2976"/>
            <a:ext cx="45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140" imgH="215806" progId="Equation.3">
                    <p:embed/>
                  </p:oleObj>
                </mc:Choice>
                <mc:Fallback>
                  <p:oleObj name="Equation" r:id="rId14" imgW="368140" imgH="215806" progId="Equation.3">
                    <p:embed/>
                    <p:pic>
                      <p:nvPicPr>
                        <p:cNvPr id="156703" name="Object 26">
                          <a:extLst>
                            <a:ext uri="{FF2B5EF4-FFF2-40B4-BE49-F238E27FC236}">
                              <a16:creationId xmlns:a16="http://schemas.microsoft.com/office/drawing/2014/main" id="{6C9E1A3E-350F-51F2-637C-6DDFD46559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2976"/>
                          <a:ext cx="45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04" name="Text Box 27">
              <a:extLst>
                <a:ext uri="{FF2B5EF4-FFF2-40B4-BE49-F238E27FC236}">
                  <a16:creationId xmlns:a16="http://schemas.microsoft.com/office/drawing/2014/main" id="{8D4A4FA5-D60F-AA4B-43CD-A7ABEE42F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1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56705" name="Text Box 28">
              <a:extLst>
                <a:ext uri="{FF2B5EF4-FFF2-40B4-BE49-F238E27FC236}">
                  <a16:creationId xmlns:a16="http://schemas.microsoft.com/office/drawing/2014/main" id="{43472B45-0015-2821-1FB4-B5BD9719B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7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56706" name="Object 29">
              <a:extLst>
                <a:ext uri="{FF2B5EF4-FFF2-40B4-BE49-F238E27FC236}">
                  <a16:creationId xmlns:a16="http://schemas.microsoft.com/office/drawing/2014/main" id="{2E9BAFCC-049B-F947-7432-77A24843DD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9" y="2880"/>
            <a:ext cx="40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057" imgH="203112" progId="Equation.3">
                    <p:embed/>
                  </p:oleObj>
                </mc:Choice>
                <mc:Fallback>
                  <p:oleObj name="Equation" r:id="rId16" imgW="330057" imgH="203112" progId="Equation.3">
                    <p:embed/>
                    <p:pic>
                      <p:nvPicPr>
                        <p:cNvPr id="156706" name="Object 29">
                          <a:extLst>
                            <a:ext uri="{FF2B5EF4-FFF2-40B4-BE49-F238E27FC236}">
                              <a16:creationId xmlns:a16="http://schemas.microsoft.com/office/drawing/2014/main" id="{2E9BAFCC-049B-F947-7432-77A24843DD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" y="2880"/>
                          <a:ext cx="40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07" name="Rectangle 30">
              <a:extLst>
                <a:ext uri="{FF2B5EF4-FFF2-40B4-BE49-F238E27FC236}">
                  <a16:creationId xmlns:a16="http://schemas.microsoft.com/office/drawing/2014/main" id="{77AE5544-D0ED-1EDD-3BCB-EBC53FA49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60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56708" name="Object 31">
              <a:extLst>
                <a:ext uri="{FF2B5EF4-FFF2-40B4-BE49-F238E27FC236}">
                  <a16:creationId xmlns:a16="http://schemas.microsoft.com/office/drawing/2014/main" id="{97795B06-8465-8658-ABE8-CCCB8E378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6" y="3415"/>
            <a:ext cx="43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5292" imgH="203024" progId="Equation.3">
                    <p:embed/>
                  </p:oleObj>
                </mc:Choice>
                <mc:Fallback>
                  <p:oleObj name="Equation" r:id="rId18" imgW="355292" imgH="203024" progId="Equation.3">
                    <p:embed/>
                    <p:pic>
                      <p:nvPicPr>
                        <p:cNvPr id="156708" name="Object 31">
                          <a:extLst>
                            <a:ext uri="{FF2B5EF4-FFF2-40B4-BE49-F238E27FC236}">
                              <a16:creationId xmlns:a16="http://schemas.microsoft.com/office/drawing/2014/main" id="{97795B06-8465-8658-ABE8-CCCB8E3783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3415"/>
                          <a:ext cx="43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9" name="Object 32">
              <a:extLst>
                <a:ext uri="{FF2B5EF4-FFF2-40B4-BE49-F238E27FC236}">
                  <a16:creationId xmlns:a16="http://schemas.microsoft.com/office/drawing/2014/main" id="{771981DA-83F9-2703-283B-568F8D6E98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312"/>
            <a:ext cx="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28501" imgH="203112" progId="Equation.3">
                    <p:embed/>
                  </p:oleObj>
                </mc:Choice>
                <mc:Fallback>
                  <p:oleObj name="Equation" r:id="rId20" imgW="228501" imgH="203112" progId="Equation.3">
                    <p:embed/>
                    <p:pic>
                      <p:nvPicPr>
                        <p:cNvPr id="156709" name="Object 32">
                          <a:extLst>
                            <a:ext uri="{FF2B5EF4-FFF2-40B4-BE49-F238E27FC236}">
                              <a16:creationId xmlns:a16="http://schemas.microsoft.com/office/drawing/2014/main" id="{771981DA-83F9-2703-283B-568F8D6E98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89" name="Object 33">
            <a:extLst>
              <a:ext uri="{FF2B5EF4-FFF2-40B4-BE49-F238E27FC236}">
                <a16:creationId xmlns:a16="http://schemas.microsoft.com/office/drawing/2014/main" id="{C888C3EA-F8C9-C254-2710-F461B0AFC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876550"/>
          <a:ext cx="2438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67893" imgH="431613" progId="Equation.3">
                  <p:embed/>
                </p:oleObj>
              </mc:Choice>
              <mc:Fallback>
                <p:oleObj name="Equation" r:id="rId22" imgW="1167893" imgH="431613" progId="Equation.3">
                  <p:embed/>
                  <p:pic>
                    <p:nvPicPr>
                      <p:cNvPr id="19489" name="Object 33">
                        <a:extLst>
                          <a:ext uri="{FF2B5EF4-FFF2-40B4-BE49-F238E27FC236}">
                            <a16:creationId xmlns:a16="http://schemas.microsoft.com/office/drawing/2014/main" id="{C888C3EA-F8C9-C254-2710-F461B0AFC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76550"/>
                        <a:ext cx="24384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34">
            <a:extLst>
              <a:ext uri="{FF2B5EF4-FFF2-40B4-BE49-F238E27FC236}">
                <a16:creationId xmlns:a16="http://schemas.microsoft.com/office/drawing/2014/main" id="{675CF441-652E-E1B6-87E2-19835B910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867150"/>
          <a:ext cx="2286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17600" imgH="431800" progId="Equation.3">
                  <p:embed/>
                </p:oleObj>
              </mc:Choice>
              <mc:Fallback>
                <p:oleObj name="Equation" r:id="rId24" imgW="1117600" imgH="431800" progId="Equation.3">
                  <p:embed/>
                  <p:pic>
                    <p:nvPicPr>
                      <p:cNvPr id="19490" name="Object 34">
                        <a:extLst>
                          <a:ext uri="{FF2B5EF4-FFF2-40B4-BE49-F238E27FC236}">
                            <a16:creationId xmlns:a16="http://schemas.microsoft.com/office/drawing/2014/main" id="{675CF441-652E-E1B6-87E2-19835B910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67150"/>
                        <a:ext cx="22860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1" name="Object 35">
            <a:extLst>
              <a:ext uri="{FF2B5EF4-FFF2-40B4-BE49-F238E27FC236}">
                <a16:creationId xmlns:a16="http://schemas.microsoft.com/office/drawing/2014/main" id="{B637641F-A521-DF33-0BBD-BBD5C94A6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705350"/>
          <a:ext cx="50133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374900" imgH="431800" progId="Equation.3">
                  <p:embed/>
                </p:oleObj>
              </mc:Choice>
              <mc:Fallback>
                <p:oleObj name="Equation" r:id="rId26" imgW="2374900" imgH="431800" progId="Equation.3">
                  <p:embed/>
                  <p:pic>
                    <p:nvPicPr>
                      <p:cNvPr id="19491" name="Object 35">
                        <a:extLst>
                          <a:ext uri="{FF2B5EF4-FFF2-40B4-BE49-F238E27FC236}">
                            <a16:creationId xmlns:a16="http://schemas.microsoft.com/office/drawing/2014/main" id="{B637641F-A521-DF33-0BBD-BBD5C94A6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05350"/>
                        <a:ext cx="50133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Object 36">
            <a:extLst>
              <a:ext uri="{FF2B5EF4-FFF2-40B4-BE49-F238E27FC236}">
                <a16:creationId xmlns:a16="http://schemas.microsoft.com/office/drawing/2014/main" id="{FC2D8B1E-8C56-D87E-9B7F-0910DA980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440363"/>
          <a:ext cx="70929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251200" imgH="431800" progId="Equation.3">
                  <p:embed/>
                </p:oleObj>
              </mc:Choice>
              <mc:Fallback>
                <p:oleObj name="Equation" r:id="rId28" imgW="3251200" imgH="431800" progId="Equation.3">
                  <p:embed/>
                  <p:pic>
                    <p:nvPicPr>
                      <p:cNvPr id="19492" name="Object 36">
                        <a:extLst>
                          <a:ext uri="{FF2B5EF4-FFF2-40B4-BE49-F238E27FC236}">
                            <a16:creationId xmlns:a16="http://schemas.microsoft.com/office/drawing/2014/main" id="{FC2D8B1E-8C56-D87E-9B7F-0910DA980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40363"/>
                        <a:ext cx="709295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Comment 37">
            <a:extLst>
              <a:ext uri="{FF2B5EF4-FFF2-40B4-BE49-F238E27FC236}">
                <a16:creationId xmlns:a16="http://schemas.microsoft.com/office/drawing/2014/main" id="{08123963-FEFF-AEBD-F74E-25E3004A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扰动输入作用下的稳态误差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6671A8-54E8-DFA0-748E-F8BFB4A84EDB}"/>
              </a:ext>
            </a:extLst>
          </p:cNvPr>
          <p:cNvSpPr/>
          <p:nvPr/>
        </p:nvSpPr>
        <p:spPr>
          <a:xfrm>
            <a:off x="685800" y="4640264"/>
            <a:ext cx="5191217" cy="9477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  <p:bldP spid="19459" grpId="0" build="p" autoUpdateAnimBg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>
            <a:extLst>
              <a:ext uri="{FF2B5EF4-FFF2-40B4-BE49-F238E27FC236}">
                <a16:creationId xmlns:a16="http://schemas.microsoft.com/office/drawing/2014/main" id="{9FE6BFE3-DC34-FD59-8C97-C1CDDB6D08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17FE8D-DB64-438F-931A-098F85F9B93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84839735-399A-6C2E-D54A-BBDF966E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7700" name="灯片编号占位符 3">
            <a:extLst>
              <a:ext uri="{FF2B5EF4-FFF2-40B4-BE49-F238E27FC236}">
                <a16:creationId xmlns:a16="http://schemas.microsoft.com/office/drawing/2014/main" id="{5A332FCE-0620-CD11-2CA9-FE88CB698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637C7B-1703-44C2-B82B-21CD4FAB9BB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01" name="Comment 2">
            <a:extLst>
              <a:ext uri="{FF2B5EF4-FFF2-40B4-BE49-F238E27FC236}">
                <a16:creationId xmlns:a16="http://schemas.microsoft.com/office/drawing/2014/main" id="{A6F8423B-E8A2-139F-ACDD-13193053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扰动输入作用下的稳态误差</a:t>
            </a:r>
          </a:p>
        </p:txBody>
      </p:sp>
      <p:grpSp>
        <p:nvGrpSpPr>
          <p:cNvPr id="157702" name="Group 3">
            <a:extLst>
              <a:ext uri="{FF2B5EF4-FFF2-40B4-BE49-F238E27FC236}">
                <a16:creationId xmlns:a16="http://schemas.microsoft.com/office/drawing/2014/main" id="{0562EE79-EEF1-195A-1F1B-9F82E3BE87A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60376"/>
            <a:ext cx="8763000" cy="919163"/>
            <a:chOff x="240" y="419"/>
            <a:chExt cx="5520" cy="579"/>
          </a:xfrm>
        </p:grpSpPr>
        <p:sp>
          <p:nvSpPr>
            <p:cNvPr id="157708" name="Text Box 4">
              <a:extLst>
                <a:ext uri="{FF2B5EF4-FFF2-40B4-BE49-F238E27FC236}">
                  <a16:creationId xmlns:a16="http://schemas.microsoft.com/office/drawing/2014/main" id="{159CB9FC-381F-B10E-6932-71050418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52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可见，      不仅与                      有关，还与            和          有关（扰动点到偏差之间的那部分通道传递函数）。      </a:t>
              </a:r>
            </a:p>
          </p:txBody>
        </p:sp>
        <p:graphicFrame>
          <p:nvGraphicFramePr>
            <p:cNvPr id="157709" name="Object 5">
              <a:extLst>
                <a:ext uri="{FF2B5EF4-FFF2-40B4-BE49-F238E27FC236}">
                  <a16:creationId xmlns:a16="http://schemas.microsoft.com/office/drawing/2014/main" id="{B0E0EB0C-2588-9E8E-92BB-B589724837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0479110"/>
                </p:ext>
              </p:extLst>
            </p:nvPr>
          </p:nvGraphicFramePr>
          <p:xfrm>
            <a:off x="768" y="419"/>
            <a:ext cx="40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600" imgH="228600" progId="Equation.3">
                    <p:embed/>
                  </p:oleObj>
                </mc:Choice>
                <mc:Fallback>
                  <p:oleObj name="Equation" r:id="rId2" imgW="228600" imgH="228600" progId="Equation.3">
                    <p:embed/>
                    <p:pic>
                      <p:nvPicPr>
                        <p:cNvPr id="157709" name="Object 5">
                          <a:extLst>
                            <a:ext uri="{FF2B5EF4-FFF2-40B4-BE49-F238E27FC236}">
                              <a16:creationId xmlns:a16="http://schemas.microsoft.com/office/drawing/2014/main" id="{B0E0EB0C-2588-9E8E-92BB-B589724837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419"/>
                          <a:ext cx="40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0" name="Object 6">
              <a:extLst>
                <a:ext uri="{FF2B5EF4-FFF2-40B4-BE49-F238E27FC236}">
                  <a16:creationId xmlns:a16="http://schemas.microsoft.com/office/drawing/2014/main" id="{C344BDD3-5E74-D140-ABAB-200B5EB7E7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757003"/>
                </p:ext>
              </p:extLst>
            </p:nvPr>
          </p:nvGraphicFramePr>
          <p:xfrm>
            <a:off x="1780" y="510"/>
            <a:ext cx="100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825500" imgH="228600" progId="Equation.3">
                    <p:embed/>
                  </p:oleObj>
                </mc:Choice>
                <mc:Fallback>
                  <p:oleObj name="公式" r:id="rId4" imgW="825500" imgH="228600" progId="Equation.3">
                    <p:embed/>
                    <p:pic>
                      <p:nvPicPr>
                        <p:cNvPr id="157710" name="Object 6">
                          <a:extLst>
                            <a:ext uri="{FF2B5EF4-FFF2-40B4-BE49-F238E27FC236}">
                              <a16:creationId xmlns:a16="http://schemas.microsoft.com/office/drawing/2014/main" id="{C344BDD3-5E74-D140-ABAB-200B5EB7E7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510"/>
                          <a:ext cx="100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1" name="Object 7">
              <a:extLst>
                <a:ext uri="{FF2B5EF4-FFF2-40B4-BE49-F238E27FC236}">
                  <a16:creationId xmlns:a16="http://schemas.microsoft.com/office/drawing/2014/main" id="{68A5898E-2E70-E16A-7003-52C7099BB9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535242"/>
                </p:ext>
              </p:extLst>
            </p:nvPr>
          </p:nvGraphicFramePr>
          <p:xfrm>
            <a:off x="3764" y="490"/>
            <a:ext cx="55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359" imgH="215713" progId="Equation.3">
                    <p:embed/>
                  </p:oleObj>
                </mc:Choice>
                <mc:Fallback>
                  <p:oleObj name="Equation" r:id="rId6" imgW="393359" imgH="215713" progId="Equation.3">
                    <p:embed/>
                    <p:pic>
                      <p:nvPicPr>
                        <p:cNvPr id="157711" name="Object 7">
                          <a:extLst>
                            <a:ext uri="{FF2B5EF4-FFF2-40B4-BE49-F238E27FC236}">
                              <a16:creationId xmlns:a16="http://schemas.microsoft.com/office/drawing/2014/main" id="{68A5898E-2E70-E16A-7003-52C7099BB9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490"/>
                          <a:ext cx="55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2" name="Object 8">
              <a:extLst>
                <a:ext uri="{FF2B5EF4-FFF2-40B4-BE49-F238E27FC236}">
                  <a16:creationId xmlns:a16="http://schemas.microsoft.com/office/drawing/2014/main" id="{426EFCA6-D7FF-866E-2AB3-2DD7944509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809067"/>
                </p:ext>
              </p:extLst>
            </p:nvPr>
          </p:nvGraphicFramePr>
          <p:xfrm>
            <a:off x="4512" y="515"/>
            <a:ext cx="50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55292" imgH="203024" progId="Equation.3">
                    <p:embed/>
                  </p:oleObj>
                </mc:Choice>
                <mc:Fallback>
                  <p:oleObj name="公式" r:id="rId8" imgW="355292" imgH="203024" progId="Equation.3">
                    <p:embed/>
                    <p:pic>
                      <p:nvPicPr>
                        <p:cNvPr id="157712" name="Object 8">
                          <a:extLst>
                            <a:ext uri="{FF2B5EF4-FFF2-40B4-BE49-F238E27FC236}">
                              <a16:creationId xmlns:a16="http://schemas.microsoft.com/office/drawing/2014/main" id="{426EFCA6-D7FF-866E-2AB3-2DD7944509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515"/>
                          <a:ext cx="50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E68EE38C-7D50-30E4-C0B1-C8D21255F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07569"/>
              </p:ext>
            </p:extLst>
          </p:nvPr>
        </p:nvGraphicFramePr>
        <p:xfrm>
          <a:off x="911225" y="1609725"/>
          <a:ext cx="678815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11480" imgH="774360" progId="Equation.DSMT4">
                  <p:embed/>
                </p:oleObj>
              </mc:Choice>
              <mc:Fallback>
                <p:oleObj name="Equation" r:id="rId10" imgW="3111480" imgH="774360" progId="Equation.DSMT4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E68EE38C-7D50-30E4-C0B1-C8D21255F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609725"/>
                        <a:ext cx="678815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>
            <a:extLst>
              <a:ext uri="{FF2B5EF4-FFF2-40B4-BE49-F238E27FC236}">
                <a16:creationId xmlns:a16="http://schemas.microsoft.com/office/drawing/2014/main" id="{3C742FD3-198E-FAE1-19BC-A2F72333BC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877697"/>
              </p:ext>
            </p:extLst>
          </p:nvPr>
        </p:nvGraphicFramePr>
        <p:xfrm>
          <a:off x="987532" y="3587043"/>
          <a:ext cx="7336239" cy="1871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85920" imgH="787320" progId="Equation.DSMT4">
                  <p:embed/>
                </p:oleObj>
              </mc:Choice>
              <mc:Fallback>
                <p:oleObj name="Equation" r:id="rId12" imgW="3085920" imgH="787320" progId="Equation.DSMT4">
                  <p:embed/>
                  <p:pic>
                    <p:nvPicPr>
                      <p:cNvPr id="20490" name="Object 10">
                        <a:extLst>
                          <a:ext uri="{FF2B5EF4-FFF2-40B4-BE49-F238E27FC236}">
                            <a16:creationId xmlns:a16="http://schemas.microsoft.com/office/drawing/2014/main" id="{3C742FD3-198E-FAE1-19BC-A2F72333B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532" y="3587043"/>
                        <a:ext cx="7336239" cy="1871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>
            <a:extLst>
              <a:ext uri="{FF2B5EF4-FFF2-40B4-BE49-F238E27FC236}">
                <a16:creationId xmlns:a16="http://schemas.microsoft.com/office/drawing/2014/main" id="{90F2CEF9-55E4-6F6B-E664-08D3F6A5523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661025"/>
            <a:ext cx="8686800" cy="487363"/>
            <a:chOff x="480" y="3485"/>
            <a:chExt cx="5472" cy="307"/>
          </a:xfrm>
        </p:grpSpPr>
        <p:sp>
          <p:nvSpPr>
            <p:cNvPr id="157706" name="Text Box 12">
              <a:extLst>
                <a:ext uri="{FF2B5EF4-FFF2-40B4-BE49-F238E27FC236}">
                  <a16:creationId xmlns:a16="http://schemas.microsoft.com/office/drawing/2014/main" id="{FA9E28AF-4F44-23EF-E344-B5D03B95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85"/>
              <a:ext cx="5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式中：</a:t>
              </a:r>
            </a:p>
          </p:txBody>
        </p:sp>
        <p:graphicFrame>
          <p:nvGraphicFramePr>
            <p:cNvPr id="157707" name="Object 13">
              <a:extLst>
                <a:ext uri="{FF2B5EF4-FFF2-40B4-BE49-F238E27FC236}">
                  <a16:creationId xmlns:a16="http://schemas.microsoft.com/office/drawing/2014/main" id="{21D2D4B6-F65D-75EA-0419-ED97DAC7B2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3" y="3485"/>
            <a:ext cx="391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08300" imgH="228600" progId="Equation.3">
                    <p:embed/>
                  </p:oleObj>
                </mc:Choice>
                <mc:Fallback>
                  <p:oleObj name="Equation" r:id="rId14" imgW="2908300" imgH="228600" progId="Equation.3">
                    <p:embed/>
                    <p:pic>
                      <p:nvPicPr>
                        <p:cNvPr id="157707" name="Object 13">
                          <a:extLst>
                            <a:ext uri="{FF2B5EF4-FFF2-40B4-BE49-F238E27FC236}">
                              <a16:creationId xmlns:a16="http://schemas.microsoft.com/office/drawing/2014/main" id="{21D2D4B6-F65D-75EA-0419-ED97DAC7B2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3485"/>
                          <a:ext cx="391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D28E42E8-D20F-5096-0D71-5A15657E2989}"/>
              </a:ext>
            </a:extLst>
          </p:cNvPr>
          <p:cNvSpPr/>
          <p:nvPr/>
        </p:nvSpPr>
        <p:spPr>
          <a:xfrm>
            <a:off x="2423606" y="2370335"/>
            <a:ext cx="1704513" cy="958788"/>
          </a:xfrm>
          <a:custGeom>
            <a:avLst/>
            <a:gdLst>
              <a:gd name="connsiteX0" fmla="*/ 1420427 w 1704513"/>
              <a:gd name="connsiteY0" fmla="*/ 0 h 958788"/>
              <a:gd name="connsiteX1" fmla="*/ 710214 w 1704513"/>
              <a:gd name="connsiteY1" fmla="*/ 8878 h 958788"/>
              <a:gd name="connsiteX2" fmla="*/ 710214 w 1704513"/>
              <a:gd name="connsiteY2" fmla="*/ 514905 h 958788"/>
              <a:gd name="connsiteX3" fmla="*/ 8878 w 1704513"/>
              <a:gd name="connsiteY3" fmla="*/ 514905 h 958788"/>
              <a:gd name="connsiteX4" fmla="*/ 0 w 1704513"/>
              <a:gd name="connsiteY4" fmla="*/ 958788 h 958788"/>
              <a:gd name="connsiteX5" fmla="*/ 1704513 w 1704513"/>
              <a:gd name="connsiteY5" fmla="*/ 958788 h 958788"/>
              <a:gd name="connsiteX6" fmla="*/ 1677880 w 1704513"/>
              <a:gd name="connsiteY6" fmla="*/ 0 h 958788"/>
              <a:gd name="connsiteX7" fmla="*/ 1420427 w 1704513"/>
              <a:gd name="connsiteY7" fmla="*/ 0 h 95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513" h="958788">
                <a:moveTo>
                  <a:pt x="1420427" y="0"/>
                </a:moveTo>
                <a:lnTo>
                  <a:pt x="710214" y="8878"/>
                </a:lnTo>
                <a:lnTo>
                  <a:pt x="710214" y="514905"/>
                </a:lnTo>
                <a:lnTo>
                  <a:pt x="8878" y="514905"/>
                </a:lnTo>
                <a:lnTo>
                  <a:pt x="0" y="958788"/>
                </a:lnTo>
                <a:lnTo>
                  <a:pt x="1704513" y="958788"/>
                </a:lnTo>
                <a:lnTo>
                  <a:pt x="1677880" y="0"/>
                </a:lnTo>
                <a:lnTo>
                  <a:pt x="1420427" y="0"/>
                </a:lnTo>
                <a:close/>
              </a:path>
            </a:pathLst>
          </a:custGeom>
          <a:noFill/>
          <a:ln w="444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9FD537-3249-417E-4078-925E66B04B59}"/>
              </a:ext>
            </a:extLst>
          </p:cNvPr>
          <p:cNvSpPr txBox="1"/>
          <p:nvPr/>
        </p:nvSpPr>
        <p:spPr>
          <a:xfrm>
            <a:off x="4210974" y="2781747"/>
            <a:ext cx="318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扰动误差传递函数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>
            <a:extLst>
              <a:ext uri="{FF2B5EF4-FFF2-40B4-BE49-F238E27FC236}">
                <a16:creationId xmlns:a16="http://schemas.microsoft.com/office/drawing/2014/main" id="{267C4F51-FACE-FB3E-1A41-6CD79F4EDF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053B1F-C563-4ED6-9E42-D105E9B1927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8" name="页脚占位符 2">
            <a:extLst>
              <a:ext uri="{FF2B5EF4-FFF2-40B4-BE49-F238E27FC236}">
                <a16:creationId xmlns:a16="http://schemas.microsoft.com/office/drawing/2014/main" id="{7063472A-738E-BDB3-B7BC-D771E782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8724" name="灯片编号占位符 3">
            <a:extLst>
              <a:ext uri="{FF2B5EF4-FFF2-40B4-BE49-F238E27FC236}">
                <a16:creationId xmlns:a16="http://schemas.microsoft.com/office/drawing/2014/main" id="{99926AA0-B2A3-7977-E97B-D45A07422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380F0D-742F-44AD-A723-B32A4B635FA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5" name="Comment 2">
            <a:extLst>
              <a:ext uri="{FF2B5EF4-FFF2-40B4-BE49-F238E27FC236}">
                <a16:creationId xmlns:a16="http://schemas.microsoft.com/office/drawing/2014/main" id="{DD49EDFC-C9F7-04B2-B853-922D7BA1C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扰动输入作用下的稳态误差</a:t>
            </a:r>
          </a:p>
        </p:txBody>
      </p:sp>
      <p:graphicFrame>
        <p:nvGraphicFramePr>
          <p:cNvPr id="158726" name="Object 3">
            <a:extLst>
              <a:ext uri="{FF2B5EF4-FFF2-40B4-BE49-F238E27FC236}">
                <a16:creationId xmlns:a16="http://schemas.microsoft.com/office/drawing/2014/main" id="{E7F25E9A-FFF4-1624-AAA9-316DD40DB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989088"/>
              </p:ext>
            </p:extLst>
          </p:nvPr>
        </p:nvGraphicFramePr>
        <p:xfrm>
          <a:off x="1543451" y="858128"/>
          <a:ext cx="6354837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685800" progId="Equation.DSMT4">
                  <p:embed/>
                </p:oleObj>
              </mc:Choice>
              <mc:Fallback>
                <p:oleObj name="Equation" r:id="rId2" imgW="2831760" imgH="685800" progId="Equation.DSMT4">
                  <p:embed/>
                  <p:pic>
                    <p:nvPicPr>
                      <p:cNvPr id="158726" name="Object 3">
                        <a:extLst>
                          <a:ext uri="{FF2B5EF4-FFF2-40B4-BE49-F238E27FC236}">
                            <a16:creationId xmlns:a16="http://schemas.microsoft.com/office/drawing/2014/main" id="{E7F25E9A-FFF4-1624-AAA9-316DD40DB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451" y="858128"/>
                        <a:ext cx="6354837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48168A2D-D4AF-93DA-F092-77D531C9640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8763000" cy="571500"/>
            <a:chOff x="240" y="1584"/>
            <a:chExt cx="5520" cy="360"/>
          </a:xfrm>
        </p:grpSpPr>
        <p:sp>
          <p:nvSpPr>
            <p:cNvPr id="158738" name="Text Box 5">
              <a:extLst>
                <a:ext uri="{FF2B5EF4-FFF2-40B4-BE49-F238E27FC236}">
                  <a16:creationId xmlns:a16="http://schemas.microsoft.com/office/drawing/2014/main" id="{09ADEBC4-5940-C74E-6971-E3702029F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42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上式中    为开环传递函数所具有的积分环节个数。</a:t>
              </a:r>
            </a:p>
          </p:txBody>
        </p:sp>
        <p:graphicFrame>
          <p:nvGraphicFramePr>
            <p:cNvPr id="158739" name="Object 6">
              <a:extLst>
                <a:ext uri="{FF2B5EF4-FFF2-40B4-BE49-F238E27FC236}">
                  <a16:creationId xmlns:a16="http://schemas.microsoft.com/office/drawing/2014/main" id="{C7EAE32F-7B58-30DB-B8E2-8C03CE1832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584"/>
            <a:ext cx="2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957" imgH="203024" progId="Equation.3">
                    <p:embed/>
                  </p:oleObj>
                </mc:Choice>
                <mc:Fallback>
                  <p:oleObj name="公式" r:id="rId4" imgW="164957" imgH="203024" progId="Equation.3">
                    <p:embed/>
                    <p:pic>
                      <p:nvPicPr>
                        <p:cNvPr id="158739" name="Object 6">
                          <a:extLst>
                            <a:ext uri="{FF2B5EF4-FFF2-40B4-BE49-F238E27FC236}">
                              <a16:creationId xmlns:a16="http://schemas.microsoft.com/office/drawing/2014/main" id="{C7EAE32F-7B58-30DB-B8E2-8C03CE1832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84"/>
                          <a:ext cx="2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3F47144-D025-2030-61C9-A74D87E787F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878138"/>
            <a:ext cx="8763000" cy="933450"/>
            <a:chOff x="240" y="1987"/>
            <a:chExt cx="5520" cy="588"/>
          </a:xfrm>
        </p:grpSpPr>
        <p:graphicFrame>
          <p:nvGraphicFramePr>
            <p:cNvPr id="158734" name="Object 8">
              <a:extLst>
                <a:ext uri="{FF2B5EF4-FFF2-40B4-BE49-F238E27FC236}">
                  <a16:creationId xmlns:a16="http://schemas.microsoft.com/office/drawing/2014/main" id="{C3021AC0-DA85-D711-CD0F-E7075F5A4E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2633483"/>
                </p:ext>
              </p:extLst>
            </p:nvPr>
          </p:nvGraphicFramePr>
          <p:xfrm>
            <a:off x="2016" y="2256"/>
            <a:ext cx="38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68140" imgH="215806" progId="Equation.3">
                    <p:embed/>
                  </p:oleObj>
                </mc:Choice>
                <mc:Fallback>
                  <p:oleObj name="公式" r:id="rId6" imgW="368140" imgH="215806" progId="Equation.3">
                    <p:embed/>
                    <p:pic>
                      <p:nvPicPr>
                        <p:cNvPr id="158734" name="Object 8">
                          <a:extLst>
                            <a:ext uri="{FF2B5EF4-FFF2-40B4-BE49-F238E27FC236}">
                              <a16:creationId xmlns:a16="http://schemas.microsoft.com/office/drawing/2014/main" id="{C3021AC0-DA85-D711-CD0F-E7075F5A4E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56"/>
                          <a:ext cx="38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35" name="Object 9">
              <a:extLst>
                <a:ext uri="{FF2B5EF4-FFF2-40B4-BE49-F238E27FC236}">
                  <a16:creationId xmlns:a16="http://schemas.microsoft.com/office/drawing/2014/main" id="{0ED994A0-5081-0B5E-805A-6CE47F5E44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8779749"/>
                </p:ext>
              </p:extLst>
            </p:nvPr>
          </p:nvGraphicFramePr>
          <p:xfrm>
            <a:off x="4800" y="2016"/>
            <a:ext cx="7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698197" imgH="215806" progId="Equation.3">
                    <p:embed/>
                  </p:oleObj>
                </mc:Choice>
                <mc:Fallback>
                  <p:oleObj name="公式" r:id="rId8" imgW="698197" imgH="215806" progId="Equation.3">
                    <p:embed/>
                    <p:pic>
                      <p:nvPicPr>
                        <p:cNvPr id="158735" name="Object 9">
                          <a:extLst>
                            <a:ext uri="{FF2B5EF4-FFF2-40B4-BE49-F238E27FC236}">
                              <a16:creationId xmlns:a16="http://schemas.microsoft.com/office/drawing/2014/main" id="{0ED994A0-5081-0B5E-805A-6CE47F5E44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16"/>
                          <a:ext cx="7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36" name="Text Box 10">
              <a:extLst>
                <a:ext uri="{FF2B5EF4-FFF2-40B4-BE49-F238E27FC236}">
                  <a16:creationId xmlns:a16="http://schemas.microsoft.com/office/drawing/2014/main" id="{0DC671FD-6610-DAB2-6415-3954CEEE1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87"/>
              <a:ext cx="5520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⒈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当         ，即开环传递函数中无积分环节，同时假设                    无纯微分环节，因此        中也无积分环节。</a:t>
              </a:r>
            </a:p>
          </p:txBody>
        </p:sp>
        <p:graphicFrame>
          <p:nvGraphicFramePr>
            <p:cNvPr id="158737" name="Object 11">
              <a:extLst>
                <a:ext uri="{FF2B5EF4-FFF2-40B4-BE49-F238E27FC236}">
                  <a16:creationId xmlns:a16="http://schemas.microsoft.com/office/drawing/2014/main" id="{DEC12A10-14DC-557E-3BBA-BE3240783B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316433"/>
                </p:ext>
              </p:extLst>
            </p:nvPr>
          </p:nvGraphicFramePr>
          <p:xfrm>
            <a:off x="695" y="2044"/>
            <a:ext cx="44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42603" imgH="177646" progId="Equation.3">
                    <p:embed/>
                  </p:oleObj>
                </mc:Choice>
                <mc:Fallback>
                  <p:oleObj name="公式" r:id="rId10" imgW="342603" imgH="177646" progId="Equation.3">
                    <p:embed/>
                    <p:pic>
                      <p:nvPicPr>
                        <p:cNvPr id="158737" name="Object 11">
                          <a:extLst>
                            <a:ext uri="{FF2B5EF4-FFF2-40B4-BE49-F238E27FC236}">
                              <a16:creationId xmlns:a16="http://schemas.microsoft.com/office/drawing/2014/main" id="{DEC12A10-14DC-557E-3BBA-BE3240783B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2044"/>
                          <a:ext cx="44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id="{77A96F28-E100-E3C9-7CA1-B9CDFA16F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413367"/>
              </p:ext>
            </p:extLst>
          </p:nvPr>
        </p:nvGraphicFramePr>
        <p:xfrm>
          <a:off x="512762" y="3871913"/>
          <a:ext cx="32972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300" imgH="431800" progId="Equation.DSMT4">
                  <p:embed/>
                </p:oleObj>
              </mc:Choice>
              <mc:Fallback>
                <p:oleObj name="Equation" r:id="rId12" imgW="1511300" imgH="431800" progId="Equation.DSMT4">
                  <p:embed/>
                  <p:pic>
                    <p:nvPicPr>
                      <p:cNvPr id="21516" name="Object 12">
                        <a:extLst>
                          <a:ext uri="{FF2B5EF4-FFF2-40B4-BE49-F238E27FC236}">
                            <a16:creationId xmlns:a16="http://schemas.microsoft.com/office/drawing/2014/main" id="{77A96F28-E100-E3C9-7CA1-B9CDFA16F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" y="3871913"/>
                        <a:ext cx="32972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>
            <a:extLst>
              <a:ext uri="{FF2B5EF4-FFF2-40B4-BE49-F238E27FC236}">
                <a16:creationId xmlns:a16="http://schemas.microsoft.com/office/drawing/2014/main" id="{32C8864F-9B37-B99C-2DA4-1893FB762C7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876800"/>
            <a:ext cx="8763000" cy="495300"/>
            <a:chOff x="240" y="3072"/>
            <a:chExt cx="5520" cy="312"/>
          </a:xfrm>
        </p:grpSpPr>
        <p:sp>
          <p:nvSpPr>
            <p:cNvPr id="158732" name="Text Box 14">
              <a:extLst>
                <a:ext uri="{FF2B5EF4-FFF2-40B4-BE49-F238E27FC236}">
                  <a16:creationId xmlns:a16="http://schemas.microsoft.com/office/drawing/2014/main" id="{4DAE4228-E648-4E2A-98C6-548B1A7C1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072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此时在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阶跃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扰动输入时是有差系统，设</a:t>
              </a:r>
            </a:p>
          </p:txBody>
        </p:sp>
        <p:graphicFrame>
          <p:nvGraphicFramePr>
            <p:cNvPr id="158733" name="Object 15">
              <a:extLst>
                <a:ext uri="{FF2B5EF4-FFF2-40B4-BE49-F238E27FC236}">
                  <a16:creationId xmlns:a16="http://schemas.microsoft.com/office/drawing/2014/main" id="{A43338D9-EC22-CD7A-8E19-24883316F0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8" y="3072"/>
            <a:ext cx="199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8000" imgH="228600" progId="Equation.3">
                    <p:embed/>
                  </p:oleObj>
                </mc:Choice>
                <mc:Fallback>
                  <p:oleObj name="公式" r:id="rId14" imgW="1778000" imgH="228600" progId="Equation.3">
                    <p:embed/>
                    <p:pic>
                      <p:nvPicPr>
                        <p:cNvPr id="158733" name="Object 15">
                          <a:extLst>
                            <a:ext uri="{FF2B5EF4-FFF2-40B4-BE49-F238E27FC236}">
                              <a16:creationId xmlns:a16="http://schemas.microsoft.com/office/drawing/2014/main" id="{A43338D9-EC22-CD7A-8E19-24883316F0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3072"/>
                          <a:ext cx="199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87A9F583-CCDB-C6D1-CD04-F3E6E932E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83608"/>
              </p:ext>
            </p:extLst>
          </p:nvPr>
        </p:nvGraphicFramePr>
        <p:xfrm>
          <a:off x="854075" y="5424488"/>
          <a:ext cx="49022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47840" imgH="393480" progId="Equation.DSMT4">
                  <p:embed/>
                </p:oleObj>
              </mc:Choice>
              <mc:Fallback>
                <p:oleObj name="Equation" r:id="rId16" imgW="2247840" imgH="393480" progId="Equation.DSMT4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:a16="http://schemas.microsoft.com/office/drawing/2014/main" id="{87A9F583-CCDB-C6D1-CD04-F3E6E932E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5424488"/>
                        <a:ext cx="49022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59D1EAA-EA70-7417-7478-E893F837F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9987"/>
              </p:ext>
            </p:extLst>
          </p:nvPr>
        </p:nvGraphicFramePr>
        <p:xfrm>
          <a:off x="6974889" y="3588914"/>
          <a:ext cx="1432140" cy="67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640" imgH="203040" progId="Equation.DSMT4">
                  <p:embed/>
                </p:oleObj>
              </mc:Choice>
              <mc:Fallback>
                <p:oleObj name="Equation" r:id="rId18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74889" y="3588914"/>
                        <a:ext cx="1432140" cy="6739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1CE779-E5F1-34D9-CDA9-F8AD711E86E7}"/>
              </a:ext>
            </a:extLst>
          </p:cNvPr>
          <p:cNvSpPr/>
          <p:nvPr/>
        </p:nvSpPr>
        <p:spPr>
          <a:xfrm>
            <a:off x="5743575" y="4725988"/>
            <a:ext cx="1997753" cy="7515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ABEA09-1D3B-836A-A4E6-5077A772B7C7}"/>
              </a:ext>
            </a:extLst>
          </p:cNvPr>
          <p:cNvSpPr txBox="1"/>
          <p:nvPr/>
        </p:nvSpPr>
        <p:spPr>
          <a:xfrm>
            <a:off x="6064380" y="4318556"/>
            <a:ext cx="135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也是尾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E44B3AD-50D7-145D-75C2-1DBCCB661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885298"/>
              </p:ext>
            </p:extLst>
          </p:nvPr>
        </p:nvGraphicFramePr>
        <p:xfrm>
          <a:off x="2492375" y="0"/>
          <a:ext cx="37449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79560" imgH="393480" progId="Equation.DSMT4">
                  <p:embed/>
                </p:oleObj>
              </mc:Choice>
              <mc:Fallback>
                <p:oleObj name="Equation" r:id="rId20" imgW="1879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92375" y="0"/>
                        <a:ext cx="3744913" cy="78581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FBAEE95-7D5B-86B0-D2E3-80D504C88643}"/>
              </a:ext>
            </a:extLst>
          </p:cNvPr>
          <p:cNvSpPr txBox="1"/>
          <p:nvPr/>
        </p:nvSpPr>
        <p:spPr>
          <a:xfrm>
            <a:off x="429405" y="99589"/>
            <a:ext cx="228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扰动误差传递函数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DC40B51-EC5C-4860-1C0F-4D084B3804E9}"/>
              </a:ext>
            </a:extLst>
          </p:cNvPr>
          <p:cNvSpPr/>
          <p:nvPr/>
        </p:nvSpPr>
        <p:spPr>
          <a:xfrm>
            <a:off x="6193775" y="1132343"/>
            <a:ext cx="1704513" cy="958788"/>
          </a:xfrm>
          <a:custGeom>
            <a:avLst/>
            <a:gdLst>
              <a:gd name="connsiteX0" fmla="*/ 1420427 w 1704513"/>
              <a:gd name="connsiteY0" fmla="*/ 0 h 958788"/>
              <a:gd name="connsiteX1" fmla="*/ 710214 w 1704513"/>
              <a:gd name="connsiteY1" fmla="*/ 8878 h 958788"/>
              <a:gd name="connsiteX2" fmla="*/ 710214 w 1704513"/>
              <a:gd name="connsiteY2" fmla="*/ 514905 h 958788"/>
              <a:gd name="connsiteX3" fmla="*/ 8878 w 1704513"/>
              <a:gd name="connsiteY3" fmla="*/ 514905 h 958788"/>
              <a:gd name="connsiteX4" fmla="*/ 0 w 1704513"/>
              <a:gd name="connsiteY4" fmla="*/ 958788 h 958788"/>
              <a:gd name="connsiteX5" fmla="*/ 1704513 w 1704513"/>
              <a:gd name="connsiteY5" fmla="*/ 958788 h 958788"/>
              <a:gd name="connsiteX6" fmla="*/ 1677880 w 1704513"/>
              <a:gd name="connsiteY6" fmla="*/ 0 h 958788"/>
              <a:gd name="connsiteX7" fmla="*/ 1420427 w 1704513"/>
              <a:gd name="connsiteY7" fmla="*/ 0 h 95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513" h="958788">
                <a:moveTo>
                  <a:pt x="1420427" y="0"/>
                </a:moveTo>
                <a:lnTo>
                  <a:pt x="710214" y="8878"/>
                </a:lnTo>
                <a:lnTo>
                  <a:pt x="710214" y="514905"/>
                </a:lnTo>
                <a:lnTo>
                  <a:pt x="8878" y="514905"/>
                </a:lnTo>
                <a:lnTo>
                  <a:pt x="0" y="958788"/>
                </a:lnTo>
                <a:lnTo>
                  <a:pt x="1704513" y="958788"/>
                </a:lnTo>
                <a:lnTo>
                  <a:pt x="1677880" y="0"/>
                </a:lnTo>
                <a:lnTo>
                  <a:pt x="1420427" y="0"/>
                </a:lnTo>
                <a:close/>
              </a:path>
            </a:pathLst>
          </a:custGeom>
          <a:noFill/>
          <a:ln w="444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0CACBD-B8C5-2B3D-3EA1-B1A3BA9FDC4B}"/>
              </a:ext>
            </a:extLst>
          </p:cNvPr>
          <p:cNvSpPr txBox="1"/>
          <p:nvPr/>
        </p:nvSpPr>
        <p:spPr>
          <a:xfrm>
            <a:off x="6104469" y="713090"/>
            <a:ext cx="239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扰动误差传递函数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53BAA6-10DD-6312-23E7-FF5288433C0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5095" y="5602187"/>
            <a:ext cx="2647257" cy="956322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DB46D60-8881-98D9-023D-65934756C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52365"/>
              </p:ext>
            </p:extLst>
          </p:nvPr>
        </p:nvGraphicFramePr>
        <p:xfrm>
          <a:off x="3810000" y="3997875"/>
          <a:ext cx="2383775" cy="80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30040" imgH="380880" progId="Equation.DSMT4">
                  <p:embed/>
                </p:oleObj>
              </mc:Choice>
              <mc:Fallback>
                <p:oleObj name="Equation" r:id="rId23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10000" y="3997875"/>
                        <a:ext cx="2383775" cy="803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1">
            <a:extLst>
              <a:ext uri="{FF2B5EF4-FFF2-40B4-BE49-F238E27FC236}">
                <a16:creationId xmlns:a16="http://schemas.microsoft.com/office/drawing/2014/main" id="{6293901E-DCA8-6EA0-2BFC-2A2EAA798A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F9CE08-6142-4D73-9885-A1B47A3E2B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23" name="页脚占位符 2">
            <a:extLst>
              <a:ext uri="{FF2B5EF4-FFF2-40B4-BE49-F238E27FC236}">
                <a16:creationId xmlns:a16="http://schemas.microsoft.com/office/drawing/2014/main" id="{FB709F83-F04C-63AB-E440-278DA1A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9748" name="灯片编号占位符 3">
            <a:extLst>
              <a:ext uri="{FF2B5EF4-FFF2-40B4-BE49-F238E27FC236}">
                <a16:creationId xmlns:a16="http://schemas.microsoft.com/office/drawing/2014/main" id="{1B8E9863-40FA-BEE1-91E4-404C3B6E4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F9148-7965-4AC1-B9BD-3A83690DD79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9" name="Comment 2">
            <a:extLst>
              <a:ext uri="{FF2B5EF4-FFF2-40B4-BE49-F238E27FC236}">
                <a16:creationId xmlns:a16="http://schemas.microsoft.com/office/drawing/2014/main" id="{C47D2B35-6ED7-EA75-1A46-8CA6EFE98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扰动输入作用下的稳态误差</a:t>
            </a:r>
          </a:p>
        </p:txBody>
      </p:sp>
      <p:grpSp>
        <p:nvGrpSpPr>
          <p:cNvPr id="159750" name="Group 3">
            <a:extLst>
              <a:ext uri="{FF2B5EF4-FFF2-40B4-BE49-F238E27FC236}">
                <a16:creationId xmlns:a16="http://schemas.microsoft.com/office/drawing/2014/main" id="{A61B81E4-C36C-34EB-3107-74E3AFCEC531}"/>
              </a:ext>
            </a:extLst>
          </p:cNvPr>
          <p:cNvGrpSpPr>
            <a:grpSpLocks/>
          </p:cNvGrpSpPr>
          <p:nvPr/>
        </p:nvGrpSpPr>
        <p:grpSpPr bwMode="auto">
          <a:xfrm>
            <a:off x="370681" y="807364"/>
            <a:ext cx="8763000" cy="830263"/>
            <a:chOff x="240" y="480"/>
            <a:chExt cx="5520" cy="523"/>
          </a:xfrm>
        </p:grpSpPr>
        <p:sp>
          <p:nvSpPr>
            <p:cNvPr id="159767" name="Text Box 4">
              <a:extLst>
                <a:ext uri="{FF2B5EF4-FFF2-40B4-BE49-F238E27FC236}">
                  <a16:creationId xmlns:a16="http://schemas.microsoft.com/office/drawing/2014/main" id="{FDB85C5A-31F0-36C4-6DDA-A89034FF9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52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⒉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当         ，即开环传递函数中有积分环节，但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积分环节可在不同的地方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。</a:t>
              </a:r>
            </a:p>
          </p:txBody>
        </p:sp>
        <p:graphicFrame>
          <p:nvGraphicFramePr>
            <p:cNvPr id="159768" name="Object 5">
              <a:extLst>
                <a:ext uri="{FF2B5EF4-FFF2-40B4-BE49-F238E27FC236}">
                  <a16:creationId xmlns:a16="http://schemas.microsoft.com/office/drawing/2014/main" id="{BD5CE013-90D6-0E5E-4DA2-26D5E71723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5994369"/>
                </p:ext>
              </p:extLst>
            </p:nvPr>
          </p:nvGraphicFramePr>
          <p:xfrm>
            <a:off x="690" y="510"/>
            <a:ext cx="44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42603" imgH="177646" progId="Equation.3">
                    <p:embed/>
                  </p:oleObj>
                </mc:Choice>
                <mc:Fallback>
                  <p:oleObj name="公式" r:id="rId3" imgW="342603" imgH="177646" progId="Equation.3">
                    <p:embed/>
                    <p:pic>
                      <p:nvPicPr>
                        <p:cNvPr id="159768" name="Object 5">
                          <a:extLst>
                            <a:ext uri="{FF2B5EF4-FFF2-40B4-BE49-F238E27FC236}">
                              <a16:creationId xmlns:a16="http://schemas.microsoft.com/office/drawing/2014/main" id="{BD5CE013-90D6-0E5E-4DA2-26D5E71723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510"/>
                          <a:ext cx="44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CB9593F5-C78B-3204-5920-6C2978EDA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80513"/>
              </p:ext>
            </p:extLst>
          </p:nvPr>
        </p:nvGraphicFramePr>
        <p:xfrm>
          <a:off x="684361" y="1500147"/>
          <a:ext cx="77025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530600" imgH="431800" progId="Equation.3">
                  <p:embed/>
                </p:oleObj>
              </mc:Choice>
              <mc:Fallback>
                <p:oleObj name="公式" r:id="rId5" imgW="3530600" imgH="43180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CB9593F5-C78B-3204-5920-6C2978EDA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61" y="1500147"/>
                        <a:ext cx="77025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E5AACB95-3325-9970-166C-D20C12768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33240"/>
              </p:ext>
            </p:extLst>
          </p:nvPr>
        </p:nvGraphicFramePr>
        <p:xfrm>
          <a:off x="2907466" y="2870656"/>
          <a:ext cx="2743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57300" imgH="457200" progId="Equation.3">
                  <p:embed/>
                </p:oleObj>
              </mc:Choice>
              <mc:Fallback>
                <p:oleObj name="公式" r:id="rId7" imgW="1257300" imgH="457200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id="{E5AACB95-3325-9970-166C-D20C12768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466" y="2870656"/>
                        <a:ext cx="2743200" cy="8953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>
            <a:extLst>
              <a:ext uri="{FF2B5EF4-FFF2-40B4-BE49-F238E27FC236}">
                <a16:creationId xmlns:a16="http://schemas.microsoft.com/office/drawing/2014/main" id="{B54ACF46-6F06-B480-411D-FD032AFC787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33800"/>
            <a:ext cx="8763000" cy="457200"/>
            <a:chOff x="240" y="2448"/>
            <a:chExt cx="5520" cy="288"/>
          </a:xfrm>
        </p:grpSpPr>
        <p:sp>
          <p:nvSpPr>
            <p:cNvPr id="159762" name="Text Box 12">
              <a:extLst>
                <a:ext uri="{FF2B5EF4-FFF2-40B4-BE49-F238E27FC236}">
                  <a16:creationId xmlns:a16="http://schemas.microsoft.com/office/drawing/2014/main" id="{E93C2D7F-7CB9-3655-DD04-5E9A0D39F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48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① 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设           即           无积分环节</a:t>
              </a:r>
            </a:p>
          </p:txBody>
        </p:sp>
        <p:graphicFrame>
          <p:nvGraphicFramePr>
            <p:cNvPr id="159763" name="Object 13">
              <a:extLst>
                <a:ext uri="{FF2B5EF4-FFF2-40B4-BE49-F238E27FC236}">
                  <a16:creationId xmlns:a16="http://schemas.microsoft.com/office/drawing/2014/main" id="{E8B7AF03-248D-0ADA-B788-16C46C6983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25484"/>
                </p:ext>
              </p:extLst>
            </p:nvPr>
          </p:nvGraphicFramePr>
          <p:xfrm>
            <a:off x="762" y="2500"/>
            <a:ext cx="48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55138" imgH="177569" progId="Equation.3">
                    <p:embed/>
                  </p:oleObj>
                </mc:Choice>
                <mc:Fallback>
                  <p:oleObj name="公式" r:id="rId9" imgW="355138" imgH="177569" progId="Equation.3">
                    <p:embed/>
                    <p:pic>
                      <p:nvPicPr>
                        <p:cNvPr id="159763" name="Object 13">
                          <a:extLst>
                            <a:ext uri="{FF2B5EF4-FFF2-40B4-BE49-F238E27FC236}">
                              <a16:creationId xmlns:a16="http://schemas.microsoft.com/office/drawing/2014/main" id="{E8B7AF03-248D-0ADA-B788-16C46C6983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2500"/>
                          <a:ext cx="48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64" name="Object 14">
              <a:extLst>
                <a:ext uri="{FF2B5EF4-FFF2-40B4-BE49-F238E27FC236}">
                  <a16:creationId xmlns:a16="http://schemas.microsoft.com/office/drawing/2014/main" id="{0C6742EF-2A93-95D5-CC38-B0393EAC66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1032908"/>
                </p:ext>
              </p:extLst>
            </p:nvPr>
          </p:nvGraphicFramePr>
          <p:xfrm>
            <a:off x="1467" y="2483"/>
            <a:ext cx="50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68140" imgH="215806" progId="Equation.3">
                    <p:embed/>
                  </p:oleObj>
                </mc:Choice>
                <mc:Fallback>
                  <p:oleObj name="公式" r:id="rId11" imgW="368140" imgH="215806" progId="Equation.3">
                    <p:embed/>
                    <p:pic>
                      <p:nvPicPr>
                        <p:cNvPr id="159764" name="Object 14">
                          <a:extLst>
                            <a:ext uri="{FF2B5EF4-FFF2-40B4-BE49-F238E27FC236}">
                              <a16:creationId xmlns:a16="http://schemas.microsoft.com/office/drawing/2014/main" id="{0C6742EF-2A93-95D5-CC38-B0393EAC66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2483"/>
                          <a:ext cx="50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3946A319-0EA6-300E-FC65-2424F53C6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985028"/>
              </p:ext>
            </p:extLst>
          </p:nvPr>
        </p:nvGraphicFramePr>
        <p:xfrm>
          <a:off x="2905860" y="4124432"/>
          <a:ext cx="14970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685800" imgH="431800" progId="Equation.3">
                  <p:embed/>
                </p:oleObj>
              </mc:Choice>
              <mc:Fallback>
                <p:oleObj name="公式" r:id="rId13" imgW="685800" imgH="431800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3946A319-0EA6-300E-FC65-2424F53C6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60" y="4124432"/>
                        <a:ext cx="1497012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>
            <a:extLst>
              <a:ext uri="{FF2B5EF4-FFF2-40B4-BE49-F238E27FC236}">
                <a16:creationId xmlns:a16="http://schemas.microsoft.com/office/drawing/2014/main" id="{D0024C1D-EA96-69FF-2FBF-A52757851A6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751513"/>
            <a:ext cx="8763000" cy="457200"/>
            <a:chOff x="240" y="3623"/>
            <a:chExt cx="5520" cy="288"/>
          </a:xfrm>
        </p:grpSpPr>
        <p:sp>
          <p:nvSpPr>
            <p:cNvPr id="159759" name="Text Box 17">
              <a:extLst>
                <a:ext uri="{FF2B5EF4-FFF2-40B4-BE49-F238E27FC236}">
                  <a16:creationId xmlns:a16="http://schemas.microsoft.com/office/drawing/2014/main" id="{E76A7856-ED49-AB2D-8709-ED1ED0FF5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623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② 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设           即           有积分环节</a:t>
              </a:r>
            </a:p>
          </p:txBody>
        </p:sp>
        <p:graphicFrame>
          <p:nvGraphicFramePr>
            <p:cNvPr id="159760" name="Object 18">
              <a:extLst>
                <a:ext uri="{FF2B5EF4-FFF2-40B4-BE49-F238E27FC236}">
                  <a16:creationId xmlns:a16="http://schemas.microsoft.com/office/drawing/2014/main" id="{694D2BB8-E080-84D9-0F0E-E6B1A0750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7" y="3645"/>
            <a:ext cx="48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355138" imgH="177569" progId="Equation.3">
                    <p:embed/>
                  </p:oleObj>
                </mc:Choice>
                <mc:Fallback>
                  <p:oleObj name="公式" r:id="rId15" imgW="355138" imgH="177569" progId="Equation.3">
                    <p:embed/>
                    <p:pic>
                      <p:nvPicPr>
                        <p:cNvPr id="159760" name="Object 18">
                          <a:extLst>
                            <a:ext uri="{FF2B5EF4-FFF2-40B4-BE49-F238E27FC236}">
                              <a16:creationId xmlns:a16="http://schemas.microsoft.com/office/drawing/2014/main" id="{694D2BB8-E080-84D9-0F0E-E6B1A07505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3645"/>
                          <a:ext cx="48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61" name="Object 19">
              <a:extLst>
                <a:ext uri="{FF2B5EF4-FFF2-40B4-BE49-F238E27FC236}">
                  <a16:creationId xmlns:a16="http://schemas.microsoft.com/office/drawing/2014/main" id="{01039FBD-6B7C-657B-E5F8-128B982A6F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2" y="3623"/>
            <a:ext cx="50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368140" imgH="215806" progId="Equation.3">
                    <p:embed/>
                  </p:oleObj>
                </mc:Choice>
                <mc:Fallback>
                  <p:oleObj name="公式" r:id="rId17" imgW="368140" imgH="215806" progId="Equation.3">
                    <p:embed/>
                    <p:pic>
                      <p:nvPicPr>
                        <p:cNvPr id="159761" name="Object 19">
                          <a:extLst>
                            <a:ext uri="{FF2B5EF4-FFF2-40B4-BE49-F238E27FC236}">
                              <a16:creationId xmlns:a16="http://schemas.microsoft.com/office/drawing/2014/main" id="{01039FBD-6B7C-657B-E5F8-128B982A6F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3623"/>
                          <a:ext cx="50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8" name="Object 20">
            <a:extLst>
              <a:ext uri="{FF2B5EF4-FFF2-40B4-BE49-F238E27FC236}">
                <a16:creationId xmlns:a16="http://schemas.microsoft.com/office/drawing/2014/main" id="{DA3A2803-809A-C4BC-742D-C6A74B79D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3325" y="5718175"/>
          <a:ext cx="1025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69900" imgH="228600" progId="Equation.3">
                  <p:embed/>
                </p:oleObj>
              </mc:Choice>
              <mc:Fallback>
                <p:oleObj name="公式" r:id="rId18" imgW="469900" imgH="228600" progId="Equation.3">
                  <p:embed/>
                  <p:pic>
                    <p:nvPicPr>
                      <p:cNvPr id="22548" name="Object 20">
                        <a:extLst>
                          <a:ext uri="{FF2B5EF4-FFF2-40B4-BE49-F238E27FC236}">
                            <a16:creationId xmlns:a16="http://schemas.microsoft.com/office/drawing/2014/main" id="{DA3A2803-809A-C4BC-742D-C6A74B79D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5718175"/>
                        <a:ext cx="10255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Text Box 21">
            <a:extLst>
              <a:ext uri="{FF2B5EF4-FFF2-40B4-BE49-F238E27FC236}">
                <a16:creationId xmlns:a16="http://schemas.microsoft.com/office/drawing/2014/main" id="{ED0D7AE3-FD6B-9D9E-1617-AE3D5C2A6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此时，尽管开环传递函数有积分环节，在阶跃扰动作用下还是有差的。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2D3CE9-16EC-92E0-BCC0-5DA13ACF5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320375"/>
              </p:ext>
            </p:extLst>
          </p:nvPr>
        </p:nvGraphicFramePr>
        <p:xfrm>
          <a:off x="7308850" y="2628107"/>
          <a:ext cx="14303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31107" imgH="673584" progId="Equation.DSMT4">
                  <p:embed/>
                </p:oleObj>
              </mc:Choice>
              <mc:Fallback>
                <p:oleObj name="Equation" r:id="rId20" imgW="1431107" imgH="6735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308850" y="2628107"/>
                        <a:ext cx="1430337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46BC986-851E-D591-BA65-2A8AFA983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028139"/>
              </p:ext>
            </p:extLst>
          </p:nvPr>
        </p:nvGraphicFramePr>
        <p:xfrm>
          <a:off x="2273300" y="38100"/>
          <a:ext cx="37480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79560" imgH="393480" progId="Equation.DSMT4">
                  <p:embed/>
                </p:oleObj>
              </mc:Choice>
              <mc:Fallback>
                <p:oleObj name="Equation" r:id="rId22" imgW="187956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E44B3AD-50D7-145D-75C2-1DBCCB661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73300" y="38100"/>
                        <a:ext cx="3748088" cy="78581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7178942-D670-DEB1-EBB4-5730DE421141}"/>
              </a:ext>
            </a:extLst>
          </p:cNvPr>
          <p:cNvSpPr txBox="1"/>
          <p:nvPr/>
        </p:nvSpPr>
        <p:spPr>
          <a:xfrm>
            <a:off x="147584" y="210324"/>
            <a:ext cx="21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扰动误差传递函数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4A637F-B428-AB1D-665D-22CBC3F039B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13458" y="3528252"/>
            <a:ext cx="3590783" cy="113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0722E15-6DDD-8CA7-4DCF-CC0C929DD8B2}"/>
              </a:ext>
            </a:extLst>
          </p:cNvPr>
          <p:cNvGrpSpPr/>
          <p:nvPr/>
        </p:nvGrpSpPr>
        <p:grpSpPr>
          <a:xfrm>
            <a:off x="381000" y="2266788"/>
            <a:ext cx="8763000" cy="849313"/>
            <a:chOff x="381000" y="2266788"/>
            <a:chExt cx="8763000" cy="849313"/>
          </a:xfrm>
        </p:grpSpPr>
        <p:grpSp>
          <p:nvGrpSpPr>
            <p:cNvPr id="3" name="Group 7">
              <a:extLst>
                <a:ext uri="{FF2B5EF4-FFF2-40B4-BE49-F238E27FC236}">
                  <a16:creationId xmlns:a16="http://schemas.microsoft.com/office/drawing/2014/main" id="{88EEAAA2-C2E6-6640-064C-594F5ADAF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2266788"/>
              <a:ext cx="8763000" cy="849313"/>
              <a:chOff x="240" y="1488"/>
              <a:chExt cx="5520" cy="535"/>
            </a:xfrm>
          </p:grpSpPr>
          <p:graphicFrame>
            <p:nvGraphicFramePr>
              <p:cNvPr id="159765" name="Object 8">
                <a:extLst>
                  <a:ext uri="{FF2B5EF4-FFF2-40B4-BE49-F238E27FC236}">
                    <a16:creationId xmlns:a16="http://schemas.microsoft.com/office/drawing/2014/main" id="{AE3C72B4-76F7-644E-44AD-8B8EAC12FD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" y="1488"/>
              <a:ext cx="2055" cy="5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5" imgW="1828800" imgH="393700" progId="Equation.3">
                      <p:embed/>
                    </p:oleObj>
                  </mc:Choice>
                  <mc:Fallback>
                    <p:oleObj name="公式" r:id="rId25" imgW="1828800" imgH="393700" progId="Equation.3">
                      <p:embed/>
                      <p:pic>
                        <p:nvPicPr>
                          <p:cNvPr id="159765" name="Object 8">
                            <a:extLst>
                              <a:ext uri="{FF2B5EF4-FFF2-40B4-BE49-F238E27FC236}">
                                <a16:creationId xmlns:a16="http://schemas.microsoft.com/office/drawing/2014/main" id="{AE3C72B4-76F7-644E-44AD-8B8EAC12FD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488"/>
                            <a:ext cx="2055" cy="5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9766" name="Text Box 9">
                <a:extLst>
                  <a:ext uri="{FF2B5EF4-FFF2-40B4-BE49-F238E27FC236}">
                    <a16:creationId xmlns:a16="http://schemas.microsoft.com/office/drawing/2014/main" id="{9937C397-BD21-EAED-3BBB-D8C9BD664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594"/>
                <a:ext cx="55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中宋" panose="02010600040101010101" pitchFamily="2" charset="-122"/>
                    <a:cs typeface="+mn-cs"/>
                  </a:rPr>
                  <a:t>设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48F72D-EFAE-744B-BBE7-6154618374E3}"/>
                </a:ext>
              </a:extLst>
            </p:cNvPr>
            <p:cNvSpPr txBox="1"/>
            <p:nvPr/>
          </p:nvSpPr>
          <p:spPr>
            <a:xfrm>
              <a:off x="4179148" y="2495353"/>
              <a:ext cx="235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指</a:t>
              </a:r>
              <a:r>
                <a:rPr lang="en-US" altLang="zh-CN" b="1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b="1" baseline="-250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积分环节个数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1">
            <a:extLst>
              <a:ext uri="{FF2B5EF4-FFF2-40B4-BE49-F238E27FC236}">
                <a16:creationId xmlns:a16="http://schemas.microsoft.com/office/drawing/2014/main" id="{77595726-998D-5DC4-6EBE-858D5ED1D2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4A8802-1546-4070-8A19-EF7A08171C9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60" name="页脚占位符 2">
            <a:extLst>
              <a:ext uri="{FF2B5EF4-FFF2-40B4-BE49-F238E27FC236}">
                <a16:creationId xmlns:a16="http://schemas.microsoft.com/office/drawing/2014/main" id="{03FEFB9F-9A3A-3597-305C-EFA6FEF1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0772" name="灯片编号占位符 3">
            <a:extLst>
              <a:ext uri="{FF2B5EF4-FFF2-40B4-BE49-F238E27FC236}">
                <a16:creationId xmlns:a16="http://schemas.microsoft.com/office/drawing/2014/main" id="{F862D480-FB64-2D87-C9BA-D892577C2E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52DE99-9ABB-40E3-BA3D-6BC6533E27E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773" name="Comment 2">
            <a:extLst>
              <a:ext uri="{FF2B5EF4-FFF2-40B4-BE49-F238E27FC236}">
                <a16:creationId xmlns:a16="http://schemas.microsoft.com/office/drawing/2014/main" id="{04CEFAF8-A460-3E3C-B420-B73211C6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扰动输入作用下的稳态误差</a:t>
            </a:r>
          </a:p>
        </p:txBody>
      </p:sp>
      <p:grpSp>
        <p:nvGrpSpPr>
          <p:cNvPr id="160774" name="Group 3">
            <a:extLst>
              <a:ext uri="{FF2B5EF4-FFF2-40B4-BE49-F238E27FC236}">
                <a16:creationId xmlns:a16="http://schemas.microsoft.com/office/drawing/2014/main" id="{4AEB2709-4B12-294B-90B7-5F27324F628A}"/>
              </a:ext>
            </a:extLst>
          </p:cNvPr>
          <p:cNvGrpSpPr>
            <a:grpSpLocks/>
          </p:cNvGrpSpPr>
          <p:nvPr/>
        </p:nvGrpSpPr>
        <p:grpSpPr bwMode="auto">
          <a:xfrm>
            <a:off x="370681" y="777718"/>
            <a:ext cx="8763000" cy="1200150"/>
            <a:chOff x="240" y="384"/>
            <a:chExt cx="5520" cy="756"/>
          </a:xfrm>
        </p:grpSpPr>
        <p:sp>
          <p:nvSpPr>
            <p:cNvPr id="160826" name="Text Box 4">
              <a:extLst>
                <a:ext uri="{FF2B5EF4-FFF2-40B4-BE49-F238E27FC236}">
                  <a16:creationId xmlns:a16="http://schemas.microsoft.com/office/drawing/2014/main" id="{9A31265B-DB12-15DC-1637-DE5E48537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4"/>
              <a:ext cx="552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若         ，在阶跃扰动作用下是无差的。若           在斜坡扰动作用下也是无差的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。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因此             环节中的积分环节决定了扰动作用下的无差度。</a:t>
              </a:r>
            </a:p>
          </p:txBody>
        </p:sp>
        <p:graphicFrame>
          <p:nvGraphicFramePr>
            <p:cNvPr id="160827" name="Object 5">
              <a:extLst>
                <a:ext uri="{FF2B5EF4-FFF2-40B4-BE49-F238E27FC236}">
                  <a16:creationId xmlns:a16="http://schemas.microsoft.com/office/drawing/2014/main" id="{0CD50785-658E-1B48-CBAB-7009287CB9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611287"/>
                </p:ext>
              </p:extLst>
            </p:nvPr>
          </p:nvGraphicFramePr>
          <p:xfrm>
            <a:off x="724" y="438"/>
            <a:ext cx="4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91960" imgH="164880" progId="Equation.DSMT4">
                    <p:embed/>
                  </p:oleObj>
                </mc:Choice>
                <mc:Fallback>
                  <p:oleObj name="Equation" r:id="rId2" imgW="291960" imgH="164880" progId="Equation.DSMT4">
                    <p:embed/>
                    <p:pic>
                      <p:nvPicPr>
                        <p:cNvPr id="160827" name="Object 5">
                          <a:extLst>
                            <a:ext uri="{FF2B5EF4-FFF2-40B4-BE49-F238E27FC236}">
                              <a16:creationId xmlns:a16="http://schemas.microsoft.com/office/drawing/2014/main" id="{0CD50785-658E-1B48-CBAB-7009287CB9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438"/>
                          <a:ext cx="4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828" name="Object 6">
              <a:extLst>
                <a:ext uri="{FF2B5EF4-FFF2-40B4-BE49-F238E27FC236}">
                  <a16:creationId xmlns:a16="http://schemas.microsoft.com/office/drawing/2014/main" id="{97E9856D-D86C-22C5-D387-0A0888B621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0096610"/>
                </p:ext>
              </p:extLst>
            </p:nvPr>
          </p:nvGraphicFramePr>
          <p:xfrm>
            <a:off x="4087" y="438"/>
            <a:ext cx="43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160" imgH="164880" progId="Equation.DSMT4">
                    <p:embed/>
                  </p:oleObj>
                </mc:Choice>
                <mc:Fallback>
                  <p:oleObj name="Equation" r:id="rId4" imgW="317160" imgH="164880" progId="Equation.DSMT4">
                    <p:embed/>
                    <p:pic>
                      <p:nvPicPr>
                        <p:cNvPr id="160828" name="Object 6">
                          <a:extLst>
                            <a:ext uri="{FF2B5EF4-FFF2-40B4-BE49-F238E27FC236}">
                              <a16:creationId xmlns:a16="http://schemas.microsoft.com/office/drawing/2014/main" id="{97E9856D-D86C-22C5-D387-0A0888B621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438"/>
                          <a:ext cx="43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829" name="Object 7">
              <a:extLst>
                <a:ext uri="{FF2B5EF4-FFF2-40B4-BE49-F238E27FC236}">
                  <a16:creationId xmlns:a16="http://schemas.microsoft.com/office/drawing/2014/main" id="{C5DB0CE9-9057-5E77-84D0-FC8196BD8A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1437978"/>
                </p:ext>
              </p:extLst>
            </p:nvPr>
          </p:nvGraphicFramePr>
          <p:xfrm>
            <a:off x="2507" y="658"/>
            <a:ext cx="50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68140" imgH="215806" progId="Equation.3">
                    <p:embed/>
                  </p:oleObj>
                </mc:Choice>
                <mc:Fallback>
                  <p:oleObj name="公式" r:id="rId6" imgW="368140" imgH="215806" progId="Equation.3">
                    <p:embed/>
                    <p:pic>
                      <p:nvPicPr>
                        <p:cNvPr id="160829" name="Object 7">
                          <a:extLst>
                            <a:ext uri="{FF2B5EF4-FFF2-40B4-BE49-F238E27FC236}">
                              <a16:creationId xmlns:a16="http://schemas.microsoft.com/office/drawing/2014/main" id="{C5DB0CE9-9057-5E77-84D0-FC8196BD8A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658"/>
                          <a:ext cx="50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0" name="Text Box 8">
            <a:extLst>
              <a:ext uri="{FF2B5EF4-FFF2-40B4-BE49-F238E27FC236}">
                <a16:creationId xmlns:a16="http://schemas.microsoft.com/office/drawing/2014/main" id="{DE9D6E6E-0B33-32DB-F697-FA08F6D0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误差分析与反馈环节的关系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8BEF7948-7EC1-D502-C9CE-BCFB31E628B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221163"/>
            <a:ext cx="6096000" cy="1925637"/>
            <a:chOff x="768" y="960"/>
            <a:chExt cx="3840" cy="1213"/>
          </a:xfrm>
        </p:grpSpPr>
        <p:sp>
          <p:nvSpPr>
            <p:cNvPr id="160801" name="Rectangle 10">
              <a:extLst>
                <a:ext uri="{FF2B5EF4-FFF2-40B4-BE49-F238E27FC236}">
                  <a16:creationId xmlns:a16="http://schemas.microsoft.com/office/drawing/2014/main" id="{DDB59EE3-8B54-C127-C863-8B6A2BA2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37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802" name="Rectangle 11">
              <a:extLst>
                <a:ext uri="{FF2B5EF4-FFF2-40B4-BE49-F238E27FC236}">
                  <a16:creationId xmlns:a16="http://schemas.microsoft.com/office/drawing/2014/main" id="{093C998A-AC0C-FE63-0BAB-1ACB69C09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09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803" name="Object 12">
              <a:extLst>
                <a:ext uri="{FF2B5EF4-FFF2-40B4-BE49-F238E27FC236}">
                  <a16:creationId xmlns:a16="http://schemas.microsoft.com/office/drawing/2014/main" id="{98C58F4F-7EFD-6FD7-7866-B5EE4072C8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872"/>
            <a:ext cx="49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140" imgH="215806" progId="Equation.3">
                    <p:embed/>
                  </p:oleObj>
                </mc:Choice>
                <mc:Fallback>
                  <p:oleObj name="Equation" r:id="rId8" imgW="368140" imgH="215806" progId="Equation.3">
                    <p:embed/>
                    <p:pic>
                      <p:nvPicPr>
                        <p:cNvPr id="160803" name="Object 12">
                          <a:extLst>
                            <a:ext uri="{FF2B5EF4-FFF2-40B4-BE49-F238E27FC236}">
                              <a16:creationId xmlns:a16="http://schemas.microsoft.com/office/drawing/2014/main" id="{98C58F4F-7EFD-6FD7-7866-B5EE4072C8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72"/>
                          <a:ext cx="490" cy="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04" name="AutoShape 13">
              <a:extLst>
                <a:ext uri="{FF2B5EF4-FFF2-40B4-BE49-F238E27FC236}">
                  <a16:creationId xmlns:a16="http://schemas.microsoft.com/office/drawing/2014/main" id="{264B9BC1-BE6E-D039-95FB-B5A4805B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05"/>
              <a:ext cx="192" cy="192"/>
            </a:xfrm>
            <a:prstGeom prst="flowChartSummingJunction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805" name="Line 14">
              <a:extLst>
                <a:ext uri="{FF2B5EF4-FFF2-40B4-BE49-F238E27FC236}">
                  <a16:creationId xmlns:a16="http://schemas.microsoft.com/office/drawing/2014/main" id="{9A0E32F1-0457-9F07-1D05-7BB758B27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01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806" name="Line 15">
              <a:extLst>
                <a:ext uri="{FF2B5EF4-FFF2-40B4-BE49-F238E27FC236}">
                  <a16:creationId xmlns:a16="http://schemas.microsoft.com/office/drawing/2014/main" id="{82204F44-2B6D-7021-EB21-E9782FE02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488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807" name="Rectangle 16">
              <a:extLst>
                <a:ext uri="{FF2B5EF4-FFF2-40B4-BE49-F238E27FC236}">
                  <a16:creationId xmlns:a16="http://schemas.microsoft.com/office/drawing/2014/main" id="{99DBEFAD-08AA-8D14-A789-0F77A1F2C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09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808" name="Object 17">
              <a:extLst>
                <a:ext uri="{FF2B5EF4-FFF2-40B4-BE49-F238E27FC236}">
                  <a16:creationId xmlns:a16="http://schemas.microsoft.com/office/drawing/2014/main" id="{E215373E-8F67-CD4D-DFE0-623254F2D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344"/>
            <a:ext cx="52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359" imgH="215713" progId="Equation.3">
                    <p:embed/>
                  </p:oleObj>
                </mc:Choice>
                <mc:Fallback>
                  <p:oleObj name="Equation" r:id="rId10" imgW="393359" imgH="215713" progId="Equation.3">
                    <p:embed/>
                    <p:pic>
                      <p:nvPicPr>
                        <p:cNvPr id="160808" name="Object 17">
                          <a:extLst>
                            <a:ext uri="{FF2B5EF4-FFF2-40B4-BE49-F238E27FC236}">
                              <a16:creationId xmlns:a16="http://schemas.microsoft.com/office/drawing/2014/main" id="{E215373E-8F67-CD4D-DFE0-623254F2D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44"/>
                          <a:ext cx="523" cy="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09" name="Line 18">
              <a:extLst>
                <a:ext uri="{FF2B5EF4-FFF2-40B4-BE49-F238E27FC236}">
                  <a16:creationId xmlns:a16="http://schemas.microsoft.com/office/drawing/2014/main" id="{F2701322-E38B-67EE-E161-B9162AE15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01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810" name="Object 19">
              <a:extLst>
                <a:ext uri="{FF2B5EF4-FFF2-40B4-BE49-F238E27FC236}">
                  <a16:creationId xmlns:a16="http://schemas.microsoft.com/office/drawing/2014/main" id="{4463CA84-CCA6-F0F5-2122-89D20FAB17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344"/>
            <a:ext cx="4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292" imgH="203024" progId="Equation.3">
                    <p:embed/>
                  </p:oleObj>
                </mc:Choice>
                <mc:Fallback>
                  <p:oleObj name="Equation" r:id="rId12" imgW="355292" imgH="203024" progId="Equation.3">
                    <p:embed/>
                    <p:pic>
                      <p:nvPicPr>
                        <p:cNvPr id="160810" name="Object 19">
                          <a:extLst>
                            <a:ext uri="{FF2B5EF4-FFF2-40B4-BE49-F238E27FC236}">
                              <a16:creationId xmlns:a16="http://schemas.microsoft.com/office/drawing/2014/main" id="{4463CA84-CCA6-F0F5-2122-89D20FAB17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344"/>
                          <a:ext cx="473" cy="27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11" name="Line 20">
              <a:extLst>
                <a:ext uri="{FF2B5EF4-FFF2-40B4-BE49-F238E27FC236}">
                  <a16:creationId xmlns:a16="http://schemas.microsoft.com/office/drawing/2014/main" id="{373BE1A9-4393-04F6-61DF-55D9A8D41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01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812" name="Line 21">
              <a:extLst>
                <a:ext uri="{FF2B5EF4-FFF2-40B4-BE49-F238E27FC236}">
                  <a16:creationId xmlns:a16="http://schemas.microsoft.com/office/drawing/2014/main" id="{0BA331C1-D6ED-FFD0-6FB3-6E010DB52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97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813" name="Object 22">
              <a:extLst>
                <a:ext uri="{FF2B5EF4-FFF2-40B4-BE49-F238E27FC236}">
                  <a16:creationId xmlns:a16="http://schemas.microsoft.com/office/drawing/2014/main" id="{97294CDE-698E-3F7B-1D54-69D9413B9E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960"/>
            <a:ext cx="43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960" imgH="171291" progId="Equation.3">
                    <p:embed/>
                  </p:oleObj>
                </mc:Choice>
                <mc:Fallback>
                  <p:oleObj name="Equation" r:id="rId14" imgW="304960" imgH="171291" progId="Equation.3">
                    <p:embed/>
                    <p:pic>
                      <p:nvPicPr>
                        <p:cNvPr id="160813" name="Object 22">
                          <a:extLst>
                            <a:ext uri="{FF2B5EF4-FFF2-40B4-BE49-F238E27FC236}">
                              <a16:creationId xmlns:a16="http://schemas.microsoft.com/office/drawing/2014/main" id="{97294CDE-698E-3F7B-1D54-69D9413B9E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960"/>
                          <a:ext cx="43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814" name="Object 23">
              <a:extLst>
                <a:ext uri="{FF2B5EF4-FFF2-40B4-BE49-F238E27FC236}">
                  <a16:creationId xmlns:a16="http://schemas.microsoft.com/office/drawing/2014/main" id="{3EAD6B13-8AA5-E96F-ABB6-6E4DD8621F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960"/>
            <a:ext cx="38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85810" imgH="171291" progId="Equation.3">
                    <p:embed/>
                  </p:oleObj>
                </mc:Choice>
                <mc:Fallback>
                  <p:oleObj name="Equation" r:id="rId16" imgW="285810" imgH="171291" progId="Equation.3">
                    <p:embed/>
                    <p:pic>
                      <p:nvPicPr>
                        <p:cNvPr id="160814" name="Object 23">
                          <a:extLst>
                            <a:ext uri="{FF2B5EF4-FFF2-40B4-BE49-F238E27FC236}">
                              <a16:creationId xmlns:a16="http://schemas.microsoft.com/office/drawing/2014/main" id="{3EAD6B13-8AA5-E96F-ABB6-6E4DD8621F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60"/>
                          <a:ext cx="38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15" name="Line 24">
              <a:extLst>
                <a:ext uri="{FF2B5EF4-FFF2-40B4-BE49-F238E27FC236}">
                  <a16:creationId xmlns:a16="http://schemas.microsoft.com/office/drawing/2014/main" id="{17BC39AF-CABB-6B93-1835-6CF0DC6F6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016"/>
              <a:ext cx="1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816" name="Object 25">
              <a:extLst>
                <a:ext uri="{FF2B5EF4-FFF2-40B4-BE49-F238E27FC236}">
                  <a16:creationId xmlns:a16="http://schemas.microsoft.com/office/drawing/2014/main" id="{DA64B0E6-520D-93ED-BF7C-A73CA9D468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200"/>
            <a:ext cx="44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14534" imgH="171291" progId="Equation.3">
                    <p:embed/>
                  </p:oleObj>
                </mc:Choice>
                <mc:Fallback>
                  <p:oleObj name="Equation" r:id="rId18" imgW="314534" imgH="171291" progId="Equation.3">
                    <p:embed/>
                    <p:pic>
                      <p:nvPicPr>
                        <p:cNvPr id="160816" name="Object 25">
                          <a:extLst>
                            <a:ext uri="{FF2B5EF4-FFF2-40B4-BE49-F238E27FC236}">
                              <a16:creationId xmlns:a16="http://schemas.microsoft.com/office/drawing/2014/main" id="{DA64B0E6-520D-93ED-BF7C-A73CA9D468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00"/>
                          <a:ext cx="44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17" name="Text Box 26">
              <a:extLst>
                <a:ext uri="{FF2B5EF4-FFF2-40B4-BE49-F238E27FC236}">
                  <a16:creationId xmlns:a16="http://schemas.microsoft.com/office/drawing/2014/main" id="{105FB378-2E20-A04D-1B14-D267DDA9F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5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60818" name="Line 27">
              <a:extLst>
                <a:ext uri="{FF2B5EF4-FFF2-40B4-BE49-F238E27FC236}">
                  <a16:creationId xmlns:a16="http://schemas.microsoft.com/office/drawing/2014/main" id="{E29B3735-4D91-E1FC-9C37-24A01D6DD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29"/>
              <a:ext cx="10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819" name="Object 28">
              <a:extLst>
                <a:ext uri="{FF2B5EF4-FFF2-40B4-BE49-F238E27FC236}">
                  <a16:creationId xmlns:a16="http://schemas.microsoft.com/office/drawing/2014/main" id="{9D17316F-6E21-5846-92B7-240EB0A05A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8" y="1169"/>
            <a:ext cx="4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30057" imgH="203112" progId="Equation.3">
                    <p:embed/>
                  </p:oleObj>
                </mc:Choice>
                <mc:Fallback>
                  <p:oleObj name="Equation" r:id="rId20" imgW="330057" imgH="203112" progId="Equation.3">
                    <p:embed/>
                    <p:pic>
                      <p:nvPicPr>
                        <p:cNvPr id="160819" name="Object 28">
                          <a:extLst>
                            <a:ext uri="{FF2B5EF4-FFF2-40B4-BE49-F238E27FC236}">
                              <a16:creationId xmlns:a16="http://schemas.microsoft.com/office/drawing/2014/main" id="{9D17316F-6E21-5846-92B7-240EB0A05A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1169"/>
                          <a:ext cx="44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20" name="Line 29">
              <a:extLst>
                <a:ext uri="{FF2B5EF4-FFF2-40B4-BE49-F238E27FC236}">
                  <a16:creationId xmlns:a16="http://schemas.microsoft.com/office/drawing/2014/main" id="{EE351EFB-F0CF-1394-FF79-20DA0965B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500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821" name="Rectangle 30">
              <a:extLst>
                <a:ext uri="{FF2B5EF4-FFF2-40B4-BE49-F238E27FC236}">
                  <a16:creationId xmlns:a16="http://schemas.microsoft.com/office/drawing/2014/main" id="{2EC2CD59-D355-75F4-4B67-67CE512D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96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822" name="Object 31">
              <a:extLst>
                <a:ext uri="{FF2B5EF4-FFF2-40B4-BE49-F238E27FC236}">
                  <a16:creationId xmlns:a16="http://schemas.microsoft.com/office/drawing/2014/main" id="{555BB20A-DF7E-6EF4-7E8C-7CA2C30B30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1" y="1347"/>
            <a:ext cx="26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03024" imgH="164957" progId="Equation.3">
                    <p:embed/>
                  </p:oleObj>
                </mc:Choice>
                <mc:Fallback>
                  <p:oleObj name="Equation" r:id="rId22" imgW="203024" imgH="164957" progId="Equation.3">
                    <p:embed/>
                    <p:pic>
                      <p:nvPicPr>
                        <p:cNvPr id="160822" name="Object 31">
                          <a:extLst>
                            <a:ext uri="{FF2B5EF4-FFF2-40B4-BE49-F238E27FC236}">
                              <a16:creationId xmlns:a16="http://schemas.microsoft.com/office/drawing/2014/main" id="{555BB20A-DF7E-6EF4-7E8C-7CA2C30B30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" y="1347"/>
                          <a:ext cx="269" cy="2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23" name="Line 32">
              <a:extLst>
                <a:ext uri="{FF2B5EF4-FFF2-40B4-BE49-F238E27FC236}">
                  <a16:creationId xmlns:a16="http://schemas.microsoft.com/office/drawing/2014/main" id="{1708F73D-4E2F-D7B4-4D4C-9B3B81EB8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488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824" name="Line 33">
              <a:extLst>
                <a:ext uri="{FF2B5EF4-FFF2-40B4-BE49-F238E27FC236}">
                  <a16:creationId xmlns:a16="http://schemas.microsoft.com/office/drawing/2014/main" id="{FD751026-5307-E119-73CB-DC20E9BFE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00"/>
              <a:ext cx="0" cy="24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825" name="Line 34">
              <a:extLst>
                <a:ext uri="{FF2B5EF4-FFF2-40B4-BE49-F238E27FC236}">
                  <a16:creationId xmlns:a16="http://schemas.microsoft.com/office/drawing/2014/main" id="{225A2C53-725F-134E-3308-8240A5F72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00"/>
              <a:ext cx="0" cy="24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06C758A6-276B-A811-2B49-A56DBA87CA8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05075"/>
            <a:ext cx="4800600" cy="1457325"/>
            <a:chOff x="384" y="1578"/>
            <a:chExt cx="3024" cy="918"/>
          </a:xfrm>
        </p:grpSpPr>
        <p:sp>
          <p:nvSpPr>
            <p:cNvPr id="160779" name="Line 36">
              <a:extLst>
                <a:ext uri="{FF2B5EF4-FFF2-40B4-BE49-F238E27FC236}">
                  <a16:creationId xmlns:a16="http://schemas.microsoft.com/office/drawing/2014/main" id="{C3FFADFD-F9B1-40AF-1C5A-468BF4AA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824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780" name="AutoShape 37">
              <a:extLst>
                <a:ext uri="{FF2B5EF4-FFF2-40B4-BE49-F238E27FC236}">
                  <a16:creationId xmlns:a16="http://schemas.microsoft.com/office/drawing/2014/main" id="{BA2FC456-66B2-813E-3B42-F4A528BC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192" cy="192"/>
            </a:xfrm>
            <a:prstGeom prst="flowChartSummingJunction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781" name="Line 38">
              <a:extLst>
                <a:ext uri="{FF2B5EF4-FFF2-40B4-BE49-F238E27FC236}">
                  <a16:creationId xmlns:a16="http://schemas.microsoft.com/office/drawing/2014/main" id="{8977F451-D1C9-E236-CF09-746ED7937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19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782" name="Rectangle 39">
              <a:extLst>
                <a:ext uri="{FF2B5EF4-FFF2-40B4-BE49-F238E27FC236}">
                  <a16:creationId xmlns:a16="http://schemas.microsoft.com/office/drawing/2014/main" id="{60D816A4-6679-3399-F494-C12F9822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43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783" name="Object 40">
              <a:extLst>
                <a:ext uri="{FF2B5EF4-FFF2-40B4-BE49-F238E27FC236}">
                  <a16:creationId xmlns:a16="http://schemas.microsoft.com/office/drawing/2014/main" id="{152D3A10-5911-78F3-DFE3-DCDF93A25D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1" y="2206"/>
            <a:ext cx="59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710891" imgH="393529" progId="Equation.3">
                    <p:embed/>
                  </p:oleObj>
                </mc:Choice>
                <mc:Fallback>
                  <p:oleObj name="公式" r:id="rId24" imgW="710891" imgH="393529" progId="Equation.3">
                    <p:embed/>
                    <p:pic>
                      <p:nvPicPr>
                        <p:cNvPr id="160783" name="Object 40">
                          <a:extLst>
                            <a:ext uri="{FF2B5EF4-FFF2-40B4-BE49-F238E27FC236}">
                              <a16:creationId xmlns:a16="http://schemas.microsoft.com/office/drawing/2014/main" id="{152D3A10-5911-78F3-DFE3-DCDF93A25D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206"/>
                          <a:ext cx="590" cy="27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4" name="Line 41">
              <a:extLst>
                <a:ext uri="{FF2B5EF4-FFF2-40B4-BE49-F238E27FC236}">
                  <a16:creationId xmlns:a16="http://schemas.microsoft.com/office/drawing/2014/main" id="{AD5EE1C6-9AA4-6DB3-B4FB-2CEA21BA5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785" name="Rectangle 42">
              <a:extLst>
                <a:ext uri="{FF2B5EF4-FFF2-40B4-BE49-F238E27FC236}">
                  <a16:creationId xmlns:a16="http://schemas.microsoft.com/office/drawing/2014/main" id="{6549F73B-2806-C9C6-863C-1D6330A96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786" name="Object 43">
              <a:extLst>
                <a:ext uri="{FF2B5EF4-FFF2-40B4-BE49-F238E27FC236}">
                  <a16:creationId xmlns:a16="http://schemas.microsoft.com/office/drawing/2014/main" id="{FA7FABB0-BD39-192E-8067-AC15C2C230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9" y="2224"/>
            <a:ext cx="4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55292" imgH="203024" progId="Equation.3">
                    <p:embed/>
                  </p:oleObj>
                </mc:Choice>
                <mc:Fallback>
                  <p:oleObj name="Equation" r:id="rId26" imgW="355292" imgH="203024" progId="Equation.3">
                    <p:embed/>
                    <p:pic>
                      <p:nvPicPr>
                        <p:cNvPr id="160786" name="Object 43">
                          <a:extLst>
                            <a:ext uri="{FF2B5EF4-FFF2-40B4-BE49-F238E27FC236}">
                              <a16:creationId xmlns:a16="http://schemas.microsoft.com/office/drawing/2014/main" id="{FA7FABB0-BD39-192E-8067-AC15C2C230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2224"/>
                          <a:ext cx="473" cy="27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7" name="Line 44">
              <a:extLst>
                <a:ext uri="{FF2B5EF4-FFF2-40B4-BE49-F238E27FC236}">
                  <a16:creationId xmlns:a16="http://schemas.microsoft.com/office/drawing/2014/main" id="{5872E28D-804B-57C8-CEC1-7373674CE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824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788" name="Line 45">
              <a:extLst>
                <a:ext uri="{FF2B5EF4-FFF2-40B4-BE49-F238E27FC236}">
                  <a16:creationId xmlns:a16="http://schemas.microsoft.com/office/drawing/2014/main" id="{B9D71889-8E55-DD7F-6E78-CADBDABF6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2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789" name="Object 46">
              <a:extLst>
                <a:ext uri="{FF2B5EF4-FFF2-40B4-BE49-F238E27FC236}">
                  <a16:creationId xmlns:a16="http://schemas.microsoft.com/office/drawing/2014/main" id="{3B14B323-A527-8EFF-D0C5-6E01BA71F7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578"/>
            <a:ext cx="3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85810" imgH="171291" progId="Equation.3">
                    <p:embed/>
                  </p:oleObj>
                </mc:Choice>
                <mc:Fallback>
                  <p:oleObj name="Equation" r:id="rId27" imgW="285810" imgH="171291" progId="Equation.3">
                    <p:embed/>
                    <p:pic>
                      <p:nvPicPr>
                        <p:cNvPr id="160789" name="Object 46">
                          <a:extLst>
                            <a:ext uri="{FF2B5EF4-FFF2-40B4-BE49-F238E27FC236}">
                              <a16:creationId xmlns:a16="http://schemas.microsoft.com/office/drawing/2014/main" id="{3B14B323-A527-8EFF-D0C5-6E01BA71F7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578"/>
                          <a:ext cx="38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90" name="Text Box 47">
              <a:extLst>
                <a:ext uri="{FF2B5EF4-FFF2-40B4-BE49-F238E27FC236}">
                  <a16:creationId xmlns:a16="http://schemas.microsoft.com/office/drawing/2014/main" id="{76797959-6D32-035B-2EF9-E4F16CA9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8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-</a:t>
              </a:r>
            </a:p>
          </p:txBody>
        </p:sp>
        <p:graphicFrame>
          <p:nvGraphicFramePr>
            <p:cNvPr id="160791" name="Object 48">
              <a:extLst>
                <a:ext uri="{FF2B5EF4-FFF2-40B4-BE49-F238E27FC236}">
                  <a16:creationId xmlns:a16="http://schemas.microsoft.com/office/drawing/2014/main" id="{43D86839-4CC4-4ECE-99BA-237085C127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2064"/>
            <a:ext cx="38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85810" imgH="171291" progId="Equation.3">
                    <p:embed/>
                  </p:oleObj>
                </mc:Choice>
                <mc:Fallback>
                  <p:oleObj name="Equation" r:id="rId29" imgW="285810" imgH="171291" progId="Equation.3">
                    <p:embed/>
                    <p:pic>
                      <p:nvPicPr>
                        <p:cNvPr id="160791" name="Object 48">
                          <a:extLst>
                            <a:ext uri="{FF2B5EF4-FFF2-40B4-BE49-F238E27FC236}">
                              <a16:creationId xmlns:a16="http://schemas.microsoft.com/office/drawing/2014/main" id="{43D86839-4CC4-4ECE-99BA-237085C127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064"/>
                          <a:ext cx="38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792" name="Object 49">
              <a:extLst>
                <a:ext uri="{FF2B5EF4-FFF2-40B4-BE49-F238E27FC236}">
                  <a16:creationId xmlns:a16="http://schemas.microsoft.com/office/drawing/2014/main" id="{B89AC094-D67C-8616-29A1-19EAA31D95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583"/>
            <a:ext cx="39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04960" imgH="171291" progId="Equation.3">
                    <p:embed/>
                  </p:oleObj>
                </mc:Choice>
                <mc:Fallback>
                  <p:oleObj name="Equation" r:id="rId31" imgW="304960" imgH="171291" progId="Equation.3">
                    <p:embed/>
                    <p:pic>
                      <p:nvPicPr>
                        <p:cNvPr id="160792" name="Object 49">
                          <a:extLst>
                            <a:ext uri="{FF2B5EF4-FFF2-40B4-BE49-F238E27FC236}">
                              <a16:creationId xmlns:a16="http://schemas.microsoft.com/office/drawing/2014/main" id="{B89AC094-D67C-8616-29A1-19EAA31D95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583"/>
                          <a:ext cx="39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93" name="Rectangle 50">
              <a:extLst>
                <a:ext uri="{FF2B5EF4-FFF2-40B4-BE49-F238E27FC236}">
                  <a16:creationId xmlns:a16="http://schemas.microsoft.com/office/drawing/2014/main" id="{667AB0D6-13D5-2571-975F-1241982C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160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794" name="Object 51">
              <a:extLst>
                <a:ext uri="{FF2B5EF4-FFF2-40B4-BE49-F238E27FC236}">
                  <a16:creationId xmlns:a16="http://schemas.microsoft.com/office/drawing/2014/main" id="{5631C107-D2A2-F7E3-4E85-5279491AC0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205"/>
            <a:ext cx="5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736280" imgH="393529" progId="Equation.3">
                    <p:embed/>
                  </p:oleObj>
                </mc:Choice>
                <mc:Fallback>
                  <p:oleObj name="公式" r:id="rId33" imgW="736280" imgH="393529" progId="Equation.3">
                    <p:embed/>
                    <p:pic>
                      <p:nvPicPr>
                        <p:cNvPr id="160794" name="Object 51">
                          <a:extLst>
                            <a:ext uri="{FF2B5EF4-FFF2-40B4-BE49-F238E27FC236}">
                              <a16:creationId xmlns:a16="http://schemas.microsoft.com/office/drawing/2014/main" id="{5631C107-D2A2-F7E3-4E85-5279491AC0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205"/>
                          <a:ext cx="589" cy="27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95" name="Line 52">
              <a:extLst>
                <a:ext uri="{FF2B5EF4-FFF2-40B4-BE49-F238E27FC236}">
                  <a16:creationId xmlns:a16="http://schemas.microsoft.com/office/drawing/2014/main" id="{9466A60E-4B73-40F4-7A20-50891C945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796" name="Line 53">
              <a:extLst>
                <a:ext uri="{FF2B5EF4-FFF2-40B4-BE49-F238E27FC236}">
                  <a16:creationId xmlns:a16="http://schemas.microsoft.com/office/drawing/2014/main" id="{AA027610-90C8-A234-B074-EBE4FA075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352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797" name="Line 54">
              <a:extLst>
                <a:ext uri="{FF2B5EF4-FFF2-40B4-BE49-F238E27FC236}">
                  <a16:creationId xmlns:a16="http://schemas.microsoft.com/office/drawing/2014/main" id="{C6C4421B-EB99-F7D4-3E43-99C566382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0798" name="Line 55">
              <a:extLst>
                <a:ext uri="{FF2B5EF4-FFF2-40B4-BE49-F238E27FC236}">
                  <a16:creationId xmlns:a16="http://schemas.microsoft.com/office/drawing/2014/main" id="{858E2DFC-F702-34B2-E95F-68AB2DF14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35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0799" name="Object 56">
              <a:extLst>
                <a:ext uri="{FF2B5EF4-FFF2-40B4-BE49-F238E27FC236}">
                  <a16:creationId xmlns:a16="http://schemas.microsoft.com/office/drawing/2014/main" id="{540A862D-CC98-FCF3-754D-8AB8C7635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824"/>
            <a:ext cx="43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304960" imgH="171291" progId="Equation.3">
                    <p:embed/>
                  </p:oleObj>
                </mc:Choice>
                <mc:Fallback>
                  <p:oleObj name="Equation" r:id="rId35" imgW="304960" imgH="171291" progId="Equation.3">
                    <p:embed/>
                    <p:pic>
                      <p:nvPicPr>
                        <p:cNvPr id="160799" name="Object 56">
                          <a:extLst>
                            <a:ext uri="{FF2B5EF4-FFF2-40B4-BE49-F238E27FC236}">
                              <a16:creationId xmlns:a16="http://schemas.microsoft.com/office/drawing/2014/main" id="{540A862D-CC98-FCF3-754D-8AB8C7635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24"/>
                          <a:ext cx="43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00" name="Line 57">
              <a:extLst>
                <a:ext uri="{FF2B5EF4-FFF2-40B4-BE49-F238E27FC236}">
                  <a16:creationId xmlns:a16="http://schemas.microsoft.com/office/drawing/2014/main" id="{60DAD447-8008-5E83-5579-38AE0A301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4"/>
              <a:ext cx="0" cy="24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23610" name="Text Box 58">
            <a:extLst>
              <a:ext uri="{FF2B5EF4-FFF2-40B4-BE49-F238E27FC236}">
                <a16:creationId xmlns:a16="http://schemas.microsoft.com/office/drawing/2014/main" id="{8812F390-7120-DB0D-C7CB-306525F1B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89138"/>
            <a:ext cx="30241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由图可见，不论是给定还是扰动作用产生的稳态误差，都与图中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反馈环节中的积分环节的个数有关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73DBED8-BC1E-5856-7D42-E580993AA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345287"/>
              </p:ext>
            </p:extLst>
          </p:nvPr>
        </p:nvGraphicFramePr>
        <p:xfrm>
          <a:off x="854076" y="-12064"/>
          <a:ext cx="2743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743405" imgH="896072" progId="Equation.DSMT4">
                  <p:embed/>
                </p:oleObj>
              </mc:Choice>
              <mc:Fallback>
                <p:oleObj name="Equation" r:id="rId37" imgW="2743405" imgH="8960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54076" y="-12064"/>
                        <a:ext cx="2743200" cy="8953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26F9C95-6079-3583-6087-A95736BD37A7}"/>
              </a:ext>
            </a:extLst>
          </p:cNvPr>
          <p:cNvSpPr txBox="1"/>
          <p:nvPr/>
        </p:nvSpPr>
        <p:spPr>
          <a:xfrm>
            <a:off x="3652044" y="288122"/>
            <a:ext cx="2853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积分环节个数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build="p" autoUpdateAnimBg="0"/>
      <p:bldP spid="236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1">
            <a:extLst>
              <a:ext uri="{FF2B5EF4-FFF2-40B4-BE49-F238E27FC236}">
                <a16:creationId xmlns:a16="http://schemas.microsoft.com/office/drawing/2014/main" id="{E21FB0B1-3F6E-0CD7-238A-F2BF55E037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BB41D7-28B3-4E51-8489-4481BDEF1EB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60" name="页脚占位符 2">
            <a:extLst>
              <a:ext uri="{FF2B5EF4-FFF2-40B4-BE49-F238E27FC236}">
                <a16:creationId xmlns:a16="http://schemas.microsoft.com/office/drawing/2014/main" id="{3284D738-25DA-006C-1086-253EC074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43364" name="灯片编号占位符 3">
            <a:extLst>
              <a:ext uri="{FF2B5EF4-FFF2-40B4-BE49-F238E27FC236}">
                <a16:creationId xmlns:a16="http://schemas.microsoft.com/office/drawing/2014/main" id="{7DC7B2A0-DFC8-DE7F-21C2-C9CD60700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33A655-0540-4734-A6B4-44B10122A59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7C09A9BD-D693-736B-5C7A-3B5BFE4381E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52513"/>
            <a:ext cx="8763000" cy="892175"/>
            <a:chOff x="240" y="528"/>
            <a:chExt cx="5520" cy="562"/>
          </a:xfrm>
        </p:grpSpPr>
        <p:sp>
          <p:nvSpPr>
            <p:cNvPr id="143418" name="Text Box 3">
              <a:extLst>
                <a:ext uri="{FF2B5EF4-FFF2-40B4-BE49-F238E27FC236}">
                  <a16:creationId xmlns:a16="http://schemas.microsoft.com/office/drawing/2014/main" id="{6AE5DD1F-FA19-B9FA-AF85-ACA7FD88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528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系统误差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：输出量的希望值         和实际值        之差。即</a:t>
              </a:r>
            </a:p>
          </p:txBody>
        </p:sp>
        <p:graphicFrame>
          <p:nvGraphicFramePr>
            <p:cNvPr id="143419" name="Object 4">
              <a:extLst>
                <a:ext uri="{FF2B5EF4-FFF2-40B4-BE49-F238E27FC236}">
                  <a16:creationId xmlns:a16="http://schemas.microsoft.com/office/drawing/2014/main" id="{FF2649EB-6E0E-60DC-4B53-9C0836D1D9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768"/>
            <a:ext cx="152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79500" imgH="228600" progId="Equation.3">
                    <p:embed/>
                  </p:oleObj>
                </mc:Choice>
                <mc:Fallback>
                  <p:oleObj name="Equation" r:id="rId2" imgW="1079500" imgH="228600" progId="Equation.3">
                    <p:embed/>
                    <p:pic>
                      <p:nvPicPr>
                        <p:cNvPr id="143419" name="Object 4">
                          <a:extLst>
                            <a:ext uri="{FF2B5EF4-FFF2-40B4-BE49-F238E27FC236}">
                              <a16:creationId xmlns:a16="http://schemas.microsoft.com/office/drawing/2014/main" id="{FF2649EB-6E0E-60DC-4B53-9C0836D1D9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68"/>
                          <a:ext cx="152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0" name="Object 5">
              <a:extLst>
                <a:ext uri="{FF2B5EF4-FFF2-40B4-BE49-F238E27FC236}">
                  <a16:creationId xmlns:a16="http://schemas.microsoft.com/office/drawing/2014/main" id="{7CA7BE4B-C7D2-59D9-077A-9EEAFE092A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6" y="528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200" imgH="228600" progId="Equation.3">
                    <p:embed/>
                  </p:oleObj>
                </mc:Choice>
                <mc:Fallback>
                  <p:oleObj name="Equation" r:id="rId4" imgW="330200" imgH="228600" progId="Equation.3">
                    <p:embed/>
                    <p:pic>
                      <p:nvPicPr>
                        <p:cNvPr id="143420" name="Object 5">
                          <a:extLst>
                            <a:ext uri="{FF2B5EF4-FFF2-40B4-BE49-F238E27FC236}">
                              <a16:creationId xmlns:a16="http://schemas.microsoft.com/office/drawing/2014/main" id="{7CA7BE4B-C7D2-59D9-077A-9EEAFE092A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528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1" name="Object 6">
              <a:extLst>
                <a:ext uri="{FF2B5EF4-FFF2-40B4-BE49-F238E27FC236}">
                  <a16:creationId xmlns:a16="http://schemas.microsoft.com/office/drawing/2014/main" id="{A4D6DE42-5887-6F0A-F718-2B57FD3953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4" y="528"/>
            <a:ext cx="37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69" imgH="203024" progId="Equation.3">
                    <p:embed/>
                  </p:oleObj>
                </mc:Choice>
                <mc:Fallback>
                  <p:oleObj name="Equation" r:id="rId6" imgW="266469" imgH="203024" progId="Equation.3">
                    <p:embed/>
                    <p:pic>
                      <p:nvPicPr>
                        <p:cNvPr id="143421" name="Object 6">
                          <a:extLst>
                            <a:ext uri="{FF2B5EF4-FFF2-40B4-BE49-F238E27FC236}">
                              <a16:creationId xmlns:a16="http://schemas.microsoft.com/office/drawing/2014/main" id="{A4D6DE42-5887-6F0A-F718-2B57FD3953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528"/>
                          <a:ext cx="37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8EF6E34B-7EBC-FE95-10D6-768673F5B10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0"/>
            <a:ext cx="8763000" cy="914400"/>
            <a:chOff x="240" y="1728"/>
            <a:chExt cx="5520" cy="576"/>
          </a:xfrm>
        </p:grpSpPr>
        <p:sp>
          <p:nvSpPr>
            <p:cNvPr id="143414" name="Text Box 8">
              <a:extLst>
                <a:ext uri="{FF2B5EF4-FFF2-40B4-BE49-F238E27FC236}">
                  <a16:creationId xmlns:a16="http://schemas.microsoft.com/office/drawing/2014/main" id="{126E9461-91DA-B320-708B-553DDAECA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28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系统偏差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：系统的输入         和主反馈信号        之差。即</a:t>
              </a:r>
            </a:p>
          </p:txBody>
        </p:sp>
        <p:graphicFrame>
          <p:nvGraphicFramePr>
            <p:cNvPr id="143415" name="Object 9">
              <a:extLst>
                <a:ext uri="{FF2B5EF4-FFF2-40B4-BE49-F238E27FC236}">
                  <a16:creationId xmlns:a16="http://schemas.microsoft.com/office/drawing/2014/main" id="{99317719-D817-AEB0-3798-4BFE0F674F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1" y="2018"/>
            <a:ext cx="141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02865" imgH="203112" progId="Equation.3">
                    <p:embed/>
                  </p:oleObj>
                </mc:Choice>
                <mc:Fallback>
                  <p:oleObj name="Equation" r:id="rId8" imgW="1002865" imgH="203112" progId="Equation.3">
                    <p:embed/>
                    <p:pic>
                      <p:nvPicPr>
                        <p:cNvPr id="143415" name="Object 9">
                          <a:extLst>
                            <a:ext uri="{FF2B5EF4-FFF2-40B4-BE49-F238E27FC236}">
                              <a16:creationId xmlns:a16="http://schemas.microsoft.com/office/drawing/2014/main" id="{99317719-D817-AEB0-3798-4BFE0F674F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018"/>
                          <a:ext cx="141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6" name="Object 10">
              <a:extLst>
                <a:ext uri="{FF2B5EF4-FFF2-40B4-BE49-F238E27FC236}">
                  <a16:creationId xmlns:a16="http://schemas.microsoft.com/office/drawing/2014/main" id="{2DD59C5A-BA0D-2DCA-455A-78DD137868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760"/>
            <a:ext cx="3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69" imgH="203024" progId="Equation.3">
                    <p:embed/>
                  </p:oleObj>
                </mc:Choice>
                <mc:Fallback>
                  <p:oleObj name="Equation" r:id="rId10" imgW="266469" imgH="203024" progId="Equation.3">
                    <p:embed/>
                    <p:pic>
                      <p:nvPicPr>
                        <p:cNvPr id="143416" name="Object 10">
                          <a:extLst>
                            <a:ext uri="{FF2B5EF4-FFF2-40B4-BE49-F238E27FC236}">
                              <a16:creationId xmlns:a16="http://schemas.microsoft.com/office/drawing/2014/main" id="{2DD59C5A-BA0D-2DCA-455A-78DD137868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60"/>
                          <a:ext cx="3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7" name="Object 11">
              <a:extLst>
                <a:ext uri="{FF2B5EF4-FFF2-40B4-BE49-F238E27FC236}">
                  <a16:creationId xmlns:a16="http://schemas.microsoft.com/office/drawing/2014/main" id="{D868A89A-249A-9901-5C88-80338185A5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790"/>
            <a:ext cx="34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279" imgH="203112" progId="Equation.3">
                    <p:embed/>
                  </p:oleObj>
                </mc:Choice>
                <mc:Fallback>
                  <p:oleObj name="Equation" r:id="rId12" imgW="279279" imgH="203112" progId="Equation.3">
                    <p:embed/>
                    <p:pic>
                      <p:nvPicPr>
                        <p:cNvPr id="143417" name="Object 11">
                          <a:extLst>
                            <a:ext uri="{FF2B5EF4-FFF2-40B4-BE49-F238E27FC236}">
                              <a16:creationId xmlns:a16="http://schemas.microsoft.com/office/drawing/2014/main" id="{D868A89A-249A-9901-5C88-80338185A5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790"/>
                          <a:ext cx="34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21233F8D-7BB4-347E-3FE4-D4400730270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89138"/>
            <a:ext cx="8763000" cy="1066800"/>
            <a:chOff x="240" y="1104"/>
            <a:chExt cx="5520" cy="672"/>
          </a:xfrm>
        </p:grpSpPr>
        <p:sp>
          <p:nvSpPr>
            <p:cNvPr id="143411" name="Text Box 13">
              <a:extLst>
                <a:ext uri="{FF2B5EF4-FFF2-40B4-BE49-F238E27FC236}">
                  <a16:creationId xmlns:a16="http://schemas.microsoft.com/office/drawing/2014/main" id="{4903E1FA-E856-5530-8B1F-0BAD53BA7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104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系统稳态误差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：当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t→∞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时的系统误差，用       表示。即</a:t>
              </a:r>
            </a:p>
          </p:txBody>
        </p:sp>
        <p:graphicFrame>
          <p:nvGraphicFramePr>
            <p:cNvPr id="143412" name="Object 14">
              <a:extLst>
                <a:ext uri="{FF2B5EF4-FFF2-40B4-BE49-F238E27FC236}">
                  <a16:creationId xmlns:a16="http://schemas.microsoft.com/office/drawing/2014/main" id="{93511B2C-D315-F19E-4A59-F51CC0B183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6" y="1364"/>
            <a:ext cx="1180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37836" imgH="291973" progId="Equation.3">
                    <p:embed/>
                  </p:oleObj>
                </mc:Choice>
                <mc:Fallback>
                  <p:oleObj name="Equation" r:id="rId14" imgW="837836" imgH="291973" progId="Equation.3">
                    <p:embed/>
                    <p:pic>
                      <p:nvPicPr>
                        <p:cNvPr id="143412" name="Object 14">
                          <a:extLst>
                            <a:ext uri="{FF2B5EF4-FFF2-40B4-BE49-F238E27FC236}">
                              <a16:creationId xmlns:a16="http://schemas.microsoft.com/office/drawing/2014/main" id="{93511B2C-D315-F19E-4A59-F51CC0B183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" y="1364"/>
                          <a:ext cx="1180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3" name="Object 15">
              <a:extLst>
                <a:ext uri="{FF2B5EF4-FFF2-40B4-BE49-F238E27FC236}">
                  <a16:creationId xmlns:a16="http://schemas.microsoft.com/office/drawing/2014/main" id="{40739D56-F458-8194-F2B2-8E589DD3BE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4" y="1104"/>
            <a:ext cx="28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112" imgH="228501" progId="Equation.3">
                    <p:embed/>
                  </p:oleObj>
                </mc:Choice>
                <mc:Fallback>
                  <p:oleObj name="Equation" r:id="rId16" imgW="203112" imgH="228501" progId="Equation.3">
                    <p:embed/>
                    <p:pic>
                      <p:nvPicPr>
                        <p:cNvPr id="143413" name="Object 15">
                          <a:extLst>
                            <a:ext uri="{FF2B5EF4-FFF2-40B4-BE49-F238E27FC236}">
                              <a16:creationId xmlns:a16="http://schemas.microsoft.com/office/drawing/2014/main" id="{40739D56-F458-8194-F2B2-8E589DD3BE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104"/>
                          <a:ext cx="28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4A4C7706-B392-2ED3-B738-3C25734B3BE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8763000" cy="1066800"/>
            <a:chOff x="240" y="2304"/>
            <a:chExt cx="5520" cy="672"/>
          </a:xfrm>
        </p:grpSpPr>
        <p:sp>
          <p:nvSpPr>
            <p:cNvPr id="143408" name="Text Box 17">
              <a:extLst>
                <a:ext uri="{FF2B5EF4-FFF2-40B4-BE49-F238E27FC236}">
                  <a16:creationId xmlns:a16="http://schemas.microsoft.com/office/drawing/2014/main" id="{A3D75BB4-4D15-2AD1-0776-B5F926A93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304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系统稳态偏差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：当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t→∞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时的系统偏差，用       表示。即</a:t>
              </a:r>
            </a:p>
          </p:txBody>
        </p:sp>
        <p:graphicFrame>
          <p:nvGraphicFramePr>
            <p:cNvPr id="143409" name="Object 18">
              <a:extLst>
                <a:ext uri="{FF2B5EF4-FFF2-40B4-BE49-F238E27FC236}">
                  <a16:creationId xmlns:a16="http://schemas.microsoft.com/office/drawing/2014/main" id="{A613CCA4-B483-E2A9-2140-0F154E5A5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4" y="2564"/>
            <a:ext cx="11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12447" imgH="291973" progId="Equation.3">
                    <p:embed/>
                  </p:oleObj>
                </mc:Choice>
                <mc:Fallback>
                  <p:oleObj name="Equation" r:id="rId18" imgW="812447" imgH="291973" progId="Equation.3">
                    <p:embed/>
                    <p:pic>
                      <p:nvPicPr>
                        <p:cNvPr id="143409" name="Object 18">
                          <a:extLst>
                            <a:ext uri="{FF2B5EF4-FFF2-40B4-BE49-F238E27FC236}">
                              <a16:creationId xmlns:a16="http://schemas.microsoft.com/office/drawing/2014/main" id="{A613CCA4-B483-E2A9-2140-0F154E5A5C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2564"/>
                          <a:ext cx="11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0" name="Object 19">
              <a:extLst>
                <a:ext uri="{FF2B5EF4-FFF2-40B4-BE49-F238E27FC236}">
                  <a16:creationId xmlns:a16="http://schemas.microsoft.com/office/drawing/2014/main" id="{E8CF665B-32B6-875B-4A14-1FC7BBDCAA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304"/>
            <a:ext cx="28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3112" imgH="228501" progId="Equation.3">
                    <p:embed/>
                  </p:oleObj>
                </mc:Choice>
                <mc:Fallback>
                  <p:oleObj name="Equation" r:id="rId20" imgW="203112" imgH="228501" progId="Equation.3">
                    <p:embed/>
                    <p:pic>
                      <p:nvPicPr>
                        <p:cNvPr id="143410" name="Object 19">
                          <a:extLst>
                            <a:ext uri="{FF2B5EF4-FFF2-40B4-BE49-F238E27FC236}">
                              <a16:creationId xmlns:a16="http://schemas.microsoft.com/office/drawing/2014/main" id="{E8CF665B-32B6-875B-4A14-1FC7BBDCAA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304"/>
                          <a:ext cx="28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CBFA068F-B1D9-11C0-8BD4-5399E9718B98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4508500"/>
            <a:ext cx="4573587" cy="2057400"/>
            <a:chOff x="2925" y="2880"/>
            <a:chExt cx="2835" cy="1160"/>
          </a:xfrm>
        </p:grpSpPr>
        <p:sp>
          <p:nvSpPr>
            <p:cNvPr id="143377" name="Line 21">
              <a:extLst>
                <a:ext uri="{FF2B5EF4-FFF2-40B4-BE49-F238E27FC236}">
                  <a16:creationId xmlns:a16="http://schemas.microsoft.com/office/drawing/2014/main" id="{FDD917AD-EF65-369E-E2F3-7F53D10F4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3448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78" name="AutoShape 22">
              <a:extLst>
                <a:ext uri="{FF2B5EF4-FFF2-40B4-BE49-F238E27FC236}">
                  <a16:creationId xmlns:a16="http://schemas.microsoft.com/office/drawing/2014/main" id="{113C6D55-F086-2CEF-AF5A-64B8FF7A4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3373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79" name="Line 23">
              <a:extLst>
                <a:ext uri="{FF2B5EF4-FFF2-40B4-BE49-F238E27FC236}">
                  <a16:creationId xmlns:a16="http://schemas.microsoft.com/office/drawing/2014/main" id="{F703B6DC-2A62-742B-FD2D-D4AB5F627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3448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80" name="Line 24">
              <a:extLst>
                <a:ext uri="{FF2B5EF4-FFF2-40B4-BE49-F238E27FC236}">
                  <a16:creationId xmlns:a16="http://schemas.microsoft.com/office/drawing/2014/main" id="{A65321C6-6BAE-CBE8-0E8C-F9F3D6C23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34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81" name="AutoShape 25">
              <a:extLst>
                <a:ext uri="{FF2B5EF4-FFF2-40B4-BE49-F238E27FC236}">
                  <a16:creationId xmlns:a16="http://schemas.microsoft.com/office/drawing/2014/main" id="{BEFD9354-3725-DA08-D84F-D7E72B6CF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3373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82" name="Line 26">
              <a:extLst>
                <a:ext uri="{FF2B5EF4-FFF2-40B4-BE49-F238E27FC236}">
                  <a16:creationId xmlns:a16="http://schemas.microsoft.com/office/drawing/2014/main" id="{B30C2541-CB1B-1CA7-7B2C-401B8E27F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1" y="345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83" name="Rectangle 27">
              <a:extLst>
                <a:ext uri="{FF2B5EF4-FFF2-40B4-BE49-F238E27FC236}">
                  <a16:creationId xmlns:a16="http://schemas.microsoft.com/office/drawing/2014/main" id="{D3239915-26F0-1CCD-D8AA-E573FD4B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3297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84" name="Line 28">
              <a:extLst>
                <a:ext uri="{FF2B5EF4-FFF2-40B4-BE49-F238E27FC236}">
                  <a16:creationId xmlns:a16="http://schemas.microsoft.com/office/drawing/2014/main" id="{54F20E81-B42C-417A-AEAE-69F7655CE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" y="345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85" name="Line 29">
              <a:extLst>
                <a:ext uri="{FF2B5EF4-FFF2-40B4-BE49-F238E27FC236}">
                  <a16:creationId xmlns:a16="http://schemas.microsoft.com/office/drawing/2014/main" id="{430B20AB-0BF6-F69D-5E4D-0EE7E36F1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9" y="3448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86" name="Line 30">
              <a:extLst>
                <a:ext uri="{FF2B5EF4-FFF2-40B4-BE49-F238E27FC236}">
                  <a16:creationId xmlns:a16="http://schemas.microsoft.com/office/drawing/2014/main" id="{03312098-7D8A-E810-58AD-B277BF1A8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03" y="378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387" name="Line 31">
              <a:extLst>
                <a:ext uri="{FF2B5EF4-FFF2-40B4-BE49-F238E27FC236}">
                  <a16:creationId xmlns:a16="http://schemas.microsoft.com/office/drawing/2014/main" id="{422967C8-6971-1AEB-1AB5-59688BD6F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3" y="3523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3388" name="Object 32">
              <a:extLst>
                <a:ext uri="{FF2B5EF4-FFF2-40B4-BE49-F238E27FC236}">
                  <a16:creationId xmlns:a16="http://schemas.microsoft.com/office/drawing/2014/main" id="{A60DAB64-2226-A5C5-1800-7B75F972E1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5" y="3253"/>
            <a:ext cx="3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17225" imgH="203024" progId="Equation.3">
                    <p:embed/>
                  </p:oleObj>
                </mc:Choice>
                <mc:Fallback>
                  <p:oleObj name="Equation" r:id="rId22" imgW="317225" imgH="203024" progId="Equation.3">
                    <p:embed/>
                    <p:pic>
                      <p:nvPicPr>
                        <p:cNvPr id="143388" name="Object 32">
                          <a:extLst>
                            <a:ext uri="{FF2B5EF4-FFF2-40B4-BE49-F238E27FC236}">
                              <a16:creationId xmlns:a16="http://schemas.microsoft.com/office/drawing/2014/main" id="{A60DAB64-2226-A5C5-1800-7B75F972E1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253"/>
                          <a:ext cx="34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89" name="Line 33">
              <a:extLst>
                <a:ext uri="{FF2B5EF4-FFF2-40B4-BE49-F238E27FC236}">
                  <a16:creationId xmlns:a16="http://schemas.microsoft.com/office/drawing/2014/main" id="{A2D2B728-5273-DD3C-CFD5-99E6A0FF4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311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3390" name="Object 34">
              <a:extLst>
                <a:ext uri="{FF2B5EF4-FFF2-40B4-BE49-F238E27FC236}">
                  <a16:creationId xmlns:a16="http://schemas.microsoft.com/office/drawing/2014/main" id="{0903E24A-D2CB-AF24-6C44-55B77C600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5" y="3072"/>
            <a:ext cx="36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42751" imgH="203112" progId="Equation.3">
                    <p:embed/>
                  </p:oleObj>
                </mc:Choice>
                <mc:Fallback>
                  <p:oleObj name="Equation" r:id="rId24" imgW="342751" imgH="203112" progId="Equation.3">
                    <p:embed/>
                    <p:pic>
                      <p:nvPicPr>
                        <p:cNvPr id="143390" name="Object 34">
                          <a:extLst>
                            <a:ext uri="{FF2B5EF4-FFF2-40B4-BE49-F238E27FC236}">
                              <a16:creationId xmlns:a16="http://schemas.microsoft.com/office/drawing/2014/main" id="{0903E24A-D2CB-AF24-6C44-55B77C600B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3072"/>
                          <a:ext cx="36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1" name="Object 35">
              <a:extLst>
                <a:ext uri="{FF2B5EF4-FFF2-40B4-BE49-F238E27FC236}">
                  <a16:creationId xmlns:a16="http://schemas.microsoft.com/office/drawing/2014/main" id="{9968A657-8650-8F4C-AEFE-80732E307B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9" y="3501"/>
            <a:ext cx="35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30057" imgH="203112" progId="Equation.3">
                    <p:embed/>
                  </p:oleObj>
                </mc:Choice>
                <mc:Fallback>
                  <p:oleObj name="Equation" r:id="rId26" imgW="330057" imgH="203112" progId="Equation.3">
                    <p:embed/>
                    <p:pic>
                      <p:nvPicPr>
                        <p:cNvPr id="143391" name="Object 35">
                          <a:extLst>
                            <a:ext uri="{FF2B5EF4-FFF2-40B4-BE49-F238E27FC236}">
                              <a16:creationId xmlns:a16="http://schemas.microsoft.com/office/drawing/2014/main" id="{9968A657-8650-8F4C-AEFE-80732E307B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9" y="3501"/>
                          <a:ext cx="35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2" name="Object 36">
              <a:extLst>
                <a:ext uri="{FF2B5EF4-FFF2-40B4-BE49-F238E27FC236}">
                  <a16:creationId xmlns:a16="http://schemas.microsoft.com/office/drawing/2014/main" id="{7CE1FD38-E060-05BB-486C-4BA1D48A28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6" y="3335"/>
            <a:ext cx="42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93359" imgH="215713" progId="Equation.3">
                    <p:embed/>
                  </p:oleObj>
                </mc:Choice>
                <mc:Fallback>
                  <p:oleObj name="Equation" r:id="rId28" imgW="393359" imgH="215713" progId="Equation.3">
                    <p:embed/>
                    <p:pic>
                      <p:nvPicPr>
                        <p:cNvPr id="143392" name="Object 36">
                          <a:extLst>
                            <a:ext uri="{FF2B5EF4-FFF2-40B4-BE49-F238E27FC236}">
                              <a16:creationId xmlns:a16="http://schemas.microsoft.com/office/drawing/2014/main" id="{7CE1FD38-E060-05BB-486C-4BA1D48A28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3335"/>
                          <a:ext cx="42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93" name="Rectangle 37">
              <a:extLst>
                <a:ext uri="{FF2B5EF4-FFF2-40B4-BE49-F238E27FC236}">
                  <a16:creationId xmlns:a16="http://schemas.microsoft.com/office/drawing/2014/main" id="{B1689FEB-0555-753D-8841-9F971F354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3297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3394" name="Object 38">
              <a:extLst>
                <a:ext uri="{FF2B5EF4-FFF2-40B4-BE49-F238E27FC236}">
                  <a16:creationId xmlns:a16="http://schemas.microsoft.com/office/drawing/2014/main" id="{E19DD023-56F5-3403-A269-6F4B1E269C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3" y="3335"/>
            <a:ext cx="39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68140" imgH="215806" progId="Equation.3">
                    <p:embed/>
                  </p:oleObj>
                </mc:Choice>
                <mc:Fallback>
                  <p:oleObj name="Equation" r:id="rId30" imgW="368140" imgH="215806" progId="Equation.3">
                    <p:embed/>
                    <p:pic>
                      <p:nvPicPr>
                        <p:cNvPr id="143394" name="Object 38">
                          <a:extLst>
                            <a:ext uri="{FF2B5EF4-FFF2-40B4-BE49-F238E27FC236}">
                              <a16:creationId xmlns:a16="http://schemas.microsoft.com/office/drawing/2014/main" id="{E19DD023-56F5-3403-A269-6F4B1E269C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3335"/>
                          <a:ext cx="39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95" name="Text Box 39">
              <a:extLst>
                <a:ext uri="{FF2B5EF4-FFF2-40B4-BE49-F238E27FC236}">
                  <a16:creationId xmlns:a16="http://schemas.microsoft.com/office/drawing/2014/main" id="{61BFFD14-4B26-AED5-4CC7-A589C2487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" y="3448"/>
              <a:ext cx="25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43396" name="Text Box 40">
              <a:extLst>
                <a:ext uri="{FF2B5EF4-FFF2-40B4-BE49-F238E27FC236}">
                  <a16:creationId xmlns:a16="http://schemas.microsoft.com/office/drawing/2014/main" id="{3FF88FF5-983D-79C8-39B2-17925D0E7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5" y="3185"/>
              <a:ext cx="16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43397" name="Object 41">
              <a:extLst>
                <a:ext uri="{FF2B5EF4-FFF2-40B4-BE49-F238E27FC236}">
                  <a16:creationId xmlns:a16="http://schemas.microsoft.com/office/drawing/2014/main" id="{942D98F0-8A58-0ABB-39DE-E39E529C2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693461"/>
                </p:ext>
              </p:extLst>
            </p:nvPr>
          </p:nvGraphicFramePr>
          <p:xfrm>
            <a:off x="3335" y="3260"/>
            <a:ext cx="35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30057" imgH="203112" progId="Equation.DSMT4">
                    <p:embed/>
                  </p:oleObj>
                </mc:Choice>
                <mc:Fallback>
                  <p:oleObj name="Equation" r:id="rId32" imgW="330057" imgH="203112" progId="Equation.DSMT4">
                    <p:embed/>
                    <p:pic>
                      <p:nvPicPr>
                        <p:cNvPr id="143397" name="Object 41">
                          <a:extLst>
                            <a:ext uri="{FF2B5EF4-FFF2-40B4-BE49-F238E27FC236}">
                              <a16:creationId xmlns:a16="http://schemas.microsoft.com/office/drawing/2014/main" id="{942D98F0-8A58-0ABB-39DE-E39E529C2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3260"/>
                          <a:ext cx="35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8" name="Object 42">
              <a:extLst>
                <a:ext uri="{FF2B5EF4-FFF2-40B4-BE49-F238E27FC236}">
                  <a16:creationId xmlns:a16="http://schemas.microsoft.com/office/drawing/2014/main" id="{AAE77F57-8B2B-5405-BF15-53D532A79F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5" y="3840"/>
            <a:ext cx="2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28501" imgH="203112" progId="Equation.3">
                    <p:embed/>
                  </p:oleObj>
                </mc:Choice>
                <mc:Fallback>
                  <p:oleObj name="Equation" r:id="rId34" imgW="228501" imgH="203112" progId="Equation.3">
                    <p:embed/>
                    <p:pic>
                      <p:nvPicPr>
                        <p:cNvPr id="143398" name="Object 42">
                          <a:extLst>
                            <a:ext uri="{FF2B5EF4-FFF2-40B4-BE49-F238E27FC236}">
                              <a16:creationId xmlns:a16="http://schemas.microsoft.com/office/drawing/2014/main" id="{AAE77F57-8B2B-5405-BF15-53D532A79F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3840"/>
                          <a:ext cx="2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99" name="AutoShape 43">
              <a:extLst>
                <a:ext uri="{FF2B5EF4-FFF2-40B4-BE49-F238E27FC236}">
                  <a16:creationId xmlns:a16="http://schemas.microsoft.com/office/drawing/2014/main" id="{3BF02427-2AF8-4288-1474-19204F29C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14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400" name="Line 44">
              <a:extLst>
                <a:ext uri="{FF2B5EF4-FFF2-40B4-BE49-F238E27FC236}">
                  <a16:creationId xmlns:a16="http://schemas.microsoft.com/office/drawing/2014/main" id="{029C8A97-A9AB-F5C9-F02A-F1F982DF4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401" name="Line 45">
              <a:extLst>
                <a:ext uri="{FF2B5EF4-FFF2-40B4-BE49-F238E27FC236}">
                  <a16:creationId xmlns:a16="http://schemas.microsoft.com/office/drawing/2014/main" id="{C74E60B5-1491-D6DC-7E4B-6FC09ADAD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3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402" name="Line 46">
              <a:extLst>
                <a:ext uri="{FF2B5EF4-FFF2-40B4-BE49-F238E27FC236}">
                  <a16:creationId xmlns:a16="http://schemas.microsoft.com/office/drawing/2014/main" id="{A97E35F9-EA40-133E-34B3-0616A611A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5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3403" name="Text Box 47">
              <a:extLst>
                <a:ext uri="{FF2B5EF4-FFF2-40B4-BE49-F238E27FC236}">
                  <a16:creationId xmlns:a16="http://schemas.microsoft.com/office/drawing/2014/main" id="{60E4B37D-71B8-58CF-9078-3913F150D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5" y="3168"/>
              <a:ext cx="25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43404" name="Line 48">
              <a:extLst>
                <a:ext uri="{FF2B5EF4-FFF2-40B4-BE49-F238E27FC236}">
                  <a16:creationId xmlns:a16="http://schemas.microsoft.com/office/drawing/2014/main" id="{813703B9-17E8-9F9B-2133-4754463D6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19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3405" name="Object 49">
              <a:extLst>
                <a:ext uri="{FF2B5EF4-FFF2-40B4-BE49-F238E27FC236}">
                  <a16:creationId xmlns:a16="http://schemas.microsoft.com/office/drawing/2014/main" id="{D0936E76-4C6F-B977-FD25-EF495ECA2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4" y="2976"/>
            <a:ext cx="32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04536" imgH="203024" progId="Equation.3">
                    <p:embed/>
                  </p:oleObj>
                </mc:Choice>
                <mc:Fallback>
                  <p:oleObj name="Equation" r:id="rId36" imgW="304536" imgH="203024" progId="Equation.3">
                    <p:embed/>
                    <p:pic>
                      <p:nvPicPr>
                        <p:cNvPr id="143405" name="Object 49">
                          <a:extLst>
                            <a:ext uri="{FF2B5EF4-FFF2-40B4-BE49-F238E27FC236}">
                              <a16:creationId xmlns:a16="http://schemas.microsoft.com/office/drawing/2014/main" id="{D0936E76-4C6F-B977-FD25-EF495ECA2B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" y="2976"/>
                          <a:ext cx="32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6" name="Object 50">
              <a:extLst>
                <a:ext uri="{FF2B5EF4-FFF2-40B4-BE49-F238E27FC236}">
                  <a16:creationId xmlns:a16="http://schemas.microsoft.com/office/drawing/2014/main" id="{93A96E90-6912-4306-0CA1-F398971577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9" y="2880"/>
            <a:ext cx="40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81000" imgH="228600" progId="Equation.3">
                    <p:embed/>
                  </p:oleObj>
                </mc:Choice>
                <mc:Fallback>
                  <p:oleObj name="Equation" r:id="rId38" imgW="381000" imgH="228600" progId="Equation.3">
                    <p:embed/>
                    <p:pic>
                      <p:nvPicPr>
                        <p:cNvPr id="143406" name="Object 50">
                          <a:extLst>
                            <a:ext uri="{FF2B5EF4-FFF2-40B4-BE49-F238E27FC236}">
                              <a16:creationId xmlns:a16="http://schemas.microsoft.com/office/drawing/2014/main" id="{93A96E90-6912-4306-0CA1-F398971577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" y="2880"/>
                          <a:ext cx="40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7" name="Object 51">
              <a:extLst>
                <a:ext uri="{FF2B5EF4-FFF2-40B4-BE49-F238E27FC236}">
                  <a16:creationId xmlns:a16="http://schemas.microsoft.com/office/drawing/2014/main" id="{2249C829-293D-99CA-AB8D-442DB9B043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3" y="3552"/>
            <a:ext cx="33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17225" imgH="203024" progId="Equation.3">
                    <p:embed/>
                  </p:oleObj>
                </mc:Choice>
                <mc:Fallback>
                  <p:oleObj name="Equation" r:id="rId40" imgW="317225" imgH="203024" progId="Equation.3">
                    <p:embed/>
                    <p:pic>
                      <p:nvPicPr>
                        <p:cNvPr id="143407" name="Object 51">
                          <a:extLst>
                            <a:ext uri="{FF2B5EF4-FFF2-40B4-BE49-F238E27FC236}">
                              <a16:creationId xmlns:a16="http://schemas.microsoft.com/office/drawing/2014/main" id="{2249C829-293D-99CA-AB8D-442DB9B043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3" y="3552"/>
                          <a:ext cx="339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2">
            <a:extLst>
              <a:ext uri="{FF2B5EF4-FFF2-40B4-BE49-F238E27FC236}">
                <a16:creationId xmlns:a16="http://schemas.microsoft.com/office/drawing/2014/main" id="{5229AA4A-EC3A-A0C7-9262-1663079EACE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868863"/>
            <a:ext cx="3733800" cy="1600200"/>
            <a:chOff x="240" y="2976"/>
            <a:chExt cx="2352" cy="1008"/>
          </a:xfrm>
        </p:grpSpPr>
        <p:sp>
          <p:nvSpPr>
            <p:cNvPr id="143373" name="Text Box 53">
              <a:extLst>
                <a:ext uri="{FF2B5EF4-FFF2-40B4-BE49-F238E27FC236}">
                  <a16:creationId xmlns:a16="http://schemas.microsoft.com/office/drawing/2014/main" id="{06043311-1775-2A81-9D74-A77556EF4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976"/>
              <a:ext cx="235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对单位反馈系统，给定作用        即为输出量的希望值，                    ，偏差等于误差。</a:t>
              </a:r>
            </a:p>
          </p:txBody>
        </p:sp>
        <p:graphicFrame>
          <p:nvGraphicFramePr>
            <p:cNvPr id="143374" name="Object 54">
              <a:extLst>
                <a:ext uri="{FF2B5EF4-FFF2-40B4-BE49-F238E27FC236}">
                  <a16:creationId xmlns:a16="http://schemas.microsoft.com/office/drawing/2014/main" id="{8EB79018-B6B2-CAB4-D940-C5651975C7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8" y="3456"/>
            <a:ext cx="8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711200" imgH="228600" progId="Equation.3">
                    <p:embed/>
                  </p:oleObj>
                </mc:Choice>
                <mc:Fallback>
                  <p:oleObj name="Equation" r:id="rId42" imgW="711200" imgH="228600" progId="Equation.3">
                    <p:embed/>
                    <p:pic>
                      <p:nvPicPr>
                        <p:cNvPr id="143374" name="Object 54">
                          <a:extLst>
                            <a:ext uri="{FF2B5EF4-FFF2-40B4-BE49-F238E27FC236}">
                              <a16:creationId xmlns:a16="http://schemas.microsoft.com/office/drawing/2014/main" id="{8EB79018-B6B2-CAB4-D940-C5651975C7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3456"/>
                          <a:ext cx="8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5" name="Object 55">
              <a:extLst>
                <a:ext uri="{FF2B5EF4-FFF2-40B4-BE49-F238E27FC236}">
                  <a16:creationId xmlns:a16="http://schemas.microsoft.com/office/drawing/2014/main" id="{AC5588C7-0C16-680D-BECE-ECE4AB8326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248"/>
            <a:ext cx="3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66469" imgH="203024" progId="Equation.3">
                    <p:embed/>
                  </p:oleObj>
                </mc:Choice>
                <mc:Fallback>
                  <p:oleObj name="Equation" r:id="rId44" imgW="266469" imgH="203024" progId="Equation.3">
                    <p:embed/>
                    <p:pic>
                      <p:nvPicPr>
                        <p:cNvPr id="143375" name="Object 55">
                          <a:extLst>
                            <a:ext uri="{FF2B5EF4-FFF2-40B4-BE49-F238E27FC236}">
                              <a16:creationId xmlns:a16="http://schemas.microsoft.com/office/drawing/2014/main" id="{AC5588C7-0C16-680D-BECE-ECE4AB8326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248"/>
                          <a:ext cx="3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6" name="Object 56">
              <a:extLst>
                <a:ext uri="{FF2B5EF4-FFF2-40B4-BE49-F238E27FC236}">
                  <a16:creationId xmlns:a16="http://schemas.microsoft.com/office/drawing/2014/main" id="{889E9064-FF20-5FDA-8568-7F7996620F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696"/>
            <a:ext cx="6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520700" imgH="228600" progId="Equation.3">
                    <p:embed/>
                  </p:oleObj>
                </mc:Choice>
                <mc:Fallback>
                  <p:oleObj name="Equation" r:id="rId45" imgW="520700" imgH="228600" progId="Equation.3">
                    <p:embed/>
                    <p:pic>
                      <p:nvPicPr>
                        <p:cNvPr id="143376" name="Object 56">
                          <a:extLst>
                            <a:ext uri="{FF2B5EF4-FFF2-40B4-BE49-F238E27FC236}">
                              <a16:creationId xmlns:a16="http://schemas.microsoft.com/office/drawing/2014/main" id="{889E9064-FF20-5FDA-8568-7F7996620F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96"/>
                          <a:ext cx="6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371" name="Comment 57">
            <a:extLst>
              <a:ext uri="{FF2B5EF4-FFF2-40B4-BE49-F238E27FC236}">
                <a16:creationId xmlns:a16="http://schemas.microsoft.com/office/drawing/2014/main" id="{CE02C2C0-F7DE-32C8-ECD5-B283DED1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0"/>
            <a:ext cx="20415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误差和稳态误差定义</a:t>
            </a:r>
          </a:p>
        </p:txBody>
      </p:sp>
      <p:sp>
        <p:nvSpPr>
          <p:cNvPr id="143372" name="Text Box 58">
            <a:extLst>
              <a:ext uri="{FF2B5EF4-FFF2-40B4-BE49-F238E27FC236}">
                <a16:creationId xmlns:a16="http://schemas.microsoft.com/office/drawing/2014/main" id="{D9EE0419-91A4-8ACD-A726-96D6B8A00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一、误差及稳态误差的定义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(concept of error and steady error of a control system)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55BEAB-2055-4197-DDCA-9C4012BF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1E168-115B-4AD7-BECC-3829CBF39CAB}" type="datetime1">
              <a:rPr lang="zh-CN" altLang="en-US" smtClean="0"/>
              <a:pPr>
                <a:defRPr/>
              </a:pPr>
              <a:t>2023/4/10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C57E4A-323E-4A13-752F-3C99019B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时域分析法--稳态误差分析(Steady error analyse)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CA13B-B8A8-FD3A-B6F0-A43ADABE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E3D65-6782-44D4-9C84-71CE641CB13B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599B36-5143-DD53-FD16-492DBE9E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1" y="135270"/>
            <a:ext cx="4775508" cy="1513695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27071D0-FDD5-4729-F063-29B8DD6F5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216227"/>
              </p:ext>
            </p:extLst>
          </p:nvPr>
        </p:nvGraphicFramePr>
        <p:xfrm>
          <a:off x="637416" y="1740653"/>
          <a:ext cx="3625503" cy="83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320" imgH="393480" progId="Equation.DSMT4">
                  <p:embed/>
                </p:oleObj>
              </mc:Choice>
              <mc:Fallback>
                <p:oleObj name="Equation" r:id="rId3" imgW="1714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416" y="1740653"/>
                        <a:ext cx="3625503" cy="832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2B21546-1E3D-FC26-41A1-8BE53AA27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47876"/>
              </p:ext>
            </p:extLst>
          </p:nvPr>
        </p:nvGraphicFramePr>
        <p:xfrm>
          <a:off x="4367058" y="1366004"/>
          <a:ext cx="3506048" cy="155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685800" progId="Equation.DSMT4">
                  <p:embed/>
                </p:oleObj>
              </mc:Choice>
              <mc:Fallback>
                <p:oleObj name="Equation" r:id="rId5" imgW="15490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7058" y="1366004"/>
                        <a:ext cx="3506048" cy="1551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39EB80F-A765-632A-EBCA-0999A309D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395577"/>
              </p:ext>
            </p:extLst>
          </p:nvPr>
        </p:nvGraphicFramePr>
        <p:xfrm>
          <a:off x="1117211" y="3018916"/>
          <a:ext cx="3330092" cy="83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4640" imgH="393480" progId="Equation.DSMT4">
                  <p:embed/>
                </p:oleObj>
              </mc:Choice>
              <mc:Fallback>
                <p:oleObj name="Equation" r:id="rId7" imgW="1574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211" y="3018916"/>
                        <a:ext cx="3330092" cy="832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F159984-1598-332E-5E29-419CD3B8A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280274"/>
              </p:ext>
            </p:extLst>
          </p:nvPr>
        </p:nvGraphicFramePr>
        <p:xfrm>
          <a:off x="4572000" y="3018916"/>
          <a:ext cx="3664483" cy="115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88760" imgH="533160" progId="Equation.DSMT4">
                  <p:embed/>
                </p:oleObj>
              </mc:Choice>
              <mc:Fallback>
                <p:oleObj name="Equation" r:id="rId9" imgW="1688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3018916"/>
                        <a:ext cx="3664483" cy="115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E3D83D-D4BD-EE1B-0745-69FB4D56F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977178"/>
              </p:ext>
            </p:extLst>
          </p:nvPr>
        </p:nvGraphicFramePr>
        <p:xfrm>
          <a:off x="907339" y="4166487"/>
          <a:ext cx="3781802" cy="90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52480" imgH="419040" progId="Equation.DSMT4">
                  <p:embed/>
                </p:oleObj>
              </mc:Choice>
              <mc:Fallback>
                <p:oleObj name="Equation" r:id="rId11" imgW="1752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7339" y="4166487"/>
                        <a:ext cx="3781802" cy="904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5747706-E9D4-0A30-1147-BDA83F185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690470"/>
              </p:ext>
            </p:extLst>
          </p:nvPr>
        </p:nvGraphicFramePr>
        <p:xfrm>
          <a:off x="4811697" y="4189494"/>
          <a:ext cx="2974512" cy="8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71600" imgH="406080" progId="Equation.DSMT4">
                  <p:embed/>
                </p:oleObj>
              </mc:Choice>
              <mc:Fallback>
                <p:oleObj name="Equation" r:id="rId13" imgW="1371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11697" y="4189494"/>
                        <a:ext cx="2974512" cy="88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51EC6A2-28FC-8F51-E119-BA37DFB9E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41935"/>
              </p:ext>
            </p:extLst>
          </p:nvPr>
        </p:nvGraphicFramePr>
        <p:xfrm>
          <a:off x="905628" y="5143940"/>
          <a:ext cx="3089078" cy="107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68200" imgH="406080" progId="Equation.DSMT4">
                  <p:embed/>
                </p:oleObj>
              </mc:Choice>
              <mc:Fallback>
                <p:oleObj name="Equation" r:id="rId15" imgW="1168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5628" y="5143940"/>
                        <a:ext cx="3089078" cy="10744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C59B8FF-02D2-DB96-12CA-DDC83D7F72BC}"/>
              </a:ext>
            </a:extLst>
          </p:cNvPr>
          <p:cNvSpPr txBox="1"/>
          <p:nvPr/>
        </p:nvSpPr>
        <p:spPr>
          <a:xfrm>
            <a:off x="4071259" y="5323692"/>
            <a:ext cx="4992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开环增益；</a:t>
            </a:r>
            <a:r>
              <a:rPr lang="en-US" altLang="zh-CN" sz="2400" b="1" i="1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i="1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的增益；</a:t>
            </a:r>
            <a:r>
              <a:rPr lang="en-US" altLang="zh-CN" sz="24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i="1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的积分个数；</a:t>
            </a:r>
            <a:r>
              <a:rPr lang="en-US" altLang="zh-CN" sz="24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为开环的积分个数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D6ADFCA-B475-C3E6-48D9-6F9F2344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55614"/>
              </p:ext>
            </p:extLst>
          </p:nvPr>
        </p:nvGraphicFramePr>
        <p:xfrm>
          <a:off x="5722459" y="0"/>
          <a:ext cx="20637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60240" imgH="355320" progId="Equation.DSMT4">
                  <p:embed/>
                </p:oleObj>
              </mc:Choice>
              <mc:Fallback>
                <p:oleObj name="Equation" r:id="rId17" imgW="660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22459" y="0"/>
                        <a:ext cx="2063750" cy="11112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9BF94BA-E32D-2EFF-201B-975B3944A1BF}"/>
              </a:ext>
            </a:extLst>
          </p:cNvPr>
          <p:cNvSpPr txBox="1"/>
          <p:nvPr/>
        </p:nvSpPr>
        <p:spPr>
          <a:xfrm>
            <a:off x="5451936" y="1043099"/>
            <a:ext cx="2604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扰动型别由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决定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46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B76EB0-3B1D-B32C-A40E-6203ED3A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1E168-115B-4AD7-BECC-3829CBF39CAB}" type="datetime1">
              <a:rPr lang="zh-CN" altLang="en-US" smtClean="0"/>
              <a:pPr>
                <a:defRPr/>
              </a:pPr>
              <a:t>2023/4/10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345D2-2BB9-B05B-9B38-04767D4B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时域分析法--稳态误差分析(Steady error analyse)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A79939-7432-3526-8A84-F53AAC3B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E3D65-6782-44D4-9C84-71CE641CB13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99BA144-4169-05CB-19CF-B80A3E41E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267596"/>
              </p:ext>
            </p:extLst>
          </p:nvPr>
        </p:nvGraphicFramePr>
        <p:xfrm>
          <a:off x="3209650" y="3333511"/>
          <a:ext cx="4207551" cy="148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380880" progId="Equation.DSMT4">
                  <p:embed/>
                </p:oleObj>
              </mc:Choice>
              <mc:Fallback>
                <p:oleObj name="Equation" r:id="rId2" imgW="1079280" imgH="3808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22F80B1-3EC9-CDFA-9347-4019AC2B5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9650" y="3333511"/>
                        <a:ext cx="4207551" cy="148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11BE106-1682-546B-0EA7-8FAB8CADC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392650"/>
              </p:ext>
            </p:extLst>
          </p:nvPr>
        </p:nvGraphicFramePr>
        <p:xfrm>
          <a:off x="2971125" y="1381410"/>
          <a:ext cx="5002758" cy="148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406080" progId="Equation.DSMT4">
                  <p:embed/>
                </p:oleObj>
              </mc:Choice>
              <mc:Fallback>
                <p:oleObj name="Equation" r:id="rId4" imgW="1371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125" y="1381410"/>
                        <a:ext cx="5002758" cy="148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37C4C95-CCC8-0CAA-1ED1-71E4F6C52DCA}"/>
              </a:ext>
            </a:extLst>
          </p:cNvPr>
          <p:cNvSpPr txBox="1"/>
          <p:nvPr/>
        </p:nvSpPr>
        <p:spPr>
          <a:xfrm>
            <a:off x="791369" y="1830171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扰动误差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96A40C-E9AE-FFCB-BC93-89E3CE59C18C}"/>
              </a:ext>
            </a:extLst>
          </p:cNvPr>
          <p:cNvSpPr txBox="1"/>
          <p:nvPr/>
        </p:nvSpPr>
        <p:spPr>
          <a:xfrm>
            <a:off x="874311" y="3914647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控制误差</a:t>
            </a:r>
          </a:p>
        </p:txBody>
      </p:sp>
    </p:spTree>
    <p:extLst>
      <p:ext uri="{BB962C8B-B14F-4D97-AF65-F5344CB8AC3E}">
        <p14:creationId xmlns:p14="http://schemas.microsoft.com/office/powerpoint/2010/main" val="309459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日期占位符 1">
            <a:extLst>
              <a:ext uri="{FF2B5EF4-FFF2-40B4-BE49-F238E27FC236}">
                <a16:creationId xmlns:a16="http://schemas.microsoft.com/office/drawing/2014/main" id="{7790B9FD-258A-77B3-A0EA-9B73F951EE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9E8E08-4571-4A47-8AF7-D638051CDA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41" name="页脚占位符 2">
            <a:extLst>
              <a:ext uri="{FF2B5EF4-FFF2-40B4-BE49-F238E27FC236}">
                <a16:creationId xmlns:a16="http://schemas.microsoft.com/office/drawing/2014/main" id="{823370FD-75E7-A837-1402-C4E0834C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1796" name="灯片编号占位符 3">
            <a:extLst>
              <a:ext uri="{FF2B5EF4-FFF2-40B4-BE49-F238E27FC236}">
                <a16:creationId xmlns:a16="http://schemas.microsoft.com/office/drawing/2014/main" id="{8F08B77E-6742-0D99-36F9-E914A3BA5D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E40086-2B6E-4629-9EE6-964DCA96235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7" name="Comment 2">
            <a:extLst>
              <a:ext uri="{FF2B5EF4-FFF2-40B4-BE49-F238E27FC236}">
                <a16:creationId xmlns:a16="http://schemas.microsoft.com/office/drawing/2014/main" id="{11B488D1-ACDB-2709-4B30-5D6B3EB6EE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扰动误差与积分环节的关系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4CF2669-FC66-6935-5C49-370DEE5297F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133600"/>
            <a:ext cx="8610600" cy="841375"/>
            <a:chOff x="336" y="1584"/>
            <a:chExt cx="5424" cy="530"/>
          </a:xfrm>
        </p:grpSpPr>
        <p:sp>
          <p:nvSpPr>
            <p:cNvPr id="161833" name="Text Box 4">
              <a:extLst>
                <a:ext uri="{FF2B5EF4-FFF2-40B4-BE49-F238E27FC236}">
                  <a16:creationId xmlns:a16="http://schemas.microsoft.com/office/drawing/2014/main" id="{F2F68354-B6D2-8D61-F08F-BA7939FEE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84"/>
              <a:ext cx="542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解：该系统对给定输入而言属于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Ⅰ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型系统。所以当给定输入为单位阶跃函数时的稳态误差</a:t>
              </a:r>
            </a:p>
          </p:txBody>
        </p:sp>
        <p:graphicFrame>
          <p:nvGraphicFramePr>
            <p:cNvPr id="161834" name="Object 5">
              <a:extLst>
                <a:ext uri="{FF2B5EF4-FFF2-40B4-BE49-F238E27FC236}">
                  <a16:creationId xmlns:a16="http://schemas.microsoft.com/office/drawing/2014/main" id="{A20804C5-BB70-E51E-E2CF-B4DF958318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9" y="1816"/>
            <a:ext cx="62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2391" imgH="228501" progId="Equation.3">
                    <p:embed/>
                  </p:oleObj>
                </mc:Choice>
                <mc:Fallback>
                  <p:oleObj name="Equation" r:id="rId2" imgW="482391" imgH="228501" progId="Equation.3">
                    <p:embed/>
                    <p:pic>
                      <p:nvPicPr>
                        <p:cNvPr id="161834" name="Object 5">
                          <a:extLst>
                            <a:ext uri="{FF2B5EF4-FFF2-40B4-BE49-F238E27FC236}">
                              <a16:creationId xmlns:a16="http://schemas.microsoft.com/office/drawing/2014/main" id="{A20804C5-BB70-E51E-E2CF-B4DF958318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1816"/>
                          <a:ext cx="62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EDC60BF0-D79E-74A3-3965-4CE6502A0CC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68638"/>
            <a:ext cx="8686800" cy="1223962"/>
            <a:chOff x="288" y="2092"/>
            <a:chExt cx="5472" cy="771"/>
          </a:xfrm>
        </p:grpSpPr>
        <p:sp>
          <p:nvSpPr>
            <p:cNvPr id="161831" name="Text Box 7">
              <a:extLst>
                <a:ext uri="{FF2B5EF4-FFF2-40B4-BE49-F238E27FC236}">
                  <a16:creationId xmlns:a16="http://schemas.microsoft.com/office/drawing/2014/main" id="{BC4A185B-53DB-8BDF-A17C-976DC2744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92"/>
              <a:ext cx="547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   但该系统所以对于扰动输入为单位阶跃函数时的稳态误差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 并不等于零。根据前面的分析知，稳态误差与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G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1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中的增益和积分环节的个数有关。此时因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G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1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无积分环节，所以</a:t>
              </a:r>
            </a:p>
          </p:txBody>
        </p:sp>
        <p:graphicFrame>
          <p:nvGraphicFramePr>
            <p:cNvPr id="161832" name="Object 8">
              <a:extLst>
                <a:ext uri="{FF2B5EF4-FFF2-40B4-BE49-F238E27FC236}">
                  <a16:creationId xmlns:a16="http://schemas.microsoft.com/office/drawing/2014/main" id="{4B0F68DF-60DD-45CA-E10F-060BCB1BB4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" y="2294"/>
            <a:ext cx="31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300" imgH="228600" progId="Equation.3">
                    <p:embed/>
                  </p:oleObj>
                </mc:Choice>
                <mc:Fallback>
                  <p:oleObj name="Equation" r:id="rId4" imgW="241300" imgH="228600" progId="Equation.3">
                    <p:embed/>
                    <p:pic>
                      <p:nvPicPr>
                        <p:cNvPr id="161832" name="Object 8">
                          <a:extLst>
                            <a:ext uri="{FF2B5EF4-FFF2-40B4-BE49-F238E27FC236}">
                              <a16:creationId xmlns:a16="http://schemas.microsoft.com/office/drawing/2014/main" id="{4B0F68DF-60DD-45CA-E10F-060BCB1BB4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" y="2294"/>
                          <a:ext cx="31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6512B503-1D9C-70C7-E3C6-E1EEDFBD8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4365625"/>
          <a:ext cx="15779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669" imgH="342751" progId="Equation.3">
                  <p:embed/>
                </p:oleObj>
              </mc:Choice>
              <mc:Fallback>
                <p:oleObj name="Equation" r:id="rId6" imgW="761669" imgH="342751" progId="Equation.3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:a16="http://schemas.microsoft.com/office/drawing/2014/main" id="{6512B503-1D9C-70C7-E3C6-E1EEDFBD8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365625"/>
                        <a:ext cx="15779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1" name="Text Box 11">
            <a:extLst>
              <a:ext uri="{FF2B5EF4-FFF2-40B4-BE49-F238E27FC236}">
                <a16:creationId xmlns:a16="http://schemas.microsoft.com/office/drawing/2014/main" id="{BC64236D-EF15-C7C9-68BB-CDF3C2C70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45354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[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2]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：系统结构图如图所示。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itchFamily="18" charset="-127"/>
                <a:ea typeface="Batang" pitchFamily="18" charset="-127"/>
                <a:cs typeface="+mn-cs"/>
              </a:rPr>
              <a:t>①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当                              时，求系统的稳态误差      ；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tang" pitchFamily="18" charset="-127"/>
                <a:ea typeface="Batang" pitchFamily="18" charset="-127"/>
                <a:cs typeface="+mn-cs"/>
              </a:rPr>
              <a:t>②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若要求稳态误差为零，如何改变系统结构。</a:t>
            </a:r>
          </a:p>
        </p:txBody>
      </p:sp>
      <p:graphicFrame>
        <p:nvGraphicFramePr>
          <p:cNvPr id="161802" name="Object 12">
            <a:extLst>
              <a:ext uri="{FF2B5EF4-FFF2-40B4-BE49-F238E27FC236}">
                <a16:creationId xmlns:a16="http://schemas.microsoft.com/office/drawing/2014/main" id="{021C6771-8699-3784-D521-59A07CEFC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692150"/>
          <a:ext cx="2257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6000" imgH="203200" progId="Equation.3">
                  <p:embed/>
                </p:oleObj>
              </mc:Choice>
              <mc:Fallback>
                <p:oleObj name="Equation" r:id="rId8" imgW="1016000" imgH="203200" progId="Equation.3">
                  <p:embed/>
                  <p:pic>
                    <p:nvPicPr>
                      <p:cNvPr id="161802" name="Object 12">
                        <a:extLst>
                          <a:ext uri="{FF2B5EF4-FFF2-40B4-BE49-F238E27FC236}">
                            <a16:creationId xmlns:a16="http://schemas.microsoft.com/office/drawing/2014/main" id="{021C6771-8699-3784-D521-59A07CEFC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2257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3" name="Object 13">
            <a:extLst>
              <a:ext uri="{FF2B5EF4-FFF2-40B4-BE49-F238E27FC236}">
                <a16:creationId xmlns:a16="http://schemas.microsoft.com/office/drawing/2014/main" id="{AA13AA8B-03F3-8836-36FD-C15518B9A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981075"/>
          <a:ext cx="450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112" imgH="228501" progId="Equation.3">
                  <p:embed/>
                </p:oleObj>
              </mc:Choice>
              <mc:Fallback>
                <p:oleObj name="Equation" r:id="rId10" imgW="203112" imgH="228501" progId="Equation.3">
                  <p:embed/>
                  <p:pic>
                    <p:nvPicPr>
                      <p:cNvPr id="161803" name="Object 13">
                        <a:extLst>
                          <a:ext uri="{FF2B5EF4-FFF2-40B4-BE49-F238E27FC236}">
                            <a16:creationId xmlns:a16="http://schemas.microsoft.com/office/drawing/2014/main" id="{AA13AA8B-03F3-8836-36FD-C15518B9A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81075"/>
                        <a:ext cx="4508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04" name="Group 14">
            <a:extLst>
              <a:ext uri="{FF2B5EF4-FFF2-40B4-BE49-F238E27FC236}">
                <a16:creationId xmlns:a16="http://schemas.microsoft.com/office/drawing/2014/main" id="{20FC4411-2E27-B56A-B4B8-E849BE9947A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76250"/>
            <a:ext cx="4572000" cy="1330325"/>
            <a:chOff x="2475" y="1237"/>
            <a:chExt cx="2908" cy="827"/>
          </a:xfrm>
        </p:grpSpPr>
        <p:sp>
          <p:nvSpPr>
            <p:cNvPr id="161809" name="Line 15">
              <a:extLst>
                <a:ext uri="{FF2B5EF4-FFF2-40B4-BE49-F238E27FC236}">
                  <a16:creationId xmlns:a16="http://schemas.microsoft.com/office/drawing/2014/main" id="{1119D677-B276-B005-5900-FD967483E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165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0" name="AutoShape 16">
              <a:extLst>
                <a:ext uri="{FF2B5EF4-FFF2-40B4-BE49-F238E27FC236}">
                  <a16:creationId xmlns:a16="http://schemas.microsoft.com/office/drawing/2014/main" id="{F9E01487-003B-A5EE-49A4-8B521D1D1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568"/>
              <a:ext cx="182" cy="165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1" name="AutoShape 17">
              <a:extLst>
                <a:ext uri="{FF2B5EF4-FFF2-40B4-BE49-F238E27FC236}">
                  <a16:creationId xmlns:a16="http://schemas.microsoft.com/office/drawing/2014/main" id="{2ACB9297-F50A-AD68-337E-36BAF34E2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568"/>
              <a:ext cx="182" cy="165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2" name="Rectangle 18">
              <a:extLst>
                <a:ext uri="{FF2B5EF4-FFF2-40B4-BE49-F238E27FC236}">
                  <a16:creationId xmlns:a16="http://schemas.microsoft.com/office/drawing/2014/main" id="{D91CA4CB-95C0-B000-D6F0-1E00F55E3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44"/>
              <a:ext cx="576" cy="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3" name="Rectangle 19">
              <a:extLst>
                <a:ext uri="{FF2B5EF4-FFF2-40B4-BE49-F238E27FC236}">
                  <a16:creationId xmlns:a16="http://schemas.microsoft.com/office/drawing/2014/main" id="{E489CE8A-19BE-E1BE-D818-CC0785903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44"/>
              <a:ext cx="513" cy="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4" name="Line 20">
              <a:extLst>
                <a:ext uri="{FF2B5EF4-FFF2-40B4-BE49-F238E27FC236}">
                  <a16:creationId xmlns:a16="http://schemas.microsoft.com/office/drawing/2014/main" id="{BC408748-B860-D9D2-E1FD-F8271CA6A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16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5" name="Line 21">
              <a:extLst>
                <a:ext uri="{FF2B5EF4-FFF2-40B4-BE49-F238E27FC236}">
                  <a16:creationId xmlns:a16="http://schemas.microsoft.com/office/drawing/2014/main" id="{BB70BA58-E89D-D3D0-C206-C93C28CCB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6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6" name="Line 22">
              <a:extLst>
                <a:ext uri="{FF2B5EF4-FFF2-40B4-BE49-F238E27FC236}">
                  <a16:creationId xmlns:a16="http://schemas.microsoft.com/office/drawing/2014/main" id="{639EA90C-F69D-9413-1E3C-C98A78F73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16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7" name="Line 23">
              <a:extLst>
                <a:ext uri="{FF2B5EF4-FFF2-40B4-BE49-F238E27FC236}">
                  <a16:creationId xmlns:a16="http://schemas.microsoft.com/office/drawing/2014/main" id="{FE1A0F0E-7B2D-3E9B-4164-E292B0677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7" y="165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8" name="Line 24">
              <a:extLst>
                <a:ext uri="{FF2B5EF4-FFF2-40B4-BE49-F238E27FC236}">
                  <a16:creationId xmlns:a16="http://schemas.microsoft.com/office/drawing/2014/main" id="{087119A2-E474-C804-BB7A-E008A4CBA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5" y="1650"/>
              <a:ext cx="0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19" name="Line 25">
              <a:extLst>
                <a:ext uri="{FF2B5EF4-FFF2-40B4-BE49-F238E27FC236}">
                  <a16:creationId xmlns:a16="http://schemas.microsoft.com/office/drawing/2014/main" id="{B271581D-4F27-5C92-67AF-7104F03F3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5" y="1733"/>
              <a:ext cx="0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20" name="Line 26">
              <a:extLst>
                <a:ext uri="{FF2B5EF4-FFF2-40B4-BE49-F238E27FC236}">
                  <a16:creationId xmlns:a16="http://schemas.microsoft.com/office/drawing/2014/main" id="{E51923CA-E248-A2CF-DAA4-937B0F8EC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" y="13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1821" name="Text Box 27">
              <a:extLst>
                <a:ext uri="{FF2B5EF4-FFF2-40B4-BE49-F238E27FC236}">
                  <a16:creationId xmlns:a16="http://schemas.microsoft.com/office/drawing/2014/main" id="{6B2914EF-F62D-E8D0-49F7-4C3DD2F15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650"/>
              <a:ext cx="27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graphicFrame>
          <p:nvGraphicFramePr>
            <p:cNvPr id="161822" name="Object 28">
              <a:extLst>
                <a:ext uri="{FF2B5EF4-FFF2-40B4-BE49-F238E27FC236}">
                  <a16:creationId xmlns:a16="http://schemas.microsoft.com/office/drawing/2014/main" id="{D0D278EE-45C3-DD89-2C28-0DCA1912DA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5" y="1465"/>
            <a:ext cx="31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225" imgH="203024" progId="Equation.3">
                    <p:embed/>
                  </p:oleObj>
                </mc:Choice>
                <mc:Fallback>
                  <p:oleObj name="Equation" r:id="rId12" imgW="317225" imgH="203024" progId="Equation.3">
                    <p:embed/>
                    <p:pic>
                      <p:nvPicPr>
                        <p:cNvPr id="161822" name="Object 28">
                          <a:extLst>
                            <a:ext uri="{FF2B5EF4-FFF2-40B4-BE49-F238E27FC236}">
                              <a16:creationId xmlns:a16="http://schemas.microsoft.com/office/drawing/2014/main" id="{D0D278EE-45C3-DD89-2C28-0DCA1912DA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1465"/>
                          <a:ext cx="31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23" name="Object 29">
              <a:extLst>
                <a:ext uri="{FF2B5EF4-FFF2-40B4-BE49-F238E27FC236}">
                  <a16:creationId xmlns:a16="http://schemas.microsoft.com/office/drawing/2014/main" id="{C4805C9F-3134-192A-FF96-9A390A354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6" y="1237"/>
            <a:ext cx="34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51" imgH="203112" progId="Equation.3">
                    <p:embed/>
                  </p:oleObj>
                </mc:Choice>
                <mc:Fallback>
                  <p:oleObj name="Equation" r:id="rId14" imgW="342751" imgH="203112" progId="Equation.3">
                    <p:embed/>
                    <p:pic>
                      <p:nvPicPr>
                        <p:cNvPr id="161823" name="Object 29">
                          <a:extLst>
                            <a:ext uri="{FF2B5EF4-FFF2-40B4-BE49-F238E27FC236}">
                              <a16:creationId xmlns:a16="http://schemas.microsoft.com/office/drawing/2014/main" id="{C4805C9F-3134-192A-FF96-9A390A354D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1237"/>
                          <a:ext cx="34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24" name="Object 30">
              <a:extLst>
                <a:ext uri="{FF2B5EF4-FFF2-40B4-BE49-F238E27FC236}">
                  <a16:creationId xmlns:a16="http://schemas.microsoft.com/office/drawing/2014/main" id="{FCD35590-64C3-6967-5534-98AC0F8643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2" y="1485"/>
            <a:ext cx="33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057" imgH="203112" progId="Equation.3">
                    <p:embed/>
                  </p:oleObj>
                </mc:Choice>
                <mc:Fallback>
                  <p:oleObj name="Equation" r:id="rId16" imgW="330057" imgH="203112" progId="Equation.3">
                    <p:embed/>
                    <p:pic>
                      <p:nvPicPr>
                        <p:cNvPr id="161824" name="Object 30">
                          <a:extLst>
                            <a:ext uri="{FF2B5EF4-FFF2-40B4-BE49-F238E27FC236}">
                              <a16:creationId xmlns:a16="http://schemas.microsoft.com/office/drawing/2014/main" id="{FCD35590-64C3-6967-5534-98AC0F8643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2" y="1485"/>
                          <a:ext cx="33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25" name="Text Box 31">
              <a:extLst>
                <a:ext uri="{FF2B5EF4-FFF2-40B4-BE49-F238E27FC236}">
                  <a16:creationId xmlns:a16="http://schemas.microsoft.com/office/drawing/2014/main" id="{A3764D79-87C2-20CD-6810-74D769931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1402"/>
              <a:ext cx="22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61826" name="Object 32">
              <a:extLst>
                <a:ext uri="{FF2B5EF4-FFF2-40B4-BE49-F238E27FC236}">
                  <a16:creationId xmlns:a16="http://schemas.microsoft.com/office/drawing/2014/main" id="{84D92222-14C4-E82B-D9A3-011FCBBCCD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536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07780" imgH="215806" progId="Equation.3">
                    <p:embed/>
                  </p:oleObj>
                </mc:Choice>
                <mc:Fallback>
                  <p:oleObj name="Equation" r:id="rId18" imgW="507780" imgH="215806" progId="Equation.3">
                    <p:embed/>
                    <p:pic>
                      <p:nvPicPr>
                        <p:cNvPr id="161826" name="Object 32">
                          <a:extLst>
                            <a:ext uri="{FF2B5EF4-FFF2-40B4-BE49-F238E27FC236}">
                              <a16:creationId xmlns:a16="http://schemas.microsoft.com/office/drawing/2014/main" id="{84D92222-14C4-E82B-D9A3-011FCBBCCD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536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27" name="Object 33">
              <a:extLst>
                <a:ext uri="{FF2B5EF4-FFF2-40B4-BE49-F238E27FC236}">
                  <a16:creationId xmlns:a16="http://schemas.microsoft.com/office/drawing/2014/main" id="{4755F0F8-98E7-A309-D2AE-966E217D4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1456"/>
            <a:ext cx="4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83947" imgH="393529" progId="Equation.3">
                    <p:embed/>
                  </p:oleObj>
                </mc:Choice>
                <mc:Fallback>
                  <p:oleObj name="Equation" r:id="rId20" imgW="583947" imgH="393529" progId="Equation.3">
                    <p:embed/>
                    <p:pic>
                      <p:nvPicPr>
                        <p:cNvPr id="161827" name="Object 33">
                          <a:extLst>
                            <a:ext uri="{FF2B5EF4-FFF2-40B4-BE49-F238E27FC236}">
                              <a16:creationId xmlns:a16="http://schemas.microsoft.com/office/drawing/2014/main" id="{4755F0F8-98E7-A309-D2AE-966E217D44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1456"/>
                          <a:ext cx="48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28" name="Object 34">
              <a:extLst>
                <a:ext uri="{FF2B5EF4-FFF2-40B4-BE49-F238E27FC236}">
                  <a16:creationId xmlns:a16="http://schemas.microsoft.com/office/drawing/2014/main" id="{0B45D7C5-636F-7BB9-6682-987540FB2C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3" y="1881"/>
            <a:ext cx="69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151" imgH="215619" progId="Equation.3">
                    <p:embed/>
                  </p:oleObj>
                </mc:Choice>
                <mc:Fallback>
                  <p:oleObj name="Equation" r:id="rId22" imgW="114151" imgH="215619" progId="Equation.3">
                    <p:embed/>
                    <p:pic>
                      <p:nvPicPr>
                        <p:cNvPr id="161828" name="Object 34">
                          <a:extLst>
                            <a:ext uri="{FF2B5EF4-FFF2-40B4-BE49-F238E27FC236}">
                              <a16:creationId xmlns:a16="http://schemas.microsoft.com/office/drawing/2014/main" id="{0B45D7C5-636F-7BB9-6682-987540FB2C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3" y="1881"/>
                          <a:ext cx="69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29" name="Line 35">
              <a:extLst>
                <a:ext uri="{FF2B5EF4-FFF2-40B4-BE49-F238E27FC236}">
                  <a16:creationId xmlns:a16="http://schemas.microsoft.com/office/drawing/2014/main" id="{B54B5B78-62F4-5FDF-4339-F5D68FCBC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6" y="2064"/>
              <a:ext cx="2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1830" name="Object 36">
              <a:extLst>
                <a:ext uri="{FF2B5EF4-FFF2-40B4-BE49-F238E27FC236}">
                  <a16:creationId xmlns:a16="http://schemas.microsoft.com/office/drawing/2014/main" id="{B8268DD4-83F7-0D7C-FA6A-CE2075BCA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8" y="1429"/>
            <a:ext cx="33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30057" imgH="203112" progId="Equation.3">
                    <p:embed/>
                  </p:oleObj>
                </mc:Choice>
                <mc:Fallback>
                  <p:oleObj name="Equation" r:id="rId24" imgW="330057" imgH="203112" progId="Equation.3">
                    <p:embed/>
                    <p:pic>
                      <p:nvPicPr>
                        <p:cNvPr id="161830" name="Object 36">
                          <a:extLst>
                            <a:ext uri="{FF2B5EF4-FFF2-40B4-BE49-F238E27FC236}">
                              <a16:creationId xmlns:a16="http://schemas.microsoft.com/office/drawing/2014/main" id="{B8268DD4-83F7-0D7C-FA6A-CE2075BCA4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1429"/>
                          <a:ext cx="33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id="{E56D8DC1-02FA-65E1-6143-F7F10DA2964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941888"/>
            <a:ext cx="8686800" cy="893762"/>
            <a:chOff x="288" y="3264"/>
            <a:chExt cx="5472" cy="563"/>
          </a:xfrm>
        </p:grpSpPr>
        <p:sp>
          <p:nvSpPr>
            <p:cNvPr id="161807" name="Text Box 38">
              <a:extLst>
                <a:ext uri="{FF2B5EF4-FFF2-40B4-BE49-F238E27FC236}">
                  <a16:creationId xmlns:a16="http://schemas.microsoft.com/office/drawing/2014/main" id="{E4AD3AE8-2345-89D0-35CB-85A87D56D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0"/>
              <a:ext cx="5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也可这样求  </a:t>
              </a:r>
            </a:p>
          </p:txBody>
        </p:sp>
        <p:graphicFrame>
          <p:nvGraphicFramePr>
            <p:cNvPr id="161808" name="Object 39">
              <a:extLst>
                <a:ext uri="{FF2B5EF4-FFF2-40B4-BE49-F238E27FC236}">
                  <a16:creationId xmlns:a16="http://schemas.microsoft.com/office/drawing/2014/main" id="{F6940A7A-C503-79C6-3F0F-7322EE1B3B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264"/>
            <a:ext cx="3234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476500" imgH="431800" progId="Equation.3">
                    <p:embed/>
                  </p:oleObj>
                </mc:Choice>
                <mc:Fallback>
                  <p:oleObj name="Equation" r:id="rId26" imgW="2476500" imgH="431800" progId="Equation.3">
                    <p:embed/>
                    <p:pic>
                      <p:nvPicPr>
                        <p:cNvPr id="161808" name="Object 39">
                          <a:extLst>
                            <a:ext uri="{FF2B5EF4-FFF2-40B4-BE49-F238E27FC236}">
                              <a16:creationId xmlns:a16="http://schemas.microsoft.com/office/drawing/2014/main" id="{F6940A7A-C503-79C6-3F0F-7322EE1B3B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264"/>
                          <a:ext cx="3234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16" name="Object 40">
            <a:extLst>
              <a:ext uri="{FF2B5EF4-FFF2-40B4-BE49-F238E27FC236}">
                <a16:creationId xmlns:a16="http://schemas.microsoft.com/office/drawing/2014/main" id="{09F814CD-8807-1646-CE8D-385C57585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5734050"/>
          <a:ext cx="29162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09088" imgH="342751" progId="Equation.3">
                  <p:embed/>
                </p:oleObj>
              </mc:Choice>
              <mc:Fallback>
                <p:oleObj name="Equation" r:id="rId28" imgW="1409088" imgH="342751" progId="Equation.3">
                  <p:embed/>
                  <p:pic>
                    <p:nvPicPr>
                      <p:cNvPr id="24616" name="Object 40">
                        <a:extLst>
                          <a:ext uri="{FF2B5EF4-FFF2-40B4-BE49-F238E27FC236}">
                            <a16:creationId xmlns:a16="http://schemas.microsoft.com/office/drawing/2014/main" id="{09F814CD-8807-1646-CE8D-385C57585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734050"/>
                        <a:ext cx="29162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7B90EC-3C84-CECD-B4D3-A5F85C44B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55144"/>
              </p:ext>
            </p:extLst>
          </p:nvPr>
        </p:nvGraphicFramePr>
        <p:xfrm>
          <a:off x="468313" y="4289299"/>
          <a:ext cx="2636898" cy="78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371600" imgH="406080" progId="Equation.DSMT4">
                  <p:embed/>
                </p:oleObj>
              </mc:Choice>
              <mc:Fallback>
                <p:oleObj name="Equation" r:id="rId30" imgW="1371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8313" y="4289299"/>
                        <a:ext cx="2636898" cy="78130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日期占位符 1">
            <a:extLst>
              <a:ext uri="{FF2B5EF4-FFF2-40B4-BE49-F238E27FC236}">
                <a16:creationId xmlns:a16="http://schemas.microsoft.com/office/drawing/2014/main" id="{10252A45-D9D2-1B5A-54FA-5DBD48B49B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96D3BC-E746-485F-9C85-F2EC198B5C5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59" name="页脚占位符 2">
            <a:extLst>
              <a:ext uri="{FF2B5EF4-FFF2-40B4-BE49-F238E27FC236}">
                <a16:creationId xmlns:a16="http://schemas.microsoft.com/office/drawing/2014/main" id="{C1634186-68F2-F274-8D8A-64865E78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2820" name="灯片编号占位符 3">
            <a:extLst>
              <a:ext uri="{FF2B5EF4-FFF2-40B4-BE49-F238E27FC236}">
                <a16:creationId xmlns:a16="http://schemas.microsoft.com/office/drawing/2014/main" id="{15DFDD6A-4227-1856-5BCF-16CC13DBC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770E2-6622-42D7-85B4-8FAE56EBE85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28E3FCE3-D0ED-275C-8DE5-93AA5472C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396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若想使稳态误差为零，则要求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G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中有积分环节，令</a:t>
            </a: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6A9787BE-736B-069D-6AB9-3E16DA9E3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0913" y="1479550"/>
          <a:ext cx="11318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393529" progId="Equation.3">
                  <p:embed/>
                </p:oleObj>
              </mc:Choice>
              <mc:Fallback>
                <p:oleObj name="Equation" r:id="rId2" imgW="545863" imgH="393529" progId="Equation.3">
                  <p:embed/>
                  <p:pic>
                    <p:nvPicPr>
                      <p:cNvPr id="25603" name="Object 3">
                        <a:extLst>
                          <a:ext uri="{FF2B5EF4-FFF2-40B4-BE49-F238E27FC236}">
                            <a16:creationId xmlns:a16="http://schemas.microsoft.com/office/drawing/2014/main" id="{6A9787BE-736B-069D-6AB9-3E16DA9E3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479550"/>
                        <a:ext cx="113188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3" name="Comment 4">
            <a:extLst>
              <a:ext uri="{FF2B5EF4-FFF2-40B4-BE49-F238E27FC236}">
                <a16:creationId xmlns:a16="http://schemas.microsoft.com/office/drawing/2014/main" id="{B11D0402-10D6-76CC-8287-1E9DD10CBB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扰动误差与积分环节的关系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BD29161-63F4-9837-3A3E-EB7F8F646D0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8610600" cy="893763"/>
            <a:chOff x="336" y="1440"/>
            <a:chExt cx="5424" cy="563"/>
          </a:xfrm>
        </p:grpSpPr>
        <p:sp>
          <p:nvSpPr>
            <p:cNvPr id="162875" name="Text Box 6">
              <a:extLst>
                <a:ext uri="{FF2B5EF4-FFF2-40B4-BE49-F238E27FC236}">
                  <a16:creationId xmlns:a16="http://schemas.microsoft.com/office/drawing/2014/main" id="{7D01EDD5-3FBF-CB1B-F82D-09A1FC4B6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36"/>
              <a:ext cx="5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此时</a:t>
              </a:r>
            </a:p>
          </p:txBody>
        </p:sp>
        <p:graphicFrame>
          <p:nvGraphicFramePr>
            <p:cNvPr id="162876" name="Object 7">
              <a:extLst>
                <a:ext uri="{FF2B5EF4-FFF2-40B4-BE49-F238E27FC236}">
                  <a16:creationId xmlns:a16="http://schemas.microsoft.com/office/drawing/2014/main" id="{7583431B-CB6D-7904-BB55-4B5F784DCE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3051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36800" imgH="431800" progId="Equation.3">
                    <p:embed/>
                  </p:oleObj>
                </mc:Choice>
                <mc:Fallback>
                  <p:oleObj name="Equation" r:id="rId4" imgW="2336800" imgH="431800" progId="Equation.3">
                    <p:embed/>
                    <p:pic>
                      <p:nvPicPr>
                        <p:cNvPr id="162876" name="Object 7">
                          <a:extLst>
                            <a:ext uri="{FF2B5EF4-FFF2-40B4-BE49-F238E27FC236}">
                              <a16:creationId xmlns:a16="http://schemas.microsoft.com/office/drawing/2014/main" id="{7583431B-CB6D-7904-BB55-4B5F784DCE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3051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89B04C55-4292-E6EB-638B-40A38E270FC7}"/>
              </a:ext>
            </a:extLst>
          </p:cNvPr>
          <p:cNvGrpSpPr>
            <a:grpSpLocks/>
          </p:cNvGrpSpPr>
          <p:nvPr/>
        </p:nvGrpSpPr>
        <p:grpSpPr bwMode="auto">
          <a:xfrm>
            <a:off x="4527550" y="836613"/>
            <a:ext cx="4616450" cy="1312862"/>
            <a:chOff x="2852" y="1680"/>
            <a:chExt cx="2908" cy="827"/>
          </a:xfrm>
        </p:grpSpPr>
        <p:sp>
          <p:nvSpPr>
            <p:cNvPr id="162853" name="Line 9">
              <a:extLst>
                <a:ext uri="{FF2B5EF4-FFF2-40B4-BE49-F238E27FC236}">
                  <a16:creationId xmlns:a16="http://schemas.microsoft.com/office/drawing/2014/main" id="{E25F42F0-C686-9725-84BE-D8A871B55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09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54" name="AutoShape 10">
              <a:extLst>
                <a:ext uri="{FF2B5EF4-FFF2-40B4-BE49-F238E27FC236}">
                  <a16:creationId xmlns:a16="http://schemas.microsoft.com/office/drawing/2014/main" id="{40C8B812-5B60-80AE-7C53-2B82AE4B7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2011"/>
              <a:ext cx="182" cy="165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55" name="AutoShape 11">
              <a:extLst>
                <a:ext uri="{FF2B5EF4-FFF2-40B4-BE49-F238E27FC236}">
                  <a16:creationId xmlns:a16="http://schemas.microsoft.com/office/drawing/2014/main" id="{3D4639CA-EF60-CDAD-4566-CD8313C9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2011"/>
              <a:ext cx="182" cy="165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56" name="Rectangle 12">
              <a:extLst>
                <a:ext uri="{FF2B5EF4-FFF2-40B4-BE49-F238E27FC236}">
                  <a16:creationId xmlns:a16="http://schemas.microsoft.com/office/drawing/2014/main" id="{8A724291-7D14-1299-02B0-4C43942F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887"/>
              <a:ext cx="576" cy="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57" name="Rectangle 13">
              <a:extLst>
                <a:ext uri="{FF2B5EF4-FFF2-40B4-BE49-F238E27FC236}">
                  <a16:creationId xmlns:a16="http://schemas.microsoft.com/office/drawing/2014/main" id="{951D0D68-7D58-3A22-6125-4B73FF3A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1887"/>
              <a:ext cx="513" cy="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58" name="Line 14">
              <a:extLst>
                <a:ext uri="{FF2B5EF4-FFF2-40B4-BE49-F238E27FC236}">
                  <a16:creationId xmlns:a16="http://schemas.microsoft.com/office/drawing/2014/main" id="{311F74C4-D3AE-6497-B7AD-B0274CF5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1" y="20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59" name="Line 15">
              <a:extLst>
                <a:ext uri="{FF2B5EF4-FFF2-40B4-BE49-F238E27FC236}">
                  <a16:creationId xmlns:a16="http://schemas.microsoft.com/office/drawing/2014/main" id="{EDAD336D-7E01-ADD0-A847-98EAA4D87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9" y="20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60" name="Line 16">
              <a:extLst>
                <a:ext uri="{FF2B5EF4-FFF2-40B4-BE49-F238E27FC236}">
                  <a16:creationId xmlns:a16="http://schemas.microsoft.com/office/drawing/2014/main" id="{7837A651-0301-3943-EB06-83F81F29A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09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61" name="Line 17">
              <a:extLst>
                <a:ext uri="{FF2B5EF4-FFF2-40B4-BE49-F238E27FC236}">
                  <a16:creationId xmlns:a16="http://schemas.microsoft.com/office/drawing/2014/main" id="{7E2ED113-754F-8FA3-A027-B572D948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4" y="20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62" name="Line 18">
              <a:extLst>
                <a:ext uri="{FF2B5EF4-FFF2-40B4-BE49-F238E27FC236}">
                  <a16:creationId xmlns:a16="http://schemas.microsoft.com/office/drawing/2014/main" id="{86366D41-F136-E67F-5EAF-E533B83A6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" y="2093"/>
              <a:ext cx="0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63" name="Line 19">
              <a:extLst>
                <a:ext uri="{FF2B5EF4-FFF2-40B4-BE49-F238E27FC236}">
                  <a16:creationId xmlns:a16="http://schemas.microsoft.com/office/drawing/2014/main" id="{1DA33521-13B3-A90A-5988-64FE6E329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" y="2176"/>
              <a:ext cx="0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64" name="Line 20">
              <a:extLst>
                <a:ext uri="{FF2B5EF4-FFF2-40B4-BE49-F238E27FC236}">
                  <a16:creationId xmlns:a16="http://schemas.microsoft.com/office/drawing/2014/main" id="{CD4C17D7-5936-F560-8131-6AD5CA3AE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" y="1763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65" name="Text Box 21">
              <a:extLst>
                <a:ext uri="{FF2B5EF4-FFF2-40B4-BE49-F238E27FC236}">
                  <a16:creationId xmlns:a16="http://schemas.microsoft.com/office/drawing/2014/main" id="{5E0B1FDD-635D-44A4-4930-7DAC343F5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2093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graphicFrame>
          <p:nvGraphicFramePr>
            <p:cNvPr id="162866" name="Object 22">
              <a:extLst>
                <a:ext uri="{FF2B5EF4-FFF2-40B4-BE49-F238E27FC236}">
                  <a16:creationId xmlns:a16="http://schemas.microsoft.com/office/drawing/2014/main" id="{967C0059-3EBD-0E5B-772C-C8736C373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2" y="1908"/>
            <a:ext cx="31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225" imgH="203024" progId="Equation.3">
                    <p:embed/>
                  </p:oleObj>
                </mc:Choice>
                <mc:Fallback>
                  <p:oleObj name="Equation" r:id="rId6" imgW="317225" imgH="203024" progId="Equation.3">
                    <p:embed/>
                    <p:pic>
                      <p:nvPicPr>
                        <p:cNvPr id="162866" name="Object 22">
                          <a:extLst>
                            <a:ext uri="{FF2B5EF4-FFF2-40B4-BE49-F238E27FC236}">
                              <a16:creationId xmlns:a16="http://schemas.microsoft.com/office/drawing/2014/main" id="{967C0059-3EBD-0E5B-772C-C8736C3737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1908"/>
                          <a:ext cx="31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67" name="Object 23">
              <a:extLst>
                <a:ext uri="{FF2B5EF4-FFF2-40B4-BE49-F238E27FC236}">
                  <a16:creationId xmlns:a16="http://schemas.microsoft.com/office/drawing/2014/main" id="{AC808826-CE38-7236-1D74-8707E615D5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3" y="1680"/>
            <a:ext cx="34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51" imgH="203112" progId="Equation.3">
                    <p:embed/>
                  </p:oleObj>
                </mc:Choice>
                <mc:Fallback>
                  <p:oleObj name="Equation" r:id="rId8" imgW="342751" imgH="203112" progId="Equation.3">
                    <p:embed/>
                    <p:pic>
                      <p:nvPicPr>
                        <p:cNvPr id="162867" name="Object 23">
                          <a:extLst>
                            <a:ext uri="{FF2B5EF4-FFF2-40B4-BE49-F238E27FC236}">
                              <a16:creationId xmlns:a16="http://schemas.microsoft.com/office/drawing/2014/main" id="{AC808826-CE38-7236-1D74-8707E615D5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1680"/>
                          <a:ext cx="34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68" name="Object 24">
              <a:extLst>
                <a:ext uri="{FF2B5EF4-FFF2-40B4-BE49-F238E27FC236}">
                  <a16:creationId xmlns:a16="http://schemas.microsoft.com/office/drawing/2014/main" id="{703656ED-418D-05DC-6E29-097CBE270B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" y="1928"/>
            <a:ext cx="33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057" imgH="203112" progId="Equation.3">
                    <p:embed/>
                  </p:oleObj>
                </mc:Choice>
                <mc:Fallback>
                  <p:oleObj name="Equation" r:id="rId10" imgW="330057" imgH="203112" progId="Equation.3">
                    <p:embed/>
                    <p:pic>
                      <p:nvPicPr>
                        <p:cNvPr id="162868" name="Object 24">
                          <a:extLst>
                            <a:ext uri="{FF2B5EF4-FFF2-40B4-BE49-F238E27FC236}">
                              <a16:creationId xmlns:a16="http://schemas.microsoft.com/office/drawing/2014/main" id="{703656ED-418D-05DC-6E29-097CBE270B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" y="1928"/>
                          <a:ext cx="33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69" name="Text Box 25">
              <a:extLst>
                <a:ext uri="{FF2B5EF4-FFF2-40B4-BE49-F238E27FC236}">
                  <a16:creationId xmlns:a16="http://schemas.microsoft.com/office/drawing/2014/main" id="{8937BE27-99D5-FD96-FC14-64FD09F5F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845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62870" name="Object 26">
              <a:extLst>
                <a:ext uri="{FF2B5EF4-FFF2-40B4-BE49-F238E27FC236}">
                  <a16:creationId xmlns:a16="http://schemas.microsoft.com/office/drawing/2014/main" id="{AB09ECF6-6F08-9EAB-3613-F7AFFE6872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3" y="1881"/>
            <a:ext cx="516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863" imgH="393529" progId="Equation.3">
                    <p:embed/>
                  </p:oleObj>
                </mc:Choice>
                <mc:Fallback>
                  <p:oleObj name="Equation" r:id="rId12" imgW="545863" imgH="393529" progId="Equation.3">
                    <p:embed/>
                    <p:pic>
                      <p:nvPicPr>
                        <p:cNvPr id="162870" name="Object 26">
                          <a:extLst>
                            <a:ext uri="{FF2B5EF4-FFF2-40B4-BE49-F238E27FC236}">
                              <a16:creationId xmlns:a16="http://schemas.microsoft.com/office/drawing/2014/main" id="{AB09ECF6-6F08-9EAB-3613-F7AFFE6872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1881"/>
                          <a:ext cx="516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71" name="Object 27">
              <a:extLst>
                <a:ext uri="{FF2B5EF4-FFF2-40B4-BE49-F238E27FC236}">
                  <a16:creationId xmlns:a16="http://schemas.microsoft.com/office/drawing/2014/main" id="{894815F9-5C8F-2834-EAB8-32F02C4B0C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5" y="1899"/>
            <a:ext cx="4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83947" imgH="393529" progId="Equation.3">
                    <p:embed/>
                  </p:oleObj>
                </mc:Choice>
                <mc:Fallback>
                  <p:oleObj name="Equation" r:id="rId14" imgW="583947" imgH="393529" progId="Equation.3">
                    <p:embed/>
                    <p:pic>
                      <p:nvPicPr>
                        <p:cNvPr id="162871" name="Object 27">
                          <a:extLst>
                            <a:ext uri="{FF2B5EF4-FFF2-40B4-BE49-F238E27FC236}">
                              <a16:creationId xmlns:a16="http://schemas.microsoft.com/office/drawing/2014/main" id="{894815F9-5C8F-2834-EAB8-32F02C4B0C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" y="1899"/>
                          <a:ext cx="48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72" name="Object 28">
              <a:extLst>
                <a:ext uri="{FF2B5EF4-FFF2-40B4-BE49-F238E27FC236}">
                  <a16:creationId xmlns:a16="http://schemas.microsoft.com/office/drawing/2014/main" id="{004F0B71-06E5-8824-447B-A6878748A0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80" y="2324"/>
            <a:ext cx="69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151" imgH="215619" progId="Equation.3">
                    <p:embed/>
                  </p:oleObj>
                </mc:Choice>
                <mc:Fallback>
                  <p:oleObj name="Equation" r:id="rId16" imgW="114151" imgH="215619" progId="Equation.3">
                    <p:embed/>
                    <p:pic>
                      <p:nvPicPr>
                        <p:cNvPr id="162872" name="Object 28">
                          <a:extLst>
                            <a:ext uri="{FF2B5EF4-FFF2-40B4-BE49-F238E27FC236}">
                              <a16:creationId xmlns:a16="http://schemas.microsoft.com/office/drawing/2014/main" id="{004F0B71-06E5-8824-447B-A6878748A0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" y="2324"/>
                          <a:ext cx="69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73" name="Line 29">
              <a:extLst>
                <a:ext uri="{FF2B5EF4-FFF2-40B4-BE49-F238E27FC236}">
                  <a16:creationId xmlns:a16="http://schemas.microsoft.com/office/drawing/2014/main" id="{F9A162EE-0164-36AB-043E-97F78F850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3" y="2507"/>
              <a:ext cx="2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2874" name="Object 30">
              <a:extLst>
                <a:ext uri="{FF2B5EF4-FFF2-40B4-BE49-F238E27FC236}">
                  <a16:creationId xmlns:a16="http://schemas.microsoft.com/office/drawing/2014/main" id="{BC0B9F16-5CDB-76B2-4D93-1D262E970A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5" y="1872"/>
            <a:ext cx="33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0057" imgH="203112" progId="Equation.3">
                    <p:embed/>
                  </p:oleObj>
                </mc:Choice>
                <mc:Fallback>
                  <p:oleObj name="Equation" r:id="rId18" imgW="330057" imgH="203112" progId="Equation.3">
                    <p:embed/>
                    <p:pic>
                      <p:nvPicPr>
                        <p:cNvPr id="162874" name="Object 30">
                          <a:extLst>
                            <a:ext uri="{FF2B5EF4-FFF2-40B4-BE49-F238E27FC236}">
                              <a16:creationId xmlns:a16="http://schemas.microsoft.com/office/drawing/2014/main" id="{BC0B9F16-5CDB-76B2-4D93-1D262E970A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5" y="1872"/>
                          <a:ext cx="33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31" name="Text Box 31">
            <a:extLst>
              <a:ext uri="{FF2B5EF4-FFF2-40B4-BE49-F238E27FC236}">
                <a16:creationId xmlns:a16="http://schemas.microsoft.com/office/drawing/2014/main" id="{9BE1A34E-D6B4-B0D4-785D-ED4F2B8B5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86868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但此时系统的稳定性遭到破坏，成为结构不稳定系统 。若要使系统稳定，还必须在原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G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中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引入比例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+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微分环节</a:t>
            </a: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F587B933-0F3B-906D-7A83-FABAA081E620}"/>
              </a:ext>
            </a:extLst>
          </p:cNvPr>
          <p:cNvGrpSpPr>
            <a:grpSpLocks/>
          </p:cNvGrpSpPr>
          <p:nvPr/>
        </p:nvGrpSpPr>
        <p:grpSpPr bwMode="auto">
          <a:xfrm>
            <a:off x="4527550" y="3792538"/>
            <a:ext cx="4616450" cy="1312862"/>
            <a:chOff x="2852" y="2389"/>
            <a:chExt cx="2908" cy="827"/>
          </a:xfrm>
        </p:grpSpPr>
        <p:sp>
          <p:nvSpPr>
            <p:cNvPr id="162831" name="Line 33">
              <a:extLst>
                <a:ext uri="{FF2B5EF4-FFF2-40B4-BE49-F238E27FC236}">
                  <a16:creationId xmlns:a16="http://schemas.microsoft.com/office/drawing/2014/main" id="{79044F07-DEF3-8FEA-2300-47B04C68B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80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32" name="AutoShape 34">
              <a:extLst>
                <a:ext uri="{FF2B5EF4-FFF2-40B4-BE49-F238E27FC236}">
                  <a16:creationId xmlns:a16="http://schemas.microsoft.com/office/drawing/2014/main" id="{61AAFD09-7B27-D611-5DC3-20CD14C0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2720"/>
              <a:ext cx="182" cy="165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33" name="AutoShape 35">
              <a:extLst>
                <a:ext uri="{FF2B5EF4-FFF2-40B4-BE49-F238E27FC236}">
                  <a16:creationId xmlns:a16="http://schemas.microsoft.com/office/drawing/2014/main" id="{C9D2C470-1B18-D412-4361-5FC0B7D47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2720"/>
              <a:ext cx="182" cy="165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34" name="Rectangle 36">
              <a:extLst>
                <a:ext uri="{FF2B5EF4-FFF2-40B4-BE49-F238E27FC236}">
                  <a16:creationId xmlns:a16="http://schemas.microsoft.com/office/drawing/2014/main" id="{32F13935-4819-15AC-5A13-DE39BE5A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596"/>
              <a:ext cx="576" cy="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35" name="Rectangle 37">
              <a:extLst>
                <a:ext uri="{FF2B5EF4-FFF2-40B4-BE49-F238E27FC236}">
                  <a16:creationId xmlns:a16="http://schemas.microsoft.com/office/drawing/2014/main" id="{AF6323BA-78BB-91BB-3FCD-B518FEBB4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2596"/>
              <a:ext cx="513" cy="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36" name="Line 38">
              <a:extLst>
                <a:ext uri="{FF2B5EF4-FFF2-40B4-BE49-F238E27FC236}">
                  <a16:creationId xmlns:a16="http://schemas.microsoft.com/office/drawing/2014/main" id="{7ECEADA5-FB8F-F950-D3B9-0FB903879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1" y="280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37" name="Line 39">
              <a:extLst>
                <a:ext uri="{FF2B5EF4-FFF2-40B4-BE49-F238E27FC236}">
                  <a16:creationId xmlns:a16="http://schemas.microsoft.com/office/drawing/2014/main" id="{839F49FA-600A-9B2B-4F99-F523EDCE4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9" y="280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38" name="Line 40">
              <a:extLst>
                <a:ext uri="{FF2B5EF4-FFF2-40B4-BE49-F238E27FC236}">
                  <a16:creationId xmlns:a16="http://schemas.microsoft.com/office/drawing/2014/main" id="{C5DA7605-CB30-48F2-7BD2-858E7F866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80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39" name="Line 41">
              <a:extLst>
                <a:ext uri="{FF2B5EF4-FFF2-40B4-BE49-F238E27FC236}">
                  <a16:creationId xmlns:a16="http://schemas.microsoft.com/office/drawing/2014/main" id="{78DF7A84-1648-CE26-5C03-3EC9623B2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4" y="280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40" name="Line 42">
              <a:extLst>
                <a:ext uri="{FF2B5EF4-FFF2-40B4-BE49-F238E27FC236}">
                  <a16:creationId xmlns:a16="http://schemas.microsoft.com/office/drawing/2014/main" id="{9D4B3D70-7760-ECF7-C258-22A103E6E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" y="2802"/>
              <a:ext cx="0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41" name="Line 43">
              <a:extLst>
                <a:ext uri="{FF2B5EF4-FFF2-40B4-BE49-F238E27FC236}">
                  <a16:creationId xmlns:a16="http://schemas.microsoft.com/office/drawing/2014/main" id="{47DAD79B-FF10-9112-ED7D-A4B5412A4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" y="2885"/>
              <a:ext cx="0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42" name="Line 44">
              <a:extLst>
                <a:ext uri="{FF2B5EF4-FFF2-40B4-BE49-F238E27FC236}">
                  <a16:creationId xmlns:a16="http://schemas.microsoft.com/office/drawing/2014/main" id="{BDB0815A-BAF8-7FEF-AD6A-168724874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" y="2472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2843" name="Text Box 45">
              <a:extLst>
                <a:ext uri="{FF2B5EF4-FFF2-40B4-BE49-F238E27FC236}">
                  <a16:creationId xmlns:a16="http://schemas.microsoft.com/office/drawing/2014/main" id="{DB9E4ED1-758B-BABE-1C77-42E4E5FF0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2802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graphicFrame>
          <p:nvGraphicFramePr>
            <p:cNvPr id="162844" name="Object 46">
              <a:extLst>
                <a:ext uri="{FF2B5EF4-FFF2-40B4-BE49-F238E27FC236}">
                  <a16:creationId xmlns:a16="http://schemas.microsoft.com/office/drawing/2014/main" id="{19031798-F46A-2C71-BD30-47FCB7CF97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2" y="2617"/>
            <a:ext cx="31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17225" imgH="203024" progId="Equation.3">
                    <p:embed/>
                  </p:oleObj>
                </mc:Choice>
                <mc:Fallback>
                  <p:oleObj name="Equation" r:id="rId20" imgW="317225" imgH="203024" progId="Equation.3">
                    <p:embed/>
                    <p:pic>
                      <p:nvPicPr>
                        <p:cNvPr id="162844" name="Object 46">
                          <a:extLst>
                            <a:ext uri="{FF2B5EF4-FFF2-40B4-BE49-F238E27FC236}">
                              <a16:creationId xmlns:a16="http://schemas.microsoft.com/office/drawing/2014/main" id="{19031798-F46A-2C71-BD30-47FCB7CF97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617"/>
                          <a:ext cx="31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45" name="Object 47">
              <a:extLst>
                <a:ext uri="{FF2B5EF4-FFF2-40B4-BE49-F238E27FC236}">
                  <a16:creationId xmlns:a16="http://schemas.microsoft.com/office/drawing/2014/main" id="{F5C40D1E-9551-BB12-1C8D-DE20D21B20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3" y="2389"/>
            <a:ext cx="34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42751" imgH="203112" progId="Equation.3">
                    <p:embed/>
                  </p:oleObj>
                </mc:Choice>
                <mc:Fallback>
                  <p:oleObj name="Equation" r:id="rId21" imgW="342751" imgH="203112" progId="Equation.3">
                    <p:embed/>
                    <p:pic>
                      <p:nvPicPr>
                        <p:cNvPr id="162845" name="Object 47">
                          <a:extLst>
                            <a:ext uri="{FF2B5EF4-FFF2-40B4-BE49-F238E27FC236}">
                              <a16:creationId xmlns:a16="http://schemas.microsoft.com/office/drawing/2014/main" id="{F5C40D1E-9551-BB12-1C8D-DE20D21B20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2389"/>
                          <a:ext cx="34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46" name="Object 48">
              <a:extLst>
                <a:ext uri="{FF2B5EF4-FFF2-40B4-BE49-F238E27FC236}">
                  <a16:creationId xmlns:a16="http://schemas.microsoft.com/office/drawing/2014/main" id="{2554B383-0BFD-78D8-F1CA-49099806ED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" y="2637"/>
            <a:ext cx="33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30057" imgH="203112" progId="Equation.3">
                    <p:embed/>
                  </p:oleObj>
                </mc:Choice>
                <mc:Fallback>
                  <p:oleObj name="Equation" r:id="rId22" imgW="330057" imgH="203112" progId="Equation.3">
                    <p:embed/>
                    <p:pic>
                      <p:nvPicPr>
                        <p:cNvPr id="162846" name="Object 48">
                          <a:extLst>
                            <a:ext uri="{FF2B5EF4-FFF2-40B4-BE49-F238E27FC236}">
                              <a16:creationId xmlns:a16="http://schemas.microsoft.com/office/drawing/2014/main" id="{2554B383-0BFD-78D8-F1CA-49099806E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" y="2637"/>
                          <a:ext cx="33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47" name="Text Box 49">
              <a:extLst>
                <a:ext uri="{FF2B5EF4-FFF2-40B4-BE49-F238E27FC236}">
                  <a16:creationId xmlns:a16="http://schemas.microsoft.com/office/drawing/2014/main" id="{E9E400A3-9078-5E54-C801-C24757CF0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255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62848" name="Object 50">
              <a:extLst>
                <a:ext uri="{FF2B5EF4-FFF2-40B4-BE49-F238E27FC236}">
                  <a16:creationId xmlns:a16="http://schemas.microsoft.com/office/drawing/2014/main" id="{423D9DC4-125D-20D1-3A9A-714892F7EB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5" y="2590"/>
            <a:ext cx="61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647419" imgH="393529" progId="Equation.3">
                    <p:embed/>
                  </p:oleObj>
                </mc:Choice>
                <mc:Fallback>
                  <p:oleObj name="Equation" r:id="rId23" imgW="647419" imgH="393529" progId="Equation.3">
                    <p:embed/>
                    <p:pic>
                      <p:nvPicPr>
                        <p:cNvPr id="162848" name="Object 50">
                          <a:extLst>
                            <a:ext uri="{FF2B5EF4-FFF2-40B4-BE49-F238E27FC236}">
                              <a16:creationId xmlns:a16="http://schemas.microsoft.com/office/drawing/2014/main" id="{423D9DC4-125D-20D1-3A9A-714892F7EB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" y="2590"/>
                          <a:ext cx="612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49" name="Object 51">
              <a:extLst>
                <a:ext uri="{FF2B5EF4-FFF2-40B4-BE49-F238E27FC236}">
                  <a16:creationId xmlns:a16="http://schemas.microsoft.com/office/drawing/2014/main" id="{DEE9D248-CB6E-9751-47B8-C30A777B15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0" y="2608"/>
            <a:ext cx="20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53890" imgH="393529" progId="Equation.3">
                    <p:embed/>
                  </p:oleObj>
                </mc:Choice>
                <mc:Fallback>
                  <p:oleObj name="Equation" r:id="rId25" imgW="253890" imgH="393529" progId="Equation.3">
                    <p:embed/>
                    <p:pic>
                      <p:nvPicPr>
                        <p:cNvPr id="162849" name="Object 51">
                          <a:extLst>
                            <a:ext uri="{FF2B5EF4-FFF2-40B4-BE49-F238E27FC236}">
                              <a16:creationId xmlns:a16="http://schemas.microsoft.com/office/drawing/2014/main" id="{DEE9D248-CB6E-9751-47B8-C30A777B15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" y="2608"/>
                          <a:ext cx="20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50" name="Object 52">
              <a:extLst>
                <a:ext uri="{FF2B5EF4-FFF2-40B4-BE49-F238E27FC236}">
                  <a16:creationId xmlns:a16="http://schemas.microsoft.com/office/drawing/2014/main" id="{47E44F4A-76BA-2D65-7629-B0C0842FA8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80" y="3033"/>
            <a:ext cx="69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14151" imgH="215619" progId="Equation.3">
                    <p:embed/>
                  </p:oleObj>
                </mc:Choice>
                <mc:Fallback>
                  <p:oleObj name="Equation" r:id="rId27" imgW="114151" imgH="215619" progId="Equation.3">
                    <p:embed/>
                    <p:pic>
                      <p:nvPicPr>
                        <p:cNvPr id="162850" name="Object 52">
                          <a:extLst>
                            <a:ext uri="{FF2B5EF4-FFF2-40B4-BE49-F238E27FC236}">
                              <a16:creationId xmlns:a16="http://schemas.microsoft.com/office/drawing/2014/main" id="{47E44F4A-76BA-2D65-7629-B0C0842FA8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" y="3033"/>
                          <a:ext cx="69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51" name="Line 53">
              <a:extLst>
                <a:ext uri="{FF2B5EF4-FFF2-40B4-BE49-F238E27FC236}">
                  <a16:creationId xmlns:a16="http://schemas.microsoft.com/office/drawing/2014/main" id="{5B735322-613A-0C10-20AB-41FF2026D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3" y="3216"/>
              <a:ext cx="2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2852" name="Object 54">
              <a:extLst>
                <a:ext uri="{FF2B5EF4-FFF2-40B4-BE49-F238E27FC236}">
                  <a16:creationId xmlns:a16="http://schemas.microsoft.com/office/drawing/2014/main" id="{B9F7BEEE-06A2-B5D2-9FF4-9A8E87C8A5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5" y="2581"/>
            <a:ext cx="33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0057" imgH="203112" progId="Equation.3">
                    <p:embed/>
                  </p:oleObj>
                </mc:Choice>
                <mc:Fallback>
                  <p:oleObj name="Equation" r:id="rId28" imgW="330057" imgH="203112" progId="Equation.3">
                    <p:embed/>
                    <p:pic>
                      <p:nvPicPr>
                        <p:cNvPr id="162852" name="Object 54">
                          <a:extLst>
                            <a:ext uri="{FF2B5EF4-FFF2-40B4-BE49-F238E27FC236}">
                              <a16:creationId xmlns:a16="http://schemas.microsoft.com/office/drawing/2014/main" id="{B9F7BEEE-06A2-B5D2-9FF4-9A8E87C8A5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5" y="2581"/>
                          <a:ext cx="33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55" name="Object 55">
            <a:extLst>
              <a:ext uri="{FF2B5EF4-FFF2-40B4-BE49-F238E27FC236}">
                <a16:creationId xmlns:a16="http://schemas.microsoft.com/office/drawing/2014/main" id="{75EC3FAE-AC99-60BB-700B-2E63145F7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19600"/>
          <a:ext cx="19732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952087" imgH="393529" progId="Equation.3">
                  <p:embed/>
                </p:oleObj>
              </mc:Choice>
              <mc:Fallback>
                <p:oleObj name="Equation" r:id="rId29" imgW="952087" imgH="393529" progId="Equation.3">
                  <p:embed/>
                  <p:pic>
                    <p:nvPicPr>
                      <p:cNvPr id="25655" name="Object 55">
                        <a:extLst>
                          <a:ext uri="{FF2B5EF4-FFF2-40B4-BE49-F238E27FC236}">
                            <a16:creationId xmlns:a16="http://schemas.microsoft.com/office/drawing/2014/main" id="{75EC3FAE-AC99-60BB-700B-2E63145F7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19600"/>
                        <a:ext cx="197326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6" name="Object 56">
            <a:extLst>
              <a:ext uri="{FF2B5EF4-FFF2-40B4-BE49-F238E27FC236}">
                <a16:creationId xmlns:a16="http://schemas.microsoft.com/office/drawing/2014/main" id="{5CF0D42E-DBA2-6E35-DBA6-3FA270B08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373688"/>
          <a:ext cx="38163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3048000" imgH="825500" progId="Equation.3">
                  <p:embed/>
                </p:oleObj>
              </mc:Choice>
              <mc:Fallback>
                <p:oleObj name="公式" r:id="rId31" imgW="3048000" imgH="825500" progId="Equation.3">
                  <p:embed/>
                  <p:pic>
                    <p:nvPicPr>
                      <p:cNvPr id="25656" name="Object 56">
                        <a:extLst>
                          <a:ext uri="{FF2B5EF4-FFF2-40B4-BE49-F238E27FC236}">
                            <a16:creationId xmlns:a16="http://schemas.microsoft.com/office/drawing/2014/main" id="{5CF0D42E-DBA2-6E35-DBA6-3FA270B08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38163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7" name="Text Box 57">
            <a:extLst>
              <a:ext uri="{FF2B5EF4-FFF2-40B4-BE49-F238E27FC236}">
                <a16:creationId xmlns:a16="http://schemas.microsoft.com/office/drawing/2014/main" id="{88CF1629-B077-6850-916D-FF9107B03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10200"/>
            <a:ext cx="320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当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K1&gt;0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K2&gt;0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τ&gt;0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时系统稳定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CE83878-667C-C734-D831-FA67C8772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141597"/>
              </p:ext>
            </p:extLst>
          </p:nvPr>
        </p:nvGraphicFramePr>
        <p:xfrm>
          <a:off x="3522663" y="11907"/>
          <a:ext cx="26384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638277" imgH="780508" progId="Equation.DSMT4">
                  <p:embed/>
                </p:oleObj>
              </mc:Choice>
              <mc:Fallback>
                <p:oleObj name="Equation" r:id="rId33" imgW="2638277" imgH="7805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522663" y="11907"/>
                        <a:ext cx="26384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  <p:bldP spid="25631" grpId="0" build="p" autoUpdateAnimBg="0"/>
      <p:bldP spid="2565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>
            <a:extLst>
              <a:ext uri="{FF2B5EF4-FFF2-40B4-BE49-F238E27FC236}">
                <a16:creationId xmlns:a16="http://schemas.microsoft.com/office/drawing/2014/main" id="{6EF11305-59FB-5CB0-5650-7BBA0BBF78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34500-985A-42D3-AF4D-1B5D7DAAA3F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12298D7E-5820-E110-76DB-90EAF9AC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3844" name="灯片编号占位符 3">
            <a:extLst>
              <a:ext uri="{FF2B5EF4-FFF2-40B4-BE49-F238E27FC236}">
                <a16:creationId xmlns:a16="http://schemas.microsoft.com/office/drawing/2014/main" id="{D2558AC2-EA93-6FB8-7BBB-ECBEF0314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B97DA4-4862-4B93-B846-137D8695C81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45" name="Comment 2">
            <a:extLst>
              <a:ext uri="{FF2B5EF4-FFF2-40B4-BE49-F238E27FC236}">
                <a16:creationId xmlns:a16="http://schemas.microsoft.com/office/drawing/2014/main" id="{EA4F0F34-4FA8-2E4F-E14D-8265D9FB59A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扰动误差与积分环节的关系</a:t>
            </a:r>
          </a:p>
        </p:txBody>
      </p:sp>
      <p:grpSp>
        <p:nvGrpSpPr>
          <p:cNvPr id="163846" name="Group 3">
            <a:extLst>
              <a:ext uri="{FF2B5EF4-FFF2-40B4-BE49-F238E27FC236}">
                <a16:creationId xmlns:a16="http://schemas.microsoft.com/office/drawing/2014/main" id="{5AB3A9B3-EA8C-A8E7-D684-2B5AFF84D61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3375"/>
            <a:ext cx="8686800" cy="1169988"/>
            <a:chOff x="288" y="447"/>
            <a:chExt cx="5472" cy="737"/>
          </a:xfrm>
        </p:grpSpPr>
        <p:sp>
          <p:nvSpPr>
            <p:cNvPr id="163852" name="Text Box 4">
              <a:extLst>
                <a:ext uri="{FF2B5EF4-FFF2-40B4-BE49-F238E27FC236}">
                  <a16:creationId xmlns:a16="http://schemas.microsoft.com/office/drawing/2014/main" id="{5392EA02-ED1A-6337-2D2E-0075502E9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28"/>
              <a:ext cx="5472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由此可见当用                             时，才能在保证稳定的前提下使系统在阶跃扰动作用下的稳态误差为零。</a:t>
              </a:r>
            </a:p>
          </p:txBody>
        </p:sp>
        <p:graphicFrame>
          <p:nvGraphicFramePr>
            <p:cNvPr id="163853" name="Object 5">
              <a:extLst>
                <a:ext uri="{FF2B5EF4-FFF2-40B4-BE49-F238E27FC236}">
                  <a16:creationId xmlns:a16="http://schemas.microsoft.com/office/drawing/2014/main" id="{8800D653-3812-EF69-94C1-A53D0F7BC4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447"/>
            <a:ext cx="1243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52087" imgH="393529" progId="Equation.3">
                    <p:embed/>
                  </p:oleObj>
                </mc:Choice>
                <mc:Fallback>
                  <p:oleObj name="Equation" r:id="rId2" imgW="952087" imgH="393529" progId="Equation.3">
                    <p:embed/>
                    <p:pic>
                      <p:nvPicPr>
                        <p:cNvPr id="163853" name="Object 5">
                          <a:extLst>
                            <a:ext uri="{FF2B5EF4-FFF2-40B4-BE49-F238E27FC236}">
                              <a16:creationId xmlns:a16="http://schemas.microsoft.com/office/drawing/2014/main" id="{8800D653-3812-EF69-94C1-A53D0F7BC4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47"/>
                          <a:ext cx="1243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22AC5801-1E9E-BDE3-0E65-62A8F777D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1557338"/>
          <a:ext cx="49196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900" imgH="393700" progId="Equation.3">
                  <p:embed/>
                </p:oleObj>
              </mc:Choice>
              <mc:Fallback>
                <p:oleObj name="Equation" r:id="rId4" imgW="2374900" imgH="393700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22AC5801-1E9E-BDE3-0E65-62A8F777D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1557338"/>
                        <a:ext cx="491966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>
            <a:extLst>
              <a:ext uri="{FF2B5EF4-FFF2-40B4-BE49-F238E27FC236}">
                <a16:creationId xmlns:a16="http://schemas.microsoft.com/office/drawing/2014/main" id="{8AC79746-16F2-6669-A8E7-FDD7A8C8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5038"/>
            <a:ext cx="8686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这个环节称为比例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+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积分环节或比例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+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积分控制器（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PI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控制器）。</a:t>
            </a: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18C20755-EDA1-C3EB-18BB-FD9F25B99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2924175"/>
          <a:ext cx="76295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3000" imgH="431800" progId="Equation.3">
                  <p:embed/>
                </p:oleObj>
              </mc:Choice>
              <mc:Fallback>
                <p:oleObj name="Equation" r:id="rId6" imgW="3683000" imgH="431800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18C20755-EDA1-C3EB-18BB-FD9F25B996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924175"/>
                        <a:ext cx="762952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2B851975-8EAD-074E-9E6B-92843B15A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89363"/>
            <a:ext cx="8686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这个环节称为比例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+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积分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+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微分环节或比例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+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积分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+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微分控制器（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PID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控制器）。</a:t>
            </a:r>
          </a:p>
        </p:txBody>
      </p:sp>
      <p:sp>
        <p:nvSpPr>
          <p:cNvPr id="163851" name="Text Box 10">
            <a:extLst>
              <a:ext uri="{FF2B5EF4-FFF2-40B4-BE49-F238E27FC236}">
                <a16:creationId xmlns:a16="http://schemas.microsoft.com/office/drawing/2014/main" id="{58AA6482-5BDB-8C99-59B7-EA01D39F3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1888"/>
            <a:ext cx="87137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★★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代表当前的信息，起校正偏差的作用，使过程反应迅速；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代表了过去积累的信息，它能消除静差，改善系统的静态特性；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在信号变化时有超前控制作用，代表了将来的信息。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uild="p" autoUpdateAnimBg="0"/>
      <p:bldP spid="2663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1">
            <a:extLst>
              <a:ext uri="{FF2B5EF4-FFF2-40B4-BE49-F238E27FC236}">
                <a16:creationId xmlns:a16="http://schemas.microsoft.com/office/drawing/2014/main" id="{7C4F1372-C57C-953E-3FD0-BD28E9542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2B52B-1188-4343-83C0-D331A710D60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49" name="页脚占位符 2">
            <a:extLst>
              <a:ext uri="{FF2B5EF4-FFF2-40B4-BE49-F238E27FC236}">
                <a16:creationId xmlns:a16="http://schemas.microsoft.com/office/drawing/2014/main" id="{B3972740-C063-3849-BFDD-EEB572F7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4868" name="灯片编号占位符 3">
            <a:extLst>
              <a:ext uri="{FF2B5EF4-FFF2-40B4-BE49-F238E27FC236}">
                <a16:creationId xmlns:a16="http://schemas.microsoft.com/office/drawing/2014/main" id="{95FEF8AB-502D-F820-C8DE-4623E11224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8595A1-26D9-499A-80AA-29535855A1F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69" name="Comment 2">
            <a:extLst>
              <a:ext uri="{FF2B5EF4-FFF2-40B4-BE49-F238E27FC236}">
                <a16:creationId xmlns:a16="http://schemas.microsoft.com/office/drawing/2014/main" id="{99985BB8-0C81-8511-6A50-C931439CE40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稳态误差的例子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||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3-9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6CF40704-B26A-7162-E438-62F55FC62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9275"/>
            <a:ext cx="8497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[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3]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速度控制系统的结构图如下图所示。给定输入和扰动作用均为单位斜坡函数。求系统的稳态误差。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1D734B3-2C0A-9E39-0795-ACCFB2E493D8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1600200"/>
            <a:ext cx="5194300" cy="2362200"/>
            <a:chOff x="2440" y="1008"/>
            <a:chExt cx="3272" cy="1488"/>
          </a:xfrm>
        </p:grpSpPr>
        <p:sp>
          <p:nvSpPr>
            <p:cNvPr id="164890" name="Line 5">
              <a:extLst>
                <a:ext uri="{FF2B5EF4-FFF2-40B4-BE49-F238E27FC236}">
                  <a16:creationId xmlns:a16="http://schemas.microsoft.com/office/drawing/2014/main" id="{42ACAA73-CC43-3568-1698-135783A88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91" name="AutoShape 6">
              <a:extLst>
                <a:ext uri="{FF2B5EF4-FFF2-40B4-BE49-F238E27FC236}">
                  <a16:creationId xmlns:a16="http://schemas.microsoft.com/office/drawing/2014/main" id="{D1D3472C-1CEC-81DD-F538-F77F9431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1824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92" name="Line 7">
              <a:extLst>
                <a:ext uri="{FF2B5EF4-FFF2-40B4-BE49-F238E27FC236}">
                  <a16:creationId xmlns:a16="http://schemas.microsoft.com/office/drawing/2014/main" id="{8A01B34B-1436-351C-7896-BA81B886B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93" name="Rectangle 8">
              <a:extLst>
                <a:ext uri="{FF2B5EF4-FFF2-40B4-BE49-F238E27FC236}">
                  <a16:creationId xmlns:a16="http://schemas.microsoft.com/office/drawing/2014/main" id="{816C3187-3B7E-ACE9-C618-0B4976260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80"/>
              <a:ext cx="3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94" name="Line 9">
              <a:extLst>
                <a:ext uri="{FF2B5EF4-FFF2-40B4-BE49-F238E27FC236}">
                  <a16:creationId xmlns:a16="http://schemas.microsoft.com/office/drawing/2014/main" id="{048B7820-4197-11A8-2D84-5C901196C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95" name="Rectangle 10">
              <a:extLst>
                <a:ext uri="{FF2B5EF4-FFF2-40B4-BE49-F238E27FC236}">
                  <a16:creationId xmlns:a16="http://schemas.microsoft.com/office/drawing/2014/main" id="{115517F1-F337-13D8-7472-6AC6F951B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62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96" name="Line 11">
              <a:extLst>
                <a:ext uri="{FF2B5EF4-FFF2-40B4-BE49-F238E27FC236}">
                  <a16:creationId xmlns:a16="http://schemas.microsoft.com/office/drawing/2014/main" id="{E4B5688B-02D5-C1EC-21C1-54DA29976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97" name="AutoShape 12">
              <a:extLst>
                <a:ext uri="{FF2B5EF4-FFF2-40B4-BE49-F238E27FC236}">
                  <a16:creationId xmlns:a16="http://schemas.microsoft.com/office/drawing/2014/main" id="{CF17BDD1-DDDD-D580-57B3-C301FF186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824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98" name="Line 13">
              <a:extLst>
                <a:ext uri="{FF2B5EF4-FFF2-40B4-BE49-F238E27FC236}">
                  <a16:creationId xmlns:a16="http://schemas.microsoft.com/office/drawing/2014/main" id="{B2301FB4-B19C-CFEE-C2FF-851B33AE5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99" name="Rectangle 14">
              <a:extLst>
                <a:ext uri="{FF2B5EF4-FFF2-40B4-BE49-F238E27FC236}">
                  <a16:creationId xmlns:a16="http://schemas.microsoft.com/office/drawing/2014/main" id="{B2C9EF8F-0AF2-EF66-C700-B77FC7B6D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08"/>
              <a:ext cx="62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900" name="Line 15">
              <a:extLst>
                <a:ext uri="{FF2B5EF4-FFF2-40B4-BE49-F238E27FC236}">
                  <a16:creationId xmlns:a16="http://schemas.microsoft.com/office/drawing/2014/main" id="{49AC8B71-5EAD-4644-5DB7-6E22A409A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901" name="Line 16">
              <a:extLst>
                <a:ext uri="{FF2B5EF4-FFF2-40B4-BE49-F238E27FC236}">
                  <a16:creationId xmlns:a16="http://schemas.microsoft.com/office/drawing/2014/main" id="{1BB7868F-CCF9-416C-8DA3-EF5D072E1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902" name="Line 17">
              <a:extLst>
                <a:ext uri="{FF2B5EF4-FFF2-40B4-BE49-F238E27FC236}">
                  <a16:creationId xmlns:a16="http://schemas.microsoft.com/office/drawing/2014/main" id="{6DA979CF-4069-A7A3-6995-C2569EBEF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9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903" name="Line 18">
              <a:extLst>
                <a:ext uri="{FF2B5EF4-FFF2-40B4-BE49-F238E27FC236}">
                  <a16:creationId xmlns:a16="http://schemas.microsoft.com/office/drawing/2014/main" id="{F50CDD9A-7ED5-BD41-0B01-5FEBA6888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904" name="Line 19">
              <a:extLst>
                <a:ext uri="{FF2B5EF4-FFF2-40B4-BE49-F238E27FC236}">
                  <a16:creationId xmlns:a16="http://schemas.microsoft.com/office/drawing/2014/main" id="{099C7198-5413-E228-1AF8-2E1B4B03F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905" name="Text Box 20">
              <a:extLst>
                <a:ext uri="{FF2B5EF4-FFF2-40B4-BE49-F238E27FC236}">
                  <a16:creationId xmlns:a16="http://schemas.microsoft.com/office/drawing/2014/main" id="{7B8E3B6D-8643-81B9-EA57-F3912B8D8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64906" name="Text Box 21">
              <a:extLst>
                <a:ext uri="{FF2B5EF4-FFF2-40B4-BE49-F238E27FC236}">
                  <a16:creationId xmlns:a16="http://schemas.microsoft.com/office/drawing/2014/main" id="{4A08F329-073B-F1F7-E8E8-C5A7CADB6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64907" name="Object 22">
              <a:extLst>
                <a:ext uri="{FF2B5EF4-FFF2-40B4-BE49-F238E27FC236}">
                  <a16:creationId xmlns:a16="http://schemas.microsoft.com/office/drawing/2014/main" id="{F5DF6666-1634-28AE-5F63-90146FB21B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0" y="1728"/>
            <a:ext cx="3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225" imgH="203024" progId="Equation.3">
                    <p:embed/>
                  </p:oleObj>
                </mc:Choice>
                <mc:Fallback>
                  <p:oleObj name="Equation" r:id="rId2" imgW="317225" imgH="203024" progId="Equation.3">
                    <p:embed/>
                    <p:pic>
                      <p:nvPicPr>
                        <p:cNvPr id="164907" name="Object 22">
                          <a:extLst>
                            <a:ext uri="{FF2B5EF4-FFF2-40B4-BE49-F238E27FC236}">
                              <a16:creationId xmlns:a16="http://schemas.microsoft.com/office/drawing/2014/main" id="{F5DF6666-1634-28AE-5F63-90146FB21B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1728"/>
                          <a:ext cx="38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908" name="Object 23">
              <a:extLst>
                <a:ext uri="{FF2B5EF4-FFF2-40B4-BE49-F238E27FC236}">
                  <a16:creationId xmlns:a16="http://schemas.microsoft.com/office/drawing/2014/main" id="{1A1639EA-50B6-1EDC-34A8-57B893F0EB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1" y="1728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203112" progId="Equation.3">
                    <p:embed/>
                  </p:oleObj>
                </mc:Choice>
                <mc:Fallback>
                  <p:oleObj name="Equation" r:id="rId4" imgW="330057" imgH="203112" progId="Equation.3">
                    <p:embed/>
                    <p:pic>
                      <p:nvPicPr>
                        <p:cNvPr id="164908" name="Object 23">
                          <a:extLst>
                            <a:ext uri="{FF2B5EF4-FFF2-40B4-BE49-F238E27FC236}">
                              <a16:creationId xmlns:a16="http://schemas.microsoft.com/office/drawing/2014/main" id="{1A1639EA-50B6-1EDC-34A8-57B893F0EB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1728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909" name="Object 24">
              <a:extLst>
                <a:ext uri="{FF2B5EF4-FFF2-40B4-BE49-F238E27FC236}">
                  <a16:creationId xmlns:a16="http://schemas.microsoft.com/office/drawing/2014/main" id="{C7EB2EA1-1A3C-D948-1435-EA0C115630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1" y="1056"/>
            <a:ext cx="41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2751" imgH="203112" progId="Equation.3">
                    <p:embed/>
                  </p:oleObj>
                </mc:Choice>
                <mc:Fallback>
                  <p:oleObj name="Equation" r:id="rId6" imgW="342751" imgH="203112" progId="Equation.3">
                    <p:embed/>
                    <p:pic>
                      <p:nvPicPr>
                        <p:cNvPr id="164909" name="Object 24">
                          <a:extLst>
                            <a:ext uri="{FF2B5EF4-FFF2-40B4-BE49-F238E27FC236}">
                              <a16:creationId xmlns:a16="http://schemas.microsoft.com/office/drawing/2014/main" id="{C7EB2EA1-1A3C-D948-1435-EA0C115630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1056"/>
                          <a:ext cx="41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910" name="Object 25">
              <a:extLst>
                <a:ext uri="{FF2B5EF4-FFF2-40B4-BE49-F238E27FC236}">
                  <a16:creationId xmlns:a16="http://schemas.microsoft.com/office/drawing/2014/main" id="{78F15AC2-A301-52EF-AFBC-BDFF1830F1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6" y="1548"/>
            <a:ext cx="46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1000" imgH="228600" progId="Equation.3">
                    <p:embed/>
                  </p:oleObj>
                </mc:Choice>
                <mc:Fallback>
                  <p:oleObj name="Equation" r:id="rId8" imgW="381000" imgH="228600" progId="Equation.3">
                    <p:embed/>
                    <p:pic>
                      <p:nvPicPr>
                        <p:cNvPr id="164910" name="Object 25">
                          <a:extLst>
                            <a:ext uri="{FF2B5EF4-FFF2-40B4-BE49-F238E27FC236}">
                              <a16:creationId xmlns:a16="http://schemas.microsoft.com/office/drawing/2014/main" id="{78F15AC2-A301-52EF-AFBC-BDFF1830F1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1548"/>
                          <a:ext cx="46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911" name="Object 26">
              <a:extLst>
                <a:ext uri="{FF2B5EF4-FFF2-40B4-BE49-F238E27FC236}">
                  <a16:creationId xmlns:a16="http://schemas.microsoft.com/office/drawing/2014/main" id="{880AFA2B-E018-3FB1-4BE4-9967911A52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2" y="1705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057" imgH="203112" progId="Equation.3">
                    <p:embed/>
                  </p:oleObj>
                </mc:Choice>
                <mc:Fallback>
                  <p:oleObj name="Equation" r:id="rId10" imgW="330057" imgH="203112" progId="Equation.3">
                    <p:embed/>
                    <p:pic>
                      <p:nvPicPr>
                        <p:cNvPr id="164911" name="Object 26">
                          <a:extLst>
                            <a:ext uri="{FF2B5EF4-FFF2-40B4-BE49-F238E27FC236}">
                              <a16:creationId xmlns:a16="http://schemas.microsoft.com/office/drawing/2014/main" id="{880AFA2B-E018-3FB1-4BE4-9967911A52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2" y="1705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912" name="Object 27">
              <a:extLst>
                <a:ext uri="{FF2B5EF4-FFF2-40B4-BE49-F238E27FC236}">
                  <a16:creationId xmlns:a16="http://schemas.microsoft.com/office/drawing/2014/main" id="{89A9089F-EBD2-5036-7DE5-4A55E50603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5" y="1776"/>
            <a:ext cx="20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68" imgH="215713" progId="Equation.3">
                    <p:embed/>
                  </p:oleObj>
                </mc:Choice>
                <mc:Fallback>
                  <p:oleObj name="Equation" r:id="rId12" imgW="152268" imgH="215713" progId="Equation.3">
                    <p:embed/>
                    <p:pic>
                      <p:nvPicPr>
                        <p:cNvPr id="164912" name="Object 27">
                          <a:extLst>
                            <a:ext uri="{FF2B5EF4-FFF2-40B4-BE49-F238E27FC236}">
                              <a16:creationId xmlns:a16="http://schemas.microsoft.com/office/drawing/2014/main" id="{89A9089F-EBD2-5036-7DE5-4A55E50603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1776"/>
                          <a:ext cx="20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913" name="Object 28">
              <a:extLst>
                <a:ext uri="{FF2B5EF4-FFF2-40B4-BE49-F238E27FC236}">
                  <a16:creationId xmlns:a16="http://schemas.microsoft.com/office/drawing/2014/main" id="{C7570BBF-D4DB-ADDE-ACB8-4EB751F619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728"/>
            <a:ext cx="57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1252" imgH="418918" progId="Equation.3">
                    <p:embed/>
                  </p:oleObj>
                </mc:Choice>
                <mc:Fallback>
                  <p:oleObj name="Equation" r:id="rId14" imgW="571252" imgH="418918" progId="Equation.3">
                    <p:embed/>
                    <p:pic>
                      <p:nvPicPr>
                        <p:cNvPr id="164913" name="Object 28">
                          <a:extLst>
                            <a:ext uri="{FF2B5EF4-FFF2-40B4-BE49-F238E27FC236}">
                              <a16:creationId xmlns:a16="http://schemas.microsoft.com/office/drawing/2014/main" id="{C7570BBF-D4DB-ADDE-ACB8-4EB751F619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728"/>
                          <a:ext cx="57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914" name="Object 29">
              <a:extLst>
                <a:ext uri="{FF2B5EF4-FFF2-40B4-BE49-F238E27FC236}">
                  <a16:creationId xmlns:a16="http://schemas.microsoft.com/office/drawing/2014/main" id="{25D37EE0-1343-FFC0-2AFE-71FC7D6921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068"/>
            <a:ext cx="43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44307" imgH="431613" progId="Equation.3">
                    <p:embed/>
                  </p:oleObj>
                </mc:Choice>
                <mc:Fallback>
                  <p:oleObj name="Equation" r:id="rId16" imgW="444307" imgH="431613" progId="Equation.3">
                    <p:embed/>
                    <p:pic>
                      <p:nvPicPr>
                        <p:cNvPr id="164914" name="Object 29">
                          <a:extLst>
                            <a:ext uri="{FF2B5EF4-FFF2-40B4-BE49-F238E27FC236}">
                              <a16:creationId xmlns:a16="http://schemas.microsoft.com/office/drawing/2014/main" id="{25D37EE0-1343-FFC0-2AFE-71FC7D6921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068"/>
                          <a:ext cx="432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>
            <a:extLst>
              <a:ext uri="{FF2B5EF4-FFF2-40B4-BE49-F238E27FC236}">
                <a16:creationId xmlns:a16="http://schemas.microsoft.com/office/drawing/2014/main" id="{DB8D4B69-5B5B-5DAE-38BD-93636E03EFEC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3908425"/>
            <a:ext cx="5656263" cy="815975"/>
            <a:chOff x="292" y="2414"/>
            <a:chExt cx="3563" cy="514"/>
          </a:xfrm>
        </p:grpSpPr>
        <p:sp>
          <p:nvSpPr>
            <p:cNvPr id="164888" name="Text Box 31">
              <a:extLst>
                <a:ext uri="{FF2B5EF4-FFF2-40B4-BE49-F238E27FC236}">
                  <a16:creationId xmlns:a16="http://schemas.microsoft.com/office/drawing/2014/main" id="{2567FAD1-7548-EE0D-EEE6-7CF443F09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" y="2510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[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解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]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4889" name="Object 32">
              <a:extLst>
                <a:ext uri="{FF2B5EF4-FFF2-40B4-BE49-F238E27FC236}">
                  <a16:creationId xmlns:a16="http://schemas.microsoft.com/office/drawing/2014/main" id="{B876CB0F-9E9C-D4EB-A161-3B18178E6A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414"/>
            <a:ext cx="3135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00300" imgH="393700" progId="Equation.3">
                    <p:embed/>
                  </p:oleObj>
                </mc:Choice>
                <mc:Fallback>
                  <p:oleObj name="Equation" r:id="rId18" imgW="2400300" imgH="393700" progId="Equation.3">
                    <p:embed/>
                    <p:pic>
                      <p:nvPicPr>
                        <p:cNvPr id="164889" name="Object 32">
                          <a:extLst>
                            <a:ext uri="{FF2B5EF4-FFF2-40B4-BE49-F238E27FC236}">
                              <a16:creationId xmlns:a16="http://schemas.microsoft.com/office/drawing/2014/main" id="{B876CB0F-9E9C-D4EB-A161-3B18178E6A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14"/>
                          <a:ext cx="3135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6289919D-7036-07B6-A499-5EA3118A653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701925"/>
            <a:ext cx="2667000" cy="1412875"/>
            <a:chOff x="3744" y="2326"/>
            <a:chExt cx="1680" cy="890"/>
          </a:xfrm>
        </p:grpSpPr>
        <p:sp>
          <p:nvSpPr>
            <p:cNvPr id="164877" name="Line 34">
              <a:extLst>
                <a:ext uri="{FF2B5EF4-FFF2-40B4-BE49-F238E27FC236}">
                  <a16:creationId xmlns:a16="http://schemas.microsoft.com/office/drawing/2014/main" id="{0C8882A1-23A3-49C2-6EDC-72BB4D175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78" name="AutoShape 35">
              <a:extLst>
                <a:ext uri="{FF2B5EF4-FFF2-40B4-BE49-F238E27FC236}">
                  <a16:creationId xmlns:a16="http://schemas.microsoft.com/office/drawing/2014/main" id="{9ACAE497-F109-3220-5D91-5C3B3C629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2496"/>
              <a:ext cx="144" cy="144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79" name="Line 36">
              <a:extLst>
                <a:ext uri="{FF2B5EF4-FFF2-40B4-BE49-F238E27FC236}">
                  <a16:creationId xmlns:a16="http://schemas.microsoft.com/office/drawing/2014/main" id="{099131FA-27B0-85A3-4B9A-DD1439EF3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6" y="2544"/>
              <a:ext cx="1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80" name="Line 37">
              <a:extLst>
                <a:ext uri="{FF2B5EF4-FFF2-40B4-BE49-F238E27FC236}">
                  <a16:creationId xmlns:a16="http://schemas.microsoft.com/office/drawing/2014/main" id="{E94BAD9C-1EE4-286E-FDEC-2B616A7DD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0" y="26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81" name="Line 38">
              <a:extLst>
                <a:ext uri="{FF2B5EF4-FFF2-40B4-BE49-F238E27FC236}">
                  <a16:creationId xmlns:a16="http://schemas.microsoft.com/office/drawing/2014/main" id="{4F95883F-5A7B-835B-2BE7-0A1DC52AB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0" y="30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82" name="Rectangle 39">
              <a:extLst>
                <a:ext uri="{FF2B5EF4-FFF2-40B4-BE49-F238E27FC236}">
                  <a16:creationId xmlns:a16="http://schemas.microsoft.com/office/drawing/2014/main" id="{7CD4204F-44B7-36EE-03B8-143FFA12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832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83" name="Line 40">
              <a:extLst>
                <a:ext uri="{FF2B5EF4-FFF2-40B4-BE49-F238E27FC236}">
                  <a16:creationId xmlns:a16="http://schemas.microsoft.com/office/drawing/2014/main" id="{FC3FCD3A-0FE5-FA5E-2BED-DC189F79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8" y="30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4884" name="Line 41">
              <a:extLst>
                <a:ext uri="{FF2B5EF4-FFF2-40B4-BE49-F238E27FC236}">
                  <a16:creationId xmlns:a16="http://schemas.microsoft.com/office/drawing/2014/main" id="{EB892FBA-4105-F611-BD42-0BA8DBEA6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2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4885" name="Object 42">
              <a:extLst>
                <a:ext uri="{FF2B5EF4-FFF2-40B4-BE49-F238E27FC236}">
                  <a16:creationId xmlns:a16="http://schemas.microsoft.com/office/drawing/2014/main" id="{5123272A-2DE4-02EA-266C-7F0D9FF2FE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326"/>
            <a:ext cx="3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17225" imgH="203024" progId="Equation.3">
                    <p:embed/>
                  </p:oleObj>
                </mc:Choice>
                <mc:Fallback>
                  <p:oleObj name="Equation" r:id="rId20" imgW="317225" imgH="203024" progId="Equation.3">
                    <p:embed/>
                    <p:pic>
                      <p:nvPicPr>
                        <p:cNvPr id="164885" name="Object 42">
                          <a:extLst>
                            <a:ext uri="{FF2B5EF4-FFF2-40B4-BE49-F238E27FC236}">
                              <a16:creationId xmlns:a16="http://schemas.microsoft.com/office/drawing/2014/main" id="{5123272A-2DE4-02EA-266C-7F0D9FF2FE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326"/>
                          <a:ext cx="34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86" name="Object 43">
              <a:extLst>
                <a:ext uri="{FF2B5EF4-FFF2-40B4-BE49-F238E27FC236}">
                  <a16:creationId xmlns:a16="http://schemas.microsoft.com/office/drawing/2014/main" id="{3A14869E-0BD8-6D72-1A7F-E4505DA953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2337"/>
            <a:ext cx="33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30057" imgH="203112" progId="Equation.3">
                    <p:embed/>
                  </p:oleObj>
                </mc:Choice>
                <mc:Fallback>
                  <p:oleObj name="Equation" r:id="rId21" imgW="330057" imgH="203112" progId="Equation.3">
                    <p:embed/>
                    <p:pic>
                      <p:nvPicPr>
                        <p:cNvPr id="164886" name="Object 43">
                          <a:extLst>
                            <a:ext uri="{FF2B5EF4-FFF2-40B4-BE49-F238E27FC236}">
                              <a16:creationId xmlns:a16="http://schemas.microsoft.com/office/drawing/2014/main" id="{3A14869E-0BD8-6D72-1A7F-E4505DA953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337"/>
                          <a:ext cx="33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87" name="Object 44">
              <a:extLst>
                <a:ext uri="{FF2B5EF4-FFF2-40B4-BE49-F238E27FC236}">
                  <a16:creationId xmlns:a16="http://schemas.microsoft.com/office/drawing/2014/main" id="{C1AF7C92-B380-82DA-EE57-67E695E9DD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2" y="2832"/>
            <a:ext cx="51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71252" imgH="418918" progId="Equation.3">
                    <p:embed/>
                  </p:oleObj>
                </mc:Choice>
                <mc:Fallback>
                  <p:oleObj name="Equation" r:id="rId22" imgW="571252" imgH="418918" progId="Equation.3">
                    <p:embed/>
                    <p:pic>
                      <p:nvPicPr>
                        <p:cNvPr id="164887" name="Object 44">
                          <a:extLst>
                            <a:ext uri="{FF2B5EF4-FFF2-40B4-BE49-F238E27FC236}">
                              <a16:creationId xmlns:a16="http://schemas.microsoft.com/office/drawing/2014/main" id="{C1AF7C92-B380-82DA-EE57-67E695E9DD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2832"/>
                          <a:ext cx="516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93" name="Object 45">
            <a:extLst>
              <a:ext uri="{FF2B5EF4-FFF2-40B4-BE49-F238E27FC236}">
                <a16:creationId xmlns:a16="http://schemas.microsoft.com/office/drawing/2014/main" id="{E0F41374-32E5-FBBE-C157-2891CB613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572000"/>
          <a:ext cx="39147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05000" imgH="457200" progId="Equation.3">
                  <p:embed/>
                </p:oleObj>
              </mc:Choice>
              <mc:Fallback>
                <p:oleObj name="Equation" r:id="rId24" imgW="1905000" imgH="457200" progId="Equation.3">
                  <p:embed/>
                  <p:pic>
                    <p:nvPicPr>
                      <p:cNvPr id="27693" name="Object 45">
                        <a:extLst>
                          <a:ext uri="{FF2B5EF4-FFF2-40B4-BE49-F238E27FC236}">
                            <a16:creationId xmlns:a16="http://schemas.microsoft.com/office/drawing/2014/main" id="{E0F41374-32E5-FBBE-C157-2891CB613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39147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4" name="Object 46">
            <a:extLst>
              <a:ext uri="{FF2B5EF4-FFF2-40B4-BE49-F238E27FC236}">
                <a16:creationId xmlns:a16="http://schemas.microsoft.com/office/drawing/2014/main" id="{223ABE7B-EFF4-AA43-664F-017A8090F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3388" y="4624388"/>
          <a:ext cx="49530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13000" imgH="457200" progId="Equation.3">
                  <p:embed/>
                </p:oleObj>
              </mc:Choice>
              <mc:Fallback>
                <p:oleObj name="Equation" r:id="rId26" imgW="2413000" imgH="457200" progId="Equation.3">
                  <p:embed/>
                  <p:pic>
                    <p:nvPicPr>
                      <p:cNvPr id="27694" name="Object 46">
                        <a:extLst>
                          <a:ext uri="{FF2B5EF4-FFF2-40B4-BE49-F238E27FC236}">
                            <a16:creationId xmlns:a16="http://schemas.microsoft.com/office/drawing/2014/main" id="{223ABE7B-EFF4-AA43-664F-017A8090F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4624388"/>
                        <a:ext cx="49530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5" name="Object 47">
            <a:extLst>
              <a:ext uri="{FF2B5EF4-FFF2-40B4-BE49-F238E27FC236}">
                <a16:creationId xmlns:a16="http://schemas.microsoft.com/office/drawing/2014/main" id="{8BDB547A-05BB-C6CE-FFC8-497662E7E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516563"/>
          <a:ext cx="56372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2679700" imgH="431800" progId="Equation.3">
                  <p:embed/>
                </p:oleObj>
              </mc:Choice>
              <mc:Fallback>
                <p:oleObj name="公式" r:id="rId28" imgW="2679700" imgH="431800" progId="Equation.3">
                  <p:embed/>
                  <p:pic>
                    <p:nvPicPr>
                      <p:cNvPr id="27695" name="Object 47">
                        <a:extLst>
                          <a:ext uri="{FF2B5EF4-FFF2-40B4-BE49-F238E27FC236}">
                            <a16:creationId xmlns:a16="http://schemas.microsoft.com/office/drawing/2014/main" id="{8BDB547A-05BB-C6CE-FFC8-497662E7E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16563"/>
                        <a:ext cx="56372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1">
            <a:extLst>
              <a:ext uri="{FF2B5EF4-FFF2-40B4-BE49-F238E27FC236}">
                <a16:creationId xmlns:a16="http://schemas.microsoft.com/office/drawing/2014/main" id="{3DC367AA-A5E3-8800-00B5-75BE6A5AE1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49EAF3-41B6-47DD-B622-6C284DE1E28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40" name="页脚占位符 2">
            <a:extLst>
              <a:ext uri="{FF2B5EF4-FFF2-40B4-BE49-F238E27FC236}">
                <a16:creationId xmlns:a16="http://schemas.microsoft.com/office/drawing/2014/main" id="{8C3775AE-EED7-E1C0-4321-9C95B563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5892" name="灯片编号占位符 3">
            <a:extLst>
              <a:ext uri="{FF2B5EF4-FFF2-40B4-BE49-F238E27FC236}">
                <a16:creationId xmlns:a16="http://schemas.microsoft.com/office/drawing/2014/main" id="{EFA50E47-3241-52AE-463A-4E5FF667B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10881-1D5A-4764-9B6C-E31F858706C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893" name="Comment 2">
            <a:extLst>
              <a:ext uri="{FF2B5EF4-FFF2-40B4-BE49-F238E27FC236}">
                <a16:creationId xmlns:a16="http://schemas.microsoft.com/office/drawing/2014/main" id="{D668EEB7-7EE8-2DBD-B8BA-4495B5C333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0800" y="0"/>
            <a:ext cx="2743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稳态误差的例子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||</a:t>
            </a: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3-9</a:t>
            </a: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96162182-3577-3F34-146A-5F6FC1F0D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38" y="1381125"/>
          <a:ext cx="46482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635000" progId="Equation.3">
                  <p:embed/>
                </p:oleObj>
              </mc:Choice>
              <mc:Fallback>
                <p:oleObj name="Equation" r:id="rId2" imgW="2260600" imgH="635000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96162182-3577-3F34-146A-5F6FC1F0DE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381125"/>
                        <a:ext cx="46482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DAA2ECAE-3B64-7072-A7B1-FAE132633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781300"/>
          <a:ext cx="32670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00200" imgH="457200" progId="Equation.3">
                  <p:embed/>
                </p:oleObj>
              </mc:Choice>
              <mc:Fallback>
                <p:oleObj name="公式" r:id="rId4" imgW="1600200" imgH="457200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DAA2ECAE-3B64-7072-A7B1-FAE132633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32670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490F3276-84FA-C5EE-4460-D3D332ECF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708275"/>
          <a:ext cx="38846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54200" imgH="457200" progId="Equation.3">
                  <p:embed/>
                </p:oleObj>
              </mc:Choice>
              <mc:Fallback>
                <p:oleObj name="公式" r:id="rId6" imgW="1854200" imgH="457200" progId="Equation.3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490F3276-84FA-C5EE-4460-D3D332ECF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708275"/>
                        <a:ext cx="38846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>
            <a:extLst>
              <a:ext uri="{FF2B5EF4-FFF2-40B4-BE49-F238E27FC236}">
                <a16:creationId xmlns:a16="http://schemas.microsoft.com/office/drawing/2014/main" id="{82D1E76F-78C4-F09E-A65E-E90BD45D9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573463"/>
          <a:ext cx="8175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873500" imgH="457200" progId="Equation.3">
                  <p:embed/>
                </p:oleObj>
              </mc:Choice>
              <mc:Fallback>
                <p:oleObj name="公式" r:id="rId8" imgW="3873500" imgH="457200" progId="Equation.3">
                  <p:embed/>
                  <p:pic>
                    <p:nvPicPr>
                      <p:cNvPr id="28679" name="Object 7">
                        <a:extLst>
                          <a:ext uri="{FF2B5EF4-FFF2-40B4-BE49-F238E27FC236}">
                            <a16:creationId xmlns:a16="http://schemas.microsoft.com/office/drawing/2014/main" id="{82D1E76F-78C4-F09E-A65E-E90BD45D9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463"/>
                        <a:ext cx="8175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D8647BC0-E3E0-96BA-6EC8-919E31BF3F8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773613"/>
            <a:ext cx="7567613" cy="950912"/>
            <a:chOff x="288" y="3481"/>
            <a:chExt cx="4122" cy="599"/>
          </a:xfrm>
        </p:grpSpPr>
        <p:sp>
          <p:nvSpPr>
            <p:cNvPr id="165928" name="Text Box 9">
              <a:extLst>
                <a:ext uri="{FF2B5EF4-FFF2-40B4-BE49-F238E27FC236}">
                  <a16:creationId xmlns:a16="http://schemas.microsoft.com/office/drawing/2014/main" id="{A577C279-40CE-F513-1D43-536404F1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600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3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、总的稳态误差为：</a:t>
              </a:r>
            </a:p>
          </p:txBody>
        </p:sp>
        <p:graphicFrame>
          <p:nvGraphicFramePr>
            <p:cNvPr id="165929" name="Object 10">
              <a:extLst>
                <a:ext uri="{FF2B5EF4-FFF2-40B4-BE49-F238E27FC236}">
                  <a16:creationId xmlns:a16="http://schemas.microsoft.com/office/drawing/2014/main" id="{B3494436-2ED1-A2AB-E7D8-F472576A46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481"/>
            <a:ext cx="229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4000" imgH="431800" progId="Equation.3">
                    <p:embed/>
                  </p:oleObj>
                </mc:Choice>
                <mc:Fallback>
                  <p:oleObj name="Equation" r:id="rId10" imgW="1524000" imgH="431800" progId="Equation.3">
                    <p:embed/>
                    <p:pic>
                      <p:nvPicPr>
                        <p:cNvPr id="165929" name="Object 10">
                          <a:extLst>
                            <a:ext uri="{FF2B5EF4-FFF2-40B4-BE49-F238E27FC236}">
                              <a16:creationId xmlns:a16="http://schemas.microsoft.com/office/drawing/2014/main" id="{B3494436-2ED1-A2AB-E7D8-F472576A46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81"/>
                          <a:ext cx="2298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C2229E42-07BE-2BB2-F2CD-E4F81ED60AD2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685800"/>
            <a:ext cx="3576637" cy="847725"/>
            <a:chOff x="240" y="906"/>
            <a:chExt cx="2253" cy="534"/>
          </a:xfrm>
        </p:grpSpPr>
        <p:graphicFrame>
          <p:nvGraphicFramePr>
            <p:cNvPr id="165926" name="Object 12">
              <a:extLst>
                <a:ext uri="{FF2B5EF4-FFF2-40B4-BE49-F238E27FC236}">
                  <a16:creationId xmlns:a16="http://schemas.microsoft.com/office/drawing/2014/main" id="{AF815712-9D63-936E-AA6D-9307905EE0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906"/>
            <a:ext cx="2013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85900" imgH="393700" progId="Equation.3">
                    <p:embed/>
                  </p:oleObj>
                </mc:Choice>
                <mc:Fallback>
                  <p:oleObj name="Equation" r:id="rId12" imgW="1485900" imgH="393700" progId="Equation.3">
                    <p:embed/>
                    <p:pic>
                      <p:nvPicPr>
                        <p:cNvPr id="165926" name="Object 12">
                          <a:extLst>
                            <a:ext uri="{FF2B5EF4-FFF2-40B4-BE49-F238E27FC236}">
                              <a16:creationId xmlns:a16="http://schemas.microsoft.com/office/drawing/2014/main" id="{AF815712-9D63-936E-AA6D-9307905EE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06"/>
                          <a:ext cx="2013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927" name="Text Box 13">
              <a:extLst>
                <a:ext uri="{FF2B5EF4-FFF2-40B4-BE49-F238E27FC236}">
                  <a16:creationId xmlns:a16="http://schemas.microsoft.com/office/drawing/2014/main" id="{8A249CC9-5B07-C7DD-DA3D-3DFB67CEB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00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EAB4299D-C431-6508-40B8-53AA23A54E4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85800"/>
            <a:ext cx="3810000" cy="1828800"/>
            <a:chOff x="2440" y="1008"/>
            <a:chExt cx="3272" cy="1488"/>
          </a:xfrm>
        </p:grpSpPr>
        <p:sp>
          <p:nvSpPr>
            <p:cNvPr id="165901" name="Line 15">
              <a:extLst>
                <a:ext uri="{FF2B5EF4-FFF2-40B4-BE49-F238E27FC236}">
                  <a16:creationId xmlns:a16="http://schemas.microsoft.com/office/drawing/2014/main" id="{30A0EE30-105D-6672-1A60-18365AD47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02" name="AutoShape 16">
              <a:extLst>
                <a:ext uri="{FF2B5EF4-FFF2-40B4-BE49-F238E27FC236}">
                  <a16:creationId xmlns:a16="http://schemas.microsoft.com/office/drawing/2014/main" id="{9402C410-4A18-EE09-3774-232EF8403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1824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03" name="Line 17">
              <a:extLst>
                <a:ext uri="{FF2B5EF4-FFF2-40B4-BE49-F238E27FC236}">
                  <a16:creationId xmlns:a16="http://schemas.microsoft.com/office/drawing/2014/main" id="{4D93CF50-0CFB-B462-A0B9-5D62287C4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04" name="Rectangle 18">
              <a:extLst>
                <a:ext uri="{FF2B5EF4-FFF2-40B4-BE49-F238E27FC236}">
                  <a16:creationId xmlns:a16="http://schemas.microsoft.com/office/drawing/2014/main" id="{D55CACE7-FB21-5A94-4C36-7282A9D1B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80"/>
              <a:ext cx="3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05" name="Line 19">
              <a:extLst>
                <a:ext uri="{FF2B5EF4-FFF2-40B4-BE49-F238E27FC236}">
                  <a16:creationId xmlns:a16="http://schemas.microsoft.com/office/drawing/2014/main" id="{BD175BF1-2C09-5F8D-5101-ECC3D2039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06" name="Rectangle 20">
              <a:extLst>
                <a:ext uri="{FF2B5EF4-FFF2-40B4-BE49-F238E27FC236}">
                  <a16:creationId xmlns:a16="http://schemas.microsoft.com/office/drawing/2014/main" id="{B2B5D675-942A-67DA-23E5-19181892E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62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07" name="Line 21">
              <a:extLst>
                <a:ext uri="{FF2B5EF4-FFF2-40B4-BE49-F238E27FC236}">
                  <a16:creationId xmlns:a16="http://schemas.microsoft.com/office/drawing/2014/main" id="{63D6F96C-BCDD-8D14-5FEB-BB8F18865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08" name="AutoShape 22">
              <a:extLst>
                <a:ext uri="{FF2B5EF4-FFF2-40B4-BE49-F238E27FC236}">
                  <a16:creationId xmlns:a16="http://schemas.microsoft.com/office/drawing/2014/main" id="{EED38E0E-E8C4-BBAF-82DA-F01D268F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824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09" name="Line 23">
              <a:extLst>
                <a:ext uri="{FF2B5EF4-FFF2-40B4-BE49-F238E27FC236}">
                  <a16:creationId xmlns:a16="http://schemas.microsoft.com/office/drawing/2014/main" id="{5783C0FF-F672-666C-E071-D7712478E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10" name="Rectangle 24">
              <a:extLst>
                <a:ext uri="{FF2B5EF4-FFF2-40B4-BE49-F238E27FC236}">
                  <a16:creationId xmlns:a16="http://schemas.microsoft.com/office/drawing/2014/main" id="{2B61A882-49D7-1FD5-05A8-D0A36BF70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08"/>
              <a:ext cx="62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11" name="Line 25">
              <a:extLst>
                <a:ext uri="{FF2B5EF4-FFF2-40B4-BE49-F238E27FC236}">
                  <a16:creationId xmlns:a16="http://schemas.microsoft.com/office/drawing/2014/main" id="{A01A6DAA-F914-FA48-5394-E4F0CE0FD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12" name="Line 26">
              <a:extLst>
                <a:ext uri="{FF2B5EF4-FFF2-40B4-BE49-F238E27FC236}">
                  <a16:creationId xmlns:a16="http://schemas.microsoft.com/office/drawing/2014/main" id="{2C42D18C-C060-917F-F3E2-3E422B91F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4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13" name="Line 27">
              <a:extLst>
                <a:ext uri="{FF2B5EF4-FFF2-40B4-BE49-F238E27FC236}">
                  <a16:creationId xmlns:a16="http://schemas.microsoft.com/office/drawing/2014/main" id="{69A3042D-DF34-0536-1788-C639712BA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9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14" name="Line 28">
              <a:extLst>
                <a:ext uri="{FF2B5EF4-FFF2-40B4-BE49-F238E27FC236}">
                  <a16:creationId xmlns:a16="http://schemas.microsoft.com/office/drawing/2014/main" id="{C0B269FD-17FF-E9B1-82A1-8CF36E734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15" name="Line 29">
              <a:extLst>
                <a:ext uri="{FF2B5EF4-FFF2-40B4-BE49-F238E27FC236}">
                  <a16:creationId xmlns:a16="http://schemas.microsoft.com/office/drawing/2014/main" id="{5535DB23-B6DC-BF06-8482-F6E70E35F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5916" name="Text Box 30">
              <a:extLst>
                <a:ext uri="{FF2B5EF4-FFF2-40B4-BE49-F238E27FC236}">
                  <a16:creationId xmlns:a16="http://schemas.microsoft.com/office/drawing/2014/main" id="{816CDCBB-06A6-55D5-A4C2-D77BBD6CF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1920"/>
              <a:ext cx="24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65917" name="Text Box 31">
              <a:extLst>
                <a:ext uri="{FF2B5EF4-FFF2-40B4-BE49-F238E27FC236}">
                  <a16:creationId xmlns:a16="http://schemas.microsoft.com/office/drawing/2014/main" id="{84613ABB-9D0F-D1D4-5E9F-6C1373D18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432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65918" name="Object 32">
              <a:extLst>
                <a:ext uri="{FF2B5EF4-FFF2-40B4-BE49-F238E27FC236}">
                  <a16:creationId xmlns:a16="http://schemas.microsoft.com/office/drawing/2014/main" id="{66E465C1-B19A-B3A3-ADAD-9259F655F5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0" y="1728"/>
            <a:ext cx="3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7225" imgH="203024" progId="Equation.3">
                    <p:embed/>
                  </p:oleObj>
                </mc:Choice>
                <mc:Fallback>
                  <p:oleObj name="Equation" r:id="rId14" imgW="317225" imgH="203024" progId="Equation.3">
                    <p:embed/>
                    <p:pic>
                      <p:nvPicPr>
                        <p:cNvPr id="165918" name="Object 32">
                          <a:extLst>
                            <a:ext uri="{FF2B5EF4-FFF2-40B4-BE49-F238E27FC236}">
                              <a16:creationId xmlns:a16="http://schemas.microsoft.com/office/drawing/2014/main" id="{66E465C1-B19A-B3A3-ADAD-9259F655F5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1728"/>
                          <a:ext cx="38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9" name="Object 33">
              <a:extLst>
                <a:ext uri="{FF2B5EF4-FFF2-40B4-BE49-F238E27FC236}">
                  <a16:creationId xmlns:a16="http://schemas.microsoft.com/office/drawing/2014/main" id="{B05A6944-2F98-6D28-8B66-9067B237E7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1" y="1728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057" imgH="203112" progId="Equation.3">
                    <p:embed/>
                  </p:oleObj>
                </mc:Choice>
                <mc:Fallback>
                  <p:oleObj name="Equation" r:id="rId16" imgW="330057" imgH="203112" progId="Equation.3">
                    <p:embed/>
                    <p:pic>
                      <p:nvPicPr>
                        <p:cNvPr id="165919" name="Object 33">
                          <a:extLst>
                            <a:ext uri="{FF2B5EF4-FFF2-40B4-BE49-F238E27FC236}">
                              <a16:creationId xmlns:a16="http://schemas.microsoft.com/office/drawing/2014/main" id="{B05A6944-2F98-6D28-8B66-9067B237E7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1728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0" name="Object 34">
              <a:extLst>
                <a:ext uri="{FF2B5EF4-FFF2-40B4-BE49-F238E27FC236}">
                  <a16:creationId xmlns:a16="http://schemas.microsoft.com/office/drawing/2014/main" id="{6BF06373-B290-C1C3-E71A-554FCB2878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1" y="1056"/>
            <a:ext cx="41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42751" imgH="203112" progId="Equation.3">
                    <p:embed/>
                  </p:oleObj>
                </mc:Choice>
                <mc:Fallback>
                  <p:oleObj name="Equation" r:id="rId18" imgW="342751" imgH="203112" progId="Equation.3">
                    <p:embed/>
                    <p:pic>
                      <p:nvPicPr>
                        <p:cNvPr id="165920" name="Object 34">
                          <a:extLst>
                            <a:ext uri="{FF2B5EF4-FFF2-40B4-BE49-F238E27FC236}">
                              <a16:creationId xmlns:a16="http://schemas.microsoft.com/office/drawing/2014/main" id="{6BF06373-B290-C1C3-E71A-554FCB2878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1056"/>
                          <a:ext cx="41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1" name="Object 35">
              <a:extLst>
                <a:ext uri="{FF2B5EF4-FFF2-40B4-BE49-F238E27FC236}">
                  <a16:creationId xmlns:a16="http://schemas.microsoft.com/office/drawing/2014/main" id="{38445391-E498-8245-B0D3-C4F7E57339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6" y="1548"/>
            <a:ext cx="46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81000" imgH="228600" progId="Equation.3">
                    <p:embed/>
                  </p:oleObj>
                </mc:Choice>
                <mc:Fallback>
                  <p:oleObj name="Equation" r:id="rId20" imgW="381000" imgH="228600" progId="Equation.3">
                    <p:embed/>
                    <p:pic>
                      <p:nvPicPr>
                        <p:cNvPr id="165921" name="Object 35">
                          <a:extLst>
                            <a:ext uri="{FF2B5EF4-FFF2-40B4-BE49-F238E27FC236}">
                              <a16:creationId xmlns:a16="http://schemas.microsoft.com/office/drawing/2014/main" id="{38445391-E498-8245-B0D3-C4F7E57339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1548"/>
                          <a:ext cx="46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2" name="Object 36">
              <a:extLst>
                <a:ext uri="{FF2B5EF4-FFF2-40B4-BE49-F238E27FC236}">
                  <a16:creationId xmlns:a16="http://schemas.microsoft.com/office/drawing/2014/main" id="{8C86A8CA-7514-6F36-EE1C-1F68A8920E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2" y="1705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30057" imgH="203112" progId="Equation.3">
                    <p:embed/>
                  </p:oleObj>
                </mc:Choice>
                <mc:Fallback>
                  <p:oleObj name="Equation" r:id="rId22" imgW="330057" imgH="203112" progId="Equation.3">
                    <p:embed/>
                    <p:pic>
                      <p:nvPicPr>
                        <p:cNvPr id="165922" name="Object 36">
                          <a:extLst>
                            <a:ext uri="{FF2B5EF4-FFF2-40B4-BE49-F238E27FC236}">
                              <a16:creationId xmlns:a16="http://schemas.microsoft.com/office/drawing/2014/main" id="{8C86A8CA-7514-6F36-EE1C-1F68A8920E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2" y="1705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3" name="Object 37">
              <a:extLst>
                <a:ext uri="{FF2B5EF4-FFF2-40B4-BE49-F238E27FC236}">
                  <a16:creationId xmlns:a16="http://schemas.microsoft.com/office/drawing/2014/main" id="{1CE588E9-F61D-FAE3-1D2E-80974BD3E8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5" y="1776"/>
            <a:ext cx="20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268" imgH="215713" progId="Equation.3">
                    <p:embed/>
                  </p:oleObj>
                </mc:Choice>
                <mc:Fallback>
                  <p:oleObj name="Equation" r:id="rId24" imgW="152268" imgH="215713" progId="Equation.3">
                    <p:embed/>
                    <p:pic>
                      <p:nvPicPr>
                        <p:cNvPr id="165923" name="Object 37">
                          <a:extLst>
                            <a:ext uri="{FF2B5EF4-FFF2-40B4-BE49-F238E27FC236}">
                              <a16:creationId xmlns:a16="http://schemas.microsoft.com/office/drawing/2014/main" id="{1CE588E9-F61D-FAE3-1D2E-80974BD3E8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1776"/>
                          <a:ext cx="20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4" name="Object 38">
              <a:extLst>
                <a:ext uri="{FF2B5EF4-FFF2-40B4-BE49-F238E27FC236}">
                  <a16:creationId xmlns:a16="http://schemas.microsoft.com/office/drawing/2014/main" id="{F17BC69A-99D6-46F5-F30C-69D23B677C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728"/>
            <a:ext cx="57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71252" imgH="418918" progId="Equation.3">
                    <p:embed/>
                  </p:oleObj>
                </mc:Choice>
                <mc:Fallback>
                  <p:oleObj name="Equation" r:id="rId26" imgW="571252" imgH="418918" progId="Equation.3">
                    <p:embed/>
                    <p:pic>
                      <p:nvPicPr>
                        <p:cNvPr id="165924" name="Object 38">
                          <a:extLst>
                            <a:ext uri="{FF2B5EF4-FFF2-40B4-BE49-F238E27FC236}">
                              <a16:creationId xmlns:a16="http://schemas.microsoft.com/office/drawing/2014/main" id="{F17BC69A-99D6-46F5-F30C-69D23B677C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728"/>
                          <a:ext cx="57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5" name="Object 39">
              <a:extLst>
                <a:ext uri="{FF2B5EF4-FFF2-40B4-BE49-F238E27FC236}">
                  <a16:creationId xmlns:a16="http://schemas.microsoft.com/office/drawing/2014/main" id="{BFA9908E-20E2-5CAD-4DEF-1EE05B7993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068"/>
            <a:ext cx="43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44307" imgH="431613" progId="Equation.3">
                    <p:embed/>
                  </p:oleObj>
                </mc:Choice>
                <mc:Fallback>
                  <p:oleObj name="Equation" r:id="rId28" imgW="444307" imgH="431613" progId="Equation.3">
                    <p:embed/>
                    <p:pic>
                      <p:nvPicPr>
                        <p:cNvPr id="165925" name="Object 39">
                          <a:extLst>
                            <a:ext uri="{FF2B5EF4-FFF2-40B4-BE49-F238E27FC236}">
                              <a16:creationId xmlns:a16="http://schemas.microsoft.com/office/drawing/2014/main" id="{BFA9908E-20E2-5CAD-4DEF-1EE05B7993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068"/>
                          <a:ext cx="432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F268EE5F-89C5-4E4A-D45E-651EB65FE6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B3FF12-78CB-49A4-969B-2423117177E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D2D892E-76F2-6C05-825F-45A90FCF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6916" name="灯片编号占位符 3">
            <a:extLst>
              <a:ext uri="{FF2B5EF4-FFF2-40B4-BE49-F238E27FC236}">
                <a16:creationId xmlns:a16="http://schemas.microsoft.com/office/drawing/2014/main" id="{5526D15A-39AB-67B2-291C-879E388D7D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B982BA-53F9-40C3-867A-89161E6C9A5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5943E1AC-4170-CF6E-1E33-188392595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44675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为了减少给定误差，可以增加前向通道上的积分环节个数或增大系统的开环放大系数。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27197DC-F454-DAA2-29D1-EE5061451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55925"/>
            <a:ext cx="876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为了减小扰动误差，可以增加偏差点到扰动作用点之间积分环节个数或放大系数。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BD71A2E1-2E40-8751-3775-3EC601874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14800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放大系数不能任意放大，积分环节也不能太多（一般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个），否则系统将会不稳定。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A2C45F2D-0663-FDAA-E2D1-4BE9FCD1E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结论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]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/>
      <p:bldP spid="29699" grpId="0" build="p" autoUpdateAnimBg="0"/>
      <p:bldP spid="29700" grpId="0" build="p" autoUpdateAnimBg="0"/>
      <p:bldP spid="2970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日期占位符 1">
            <a:extLst>
              <a:ext uri="{FF2B5EF4-FFF2-40B4-BE49-F238E27FC236}">
                <a16:creationId xmlns:a16="http://schemas.microsoft.com/office/drawing/2014/main" id="{53B0A484-5C26-67E7-6D15-0E1F09B2D5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F8B2AB-3791-42EB-B4BA-26B19EF03FD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59" name="页脚占位符 2">
            <a:extLst>
              <a:ext uri="{FF2B5EF4-FFF2-40B4-BE49-F238E27FC236}">
                <a16:creationId xmlns:a16="http://schemas.microsoft.com/office/drawing/2014/main" id="{0BCD0F67-C376-7D0F-9256-E5D62BDB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7940" name="灯片编号占位符 3">
            <a:extLst>
              <a:ext uri="{FF2B5EF4-FFF2-40B4-BE49-F238E27FC236}">
                <a16:creationId xmlns:a16="http://schemas.microsoft.com/office/drawing/2014/main" id="{47F53CC4-8276-2324-27D0-BCF7EC1F9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99B46-AEF4-47E3-AE10-AC99FC7FBB5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220158AC-3964-F81E-7690-DE93320E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5074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复合控制系统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在控制系统中引入与给定作用和扰动作用有关的附加控制构成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复合控制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，进一步减小给定误差和扰动误差。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26CB7E9-0ECA-3A57-2C73-0ADA24ADD85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73688"/>
            <a:ext cx="5638800" cy="811212"/>
            <a:chOff x="288" y="3312"/>
            <a:chExt cx="3552" cy="511"/>
          </a:xfrm>
        </p:grpSpPr>
        <p:sp>
          <p:nvSpPr>
            <p:cNvPr id="167995" name="Text Box 4">
              <a:extLst>
                <a:ext uri="{FF2B5EF4-FFF2-40B4-BE49-F238E27FC236}">
                  <a16:creationId xmlns:a16="http://schemas.microsoft.com/office/drawing/2014/main" id="{BC1D00ED-FA4C-9326-38AD-AA7128033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70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图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(a)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的误差：</a:t>
              </a:r>
            </a:p>
          </p:txBody>
        </p:sp>
        <p:graphicFrame>
          <p:nvGraphicFramePr>
            <p:cNvPr id="167996" name="Object 5">
              <a:extLst>
                <a:ext uri="{FF2B5EF4-FFF2-40B4-BE49-F238E27FC236}">
                  <a16:creationId xmlns:a16="http://schemas.microsoft.com/office/drawing/2014/main" id="{CA0059DB-70D7-835D-E513-84EF115587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9" y="3312"/>
            <a:ext cx="2171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01800" imgH="431800" progId="Equation.3">
                    <p:embed/>
                  </p:oleObj>
                </mc:Choice>
                <mc:Fallback>
                  <p:oleObj name="Equation" r:id="rId2" imgW="1701800" imgH="431800" progId="Equation.3">
                    <p:embed/>
                    <p:pic>
                      <p:nvPicPr>
                        <p:cNvPr id="167996" name="Object 5">
                          <a:extLst>
                            <a:ext uri="{FF2B5EF4-FFF2-40B4-BE49-F238E27FC236}">
                              <a16:creationId xmlns:a16="http://schemas.microsoft.com/office/drawing/2014/main" id="{CA0059DB-70D7-835D-E513-84EF115587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3312"/>
                          <a:ext cx="2171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6" name="Text Box 6">
            <a:extLst>
              <a:ext uri="{FF2B5EF4-FFF2-40B4-BE49-F238E27FC236}">
                <a16:creationId xmlns:a16="http://schemas.microsoft.com/office/drawing/2014/main" id="{9583629C-BF5B-8A21-7667-4A68A367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20938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顺馈控制系统：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87FD184C-409F-B35A-BC10-AA734ADB788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76600"/>
            <a:ext cx="3810000" cy="1676400"/>
            <a:chOff x="288" y="2064"/>
            <a:chExt cx="2400" cy="1056"/>
          </a:xfrm>
        </p:grpSpPr>
        <p:sp>
          <p:nvSpPr>
            <p:cNvPr id="167978" name="Line 8">
              <a:extLst>
                <a:ext uri="{FF2B5EF4-FFF2-40B4-BE49-F238E27FC236}">
                  <a16:creationId xmlns:a16="http://schemas.microsoft.com/office/drawing/2014/main" id="{64FE8186-935F-EC55-427D-4D36BFA3C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79" name="AutoShape 9">
              <a:extLst>
                <a:ext uri="{FF2B5EF4-FFF2-40B4-BE49-F238E27FC236}">
                  <a16:creationId xmlns:a16="http://schemas.microsoft.com/office/drawing/2014/main" id="{0846D76F-FEAF-D0C2-2FBA-33E7A5E4E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160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80" name="Line 10">
              <a:extLst>
                <a:ext uri="{FF2B5EF4-FFF2-40B4-BE49-F238E27FC236}">
                  <a16:creationId xmlns:a16="http://schemas.microsoft.com/office/drawing/2014/main" id="{8DAFDBE7-685A-858F-145F-177F2CC8D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81" name="Rectangle 11">
              <a:extLst>
                <a:ext uri="{FF2B5EF4-FFF2-40B4-BE49-F238E27FC236}">
                  <a16:creationId xmlns:a16="http://schemas.microsoft.com/office/drawing/2014/main" id="{89C4323D-22B7-9C65-1816-CE072650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82" name="Line 12">
              <a:extLst>
                <a:ext uri="{FF2B5EF4-FFF2-40B4-BE49-F238E27FC236}">
                  <a16:creationId xmlns:a16="http://schemas.microsoft.com/office/drawing/2014/main" id="{CD205FEE-1E0C-683A-EA84-F99C5F2E9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83" name="Rectangle 13">
              <a:extLst>
                <a:ext uri="{FF2B5EF4-FFF2-40B4-BE49-F238E27FC236}">
                  <a16:creationId xmlns:a16="http://schemas.microsoft.com/office/drawing/2014/main" id="{9D6E4C4E-88F6-25D5-5650-8ECA472A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84" name="Line 14">
              <a:extLst>
                <a:ext uri="{FF2B5EF4-FFF2-40B4-BE49-F238E27FC236}">
                  <a16:creationId xmlns:a16="http://schemas.microsoft.com/office/drawing/2014/main" id="{E8A6D5E9-0B91-4270-D003-7D9D80041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85" name="Line 15">
              <a:extLst>
                <a:ext uri="{FF2B5EF4-FFF2-40B4-BE49-F238E27FC236}">
                  <a16:creationId xmlns:a16="http://schemas.microsoft.com/office/drawing/2014/main" id="{8EE9EEDE-53A7-49C0-1819-F7D2C1989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86" name="Line 16">
              <a:extLst>
                <a:ext uri="{FF2B5EF4-FFF2-40B4-BE49-F238E27FC236}">
                  <a16:creationId xmlns:a16="http://schemas.microsoft.com/office/drawing/2014/main" id="{1FA8F65D-B88A-CE28-91E0-0311C6F95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73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87" name="Line 17">
              <a:extLst>
                <a:ext uri="{FF2B5EF4-FFF2-40B4-BE49-F238E27FC236}">
                  <a16:creationId xmlns:a16="http://schemas.microsoft.com/office/drawing/2014/main" id="{613DD024-4BF8-854D-20CA-08E41BD51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7988" name="Object 18">
              <a:extLst>
                <a:ext uri="{FF2B5EF4-FFF2-40B4-BE49-F238E27FC236}">
                  <a16:creationId xmlns:a16="http://schemas.microsoft.com/office/drawing/2014/main" id="{CC7F19D6-1D49-C815-4758-CF060842EE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069"/>
            <a:ext cx="29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225" imgH="203024" progId="Equation.3">
                    <p:embed/>
                  </p:oleObj>
                </mc:Choice>
                <mc:Fallback>
                  <p:oleObj name="Equation" r:id="rId4" imgW="317225" imgH="203024" progId="Equation.3">
                    <p:embed/>
                    <p:pic>
                      <p:nvPicPr>
                        <p:cNvPr id="167988" name="Object 18">
                          <a:extLst>
                            <a:ext uri="{FF2B5EF4-FFF2-40B4-BE49-F238E27FC236}">
                              <a16:creationId xmlns:a16="http://schemas.microsoft.com/office/drawing/2014/main" id="{CC7F19D6-1D49-C815-4758-CF060842EE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069"/>
                          <a:ext cx="29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89" name="Object 19">
              <a:extLst>
                <a:ext uri="{FF2B5EF4-FFF2-40B4-BE49-F238E27FC236}">
                  <a16:creationId xmlns:a16="http://schemas.microsoft.com/office/drawing/2014/main" id="{98E1DB9A-284A-84F7-2CEA-60FEBB34E5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074"/>
            <a:ext cx="29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203112" progId="Equation.3">
                    <p:embed/>
                  </p:oleObj>
                </mc:Choice>
                <mc:Fallback>
                  <p:oleObj name="Equation" r:id="rId6" imgW="330057" imgH="203112" progId="Equation.3">
                    <p:embed/>
                    <p:pic>
                      <p:nvPicPr>
                        <p:cNvPr id="167989" name="Object 19">
                          <a:extLst>
                            <a:ext uri="{FF2B5EF4-FFF2-40B4-BE49-F238E27FC236}">
                              <a16:creationId xmlns:a16="http://schemas.microsoft.com/office/drawing/2014/main" id="{98E1DB9A-284A-84F7-2CEA-60FEBB34E5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074"/>
                          <a:ext cx="296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90" name="Object 20">
              <a:extLst>
                <a:ext uri="{FF2B5EF4-FFF2-40B4-BE49-F238E27FC236}">
                  <a16:creationId xmlns:a16="http://schemas.microsoft.com/office/drawing/2014/main" id="{5D95E518-573E-F2EC-E7D8-6B71841381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064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36" imgH="203024" progId="Equation.3">
                    <p:embed/>
                  </p:oleObj>
                </mc:Choice>
                <mc:Fallback>
                  <p:oleObj name="Equation" r:id="rId8" imgW="304536" imgH="203024" progId="Equation.3">
                    <p:embed/>
                    <p:pic>
                      <p:nvPicPr>
                        <p:cNvPr id="167990" name="Object 20">
                          <a:extLst>
                            <a:ext uri="{FF2B5EF4-FFF2-40B4-BE49-F238E27FC236}">
                              <a16:creationId xmlns:a16="http://schemas.microsoft.com/office/drawing/2014/main" id="{5D95E518-573E-F2EC-E7D8-6B71841381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64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91" name="Object 21">
              <a:extLst>
                <a:ext uri="{FF2B5EF4-FFF2-40B4-BE49-F238E27FC236}">
                  <a16:creationId xmlns:a16="http://schemas.microsoft.com/office/drawing/2014/main" id="{72580A84-78DF-8A99-E90F-905C78FBD0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143"/>
            <a:ext cx="35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140" imgH="215806" progId="Equation.3">
                    <p:embed/>
                  </p:oleObj>
                </mc:Choice>
                <mc:Fallback>
                  <p:oleObj name="Equation" r:id="rId10" imgW="368140" imgH="215806" progId="Equation.3">
                    <p:embed/>
                    <p:pic>
                      <p:nvPicPr>
                        <p:cNvPr id="167991" name="Object 21">
                          <a:extLst>
                            <a:ext uri="{FF2B5EF4-FFF2-40B4-BE49-F238E27FC236}">
                              <a16:creationId xmlns:a16="http://schemas.microsoft.com/office/drawing/2014/main" id="{72580A84-78DF-8A99-E90F-905C78FBD0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43"/>
                          <a:ext cx="35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92" name="Object 22">
              <a:extLst>
                <a:ext uri="{FF2B5EF4-FFF2-40B4-BE49-F238E27FC236}">
                  <a16:creationId xmlns:a16="http://schemas.microsoft.com/office/drawing/2014/main" id="{EBA2EDE1-6A66-3F28-152D-EFE39FF57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143"/>
            <a:ext cx="38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359" imgH="215713" progId="Equation.3">
                    <p:embed/>
                  </p:oleObj>
                </mc:Choice>
                <mc:Fallback>
                  <p:oleObj name="Equation" r:id="rId12" imgW="393359" imgH="215713" progId="Equation.3">
                    <p:embed/>
                    <p:pic>
                      <p:nvPicPr>
                        <p:cNvPr id="167992" name="Object 22">
                          <a:extLst>
                            <a:ext uri="{FF2B5EF4-FFF2-40B4-BE49-F238E27FC236}">
                              <a16:creationId xmlns:a16="http://schemas.microsoft.com/office/drawing/2014/main" id="{EBA2EDE1-6A66-3F28-152D-EFE39FF573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43"/>
                          <a:ext cx="38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93" name="Object 23">
              <a:extLst>
                <a:ext uri="{FF2B5EF4-FFF2-40B4-BE49-F238E27FC236}">
                  <a16:creationId xmlns:a16="http://schemas.microsoft.com/office/drawing/2014/main" id="{7364A2FA-4100-A89D-22D6-42E6C0B23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400"/>
            <a:ext cx="96" cy="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670" imgH="76002" progId="Equation.3">
                    <p:embed/>
                  </p:oleObj>
                </mc:Choice>
                <mc:Fallback>
                  <p:oleObj name="Equation" r:id="rId14" imgW="126670" imgH="76002" progId="Equation.3">
                    <p:embed/>
                    <p:pic>
                      <p:nvPicPr>
                        <p:cNvPr id="167993" name="Object 23">
                          <a:extLst>
                            <a:ext uri="{FF2B5EF4-FFF2-40B4-BE49-F238E27FC236}">
                              <a16:creationId xmlns:a16="http://schemas.microsoft.com/office/drawing/2014/main" id="{7364A2FA-4100-A89D-22D6-42E6C0B23B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00"/>
                          <a:ext cx="96" cy="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94" name="Text Box 24">
              <a:extLst>
                <a:ext uri="{FF2B5EF4-FFF2-40B4-BE49-F238E27FC236}">
                  <a16:creationId xmlns:a16="http://schemas.microsoft.com/office/drawing/2014/main" id="{C11EA189-6882-F0AC-03D8-B590A6020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83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图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(a)</a:t>
              </a: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1C282E4B-7E24-AAFB-7D55-94A4B78690A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617788"/>
            <a:ext cx="4572000" cy="2335212"/>
            <a:chOff x="2880" y="1649"/>
            <a:chExt cx="2880" cy="1471"/>
          </a:xfrm>
        </p:grpSpPr>
        <p:sp>
          <p:nvSpPr>
            <p:cNvPr id="167951" name="Line 26">
              <a:extLst>
                <a:ext uri="{FF2B5EF4-FFF2-40B4-BE49-F238E27FC236}">
                  <a16:creationId xmlns:a16="http://schemas.microsoft.com/office/drawing/2014/main" id="{50B0A3B4-0C07-8449-FE8C-6DA5C3E41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52" name="AutoShape 27">
              <a:extLst>
                <a:ext uri="{FF2B5EF4-FFF2-40B4-BE49-F238E27FC236}">
                  <a16:creationId xmlns:a16="http://schemas.microsoft.com/office/drawing/2014/main" id="{F8D5C855-5BDB-8C54-5DC2-54C181D1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60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53" name="Line 28">
              <a:extLst>
                <a:ext uri="{FF2B5EF4-FFF2-40B4-BE49-F238E27FC236}">
                  <a16:creationId xmlns:a16="http://schemas.microsoft.com/office/drawing/2014/main" id="{C28671D4-E562-034D-C842-DEFEDDD6B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54" name="Rectangle 29">
              <a:extLst>
                <a:ext uri="{FF2B5EF4-FFF2-40B4-BE49-F238E27FC236}">
                  <a16:creationId xmlns:a16="http://schemas.microsoft.com/office/drawing/2014/main" id="{03AC59DD-8306-48A8-B367-005E3421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55" name="Line 30">
              <a:extLst>
                <a:ext uri="{FF2B5EF4-FFF2-40B4-BE49-F238E27FC236}">
                  <a16:creationId xmlns:a16="http://schemas.microsoft.com/office/drawing/2014/main" id="{18E9BA28-9D8A-3B44-C30B-78F1FA2A3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56" name="Rectangle 31">
              <a:extLst>
                <a:ext uri="{FF2B5EF4-FFF2-40B4-BE49-F238E27FC236}">
                  <a16:creationId xmlns:a16="http://schemas.microsoft.com/office/drawing/2014/main" id="{B4A5EA68-BDD0-FAC4-0F7E-31E343D0D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1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57" name="Line 32">
              <a:extLst>
                <a:ext uri="{FF2B5EF4-FFF2-40B4-BE49-F238E27FC236}">
                  <a16:creationId xmlns:a16="http://schemas.microsoft.com/office/drawing/2014/main" id="{279EC4CD-88C3-ABF6-DE85-F0CD9BAF5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58" name="Line 33">
              <a:extLst>
                <a:ext uri="{FF2B5EF4-FFF2-40B4-BE49-F238E27FC236}">
                  <a16:creationId xmlns:a16="http://schemas.microsoft.com/office/drawing/2014/main" id="{40C747CE-E0F2-6087-0505-15194D807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59" name="Line 34">
              <a:extLst>
                <a:ext uri="{FF2B5EF4-FFF2-40B4-BE49-F238E27FC236}">
                  <a16:creationId xmlns:a16="http://schemas.microsoft.com/office/drawing/2014/main" id="{347F07D8-2635-B78D-2936-FA306411F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60" name="Line 35">
              <a:extLst>
                <a:ext uri="{FF2B5EF4-FFF2-40B4-BE49-F238E27FC236}">
                  <a16:creationId xmlns:a16="http://schemas.microsoft.com/office/drawing/2014/main" id="{73408788-FD09-8EAB-0D23-4BDD2DD95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8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7961" name="Object 36">
              <a:extLst>
                <a:ext uri="{FF2B5EF4-FFF2-40B4-BE49-F238E27FC236}">
                  <a16:creationId xmlns:a16="http://schemas.microsoft.com/office/drawing/2014/main" id="{A62E9582-73C2-241E-EF3C-A92F3EF1F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069"/>
            <a:ext cx="29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17225" imgH="203024" progId="Equation.3">
                    <p:embed/>
                  </p:oleObj>
                </mc:Choice>
                <mc:Fallback>
                  <p:oleObj name="Equation" r:id="rId16" imgW="317225" imgH="203024" progId="Equation.3">
                    <p:embed/>
                    <p:pic>
                      <p:nvPicPr>
                        <p:cNvPr id="167961" name="Object 36">
                          <a:extLst>
                            <a:ext uri="{FF2B5EF4-FFF2-40B4-BE49-F238E27FC236}">
                              <a16:creationId xmlns:a16="http://schemas.microsoft.com/office/drawing/2014/main" id="{A62E9582-73C2-241E-EF3C-A92F3EF1FC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69"/>
                          <a:ext cx="29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62" name="Object 37">
              <a:extLst>
                <a:ext uri="{FF2B5EF4-FFF2-40B4-BE49-F238E27FC236}">
                  <a16:creationId xmlns:a16="http://schemas.microsoft.com/office/drawing/2014/main" id="{A18254FB-CBF5-F02D-D039-61AA033FFD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074"/>
            <a:ext cx="29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0057" imgH="203112" progId="Equation.3">
                    <p:embed/>
                  </p:oleObj>
                </mc:Choice>
                <mc:Fallback>
                  <p:oleObj name="Equation" r:id="rId18" imgW="330057" imgH="203112" progId="Equation.3">
                    <p:embed/>
                    <p:pic>
                      <p:nvPicPr>
                        <p:cNvPr id="167962" name="Object 37">
                          <a:extLst>
                            <a:ext uri="{FF2B5EF4-FFF2-40B4-BE49-F238E27FC236}">
                              <a16:creationId xmlns:a16="http://schemas.microsoft.com/office/drawing/2014/main" id="{A18254FB-CBF5-F02D-D039-61AA033FFD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074"/>
                          <a:ext cx="296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63" name="Object 38">
              <a:extLst>
                <a:ext uri="{FF2B5EF4-FFF2-40B4-BE49-F238E27FC236}">
                  <a16:creationId xmlns:a16="http://schemas.microsoft.com/office/drawing/2014/main" id="{4BF15409-5480-C6C3-EC71-819D954BDB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2064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536" imgH="203024" progId="Equation.3">
                    <p:embed/>
                  </p:oleObj>
                </mc:Choice>
                <mc:Fallback>
                  <p:oleObj name="Equation" r:id="rId20" imgW="304536" imgH="203024" progId="Equation.3">
                    <p:embed/>
                    <p:pic>
                      <p:nvPicPr>
                        <p:cNvPr id="167963" name="Object 38">
                          <a:extLst>
                            <a:ext uri="{FF2B5EF4-FFF2-40B4-BE49-F238E27FC236}">
                              <a16:creationId xmlns:a16="http://schemas.microsoft.com/office/drawing/2014/main" id="{4BF15409-5480-C6C3-EC71-819D954BDB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064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64" name="Object 39">
              <a:extLst>
                <a:ext uri="{FF2B5EF4-FFF2-40B4-BE49-F238E27FC236}">
                  <a16:creationId xmlns:a16="http://schemas.microsoft.com/office/drawing/2014/main" id="{E522A36F-2CFF-4557-1624-69981C3D46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143"/>
            <a:ext cx="35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68140" imgH="215806" progId="Equation.3">
                    <p:embed/>
                  </p:oleObj>
                </mc:Choice>
                <mc:Fallback>
                  <p:oleObj name="Equation" r:id="rId22" imgW="368140" imgH="215806" progId="Equation.3">
                    <p:embed/>
                    <p:pic>
                      <p:nvPicPr>
                        <p:cNvPr id="167964" name="Object 39">
                          <a:extLst>
                            <a:ext uri="{FF2B5EF4-FFF2-40B4-BE49-F238E27FC236}">
                              <a16:creationId xmlns:a16="http://schemas.microsoft.com/office/drawing/2014/main" id="{E522A36F-2CFF-4557-1624-69981C3D46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43"/>
                          <a:ext cx="35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65" name="Object 40">
              <a:extLst>
                <a:ext uri="{FF2B5EF4-FFF2-40B4-BE49-F238E27FC236}">
                  <a16:creationId xmlns:a16="http://schemas.microsoft.com/office/drawing/2014/main" id="{01868AAD-C951-758D-FA59-75E8B640B1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2143"/>
            <a:ext cx="38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93359" imgH="215713" progId="Equation.3">
                    <p:embed/>
                  </p:oleObj>
                </mc:Choice>
                <mc:Fallback>
                  <p:oleObj name="Equation" r:id="rId24" imgW="393359" imgH="215713" progId="Equation.3">
                    <p:embed/>
                    <p:pic>
                      <p:nvPicPr>
                        <p:cNvPr id="167965" name="Object 40">
                          <a:extLst>
                            <a:ext uri="{FF2B5EF4-FFF2-40B4-BE49-F238E27FC236}">
                              <a16:creationId xmlns:a16="http://schemas.microsoft.com/office/drawing/2014/main" id="{01868AAD-C951-758D-FA59-75E8B640B1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143"/>
                          <a:ext cx="38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66" name="Line 41">
              <a:extLst>
                <a:ext uri="{FF2B5EF4-FFF2-40B4-BE49-F238E27FC236}">
                  <a16:creationId xmlns:a16="http://schemas.microsoft.com/office/drawing/2014/main" id="{24908D21-8EA0-62D6-3D8F-2C0A814AA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67" name="Line 42">
              <a:extLst>
                <a:ext uri="{FF2B5EF4-FFF2-40B4-BE49-F238E27FC236}">
                  <a16:creationId xmlns:a16="http://schemas.microsoft.com/office/drawing/2014/main" id="{7DB8B2B6-47A6-3904-AEA8-C1F4B4A52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68" name="Rectangle 43">
              <a:extLst>
                <a:ext uri="{FF2B5EF4-FFF2-40B4-BE49-F238E27FC236}">
                  <a16:creationId xmlns:a16="http://schemas.microsoft.com/office/drawing/2014/main" id="{BDB4BAE9-C114-EFB5-9B94-BAD70950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649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7969" name="Object 44">
              <a:extLst>
                <a:ext uri="{FF2B5EF4-FFF2-40B4-BE49-F238E27FC236}">
                  <a16:creationId xmlns:a16="http://schemas.microsoft.com/office/drawing/2014/main" id="{C4786F12-5D0D-0977-87F2-D4A4E3BFA6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6" y="1674"/>
            <a:ext cx="3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81000" imgH="228600" progId="Equation.3">
                    <p:embed/>
                  </p:oleObj>
                </mc:Choice>
                <mc:Fallback>
                  <p:oleObj name="Equation" r:id="rId26" imgW="381000" imgH="228600" progId="Equation.3">
                    <p:embed/>
                    <p:pic>
                      <p:nvPicPr>
                        <p:cNvPr id="167969" name="Object 44">
                          <a:extLst>
                            <a:ext uri="{FF2B5EF4-FFF2-40B4-BE49-F238E27FC236}">
                              <a16:creationId xmlns:a16="http://schemas.microsoft.com/office/drawing/2014/main" id="{C4786F12-5D0D-0977-87F2-D4A4E3BFA6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1674"/>
                          <a:ext cx="3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70" name="AutoShape 45">
              <a:extLst>
                <a:ext uri="{FF2B5EF4-FFF2-40B4-BE49-F238E27FC236}">
                  <a16:creationId xmlns:a16="http://schemas.microsoft.com/office/drawing/2014/main" id="{7BAD5380-88C7-899A-59B6-553C5B9D7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71" name="Line 46">
              <a:extLst>
                <a:ext uri="{FF2B5EF4-FFF2-40B4-BE49-F238E27FC236}">
                  <a16:creationId xmlns:a16="http://schemas.microsoft.com/office/drawing/2014/main" id="{3898504B-729B-5474-B40F-657776DEA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72" name="Line 47">
              <a:extLst>
                <a:ext uri="{FF2B5EF4-FFF2-40B4-BE49-F238E27FC236}">
                  <a16:creationId xmlns:a16="http://schemas.microsoft.com/office/drawing/2014/main" id="{A2AA23C0-8EF9-9FA0-D7DA-0B02D74C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7973" name="Line 48">
              <a:extLst>
                <a:ext uri="{FF2B5EF4-FFF2-40B4-BE49-F238E27FC236}">
                  <a16:creationId xmlns:a16="http://schemas.microsoft.com/office/drawing/2014/main" id="{38BDE894-6A7B-A0E9-8DDC-96652A142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7974" name="Object 49">
              <a:extLst>
                <a:ext uri="{FF2B5EF4-FFF2-40B4-BE49-F238E27FC236}">
                  <a16:creationId xmlns:a16="http://schemas.microsoft.com/office/drawing/2014/main" id="{B32D66EE-6409-895B-AE8E-7061980972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942"/>
            <a:ext cx="3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17225" imgH="203024" progId="Equation.3">
                    <p:embed/>
                  </p:oleObj>
                </mc:Choice>
                <mc:Fallback>
                  <p:oleObj name="Equation" r:id="rId28" imgW="317225" imgH="203024" progId="Equation.3">
                    <p:embed/>
                    <p:pic>
                      <p:nvPicPr>
                        <p:cNvPr id="167974" name="Object 49">
                          <a:extLst>
                            <a:ext uri="{FF2B5EF4-FFF2-40B4-BE49-F238E27FC236}">
                              <a16:creationId xmlns:a16="http://schemas.microsoft.com/office/drawing/2014/main" id="{B32D66EE-6409-895B-AE8E-7061980972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42"/>
                          <a:ext cx="34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75" name="Object 50">
              <a:extLst>
                <a:ext uri="{FF2B5EF4-FFF2-40B4-BE49-F238E27FC236}">
                  <a16:creationId xmlns:a16="http://schemas.microsoft.com/office/drawing/2014/main" id="{46285DC6-BE44-53BF-84AA-BE987B519A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390"/>
            <a:ext cx="96" cy="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6670" imgH="76002" progId="Equation.3">
                    <p:embed/>
                  </p:oleObj>
                </mc:Choice>
                <mc:Fallback>
                  <p:oleObj name="Equation" r:id="rId30" imgW="126670" imgH="76002" progId="Equation.3">
                    <p:embed/>
                    <p:pic>
                      <p:nvPicPr>
                        <p:cNvPr id="167975" name="Object 50">
                          <a:extLst>
                            <a:ext uri="{FF2B5EF4-FFF2-40B4-BE49-F238E27FC236}">
                              <a16:creationId xmlns:a16="http://schemas.microsoft.com/office/drawing/2014/main" id="{46285DC6-BE44-53BF-84AA-BE987B519A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90"/>
                          <a:ext cx="96" cy="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76" name="Object 51">
              <a:extLst>
                <a:ext uri="{FF2B5EF4-FFF2-40B4-BE49-F238E27FC236}">
                  <a16:creationId xmlns:a16="http://schemas.microsoft.com/office/drawing/2014/main" id="{AB564A4E-1172-82C7-1E06-3D49FA23E0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2020"/>
            <a:ext cx="92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39700" imgH="139700" progId="Equation.3">
                    <p:embed/>
                  </p:oleObj>
                </mc:Choice>
                <mc:Fallback>
                  <p:oleObj name="Equation" r:id="rId31" imgW="139700" imgH="139700" progId="Equation.3">
                    <p:embed/>
                    <p:pic>
                      <p:nvPicPr>
                        <p:cNvPr id="167976" name="Object 51">
                          <a:extLst>
                            <a:ext uri="{FF2B5EF4-FFF2-40B4-BE49-F238E27FC236}">
                              <a16:creationId xmlns:a16="http://schemas.microsoft.com/office/drawing/2014/main" id="{AB564A4E-1172-82C7-1E06-3D49FA23E0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020"/>
                          <a:ext cx="92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77" name="Text Box 52">
              <a:extLst>
                <a:ext uri="{FF2B5EF4-FFF2-40B4-BE49-F238E27FC236}">
                  <a16:creationId xmlns:a16="http://schemas.microsoft.com/office/drawing/2014/main" id="{54C8CD71-0BC3-9042-EF23-7BABB6F68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83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图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(b)</a:t>
              </a:r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:a16="http://schemas.microsoft.com/office/drawing/2014/main" id="{F3D5E5AC-5F69-F13D-678F-99D80110C83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941888"/>
            <a:ext cx="8763000" cy="503237"/>
            <a:chOff x="240" y="2880"/>
            <a:chExt cx="5520" cy="317"/>
          </a:xfrm>
        </p:grpSpPr>
        <p:sp>
          <p:nvSpPr>
            <p:cNvPr id="167949" name="Text Box 54">
              <a:extLst>
                <a:ext uri="{FF2B5EF4-FFF2-40B4-BE49-F238E27FC236}">
                  <a16:creationId xmlns:a16="http://schemas.microsoft.com/office/drawing/2014/main" id="{E3241CA5-9758-1670-7E56-7E90F8742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0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在图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(a)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的基础上加上环节          ，就构成了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顺馈控制系统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。</a:t>
              </a:r>
            </a:p>
          </p:txBody>
        </p:sp>
        <p:graphicFrame>
          <p:nvGraphicFramePr>
            <p:cNvPr id="167950" name="Object 55">
              <a:extLst>
                <a:ext uri="{FF2B5EF4-FFF2-40B4-BE49-F238E27FC236}">
                  <a16:creationId xmlns:a16="http://schemas.microsoft.com/office/drawing/2014/main" id="{46125A0B-4371-C051-9860-C3C48ADA7D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880"/>
            <a:ext cx="52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81000" imgH="228600" progId="Equation.3">
                    <p:embed/>
                  </p:oleObj>
                </mc:Choice>
                <mc:Fallback>
                  <p:oleObj name="Equation" r:id="rId33" imgW="381000" imgH="228600" progId="Equation.3">
                    <p:embed/>
                    <p:pic>
                      <p:nvPicPr>
                        <p:cNvPr id="167950" name="Object 55">
                          <a:extLst>
                            <a:ext uri="{FF2B5EF4-FFF2-40B4-BE49-F238E27FC236}">
                              <a16:creationId xmlns:a16="http://schemas.microsoft.com/office/drawing/2014/main" id="{46125A0B-4371-C051-9860-C3C48ADA7D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80"/>
                          <a:ext cx="52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76" name="Rectangle 56">
            <a:extLst>
              <a:ext uri="{FF2B5EF4-FFF2-40B4-BE49-F238E27FC236}">
                <a16:creationId xmlns:a16="http://schemas.microsoft.com/office/drawing/2014/main" id="{363B94AF-7927-230E-3C91-D89AF51B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五、复合控制系统的误差分析</a:t>
            </a:r>
          </a:p>
        </p:txBody>
      </p:sp>
      <p:sp>
        <p:nvSpPr>
          <p:cNvPr id="167948" name="Comment 57">
            <a:extLst>
              <a:ext uri="{FF2B5EF4-FFF2-40B4-BE49-F238E27FC236}">
                <a16:creationId xmlns:a16="http://schemas.microsoft.com/office/drawing/2014/main" id="{1656FC3E-DB85-7E02-49DC-AB700A5C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15875"/>
            <a:ext cx="18288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复合控制系统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  <p:bldP spid="30726" grpId="0" autoUpdateAnimBg="0"/>
      <p:bldP spid="3077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日期占位符 1">
            <a:extLst>
              <a:ext uri="{FF2B5EF4-FFF2-40B4-BE49-F238E27FC236}">
                <a16:creationId xmlns:a16="http://schemas.microsoft.com/office/drawing/2014/main" id="{3AF79057-DE78-B045-B00F-8BE34C2F82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C07227-80C5-41F6-B99E-2E1778F34BC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00" name="页脚占位符 2">
            <a:extLst>
              <a:ext uri="{FF2B5EF4-FFF2-40B4-BE49-F238E27FC236}">
                <a16:creationId xmlns:a16="http://schemas.microsoft.com/office/drawing/2014/main" id="{C050431E-B114-FF60-A725-CF19B7D1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8964" name="灯片编号占位符 3">
            <a:extLst>
              <a:ext uri="{FF2B5EF4-FFF2-40B4-BE49-F238E27FC236}">
                <a16:creationId xmlns:a16="http://schemas.microsoft.com/office/drawing/2014/main" id="{AD1FB556-910F-E6F8-F049-6A1B30F16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6E874-94F7-4418-BAD1-1AE198E8721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E22072E-4640-8D99-D793-D6123848017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4813"/>
            <a:ext cx="8686800" cy="523875"/>
            <a:chOff x="288" y="528"/>
            <a:chExt cx="5472" cy="330"/>
          </a:xfrm>
        </p:grpSpPr>
        <p:sp>
          <p:nvSpPr>
            <p:cNvPr id="169060" name="Text Box 3">
              <a:extLst>
                <a:ext uri="{FF2B5EF4-FFF2-40B4-BE49-F238E27FC236}">
                  <a16:creationId xmlns:a16="http://schemas.microsoft.com/office/drawing/2014/main" id="{1452A547-CDA7-08EE-512C-A503E8778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28"/>
              <a:ext cx="5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再来计算图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(b)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的误差函数         。</a:t>
              </a:r>
            </a:p>
          </p:txBody>
        </p:sp>
        <p:graphicFrame>
          <p:nvGraphicFramePr>
            <p:cNvPr id="169061" name="Object 4">
              <a:extLst>
                <a:ext uri="{FF2B5EF4-FFF2-40B4-BE49-F238E27FC236}">
                  <a16:creationId xmlns:a16="http://schemas.microsoft.com/office/drawing/2014/main" id="{5E43F38C-3FC7-9328-96A1-FFC2D7DF52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7" y="560"/>
            <a:ext cx="47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300" imgH="228600" progId="Equation.3">
                    <p:embed/>
                  </p:oleObj>
                </mc:Choice>
                <mc:Fallback>
                  <p:oleObj name="Equation" r:id="rId2" imgW="368300" imgH="228600" progId="Equation.3">
                    <p:embed/>
                    <p:pic>
                      <p:nvPicPr>
                        <p:cNvPr id="169061" name="Object 4">
                          <a:extLst>
                            <a:ext uri="{FF2B5EF4-FFF2-40B4-BE49-F238E27FC236}">
                              <a16:creationId xmlns:a16="http://schemas.microsoft.com/office/drawing/2014/main" id="{5E43F38C-3FC7-9328-96A1-FFC2D7DF52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" y="560"/>
                          <a:ext cx="47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966" name="Comment 5">
            <a:extLst>
              <a:ext uri="{FF2B5EF4-FFF2-40B4-BE49-F238E27FC236}">
                <a16:creationId xmlns:a16="http://schemas.microsoft.com/office/drawing/2014/main" id="{4410A71B-41A4-22ED-0E29-39BE5A62A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15875"/>
            <a:ext cx="18288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复合控制系统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9F9DE334-F4B6-467A-930C-66C8438B9207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908050"/>
            <a:ext cx="4349750" cy="1725613"/>
            <a:chOff x="-4" y="768"/>
            <a:chExt cx="2740" cy="1087"/>
          </a:xfrm>
        </p:grpSpPr>
        <p:sp>
          <p:nvSpPr>
            <p:cNvPr id="169034" name="Line 7">
              <a:extLst>
                <a:ext uri="{FF2B5EF4-FFF2-40B4-BE49-F238E27FC236}">
                  <a16:creationId xmlns:a16="http://schemas.microsoft.com/office/drawing/2014/main" id="{1572F2EA-2861-2E51-78E4-304BA0297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7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35" name="AutoShape 8">
              <a:extLst>
                <a:ext uri="{FF2B5EF4-FFF2-40B4-BE49-F238E27FC236}">
                  <a16:creationId xmlns:a16="http://schemas.microsoft.com/office/drawing/2014/main" id="{788D44A9-6ED9-60A9-F5E1-AB551EC0D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79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36" name="Line 9">
              <a:extLst>
                <a:ext uri="{FF2B5EF4-FFF2-40B4-BE49-F238E27FC236}">
                  <a16:creationId xmlns:a16="http://schemas.microsoft.com/office/drawing/2014/main" id="{7983E4F9-CC16-3826-7248-8214B889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37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37" name="Rectangle 10">
              <a:extLst>
                <a:ext uri="{FF2B5EF4-FFF2-40B4-BE49-F238E27FC236}">
                  <a16:creationId xmlns:a16="http://schemas.microsoft.com/office/drawing/2014/main" id="{31773DA9-781F-882B-E034-356888713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31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38" name="Line 11">
              <a:extLst>
                <a:ext uri="{FF2B5EF4-FFF2-40B4-BE49-F238E27FC236}">
                  <a16:creationId xmlns:a16="http://schemas.microsoft.com/office/drawing/2014/main" id="{C283A71A-4611-738C-DE59-3B3DBA51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7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39" name="Rectangle 12">
              <a:extLst>
                <a:ext uri="{FF2B5EF4-FFF2-40B4-BE49-F238E27FC236}">
                  <a16:creationId xmlns:a16="http://schemas.microsoft.com/office/drawing/2014/main" id="{E07084F5-B049-4CCA-30F2-14828038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31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40" name="Line 13">
              <a:extLst>
                <a:ext uri="{FF2B5EF4-FFF2-40B4-BE49-F238E27FC236}">
                  <a16:creationId xmlns:a16="http://schemas.microsoft.com/office/drawing/2014/main" id="{0D3EF09F-0A31-8655-C286-A4830F35F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37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41" name="Line 14">
              <a:extLst>
                <a:ext uri="{FF2B5EF4-FFF2-40B4-BE49-F238E27FC236}">
                  <a16:creationId xmlns:a16="http://schemas.microsoft.com/office/drawing/2014/main" id="{F254DE43-531F-B9D0-CC3C-016789030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47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42" name="Line 15">
              <a:extLst>
                <a:ext uri="{FF2B5EF4-FFF2-40B4-BE49-F238E27FC236}">
                  <a16:creationId xmlns:a16="http://schemas.microsoft.com/office/drawing/2014/main" id="{71A3E752-038D-B6D6-3D1F-B0238435C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855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43" name="Line 16">
              <a:extLst>
                <a:ext uri="{FF2B5EF4-FFF2-40B4-BE49-F238E27FC236}">
                  <a16:creationId xmlns:a16="http://schemas.microsoft.com/office/drawing/2014/main" id="{0438B3F6-D225-B2CE-7D9A-BF45A78DE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375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9044" name="Object 17">
              <a:extLst>
                <a:ext uri="{FF2B5EF4-FFF2-40B4-BE49-F238E27FC236}">
                  <a16:creationId xmlns:a16="http://schemas.microsoft.com/office/drawing/2014/main" id="{B44E1654-C840-735D-2902-845F1A1A67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" y="1445"/>
            <a:ext cx="29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225" imgH="203024" progId="Equation.3">
                    <p:embed/>
                  </p:oleObj>
                </mc:Choice>
                <mc:Fallback>
                  <p:oleObj name="Equation" r:id="rId4" imgW="317225" imgH="203024" progId="Equation.3">
                    <p:embed/>
                    <p:pic>
                      <p:nvPicPr>
                        <p:cNvPr id="169044" name="Object 17">
                          <a:extLst>
                            <a:ext uri="{FF2B5EF4-FFF2-40B4-BE49-F238E27FC236}">
                              <a16:creationId xmlns:a16="http://schemas.microsoft.com/office/drawing/2014/main" id="{B44E1654-C840-735D-2902-845F1A1A67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" y="1445"/>
                          <a:ext cx="29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45" name="Object 18">
              <a:extLst>
                <a:ext uri="{FF2B5EF4-FFF2-40B4-BE49-F238E27FC236}">
                  <a16:creationId xmlns:a16="http://schemas.microsoft.com/office/drawing/2014/main" id="{2DD2F23B-DF9C-9F41-D27C-F927730DE8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" y="1193"/>
            <a:ext cx="31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55292" imgH="203024" progId="Equation.3">
                    <p:embed/>
                  </p:oleObj>
                </mc:Choice>
                <mc:Fallback>
                  <p:oleObj name="公式" r:id="rId6" imgW="355292" imgH="203024" progId="Equation.3">
                    <p:embed/>
                    <p:pic>
                      <p:nvPicPr>
                        <p:cNvPr id="169045" name="Object 18">
                          <a:extLst>
                            <a:ext uri="{FF2B5EF4-FFF2-40B4-BE49-F238E27FC236}">
                              <a16:creationId xmlns:a16="http://schemas.microsoft.com/office/drawing/2014/main" id="{2DD2F23B-DF9C-9F41-D27C-F927730DE8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1193"/>
                          <a:ext cx="31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46" name="Object 19">
              <a:extLst>
                <a:ext uri="{FF2B5EF4-FFF2-40B4-BE49-F238E27FC236}">
                  <a16:creationId xmlns:a16="http://schemas.microsoft.com/office/drawing/2014/main" id="{A2554541-E744-B74A-C23C-A737139917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183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36" imgH="203024" progId="Equation.3">
                    <p:embed/>
                  </p:oleObj>
                </mc:Choice>
                <mc:Fallback>
                  <p:oleObj name="Equation" r:id="rId8" imgW="304536" imgH="203024" progId="Equation.3">
                    <p:embed/>
                    <p:pic>
                      <p:nvPicPr>
                        <p:cNvPr id="169046" name="Object 19">
                          <a:extLst>
                            <a:ext uri="{FF2B5EF4-FFF2-40B4-BE49-F238E27FC236}">
                              <a16:creationId xmlns:a16="http://schemas.microsoft.com/office/drawing/2014/main" id="{A2554541-E744-B74A-C23C-A737139917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183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47" name="Object 20">
              <a:extLst>
                <a:ext uri="{FF2B5EF4-FFF2-40B4-BE49-F238E27FC236}">
                  <a16:creationId xmlns:a16="http://schemas.microsoft.com/office/drawing/2014/main" id="{33506005-625E-4550-EB24-D6E511315C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262"/>
            <a:ext cx="35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140" imgH="215806" progId="Equation.3">
                    <p:embed/>
                  </p:oleObj>
                </mc:Choice>
                <mc:Fallback>
                  <p:oleObj name="Equation" r:id="rId10" imgW="368140" imgH="215806" progId="Equation.3">
                    <p:embed/>
                    <p:pic>
                      <p:nvPicPr>
                        <p:cNvPr id="169047" name="Object 20">
                          <a:extLst>
                            <a:ext uri="{FF2B5EF4-FFF2-40B4-BE49-F238E27FC236}">
                              <a16:creationId xmlns:a16="http://schemas.microsoft.com/office/drawing/2014/main" id="{33506005-625E-4550-EB24-D6E511315C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62"/>
                          <a:ext cx="35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48" name="Object 21">
              <a:extLst>
                <a:ext uri="{FF2B5EF4-FFF2-40B4-BE49-F238E27FC236}">
                  <a16:creationId xmlns:a16="http://schemas.microsoft.com/office/drawing/2014/main" id="{FD099B2C-464F-DB5C-CBAB-5B08BBD5D7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262"/>
            <a:ext cx="38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359" imgH="215713" progId="Equation.3">
                    <p:embed/>
                  </p:oleObj>
                </mc:Choice>
                <mc:Fallback>
                  <p:oleObj name="Equation" r:id="rId12" imgW="393359" imgH="215713" progId="Equation.3">
                    <p:embed/>
                    <p:pic>
                      <p:nvPicPr>
                        <p:cNvPr id="169048" name="Object 21">
                          <a:extLst>
                            <a:ext uri="{FF2B5EF4-FFF2-40B4-BE49-F238E27FC236}">
                              <a16:creationId xmlns:a16="http://schemas.microsoft.com/office/drawing/2014/main" id="{FD099B2C-464F-DB5C-CBAB-5B08BBD5D7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62"/>
                          <a:ext cx="38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49" name="Line 22">
              <a:extLst>
                <a:ext uri="{FF2B5EF4-FFF2-40B4-BE49-F238E27FC236}">
                  <a16:creationId xmlns:a16="http://schemas.microsoft.com/office/drawing/2014/main" id="{4C18E030-872B-0F0D-34E2-E76B5D883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895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50" name="Line 23">
              <a:extLst>
                <a:ext uri="{FF2B5EF4-FFF2-40B4-BE49-F238E27FC236}">
                  <a16:creationId xmlns:a16="http://schemas.microsoft.com/office/drawing/2014/main" id="{EA98FDF6-42FE-6D2A-EE55-0E98562F1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51" name="Rectangle 24">
              <a:extLst>
                <a:ext uri="{FF2B5EF4-FFF2-40B4-BE49-F238E27FC236}">
                  <a16:creationId xmlns:a16="http://schemas.microsoft.com/office/drawing/2014/main" id="{BA68BC32-68D9-2315-4CB7-B6F36631E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76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9052" name="Object 25">
              <a:extLst>
                <a:ext uri="{FF2B5EF4-FFF2-40B4-BE49-F238E27FC236}">
                  <a16:creationId xmlns:a16="http://schemas.microsoft.com/office/drawing/2014/main" id="{071B46A0-7689-CE87-CC65-1E87D82404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2" y="793"/>
            <a:ext cx="3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1000" imgH="228600" progId="Equation.3">
                    <p:embed/>
                  </p:oleObj>
                </mc:Choice>
                <mc:Fallback>
                  <p:oleObj name="Equation" r:id="rId14" imgW="381000" imgH="228600" progId="Equation.3">
                    <p:embed/>
                    <p:pic>
                      <p:nvPicPr>
                        <p:cNvPr id="169052" name="Object 25">
                          <a:extLst>
                            <a:ext uri="{FF2B5EF4-FFF2-40B4-BE49-F238E27FC236}">
                              <a16:creationId xmlns:a16="http://schemas.microsoft.com/office/drawing/2014/main" id="{071B46A0-7689-CE87-CC65-1E87D82404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793"/>
                          <a:ext cx="3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53" name="AutoShape 26">
              <a:extLst>
                <a:ext uri="{FF2B5EF4-FFF2-40B4-BE49-F238E27FC236}">
                  <a16:creationId xmlns:a16="http://schemas.microsoft.com/office/drawing/2014/main" id="{60AE1C5B-8A8B-A48D-38A2-748B038ED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79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54" name="Line 27">
              <a:extLst>
                <a:ext uri="{FF2B5EF4-FFF2-40B4-BE49-F238E27FC236}">
                  <a16:creationId xmlns:a16="http://schemas.microsoft.com/office/drawing/2014/main" id="{3FEF9BEC-8AF3-DFFF-BAA4-92EE5E3EC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7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55" name="Line 28">
              <a:extLst>
                <a:ext uri="{FF2B5EF4-FFF2-40B4-BE49-F238E27FC236}">
                  <a16:creationId xmlns:a16="http://schemas.microsoft.com/office/drawing/2014/main" id="{1905F133-D802-1BAD-D8B8-0E691885B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56" name="Line 29">
              <a:extLst>
                <a:ext uri="{FF2B5EF4-FFF2-40B4-BE49-F238E27FC236}">
                  <a16:creationId xmlns:a16="http://schemas.microsoft.com/office/drawing/2014/main" id="{10601D70-D706-F098-5363-42AD695D9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9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9057" name="Object 30">
              <a:extLst>
                <a:ext uri="{FF2B5EF4-FFF2-40B4-BE49-F238E27FC236}">
                  <a16:creationId xmlns:a16="http://schemas.microsoft.com/office/drawing/2014/main" id="{16C61BA8-5330-2689-62B1-41DC9338B0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061"/>
            <a:ext cx="3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17225" imgH="203024" progId="Equation.3">
                    <p:embed/>
                  </p:oleObj>
                </mc:Choice>
                <mc:Fallback>
                  <p:oleObj name="Equation" r:id="rId16" imgW="317225" imgH="203024" progId="Equation.3">
                    <p:embed/>
                    <p:pic>
                      <p:nvPicPr>
                        <p:cNvPr id="169057" name="Object 30">
                          <a:extLst>
                            <a:ext uri="{FF2B5EF4-FFF2-40B4-BE49-F238E27FC236}">
                              <a16:creationId xmlns:a16="http://schemas.microsoft.com/office/drawing/2014/main" id="{16C61BA8-5330-2689-62B1-41DC9338B0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61"/>
                          <a:ext cx="34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58" name="Object 31">
              <a:extLst>
                <a:ext uri="{FF2B5EF4-FFF2-40B4-BE49-F238E27FC236}">
                  <a16:creationId xmlns:a16="http://schemas.microsoft.com/office/drawing/2014/main" id="{E8A5BCE5-73DF-4903-1448-68DD0B5694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509"/>
            <a:ext cx="96" cy="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670" imgH="76002" progId="Equation.3">
                    <p:embed/>
                  </p:oleObj>
                </mc:Choice>
                <mc:Fallback>
                  <p:oleObj name="Equation" r:id="rId18" imgW="126670" imgH="76002" progId="Equation.3">
                    <p:embed/>
                    <p:pic>
                      <p:nvPicPr>
                        <p:cNvPr id="169058" name="Object 31">
                          <a:extLst>
                            <a:ext uri="{FF2B5EF4-FFF2-40B4-BE49-F238E27FC236}">
                              <a16:creationId xmlns:a16="http://schemas.microsoft.com/office/drawing/2014/main" id="{E8A5BCE5-73DF-4903-1448-68DD0B5694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509"/>
                          <a:ext cx="96" cy="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59" name="Object 32">
              <a:extLst>
                <a:ext uri="{FF2B5EF4-FFF2-40B4-BE49-F238E27FC236}">
                  <a16:creationId xmlns:a16="http://schemas.microsoft.com/office/drawing/2014/main" id="{4653896D-76AB-36D2-CC78-51F0F5B4DC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4" y="1139"/>
            <a:ext cx="92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9700" imgH="139700" progId="Equation.3">
                    <p:embed/>
                  </p:oleObj>
                </mc:Choice>
                <mc:Fallback>
                  <p:oleObj name="Equation" r:id="rId20" imgW="139700" imgH="139700" progId="Equation.3">
                    <p:embed/>
                    <p:pic>
                      <p:nvPicPr>
                        <p:cNvPr id="169059" name="Object 32">
                          <a:extLst>
                            <a:ext uri="{FF2B5EF4-FFF2-40B4-BE49-F238E27FC236}">
                              <a16:creationId xmlns:a16="http://schemas.microsoft.com/office/drawing/2014/main" id="{4653896D-76AB-36D2-CC78-51F0F5B4DC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1139"/>
                          <a:ext cx="92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CE14A6C0-DC02-0028-5466-A80A38565E9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84763"/>
            <a:ext cx="4502150" cy="1123950"/>
            <a:chOff x="380" y="2400"/>
            <a:chExt cx="2836" cy="708"/>
          </a:xfrm>
        </p:grpSpPr>
        <p:sp>
          <p:nvSpPr>
            <p:cNvPr id="169018" name="Line 34">
              <a:extLst>
                <a:ext uri="{FF2B5EF4-FFF2-40B4-BE49-F238E27FC236}">
                  <a16:creationId xmlns:a16="http://schemas.microsoft.com/office/drawing/2014/main" id="{4EE0A951-9297-A2B5-B6B6-E1453C983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62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19" name="AutoShape 35">
              <a:extLst>
                <a:ext uri="{FF2B5EF4-FFF2-40B4-BE49-F238E27FC236}">
                  <a16:creationId xmlns:a16="http://schemas.microsoft.com/office/drawing/2014/main" id="{7CDCCFC7-C6E0-DE74-59D1-4F48F0C0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27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20" name="Line 36">
              <a:extLst>
                <a:ext uri="{FF2B5EF4-FFF2-40B4-BE49-F238E27FC236}">
                  <a16:creationId xmlns:a16="http://schemas.microsoft.com/office/drawing/2014/main" id="{4A91FC79-FCC3-44A4-8A07-F9B2AF7AC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2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21" name="Rectangle 37">
              <a:extLst>
                <a:ext uri="{FF2B5EF4-FFF2-40B4-BE49-F238E27FC236}">
                  <a16:creationId xmlns:a16="http://schemas.microsoft.com/office/drawing/2014/main" id="{44A5172C-4A72-88AC-4015-4B56031D8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79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22" name="Rectangle 38">
              <a:extLst>
                <a:ext uri="{FF2B5EF4-FFF2-40B4-BE49-F238E27FC236}">
                  <a16:creationId xmlns:a16="http://schemas.microsoft.com/office/drawing/2014/main" id="{D0E617DE-592E-8BBD-B641-143981FE6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400"/>
              <a:ext cx="76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23" name="Line 39">
              <a:extLst>
                <a:ext uri="{FF2B5EF4-FFF2-40B4-BE49-F238E27FC236}">
                  <a16:creationId xmlns:a16="http://schemas.microsoft.com/office/drawing/2014/main" id="{67F88D81-4FB9-BCEA-1917-888574EE1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2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24" name="Line 40">
              <a:extLst>
                <a:ext uri="{FF2B5EF4-FFF2-40B4-BE49-F238E27FC236}">
                  <a16:creationId xmlns:a16="http://schemas.microsoft.com/office/drawing/2014/main" id="{28C8FD0A-1BAE-B2EF-F5CB-A9690CB1C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719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25" name="Line 41">
              <a:extLst>
                <a:ext uri="{FF2B5EF4-FFF2-40B4-BE49-F238E27FC236}">
                  <a16:creationId xmlns:a16="http://schemas.microsoft.com/office/drawing/2014/main" id="{6D25494D-D62D-CDB4-BE23-7EE92CD49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0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26" name="Line 42">
              <a:extLst>
                <a:ext uri="{FF2B5EF4-FFF2-40B4-BE49-F238E27FC236}">
                  <a16:creationId xmlns:a16="http://schemas.microsoft.com/office/drawing/2014/main" id="{F6E141AA-1AC8-218B-EC9E-2BFEBF337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62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9027" name="Object 43">
              <a:extLst>
                <a:ext uri="{FF2B5EF4-FFF2-40B4-BE49-F238E27FC236}">
                  <a16:creationId xmlns:a16="http://schemas.microsoft.com/office/drawing/2014/main" id="{DE85FA7D-9872-AA66-F18A-A40BC79AE5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" y="2436"/>
            <a:ext cx="29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17225" imgH="203024" progId="Equation.3">
                    <p:embed/>
                  </p:oleObj>
                </mc:Choice>
                <mc:Fallback>
                  <p:oleObj name="Equation" r:id="rId22" imgW="317225" imgH="203024" progId="Equation.3">
                    <p:embed/>
                    <p:pic>
                      <p:nvPicPr>
                        <p:cNvPr id="169027" name="Object 43">
                          <a:extLst>
                            <a:ext uri="{FF2B5EF4-FFF2-40B4-BE49-F238E27FC236}">
                              <a16:creationId xmlns:a16="http://schemas.microsoft.com/office/drawing/2014/main" id="{DE85FA7D-9872-AA66-F18A-A40BC79AE5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" y="2436"/>
                          <a:ext cx="29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28" name="Object 44">
              <a:extLst>
                <a:ext uri="{FF2B5EF4-FFF2-40B4-BE49-F238E27FC236}">
                  <a16:creationId xmlns:a16="http://schemas.microsoft.com/office/drawing/2014/main" id="{2D559CAF-C1C1-9B55-2422-12279AA7C6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448"/>
            <a:ext cx="31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355292" imgH="203024" progId="Equation.3">
                    <p:embed/>
                  </p:oleObj>
                </mc:Choice>
                <mc:Fallback>
                  <p:oleObj name="公式" r:id="rId23" imgW="355292" imgH="203024" progId="Equation.3">
                    <p:embed/>
                    <p:pic>
                      <p:nvPicPr>
                        <p:cNvPr id="169028" name="Object 44">
                          <a:extLst>
                            <a:ext uri="{FF2B5EF4-FFF2-40B4-BE49-F238E27FC236}">
                              <a16:creationId xmlns:a16="http://schemas.microsoft.com/office/drawing/2014/main" id="{2D559CAF-C1C1-9B55-2422-12279AA7C6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48"/>
                          <a:ext cx="31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29" name="Object 45">
              <a:extLst>
                <a:ext uri="{FF2B5EF4-FFF2-40B4-BE49-F238E27FC236}">
                  <a16:creationId xmlns:a16="http://schemas.microsoft.com/office/drawing/2014/main" id="{E1782612-BEC6-3A39-6D67-2BEDD86BDD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431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04536" imgH="203024" progId="Equation.3">
                    <p:embed/>
                  </p:oleObj>
                </mc:Choice>
                <mc:Fallback>
                  <p:oleObj name="Equation" r:id="rId24" imgW="304536" imgH="203024" progId="Equation.3">
                    <p:embed/>
                    <p:pic>
                      <p:nvPicPr>
                        <p:cNvPr id="169029" name="Object 45">
                          <a:extLst>
                            <a:ext uri="{FF2B5EF4-FFF2-40B4-BE49-F238E27FC236}">
                              <a16:creationId xmlns:a16="http://schemas.microsoft.com/office/drawing/2014/main" id="{E1782612-BEC6-3A39-6D67-2BEDD86BDD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31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30" name="Object 46">
              <a:extLst>
                <a:ext uri="{FF2B5EF4-FFF2-40B4-BE49-F238E27FC236}">
                  <a16:creationId xmlns:a16="http://schemas.microsoft.com/office/drawing/2014/main" id="{C85B4B74-F99B-2416-41F7-992399A748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496"/>
            <a:ext cx="72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838200" imgH="228600" progId="Equation.3">
                    <p:embed/>
                  </p:oleObj>
                </mc:Choice>
                <mc:Fallback>
                  <p:oleObj name="公式" r:id="rId25" imgW="838200" imgH="228600" progId="Equation.3">
                    <p:embed/>
                    <p:pic>
                      <p:nvPicPr>
                        <p:cNvPr id="169030" name="Object 46">
                          <a:extLst>
                            <a:ext uri="{FF2B5EF4-FFF2-40B4-BE49-F238E27FC236}">
                              <a16:creationId xmlns:a16="http://schemas.microsoft.com/office/drawing/2014/main" id="{C85B4B74-F99B-2416-41F7-992399A748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96"/>
                          <a:ext cx="72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31" name="Object 47">
              <a:extLst>
                <a:ext uri="{FF2B5EF4-FFF2-40B4-BE49-F238E27FC236}">
                  <a16:creationId xmlns:a16="http://schemas.microsoft.com/office/drawing/2014/main" id="{DB57B44F-7A42-6F1C-CA0F-879DBBAC50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400"/>
            <a:ext cx="76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927100" imgH="431800" progId="Equation.3">
                    <p:embed/>
                  </p:oleObj>
                </mc:Choice>
                <mc:Fallback>
                  <p:oleObj name="公式" r:id="rId27" imgW="927100" imgH="431800" progId="Equation.3">
                    <p:embed/>
                    <p:pic>
                      <p:nvPicPr>
                        <p:cNvPr id="169031" name="Object 47">
                          <a:extLst>
                            <a:ext uri="{FF2B5EF4-FFF2-40B4-BE49-F238E27FC236}">
                              <a16:creationId xmlns:a16="http://schemas.microsoft.com/office/drawing/2014/main" id="{DB57B44F-7A42-6F1C-CA0F-879DBBAC50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400"/>
                          <a:ext cx="76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32" name="Line 48">
              <a:extLst>
                <a:ext uri="{FF2B5EF4-FFF2-40B4-BE49-F238E27FC236}">
                  <a16:creationId xmlns:a16="http://schemas.microsoft.com/office/drawing/2014/main" id="{CA735AE3-B79C-3BEB-AC3B-55769C897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62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9033" name="Object 49">
              <a:extLst>
                <a:ext uri="{FF2B5EF4-FFF2-40B4-BE49-F238E27FC236}">
                  <a16:creationId xmlns:a16="http://schemas.microsoft.com/office/drawing/2014/main" id="{21D14EED-0011-D116-DAAF-BBB1A13C05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757"/>
            <a:ext cx="96" cy="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6670" imgH="76002" progId="Equation.3">
                    <p:embed/>
                  </p:oleObj>
                </mc:Choice>
                <mc:Fallback>
                  <p:oleObj name="Equation" r:id="rId29" imgW="126670" imgH="76002" progId="Equation.3">
                    <p:embed/>
                    <p:pic>
                      <p:nvPicPr>
                        <p:cNvPr id="169033" name="Object 49">
                          <a:extLst>
                            <a:ext uri="{FF2B5EF4-FFF2-40B4-BE49-F238E27FC236}">
                              <a16:creationId xmlns:a16="http://schemas.microsoft.com/office/drawing/2014/main" id="{21D14EED-0011-D116-DAAF-BBB1A13C05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757"/>
                          <a:ext cx="96" cy="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7D04202A-5AC3-50B6-41F0-E46BEAD499B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08275"/>
            <a:ext cx="4349750" cy="2133600"/>
            <a:chOff x="3020" y="816"/>
            <a:chExt cx="2740" cy="1344"/>
          </a:xfrm>
        </p:grpSpPr>
        <p:sp>
          <p:nvSpPr>
            <p:cNvPr id="168986" name="Line 51">
              <a:extLst>
                <a:ext uri="{FF2B5EF4-FFF2-40B4-BE49-F238E27FC236}">
                  <a16:creationId xmlns:a16="http://schemas.microsoft.com/office/drawing/2014/main" id="{5A12E925-1EEE-0891-439D-9D3B10281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2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87" name="AutoShape 52">
              <a:extLst>
                <a:ext uri="{FF2B5EF4-FFF2-40B4-BE49-F238E27FC236}">
                  <a16:creationId xmlns:a16="http://schemas.microsoft.com/office/drawing/2014/main" id="{28261999-A550-BB20-930F-2DFA19EAF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327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88" name="Line 53">
              <a:extLst>
                <a:ext uri="{FF2B5EF4-FFF2-40B4-BE49-F238E27FC236}">
                  <a16:creationId xmlns:a16="http://schemas.microsoft.com/office/drawing/2014/main" id="{DF12F28A-87CB-AEB6-6266-B1C031268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2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89" name="Rectangle 54">
              <a:extLst>
                <a:ext uri="{FF2B5EF4-FFF2-40B4-BE49-F238E27FC236}">
                  <a16:creationId xmlns:a16="http://schemas.microsoft.com/office/drawing/2014/main" id="{969502CC-5DEB-371A-3A65-AA7BF9A5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79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90" name="Line 55">
              <a:extLst>
                <a:ext uri="{FF2B5EF4-FFF2-40B4-BE49-F238E27FC236}">
                  <a16:creationId xmlns:a16="http://schemas.microsoft.com/office/drawing/2014/main" id="{0704146A-F199-2407-2297-DDE3A0908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42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91" name="Rectangle 56">
              <a:extLst>
                <a:ext uri="{FF2B5EF4-FFF2-40B4-BE49-F238E27FC236}">
                  <a16:creationId xmlns:a16="http://schemas.microsoft.com/office/drawing/2014/main" id="{335AD5C5-5892-5355-5AF1-1BA4FC749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279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92" name="Line 57">
              <a:extLst>
                <a:ext uri="{FF2B5EF4-FFF2-40B4-BE49-F238E27FC236}">
                  <a16:creationId xmlns:a16="http://schemas.microsoft.com/office/drawing/2014/main" id="{27E8C607-1F3A-F699-3D26-78F97781A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42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93" name="Line 58">
              <a:extLst>
                <a:ext uri="{FF2B5EF4-FFF2-40B4-BE49-F238E27FC236}">
                  <a16:creationId xmlns:a16="http://schemas.microsoft.com/office/drawing/2014/main" id="{6F42D607-35D9-57AA-0212-1D64A95F6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519"/>
              <a:ext cx="0" cy="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94" name="Line 59">
              <a:extLst>
                <a:ext uri="{FF2B5EF4-FFF2-40B4-BE49-F238E27FC236}">
                  <a16:creationId xmlns:a16="http://schemas.microsoft.com/office/drawing/2014/main" id="{EA764141-64E8-CB5B-3BEF-06D09F70F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95" name="Line 60">
              <a:extLst>
                <a:ext uri="{FF2B5EF4-FFF2-40B4-BE49-F238E27FC236}">
                  <a16:creationId xmlns:a16="http://schemas.microsoft.com/office/drawing/2014/main" id="{5C16B446-E691-1B73-214D-BA1F50C0E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8" y="1423"/>
              <a:ext cx="0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8996" name="Object 61">
              <a:extLst>
                <a:ext uri="{FF2B5EF4-FFF2-40B4-BE49-F238E27FC236}">
                  <a16:creationId xmlns:a16="http://schemas.microsoft.com/office/drawing/2014/main" id="{C73CD8F9-F80A-6273-3EEF-90C6540BA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0" y="1236"/>
            <a:ext cx="29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17225" imgH="203024" progId="Equation.3">
                    <p:embed/>
                  </p:oleObj>
                </mc:Choice>
                <mc:Fallback>
                  <p:oleObj name="Equation" r:id="rId30" imgW="317225" imgH="203024" progId="Equation.3">
                    <p:embed/>
                    <p:pic>
                      <p:nvPicPr>
                        <p:cNvPr id="168996" name="Object 61">
                          <a:extLst>
                            <a:ext uri="{FF2B5EF4-FFF2-40B4-BE49-F238E27FC236}">
                              <a16:creationId xmlns:a16="http://schemas.microsoft.com/office/drawing/2014/main" id="{C73CD8F9-F80A-6273-3EEF-90C6540BA4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0" y="1236"/>
                          <a:ext cx="29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97" name="Object 62">
              <a:extLst>
                <a:ext uri="{FF2B5EF4-FFF2-40B4-BE49-F238E27FC236}">
                  <a16:creationId xmlns:a16="http://schemas.microsoft.com/office/drawing/2014/main" id="{E9A93D27-E4CB-3D11-4A97-9EDF6ED448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1231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04536" imgH="203024" progId="Equation.3">
                    <p:embed/>
                  </p:oleObj>
                </mc:Choice>
                <mc:Fallback>
                  <p:oleObj name="Equation" r:id="rId31" imgW="304536" imgH="203024" progId="Equation.3">
                    <p:embed/>
                    <p:pic>
                      <p:nvPicPr>
                        <p:cNvPr id="168997" name="Object 62">
                          <a:extLst>
                            <a:ext uri="{FF2B5EF4-FFF2-40B4-BE49-F238E27FC236}">
                              <a16:creationId xmlns:a16="http://schemas.microsoft.com/office/drawing/2014/main" id="{E9A93D27-E4CB-3D11-4A97-9EDF6ED448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31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98" name="Object 63">
              <a:extLst>
                <a:ext uri="{FF2B5EF4-FFF2-40B4-BE49-F238E27FC236}">
                  <a16:creationId xmlns:a16="http://schemas.microsoft.com/office/drawing/2014/main" id="{A6E4A09F-2184-F9A7-23C0-819E23C452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310"/>
            <a:ext cx="35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68140" imgH="215806" progId="Equation.3">
                    <p:embed/>
                  </p:oleObj>
                </mc:Choice>
                <mc:Fallback>
                  <p:oleObj name="Equation" r:id="rId32" imgW="368140" imgH="215806" progId="Equation.3">
                    <p:embed/>
                    <p:pic>
                      <p:nvPicPr>
                        <p:cNvPr id="168998" name="Object 63">
                          <a:extLst>
                            <a:ext uri="{FF2B5EF4-FFF2-40B4-BE49-F238E27FC236}">
                              <a16:creationId xmlns:a16="http://schemas.microsoft.com/office/drawing/2014/main" id="{A6E4A09F-2184-F9A7-23C0-819E23C452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10"/>
                          <a:ext cx="35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99" name="Object 64">
              <a:extLst>
                <a:ext uri="{FF2B5EF4-FFF2-40B4-BE49-F238E27FC236}">
                  <a16:creationId xmlns:a16="http://schemas.microsoft.com/office/drawing/2014/main" id="{B208180F-F554-452D-5F8F-BCE32C223D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310"/>
            <a:ext cx="38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93359" imgH="215713" progId="Equation.3">
                    <p:embed/>
                  </p:oleObj>
                </mc:Choice>
                <mc:Fallback>
                  <p:oleObj name="Equation" r:id="rId33" imgW="393359" imgH="215713" progId="Equation.3">
                    <p:embed/>
                    <p:pic>
                      <p:nvPicPr>
                        <p:cNvPr id="168999" name="Object 64">
                          <a:extLst>
                            <a:ext uri="{FF2B5EF4-FFF2-40B4-BE49-F238E27FC236}">
                              <a16:creationId xmlns:a16="http://schemas.microsoft.com/office/drawing/2014/main" id="{B208180F-F554-452D-5F8F-BCE32C223D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310"/>
                          <a:ext cx="38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00" name="Line 65">
              <a:extLst>
                <a:ext uri="{FF2B5EF4-FFF2-40B4-BE49-F238E27FC236}">
                  <a16:creationId xmlns:a16="http://schemas.microsoft.com/office/drawing/2014/main" id="{A7494908-D6F8-65E2-020D-1297E8D70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94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01" name="Line 66">
              <a:extLst>
                <a:ext uri="{FF2B5EF4-FFF2-40B4-BE49-F238E27FC236}">
                  <a16:creationId xmlns:a16="http://schemas.microsoft.com/office/drawing/2014/main" id="{FAC9C106-3B68-F3D7-8036-D9B824765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9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02" name="Rectangle 67">
              <a:extLst>
                <a:ext uri="{FF2B5EF4-FFF2-40B4-BE49-F238E27FC236}">
                  <a16:creationId xmlns:a16="http://schemas.microsoft.com/office/drawing/2014/main" id="{C1054214-4694-32A1-51A1-23F24F6DB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81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9003" name="Object 68">
              <a:extLst>
                <a:ext uri="{FF2B5EF4-FFF2-40B4-BE49-F238E27FC236}">
                  <a16:creationId xmlns:a16="http://schemas.microsoft.com/office/drawing/2014/main" id="{6657889F-6305-7742-3BCA-8E2CD005E7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4" y="841"/>
            <a:ext cx="3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81000" imgH="228600" progId="Equation.3">
                    <p:embed/>
                  </p:oleObj>
                </mc:Choice>
                <mc:Fallback>
                  <p:oleObj name="Equation" r:id="rId34" imgW="381000" imgH="228600" progId="Equation.3">
                    <p:embed/>
                    <p:pic>
                      <p:nvPicPr>
                        <p:cNvPr id="169003" name="Object 68">
                          <a:extLst>
                            <a:ext uri="{FF2B5EF4-FFF2-40B4-BE49-F238E27FC236}">
                              <a16:creationId xmlns:a16="http://schemas.microsoft.com/office/drawing/2014/main" id="{6657889F-6305-7742-3BCA-8E2CD005E7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841"/>
                          <a:ext cx="3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04" name="AutoShape 69">
              <a:extLst>
                <a:ext uri="{FF2B5EF4-FFF2-40B4-BE49-F238E27FC236}">
                  <a16:creationId xmlns:a16="http://schemas.microsoft.com/office/drawing/2014/main" id="{4DC0FBCF-ECC3-EF20-FBAB-FCEC8686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327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05" name="Line 70">
              <a:extLst>
                <a:ext uri="{FF2B5EF4-FFF2-40B4-BE49-F238E27FC236}">
                  <a16:creationId xmlns:a16="http://schemas.microsoft.com/office/drawing/2014/main" id="{0455BF38-4737-1EB1-43D3-D882E3385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2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06" name="Line 71">
              <a:extLst>
                <a:ext uri="{FF2B5EF4-FFF2-40B4-BE49-F238E27FC236}">
                  <a16:creationId xmlns:a16="http://schemas.microsoft.com/office/drawing/2014/main" id="{ED361E29-64AC-CB5F-E6D3-D5FDEEF4D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9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07" name="Line 72">
              <a:extLst>
                <a:ext uri="{FF2B5EF4-FFF2-40B4-BE49-F238E27FC236}">
                  <a16:creationId xmlns:a16="http://schemas.microsoft.com/office/drawing/2014/main" id="{003A8508-53C7-A07E-EE81-9DCE9BF20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94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9008" name="Object 73">
              <a:extLst>
                <a:ext uri="{FF2B5EF4-FFF2-40B4-BE49-F238E27FC236}">
                  <a16:creationId xmlns:a16="http://schemas.microsoft.com/office/drawing/2014/main" id="{A7B9AA5B-5A94-DF98-58FC-9A1FC86BDF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109"/>
            <a:ext cx="3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317225" imgH="203024" progId="Equation.3">
                    <p:embed/>
                  </p:oleObj>
                </mc:Choice>
                <mc:Fallback>
                  <p:oleObj name="Equation" r:id="rId35" imgW="317225" imgH="203024" progId="Equation.3">
                    <p:embed/>
                    <p:pic>
                      <p:nvPicPr>
                        <p:cNvPr id="169008" name="Object 73">
                          <a:extLst>
                            <a:ext uri="{FF2B5EF4-FFF2-40B4-BE49-F238E27FC236}">
                              <a16:creationId xmlns:a16="http://schemas.microsoft.com/office/drawing/2014/main" id="{A7B9AA5B-5A94-DF98-58FC-9A1FC86BDF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9"/>
                          <a:ext cx="34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09" name="Object 74">
              <a:extLst>
                <a:ext uri="{FF2B5EF4-FFF2-40B4-BE49-F238E27FC236}">
                  <a16:creationId xmlns:a16="http://schemas.microsoft.com/office/drawing/2014/main" id="{5D1F5BD9-ABAA-35F7-CFDE-BBFFC0E3E3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557"/>
            <a:ext cx="96" cy="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26670" imgH="76002" progId="Equation.3">
                    <p:embed/>
                  </p:oleObj>
                </mc:Choice>
                <mc:Fallback>
                  <p:oleObj name="Equation" r:id="rId36" imgW="126670" imgH="76002" progId="Equation.3">
                    <p:embed/>
                    <p:pic>
                      <p:nvPicPr>
                        <p:cNvPr id="169009" name="Object 74">
                          <a:extLst>
                            <a:ext uri="{FF2B5EF4-FFF2-40B4-BE49-F238E27FC236}">
                              <a16:creationId xmlns:a16="http://schemas.microsoft.com/office/drawing/2014/main" id="{5D1F5BD9-ABAA-35F7-CFDE-BBFFC0E3E3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557"/>
                          <a:ext cx="96" cy="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10" name="Object 75">
              <a:extLst>
                <a:ext uri="{FF2B5EF4-FFF2-40B4-BE49-F238E27FC236}">
                  <a16:creationId xmlns:a16="http://schemas.microsoft.com/office/drawing/2014/main" id="{09749489-F776-2491-3086-95488A758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1187"/>
            <a:ext cx="92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39700" imgH="139700" progId="Equation.3">
                    <p:embed/>
                  </p:oleObj>
                </mc:Choice>
                <mc:Fallback>
                  <p:oleObj name="Equation" r:id="rId37" imgW="139700" imgH="139700" progId="Equation.3">
                    <p:embed/>
                    <p:pic>
                      <p:nvPicPr>
                        <p:cNvPr id="169010" name="Object 75">
                          <a:extLst>
                            <a:ext uri="{FF2B5EF4-FFF2-40B4-BE49-F238E27FC236}">
                              <a16:creationId xmlns:a16="http://schemas.microsoft.com/office/drawing/2014/main" id="{09749489-F776-2491-3086-95488A7580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187"/>
                          <a:ext cx="92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11" name="Line 76">
              <a:extLst>
                <a:ext uri="{FF2B5EF4-FFF2-40B4-BE49-F238E27FC236}">
                  <a16:creationId xmlns:a16="http://schemas.microsoft.com/office/drawing/2014/main" id="{C605612F-4458-2997-E51D-D55E3F5AD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8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12" name="Rectangle 77">
              <a:extLst>
                <a:ext uri="{FF2B5EF4-FFF2-40B4-BE49-F238E27FC236}">
                  <a16:creationId xmlns:a16="http://schemas.microsoft.com/office/drawing/2014/main" id="{A60137F8-8AF1-DF8F-D25E-B301B09F2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9013" name="Object 78">
              <a:extLst>
                <a:ext uri="{FF2B5EF4-FFF2-40B4-BE49-F238E27FC236}">
                  <a16:creationId xmlns:a16="http://schemas.microsoft.com/office/drawing/2014/main" id="{A2CF306C-143B-7434-CDF2-5D380C087E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6" y="1753"/>
            <a:ext cx="3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81000" imgH="228600" progId="Equation.3">
                    <p:embed/>
                  </p:oleObj>
                </mc:Choice>
                <mc:Fallback>
                  <p:oleObj name="Equation" r:id="rId38" imgW="381000" imgH="228600" progId="Equation.3">
                    <p:embed/>
                    <p:pic>
                      <p:nvPicPr>
                        <p:cNvPr id="169013" name="Object 78">
                          <a:extLst>
                            <a:ext uri="{FF2B5EF4-FFF2-40B4-BE49-F238E27FC236}">
                              <a16:creationId xmlns:a16="http://schemas.microsoft.com/office/drawing/2014/main" id="{A2CF306C-143B-7434-CDF2-5D380C087E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" y="1753"/>
                          <a:ext cx="3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14" name="Line 79">
              <a:extLst>
                <a:ext uri="{FF2B5EF4-FFF2-40B4-BE49-F238E27FC236}">
                  <a16:creationId xmlns:a16="http://schemas.microsoft.com/office/drawing/2014/main" id="{B20AB4EE-D444-F460-D5C1-F482605C5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" y="18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9015" name="Line 80">
              <a:extLst>
                <a:ext uri="{FF2B5EF4-FFF2-40B4-BE49-F238E27FC236}">
                  <a16:creationId xmlns:a16="http://schemas.microsoft.com/office/drawing/2014/main" id="{586637D2-D1BD-7BB6-D6E6-11F9AD91A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8" y="15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9016" name="Object 81">
              <a:extLst>
                <a:ext uri="{FF2B5EF4-FFF2-40B4-BE49-F238E27FC236}">
                  <a16:creationId xmlns:a16="http://schemas.microsoft.com/office/drawing/2014/main" id="{02AE4757-1045-AE9B-9678-80A22A16CF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0" y="1540"/>
            <a:ext cx="92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39700" imgH="139700" progId="Equation.3">
                    <p:embed/>
                  </p:oleObj>
                </mc:Choice>
                <mc:Fallback>
                  <p:oleObj name="Equation" r:id="rId39" imgW="139700" imgH="139700" progId="Equation.3">
                    <p:embed/>
                    <p:pic>
                      <p:nvPicPr>
                        <p:cNvPr id="169016" name="Object 81">
                          <a:extLst>
                            <a:ext uri="{FF2B5EF4-FFF2-40B4-BE49-F238E27FC236}">
                              <a16:creationId xmlns:a16="http://schemas.microsoft.com/office/drawing/2014/main" id="{02AE4757-1045-AE9B-9678-80A22A16CF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1540"/>
                          <a:ext cx="92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17" name="Object 82">
              <a:extLst>
                <a:ext uri="{FF2B5EF4-FFF2-40B4-BE49-F238E27FC236}">
                  <a16:creationId xmlns:a16="http://schemas.microsoft.com/office/drawing/2014/main" id="{0C46B72F-C816-A8C0-0420-68D4CBDE9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488"/>
            <a:ext cx="31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355292" imgH="203024" progId="Equation.3">
                    <p:embed/>
                  </p:oleObj>
                </mc:Choice>
                <mc:Fallback>
                  <p:oleObj name="公式" r:id="rId40" imgW="355292" imgH="203024" progId="Equation.3">
                    <p:embed/>
                    <p:pic>
                      <p:nvPicPr>
                        <p:cNvPr id="169017" name="Object 82">
                          <a:extLst>
                            <a:ext uri="{FF2B5EF4-FFF2-40B4-BE49-F238E27FC236}">
                              <a16:creationId xmlns:a16="http://schemas.microsoft.com/office/drawing/2014/main" id="{0C46B72F-C816-A8C0-0420-68D4CBDE95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88"/>
                          <a:ext cx="31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3">
            <a:extLst>
              <a:ext uri="{FF2B5EF4-FFF2-40B4-BE49-F238E27FC236}">
                <a16:creationId xmlns:a16="http://schemas.microsoft.com/office/drawing/2014/main" id="{E70A62B5-0A03-C6BF-8F59-B400F970A82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143000"/>
            <a:ext cx="3740150" cy="1123950"/>
            <a:chOff x="3404" y="2448"/>
            <a:chExt cx="2356" cy="708"/>
          </a:xfrm>
        </p:grpSpPr>
        <p:sp>
          <p:nvSpPr>
            <p:cNvPr id="168973" name="Line 84">
              <a:extLst>
                <a:ext uri="{FF2B5EF4-FFF2-40B4-BE49-F238E27FC236}">
                  <a16:creationId xmlns:a16="http://schemas.microsoft.com/office/drawing/2014/main" id="{D0605158-3A2B-BA24-36AB-46E978463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74" name="AutoShape 85">
              <a:extLst>
                <a:ext uri="{FF2B5EF4-FFF2-40B4-BE49-F238E27FC236}">
                  <a16:creationId xmlns:a16="http://schemas.microsoft.com/office/drawing/2014/main" id="{A45FB071-519F-B5C0-FEF5-F0EF2637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75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75" name="Line 86">
              <a:extLst>
                <a:ext uri="{FF2B5EF4-FFF2-40B4-BE49-F238E27FC236}">
                  <a16:creationId xmlns:a16="http://schemas.microsoft.com/office/drawing/2014/main" id="{38E6DBF1-CDC0-E6D5-6C63-8E8A39CBD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76" name="Rectangle 87">
              <a:extLst>
                <a:ext uri="{FF2B5EF4-FFF2-40B4-BE49-F238E27FC236}">
                  <a16:creationId xmlns:a16="http://schemas.microsoft.com/office/drawing/2014/main" id="{B1869EB6-ACF1-5EE0-4FE3-E57736181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48"/>
              <a:ext cx="115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77" name="Line 88">
              <a:extLst>
                <a:ext uri="{FF2B5EF4-FFF2-40B4-BE49-F238E27FC236}">
                  <a16:creationId xmlns:a16="http://schemas.microsoft.com/office/drawing/2014/main" id="{03A03A48-69F6-48DD-6AAD-328A9F662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67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78" name="Line 89">
              <a:extLst>
                <a:ext uri="{FF2B5EF4-FFF2-40B4-BE49-F238E27FC236}">
                  <a16:creationId xmlns:a16="http://schemas.microsoft.com/office/drawing/2014/main" id="{8122FE70-0E01-3F01-083B-BDCF0B849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76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79" name="Line 90">
              <a:extLst>
                <a:ext uri="{FF2B5EF4-FFF2-40B4-BE49-F238E27FC236}">
                  <a16:creationId xmlns:a16="http://schemas.microsoft.com/office/drawing/2014/main" id="{71EDE1B3-F7F7-09D6-04A9-C7C3BB82D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15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68980" name="Line 91">
              <a:extLst>
                <a:ext uri="{FF2B5EF4-FFF2-40B4-BE49-F238E27FC236}">
                  <a16:creationId xmlns:a16="http://schemas.microsoft.com/office/drawing/2014/main" id="{1F15BD49-DEB9-6A50-8C6D-038A99FE9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8" y="267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68981" name="Object 92">
              <a:extLst>
                <a:ext uri="{FF2B5EF4-FFF2-40B4-BE49-F238E27FC236}">
                  <a16:creationId xmlns:a16="http://schemas.microsoft.com/office/drawing/2014/main" id="{E1E2A159-AFC9-4B0C-C5D3-FACE51C22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4" y="2484"/>
            <a:ext cx="29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317225" imgH="203024" progId="Equation.3">
                    <p:embed/>
                  </p:oleObj>
                </mc:Choice>
                <mc:Fallback>
                  <p:oleObj name="Equation" r:id="rId41" imgW="317225" imgH="203024" progId="Equation.3">
                    <p:embed/>
                    <p:pic>
                      <p:nvPicPr>
                        <p:cNvPr id="168981" name="Object 92">
                          <a:extLst>
                            <a:ext uri="{FF2B5EF4-FFF2-40B4-BE49-F238E27FC236}">
                              <a16:creationId xmlns:a16="http://schemas.microsoft.com/office/drawing/2014/main" id="{E1E2A159-AFC9-4B0C-C5D3-FACE51C22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2484"/>
                          <a:ext cx="29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82" name="Object 93">
              <a:extLst>
                <a:ext uri="{FF2B5EF4-FFF2-40B4-BE49-F238E27FC236}">
                  <a16:creationId xmlns:a16="http://schemas.microsoft.com/office/drawing/2014/main" id="{08AA7642-93DB-50E3-3F61-E5B4C879DA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496"/>
            <a:ext cx="31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2" imgW="355292" imgH="203024" progId="Equation.3">
                    <p:embed/>
                  </p:oleObj>
                </mc:Choice>
                <mc:Fallback>
                  <p:oleObj name="公式" r:id="rId42" imgW="355292" imgH="203024" progId="Equation.3">
                    <p:embed/>
                    <p:pic>
                      <p:nvPicPr>
                        <p:cNvPr id="168982" name="Object 93">
                          <a:extLst>
                            <a:ext uri="{FF2B5EF4-FFF2-40B4-BE49-F238E27FC236}">
                              <a16:creationId xmlns:a16="http://schemas.microsoft.com/office/drawing/2014/main" id="{08AA7642-93DB-50E3-3F61-E5B4C879DA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496"/>
                          <a:ext cx="31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83" name="Object 94">
              <a:extLst>
                <a:ext uri="{FF2B5EF4-FFF2-40B4-BE49-F238E27FC236}">
                  <a16:creationId xmlns:a16="http://schemas.microsoft.com/office/drawing/2014/main" id="{35F6061F-B1E9-76F3-2A05-FCD01C172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2479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304536" imgH="203024" progId="Equation.3">
                    <p:embed/>
                  </p:oleObj>
                </mc:Choice>
                <mc:Fallback>
                  <p:oleObj name="Equation" r:id="rId43" imgW="304536" imgH="203024" progId="Equation.3">
                    <p:embed/>
                    <p:pic>
                      <p:nvPicPr>
                        <p:cNvPr id="168983" name="Object 94">
                          <a:extLst>
                            <a:ext uri="{FF2B5EF4-FFF2-40B4-BE49-F238E27FC236}">
                              <a16:creationId xmlns:a16="http://schemas.microsoft.com/office/drawing/2014/main" id="{35F6061F-B1E9-76F3-2A05-FCD01C1723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479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84" name="Object 95">
              <a:extLst>
                <a:ext uri="{FF2B5EF4-FFF2-40B4-BE49-F238E27FC236}">
                  <a16:creationId xmlns:a16="http://schemas.microsoft.com/office/drawing/2014/main" id="{FAF4DE4D-F96F-F2AC-B8B5-BCB7C96D0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448"/>
            <a:ext cx="107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1295400" imgH="431800" progId="Equation.3">
                    <p:embed/>
                  </p:oleObj>
                </mc:Choice>
                <mc:Fallback>
                  <p:oleObj name="公式" r:id="rId44" imgW="1295400" imgH="431800" progId="Equation.3">
                    <p:embed/>
                    <p:pic>
                      <p:nvPicPr>
                        <p:cNvPr id="168984" name="Object 95">
                          <a:extLst>
                            <a:ext uri="{FF2B5EF4-FFF2-40B4-BE49-F238E27FC236}">
                              <a16:creationId xmlns:a16="http://schemas.microsoft.com/office/drawing/2014/main" id="{FAF4DE4D-F96F-F2AC-B8B5-BCB7C96D07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48"/>
                          <a:ext cx="107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85" name="Object 96">
              <a:extLst>
                <a:ext uri="{FF2B5EF4-FFF2-40B4-BE49-F238E27FC236}">
                  <a16:creationId xmlns:a16="http://schemas.microsoft.com/office/drawing/2014/main" id="{06FD19FA-9A54-AA44-9C16-83456ABAF0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805"/>
            <a:ext cx="96" cy="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26670" imgH="76002" progId="Equation.3">
                    <p:embed/>
                  </p:oleObj>
                </mc:Choice>
                <mc:Fallback>
                  <p:oleObj name="Equation" r:id="rId46" imgW="126670" imgH="76002" progId="Equation.3">
                    <p:embed/>
                    <p:pic>
                      <p:nvPicPr>
                        <p:cNvPr id="168985" name="Object 96">
                          <a:extLst>
                            <a:ext uri="{FF2B5EF4-FFF2-40B4-BE49-F238E27FC236}">
                              <a16:creationId xmlns:a16="http://schemas.microsoft.com/office/drawing/2014/main" id="{06FD19FA-9A54-AA44-9C16-83456ABAF0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05"/>
                          <a:ext cx="96" cy="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41" name="Object 97">
            <a:extLst>
              <a:ext uri="{FF2B5EF4-FFF2-40B4-BE49-F238E27FC236}">
                <a16:creationId xmlns:a16="http://schemas.microsoft.com/office/drawing/2014/main" id="{4830D569-6E29-1976-4324-29D32199B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114800"/>
          <a:ext cx="31353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7" imgW="1511300" imgH="431800" progId="Equation.3">
                  <p:embed/>
                </p:oleObj>
              </mc:Choice>
              <mc:Fallback>
                <p:oleObj name="公式" r:id="rId47" imgW="1511300" imgH="431800" progId="Equation.3">
                  <p:embed/>
                  <p:pic>
                    <p:nvPicPr>
                      <p:cNvPr id="31841" name="Object 97">
                        <a:extLst>
                          <a:ext uri="{FF2B5EF4-FFF2-40B4-BE49-F238E27FC236}">
                            <a16:creationId xmlns:a16="http://schemas.microsoft.com/office/drawing/2014/main" id="{4830D569-6E29-1976-4324-29D32199B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31353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2" name="Object 98">
            <a:extLst>
              <a:ext uri="{FF2B5EF4-FFF2-40B4-BE49-F238E27FC236}">
                <a16:creationId xmlns:a16="http://schemas.microsoft.com/office/drawing/2014/main" id="{D1D0C60F-A477-74BB-63BA-0EB86E1CB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6200" y="2819400"/>
          <a:ext cx="398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9" imgW="3035300" imgH="622300" progId="Equation.3">
                  <p:embed/>
                </p:oleObj>
              </mc:Choice>
              <mc:Fallback>
                <p:oleObj name="公式" r:id="rId49" imgW="3035300" imgH="622300" progId="Equation.3">
                  <p:embed/>
                  <p:pic>
                    <p:nvPicPr>
                      <p:cNvPr id="31842" name="Object 98">
                        <a:extLst>
                          <a:ext uri="{FF2B5EF4-FFF2-40B4-BE49-F238E27FC236}">
                            <a16:creationId xmlns:a16="http://schemas.microsoft.com/office/drawing/2014/main" id="{D1D0C60F-A477-74BB-63BA-0EB86E1CB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2819400"/>
                        <a:ext cx="3987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日期占位符 1">
            <a:extLst>
              <a:ext uri="{FF2B5EF4-FFF2-40B4-BE49-F238E27FC236}">
                <a16:creationId xmlns:a16="http://schemas.microsoft.com/office/drawing/2014/main" id="{D0EAD3EB-81E5-56A7-F965-D9F8007CCE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BFD666-3E5A-4569-A00F-4358481DE61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92" name="页脚占位符 2">
            <a:extLst>
              <a:ext uri="{FF2B5EF4-FFF2-40B4-BE49-F238E27FC236}">
                <a16:creationId xmlns:a16="http://schemas.microsoft.com/office/drawing/2014/main" id="{7E8D3542-FDD4-767D-FBB6-77211243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62CAFC6D-5DC2-06E9-29DB-4A271C0CED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6B3078-87EA-4AAE-83AC-C3E0B0E7E1D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1D0FB26C-F081-F9DB-6D11-E654B214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349500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偏差和误差之间存在一定的关系：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C62732D4-A31B-D268-A318-5D9CA3DAA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852738"/>
          <a:ext cx="71834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300" imgH="228600" progId="Equation.3">
                  <p:embed/>
                </p:oleObj>
              </mc:Choice>
              <mc:Fallback>
                <p:oleObj name="Equation" r:id="rId2" imgW="3416300" imgH="228600" progId="Equation.3">
                  <p:embed/>
                  <p:pic>
                    <p:nvPicPr>
                      <p:cNvPr id="7171" name="Object 3">
                        <a:extLst>
                          <a:ext uri="{FF2B5EF4-FFF2-40B4-BE49-F238E27FC236}">
                            <a16:creationId xmlns:a16="http://schemas.microsoft.com/office/drawing/2014/main" id="{C62732D4-A31B-D268-A318-5D9CA3DAA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71834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079B8FD2-7112-9C9C-76CD-98B4ABCA879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45125"/>
            <a:ext cx="8991600" cy="822325"/>
            <a:chOff x="288" y="2832"/>
            <a:chExt cx="5664" cy="518"/>
          </a:xfrm>
        </p:grpSpPr>
        <p:sp>
          <p:nvSpPr>
            <p:cNvPr id="144476" name="Text Box 5">
              <a:extLst>
                <a:ext uri="{FF2B5EF4-FFF2-40B4-BE49-F238E27FC236}">
                  <a16:creationId xmlns:a16="http://schemas.microsoft.com/office/drawing/2014/main" id="{5A2350AA-EDB1-4BD3-93A8-05BD01006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32"/>
              <a:ext cx="566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我们将偏差        代替误差进行研究。除非特别说明，以后所说的误差就是指偏差；稳态误差就是指稳态偏差。      </a:t>
              </a:r>
            </a:p>
          </p:txBody>
        </p:sp>
        <p:graphicFrame>
          <p:nvGraphicFramePr>
            <p:cNvPr id="144477" name="Object 6">
              <a:extLst>
                <a:ext uri="{FF2B5EF4-FFF2-40B4-BE49-F238E27FC236}">
                  <a16:creationId xmlns:a16="http://schemas.microsoft.com/office/drawing/2014/main" id="{BB979BBC-3B20-E94F-A540-7C317A2A18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72"/>
            <a:ext cx="43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203112" progId="Equation.3">
                    <p:embed/>
                  </p:oleObj>
                </mc:Choice>
                <mc:Fallback>
                  <p:oleObj name="Equation" r:id="rId4" imgW="330057" imgH="203112" progId="Equation.3">
                    <p:embed/>
                    <p:pic>
                      <p:nvPicPr>
                        <p:cNvPr id="144477" name="Object 6">
                          <a:extLst>
                            <a:ext uri="{FF2B5EF4-FFF2-40B4-BE49-F238E27FC236}">
                              <a16:creationId xmlns:a16="http://schemas.microsoft.com/office/drawing/2014/main" id="{BB979BBC-3B20-E94F-A540-7C317A2A18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72"/>
                          <a:ext cx="43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392" name="Group 7">
            <a:extLst>
              <a:ext uri="{FF2B5EF4-FFF2-40B4-BE49-F238E27FC236}">
                <a16:creationId xmlns:a16="http://schemas.microsoft.com/office/drawing/2014/main" id="{9718048A-0930-B6D6-3AB5-0E6A32C11D50}"/>
              </a:ext>
            </a:extLst>
          </p:cNvPr>
          <p:cNvGrpSpPr>
            <a:grpSpLocks/>
          </p:cNvGrpSpPr>
          <p:nvPr/>
        </p:nvGrpSpPr>
        <p:grpSpPr bwMode="auto">
          <a:xfrm>
            <a:off x="4338638" y="685800"/>
            <a:ext cx="4424362" cy="2060575"/>
            <a:chOff x="2592" y="624"/>
            <a:chExt cx="2787" cy="1298"/>
          </a:xfrm>
        </p:grpSpPr>
        <p:sp>
          <p:nvSpPr>
            <p:cNvPr id="144443" name="Line 8">
              <a:extLst>
                <a:ext uri="{FF2B5EF4-FFF2-40B4-BE49-F238E27FC236}">
                  <a16:creationId xmlns:a16="http://schemas.microsoft.com/office/drawing/2014/main" id="{3388C922-523B-AB7E-1C87-B4DB553E9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" y="1192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44" name="AutoShape 9">
              <a:extLst>
                <a:ext uri="{FF2B5EF4-FFF2-40B4-BE49-F238E27FC236}">
                  <a16:creationId xmlns:a16="http://schemas.microsoft.com/office/drawing/2014/main" id="{D1DCC40A-5A55-C2B6-D64F-78A213B43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117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45" name="Line 10">
              <a:extLst>
                <a:ext uri="{FF2B5EF4-FFF2-40B4-BE49-F238E27FC236}">
                  <a16:creationId xmlns:a16="http://schemas.microsoft.com/office/drawing/2014/main" id="{8A51E092-AEDB-6115-4418-775E0E162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1192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46" name="Line 11">
              <a:extLst>
                <a:ext uri="{FF2B5EF4-FFF2-40B4-BE49-F238E27FC236}">
                  <a16:creationId xmlns:a16="http://schemas.microsoft.com/office/drawing/2014/main" id="{BE51D747-1636-6450-2613-C929AA707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1188"/>
              <a:ext cx="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47" name="AutoShape 12">
              <a:extLst>
                <a:ext uri="{FF2B5EF4-FFF2-40B4-BE49-F238E27FC236}">
                  <a16:creationId xmlns:a16="http://schemas.microsoft.com/office/drawing/2014/main" id="{2CCC40EA-80B7-FAD2-714F-E480D3703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17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48" name="Line 13">
              <a:extLst>
                <a:ext uri="{FF2B5EF4-FFF2-40B4-BE49-F238E27FC236}">
                  <a16:creationId xmlns:a16="http://schemas.microsoft.com/office/drawing/2014/main" id="{3055B75D-7AB7-06EA-7DFE-49DA99128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8" y="11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49" name="Rectangle 14">
              <a:extLst>
                <a:ext uri="{FF2B5EF4-FFF2-40B4-BE49-F238E27FC236}">
                  <a16:creationId xmlns:a16="http://schemas.microsoft.com/office/drawing/2014/main" id="{88F185C0-64E1-A6A2-0F67-1DD4D3D3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1041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50" name="Line 15">
              <a:extLst>
                <a:ext uri="{FF2B5EF4-FFF2-40B4-BE49-F238E27FC236}">
                  <a16:creationId xmlns:a16="http://schemas.microsoft.com/office/drawing/2014/main" id="{9FCB54E7-A722-96EF-62C7-3D5DC1A70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1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51" name="Line 16">
              <a:extLst>
                <a:ext uri="{FF2B5EF4-FFF2-40B4-BE49-F238E27FC236}">
                  <a16:creationId xmlns:a16="http://schemas.microsoft.com/office/drawing/2014/main" id="{6B70D35C-8EE9-9FCD-B359-DB9BA4B6D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192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52" name="Line 17">
              <a:extLst>
                <a:ext uri="{FF2B5EF4-FFF2-40B4-BE49-F238E27FC236}">
                  <a16:creationId xmlns:a16="http://schemas.microsoft.com/office/drawing/2014/main" id="{D9AAD592-7C3A-3600-0AD7-D09518321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0" y="1530"/>
              <a:ext cx="187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53" name="Line 18">
              <a:extLst>
                <a:ext uri="{FF2B5EF4-FFF2-40B4-BE49-F238E27FC236}">
                  <a16:creationId xmlns:a16="http://schemas.microsoft.com/office/drawing/2014/main" id="{CF74372C-3A7C-5931-4AA9-C7521D807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0" y="1267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54" name="Object 19">
              <a:extLst>
                <a:ext uri="{FF2B5EF4-FFF2-40B4-BE49-F238E27FC236}">
                  <a16:creationId xmlns:a16="http://schemas.microsoft.com/office/drawing/2014/main" id="{68BF0DE8-EF1B-54F5-87C5-C769541858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997"/>
            <a:ext cx="3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225" imgH="203024" progId="Equation.3">
                    <p:embed/>
                  </p:oleObj>
                </mc:Choice>
                <mc:Fallback>
                  <p:oleObj name="Equation" r:id="rId6" imgW="317225" imgH="203024" progId="Equation.3">
                    <p:embed/>
                    <p:pic>
                      <p:nvPicPr>
                        <p:cNvPr id="144454" name="Object 19">
                          <a:extLst>
                            <a:ext uri="{FF2B5EF4-FFF2-40B4-BE49-F238E27FC236}">
                              <a16:creationId xmlns:a16="http://schemas.microsoft.com/office/drawing/2014/main" id="{68BF0DE8-EF1B-54F5-87C5-C769541858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997"/>
                          <a:ext cx="34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55" name="Line 20">
              <a:extLst>
                <a:ext uri="{FF2B5EF4-FFF2-40B4-BE49-F238E27FC236}">
                  <a16:creationId xmlns:a16="http://schemas.microsoft.com/office/drawing/2014/main" id="{F66A1FEF-30AB-5321-7DA4-3395E34EA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854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56" name="Object 21">
              <a:extLst>
                <a:ext uri="{FF2B5EF4-FFF2-40B4-BE49-F238E27FC236}">
                  <a16:creationId xmlns:a16="http://schemas.microsoft.com/office/drawing/2014/main" id="{9D6909C5-C039-D05B-214E-1EF08E60B6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7" y="816"/>
            <a:ext cx="36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51" imgH="203112" progId="Equation.3">
                    <p:embed/>
                  </p:oleObj>
                </mc:Choice>
                <mc:Fallback>
                  <p:oleObj name="Equation" r:id="rId8" imgW="342751" imgH="203112" progId="Equation.3">
                    <p:embed/>
                    <p:pic>
                      <p:nvPicPr>
                        <p:cNvPr id="144456" name="Object 21">
                          <a:extLst>
                            <a:ext uri="{FF2B5EF4-FFF2-40B4-BE49-F238E27FC236}">
                              <a16:creationId xmlns:a16="http://schemas.microsoft.com/office/drawing/2014/main" id="{9D6909C5-C039-D05B-214E-1EF08E60B6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816"/>
                          <a:ext cx="36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57" name="Object 22">
              <a:extLst>
                <a:ext uri="{FF2B5EF4-FFF2-40B4-BE49-F238E27FC236}">
                  <a16:creationId xmlns:a16="http://schemas.microsoft.com/office/drawing/2014/main" id="{DB69667F-1E47-17DE-8766-24C399F129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296"/>
            <a:ext cx="35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057" imgH="203112" progId="Equation.3">
                    <p:embed/>
                  </p:oleObj>
                </mc:Choice>
                <mc:Fallback>
                  <p:oleObj name="Equation" r:id="rId10" imgW="330057" imgH="203112" progId="Equation.3">
                    <p:embed/>
                    <p:pic>
                      <p:nvPicPr>
                        <p:cNvPr id="144457" name="Object 22">
                          <a:extLst>
                            <a:ext uri="{FF2B5EF4-FFF2-40B4-BE49-F238E27FC236}">
                              <a16:creationId xmlns:a16="http://schemas.microsoft.com/office/drawing/2014/main" id="{DB69667F-1E47-17DE-8766-24C399F129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296"/>
                          <a:ext cx="35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58" name="Object 23">
              <a:extLst>
                <a:ext uri="{FF2B5EF4-FFF2-40B4-BE49-F238E27FC236}">
                  <a16:creationId xmlns:a16="http://schemas.microsoft.com/office/drawing/2014/main" id="{BE1CFD9F-E8C4-9C01-FC40-B28BD59749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3" y="1079"/>
            <a:ext cx="42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359" imgH="215713" progId="Equation.3">
                    <p:embed/>
                  </p:oleObj>
                </mc:Choice>
                <mc:Fallback>
                  <p:oleObj name="Equation" r:id="rId12" imgW="393359" imgH="215713" progId="Equation.3">
                    <p:embed/>
                    <p:pic>
                      <p:nvPicPr>
                        <p:cNvPr id="144458" name="Object 23">
                          <a:extLst>
                            <a:ext uri="{FF2B5EF4-FFF2-40B4-BE49-F238E27FC236}">
                              <a16:creationId xmlns:a16="http://schemas.microsoft.com/office/drawing/2014/main" id="{BE1CFD9F-E8C4-9C01-FC40-B28BD59749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1079"/>
                          <a:ext cx="42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59" name="Rectangle 24">
              <a:extLst>
                <a:ext uri="{FF2B5EF4-FFF2-40B4-BE49-F238E27FC236}">
                  <a16:creationId xmlns:a16="http://schemas.microsoft.com/office/drawing/2014/main" id="{870A6FD7-BCE6-C687-26E5-185C8061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041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60" name="Object 25">
              <a:extLst>
                <a:ext uri="{FF2B5EF4-FFF2-40B4-BE49-F238E27FC236}">
                  <a16:creationId xmlns:a16="http://schemas.microsoft.com/office/drawing/2014/main" id="{A16F957C-132C-179D-5454-BAFC6B733E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079"/>
            <a:ext cx="39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140" imgH="215806" progId="Equation.3">
                    <p:embed/>
                  </p:oleObj>
                </mc:Choice>
                <mc:Fallback>
                  <p:oleObj name="Equation" r:id="rId14" imgW="368140" imgH="215806" progId="Equation.3">
                    <p:embed/>
                    <p:pic>
                      <p:nvPicPr>
                        <p:cNvPr id="144460" name="Object 25">
                          <a:extLst>
                            <a:ext uri="{FF2B5EF4-FFF2-40B4-BE49-F238E27FC236}">
                              <a16:creationId xmlns:a16="http://schemas.microsoft.com/office/drawing/2014/main" id="{A16F957C-132C-179D-5454-BAFC6B733E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079"/>
                          <a:ext cx="39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61" name="Text Box 26">
              <a:extLst>
                <a:ext uri="{FF2B5EF4-FFF2-40B4-BE49-F238E27FC236}">
                  <a16:creationId xmlns:a16="http://schemas.microsoft.com/office/drawing/2014/main" id="{F1C3E517-9426-DE78-D8C7-8B40BD52A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1192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44462" name="Text Box 27">
              <a:extLst>
                <a:ext uri="{FF2B5EF4-FFF2-40B4-BE49-F238E27FC236}">
                  <a16:creationId xmlns:a16="http://schemas.microsoft.com/office/drawing/2014/main" id="{1CC6CAD5-FD73-C47E-3317-FDCB90189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929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44463" name="Object 28">
              <a:extLst>
                <a:ext uri="{FF2B5EF4-FFF2-40B4-BE49-F238E27FC236}">
                  <a16:creationId xmlns:a16="http://schemas.microsoft.com/office/drawing/2014/main" id="{C9D3B5BC-3929-C43D-EE98-664122494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2" y="1004"/>
            <a:ext cx="35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057" imgH="203112" progId="Equation.3">
                    <p:embed/>
                  </p:oleObj>
                </mc:Choice>
                <mc:Fallback>
                  <p:oleObj name="Equation" r:id="rId16" imgW="330057" imgH="203112" progId="Equation.3">
                    <p:embed/>
                    <p:pic>
                      <p:nvPicPr>
                        <p:cNvPr id="144463" name="Object 28">
                          <a:extLst>
                            <a:ext uri="{FF2B5EF4-FFF2-40B4-BE49-F238E27FC236}">
                              <a16:creationId xmlns:a16="http://schemas.microsoft.com/office/drawing/2014/main" id="{C9D3B5BC-3929-C43D-EE98-6641224942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1004"/>
                          <a:ext cx="35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64" name="Rectangle 29">
              <a:extLst>
                <a:ext uri="{FF2B5EF4-FFF2-40B4-BE49-F238E27FC236}">
                  <a16:creationId xmlns:a16="http://schemas.microsoft.com/office/drawing/2014/main" id="{73CE24A3-0521-D593-85A1-A797F179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379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65" name="Object 30">
              <a:extLst>
                <a:ext uri="{FF2B5EF4-FFF2-40B4-BE49-F238E27FC236}">
                  <a16:creationId xmlns:a16="http://schemas.microsoft.com/office/drawing/2014/main" id="{73C628F2-61E1-42ED-19DD-4FD8E252D5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1423"/>
            <a:ext cx="38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55292" imgH="203024" progId="Equation.3">
                    <p:embed/>
                  </p:oleObj>
                </mc:Choice>
                <mc:Fallback>
                  <p:oleObj name="Equation" r:id="rId17" imgW="355292" imgH="203024" progId="Equation.3">
                    <p:embed/>
                    <p:pic>
                      <p:nvPicPr>
                        <p:cNvPr id="144465" name="Object 30">
                          <a:extLst>
                            <a:ext uri="{FF2B5EF4-FFF2-40B4-BE49-F238E27FC236}">
                              <a16:creationId xmlns:a16="http://schemas.microsoft.com/office/drawing/2014/main" id="{73C628F2-61E1-42ED-19DD-4FD8E252D5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423"/>
                          <a:ext cx="38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66" name="Object 31">
              <a:extLst>
                <a:ext uri="{FF2B5EF4-FFF2-40B4-BE49-F238E27FC236}">
                  <a16:creationId xmlns:a16="http://schemas.microsoft.com/office/drawing/2014/main" id="{2037BC82-DC84-A8C6-8A3D-61160E4272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285652"/>
                </p:ext>
              </p:extLst>
            </p:nvPr>
          </p:nvGraphicFramePr>
          <p:xfrm>
            <a:off x="3854" y="1734"/>
            <a:ext cx="22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03040" imgH="190440" progId="Equation.DSMT4">
                    <p:embed/>
                  </p:oleObj>
                </mc:Choice>
                <mc:Fallback>
                  <p:oleObj name="Equation" r:id="rId19" imgW="203040" imgH="190440" progId="Equation.DSMT4">
                    <p:embed/>
                    <p:pic>
                      <p:nvPicPr>
                        <p:cNvPr id="144466" name="Object 31">
                          <a:extLst>
                            <a:ext uri="{FF2B5EF4-FFF2-40B4-BE49-F238E27FC236}">
                              <a16:creationId xmlns:a16="http://schemas.microsoft.com/office/drawing/2014/main" id="{2037BC82-DC84-A8C6-8A3D-61160E4272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1734"/>
                          <a:ext cx="22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67" name="AutoShape 32">
              <a:extLst>
                <a:ext uri="{FF2B5EF4-FFF2-40B4-BE49-F238E27FC236}">
                  <a16:creationId xmlns:a16="http://schemas.microsoft.com/office/drawing/2014/main" id="{D3213660-B195-D28B-3D33-2A26D85B1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858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68" name="Line 33">
              <a:extLst>
                <a:ext uri="{FF2B5EF4-FFF2-40B4-BE49-F238E27FC236}">
                  <a16:creationId xmlns:a16="http://schemas.microsoft.com/office/drawing/2014/main" id="{528925C2-C574-B9B7-CA71-B07475EE5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69" name="Line 34">
              <a:extLst>
                <a:ext uri="{FF2B5EF4-FFF2-40B4-BE49-F238E27FC236}">
                  <a16:creationId xmlns:a16="http://schemas.microsoft.com/office/drawing/2014/main" id="{EDEBC54A-7484-FE10-2BC2-233E66E1C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70" name="Line 35">
              <a:extLst>
                <a:ext uri="{FF2B5EF4-FFF2-40B4-BE49-F238E27FC236}">
                  <a16:creationId xmlns:a16="http://schemas.microsoft.com/office/drawing/2014/main" id="{A5F6FD5E-40D0-6135-91D4-392351AA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7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71" name="Text Box 36">
              <a:extLst>
                <a:ext uri="{FF2B5EF4-FFF2-40B4-BE49-F238E27FC236}">
                  <a16:creationId xmlns:a16="http://schemas.microsoft.com/office/drawing/2014/main" id="{E855FD5F-C0C0-56C8-D66E-94B959B0B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912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44472" name="Line 37">
              <a:extLst>
                <a:ext uri="{FF2B5EF4-FFF2-40B4-BE49-F238E27FC236}">
                  <a16:creationId xmlns:a16="http://schemas.microsoft.com/office/drawing/2014/main" id="{72FECF10-5ABC-0CEF-ADDC-2707AEA12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94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73" name="Object 38">
              <a:extLst>
                <a:ext uri="{FF2B5EF4-FFF2-40B4-BE49-F238E27FC236}">
                  <a16:creationId xmlns:a16="http://schemas.microsoft.com/office/drawing/2014/main" id="{44614195-6EC5-6530-0071-09798E986E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3" y="720"/>
            <a:ext cx="32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4536" imgH="203024" progId="Equation.3">
                    <p:embed/>
                  </p:oleObj>
                </mc:Choice>
                <mc:Fallback>
                  <p:oleObj name="Equation" r:id="rId21" imgW="304536" imgH="203024" progId="Equation.3">
                    <p:embed/>
                    <p:pic>
                      <p:nvPicPr>
                        <p:cNvPr id="144473" name="Object 38">
                          <a:extLst>
                            <a:ext uri="{FF2B5EF4-FFF2-40B4-BE49-F238E27FC236}">
                              <a16:creationId xmlns:a16="http://schemas.microsoft.com/office/drawing/2014/main" id="{44614195-6EC5-6530-0071-09798E986E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720"/>
                          <a:ext cx="32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74" name="Object 39">
              <a:extLst>
                <a:ext uri="{FF2B5EF4-FFF2-40B4-BE49-F238E27FC236}">
                  <a16:creationId xmlns:a16="http://schemas.microsoft.com/office/drawing/2014/main" id="{8CCFD461-8A52-0853-8F03-9BD4D192C4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624"/>
            <a:ext cx="40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81000" imgH="228600" progId="Equation.3">
                    <p:embed/>
                  </p:oleObj>
                </mc:Choice>
                <mc:Fallback>
                  <p:oleObj name="Equation" r:id="rId23" imgW="381000" imgH="228600" progId="Equation.3">
                    <p:embed/>
                    <p:pic>
                      <p:nvPicPr>
                        <p:cNvPr id="144474" name="Object 39">
                          <a:extLst>
                            <a:ext uri="{FF2B5EF4-FFF2-40B4-BE49-F238E27FC236}">
                              <a16:creationId xmlns:a16="http://schemas.microsoft.com/office/drawing/2014/main" id="{8CCFD461-8A52-0853-8F03-9BD4D192C4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24"/>
                          <a:ext cx="40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75" name="Object 40">
              <a:extLst>
                <a:ext uri="{FF2B5EF4-FFF2-40B4-BE49-F238E27FC236}">
                  <a16:creationId xmlns:a16="http://schemas.microsoft.com/office/drawing/2014/main" id="{CACFC796-4CE1-FD73-E984-BB43E172F8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9" y="1296"/>
            <a:ext cx="3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17225" imgH="203024" progId="Equation.3">
                    <p:embed/>
                  </p:oleObj>
                </mc:Choice>
                <mc:Fallback>
                  <p:oleObj name="Equation" r:id="rId25" imgW="317225" imgH="203024" progId="Equation.3">
                    <p:embed/>
                    <p:pic>
                      <p:nvPicPr>
                        <p:cNvPr id="144475" name="Object 40">
                          <a:extLst>
                            <a:ext uri="{FF2B5EF4-FFF2-40B4-BE49-F238E27FC236}">
                              <a16:creationId xmlns:a16="http://schemas.microsoft.com/office/drawing/2014/main" id="{CACFC796-4CE1-FD73-E984-BB43E172F8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1296"/>
                          <a:ext cx="34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1">
            <a:extLst>
              <a:ext uri="{FF2B5EF4-FFF2-40B4-BE49-F238E27FC236}">
                <a16:creationId xmlns:a16="http://schemas.microsoft.com/office/drawing/2014/main" id="{5EFA5B8D-FC37-029A-1D21-B732405FB4D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6250"/>
            <a:ext cx="3733800" cy="1581150"/>
            <a:chOff x="240" y="576"/>
            <a:chExt cx="2352" cy="996"/>
          </a:xfrm>
        </p:grpSpPr>
        <p:sp>
          <p:nvSpPr>
            <p:cNvPr id="144439" name="Text Box 42">
              <a:extLst>
                <a:ext uri="{FF2B5EF4-FFF2-40B4-BE49-F238E27FC236}">
                  <a16:creationId xmlns:a16="http://schemas.microsoft.com/office/drawing/2014/main" id="{957004CC-E53C-533A-0DCE-C32D5D42B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576"/>
              <a:ext cx="235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对非单位反馈系统，给定作用        只是希望输出的代表值，                    ，偏差不等于误差。</a:t>
              </a:r>
            </a:p>
          </p:txBody>
        </p:sp>
        <p:graphicFrame>
          <p:nvGraphicFramePr>
            <p:cNvPr id="144440" name="Object 43">
              <a:extLst>
                <a:ext uri="{FF2B5EF4-FFF2-40B4-BE49-F238E27FC236}">
                  <a16:creationId xmlns:a16="http://schemas.microsoft.com/office/drawing/2014/main" id="{263EFEA6-962E-1915-6548-F5E64C3A7A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8" y="1056"/>
            <a:ext cx="8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711200" imgH="228600" progId="Equation.3">
                    <p:embed/>
                  </p:oleObj>
                </mc:Choice>
                <mc:Fallback>
                  <p:oleObj name="Equation" r:id="rId27" imgW="711200" imgH="228600" progId="Equation.3">
                    <p:embed/>
                    <p:pic>
                      <p:nvPicPr>
                        <p:cNvPr id="144440" name="Object 43">
                          <a:extLst>
                            <a:ext uri="{FF2B5EF4-FFF2-40B4-BE49-F238E27FC236}">
                              <a16:creationId xmlns:a16="http://schemas.microsoft.com/office/drawing/2014/main" id="{263EFEA6-962E-1915-6548-F5E64C3A7A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1056"/>
                          <a:ext cx="8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41" name="Object 44">
              <a:extLst>
                <a:ext uri="{FF2B5EF4-FFF2-40B4-BE49-F238E27FC236}">
                  <a16:creationId xmlns:a16="http://schemas.microsoft.com/office/drawing/2014/main" id="{AF99F0DA-12DE-44EE-0E37-0A6EC9C2B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848"/>
            <a:ext cx="3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66469" imgH="203024" progId="Equation.3">
                    <p:embed/>
                  </p:oleObj>
                </mc:Choice>
                <mc:Fallback>
                  <p:oleObj name="Equation" r:id="rId29" imgW="266469" imgH="203024" progId="Equation.3">
                    <p:embed/>
                    <p:pic>
                      <p:nvPicPr>
                        <p:cNvPr id="144441" name="Object 44">
                          <a:extLst>
                            <a:ext uri="{FF2B5EF4-FFF2-40B4-BE49-F238E27FC236}">
                              <a16:creationId xmlns:a16="http://schemas.microsoft.com/office/drawing/2014/main" id="{AF99F0DA-12DE-44EE-0E37-0A6EC9C2B7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848"/>
                          <a:ext cx="3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42" name="Object 45">
              <a:extLst>
                <a:ext uri="{FF2B5EF4-FFF2-40B4-BE49-F238E27FC236}">
                  <a16:creationId xmlns:a16="http://schemas.microsoft.com/office/drawing/2014/main" id="{499B6377-AE19-0FFC-00FB-579B1B9564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284"/>
            <a:ext cx="6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520700" imgH="228600" progId="Equation.3">
                    <p:embed/>
                  </p:oleObj>
                </mc:Choice>
                <mc:Fallback>
                  <p:oleObj name="Equation" r:id="rId31" imgW="520700" imgH="228600" progId="Equation.3">
                    <p:embed/>
                    <p:pic>
                      <p:nvPicPr>
                        <p:cNvPr id="144442" name="Object 45">
                          <a:extLst>
                            <a:ext uri="{FF2B5EF4-FFF2-40B4-BE49-F238E27FC236}">
                              <a16:creationId xmlns:a16="http://schemas.microsoft.com/office/drawing/2014/main" id="{499B6377-AE19-0FFC-00FB-579B1B9564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284"/>
                          <a:ext cx="6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14" name="Object 46">
            <a:extLst>
              <a:ext uri="{FF2B5EF4-FFF2-40B4-BE49-F238E27FC236}">
                <a16:creationId xmlns:a16="http://schemas.microsoft.com/office/drawing/2014/main" id="{81CCE373-C4D9-0D15-434C-B328A1F3B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81060"/>
              </p:ext>
            </p:extLst>
          </p:nvPr>
        </p:nvGraphicFramePr>
        <p:xfrm>
          <a:off x="2469462" y="4497388"/>
          <a:ext cx="4420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71390" imgH="199998" progId="Equation.3">
                  <p:embed/>
                </p:oleObj>
              </mc:Choice>
              <mc:Fallback>
                <p:oleObj name="Equation" r:id="rId33" imgW="171390" imgH="199998" progId="Equation.3">
                  <p:embed/>
                  <p:pic>
                    <p:nvPicPr>
                      <p:cNvPr id="7214" name="Object 46">
                        <a:extLst>
                          <a:ext uri="{FF2B5EF4-FFF2-40B4-BE49-F238E27FC236}">
                            <a16:creationId xmlns:a16="http://schemas.microsoft.com/office/drawing/2014/main" id="{81CCE373-C4D9-0D15-434C-B328A1F3B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62" y="4497388"/>
                        <a:ext cx="4420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7">
            <a:extLst>
              <a:ext uri="{FF2B5EF4-FFF2-40B4-BE49-F238E27FC236}">
                <a16:creationId xmlns:a16="http://schemas.microsoft.com/office/drawing/2014/main" id="{88E6E1EC-7A9F-556F-DC0E-192B926F5585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644900"/>
            <a:ext cx="7219950" cy="1450975"/>
            <a:chOff x="1068" y="1966"/>
            <a:chExt cx="4548" cy="914"/>
          </a:xfrm>
        </p:grpSpPr>
        <p:sp>
          <p:nvSpPr>
            <p:cNvPr id="144402" name="Line 48">
              <a:extLst>
                <a:ext uri="{FF2B5EF4-FFF2-40B4-BE49-F238E27FC236}">
                  <a16:creationId xmlns:a16="http://schemas.microsoft.com/office/drawing/2014/main" id="{EE4C80A0-8FEF-50CB-5BA6-2DFE93C04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4" y="25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03" name="AutoShape 49">
              <a:extLst>
                <a:ext uri="{FF2B5EF4-FFF2-40B4-BE49-F238E27FC236}">
                  <a16:creationId xmlns:a16="http://schemas.microsoft.com/office/drawing/2014/main" id="{A2FFE5B3-F965-1CCA-E41C-2CEC1063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459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04" name="Line 50">
              <a:extLst>
                <a:ext uri="{FF2B5EF4-FFF2-40B4-BE49-F238E27FC236}">
                  <a16:creationId xmlns:a16="http://schemas.microsoft.com/office/drawing/2014/main" id="{6400CD57-A2A4-15D4-AE32-0371AAE94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253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05" name="Line 51">
              <a:extLst>
                <a:ext uri="{FF2B5EF4-FFF2-40B4-BE49-F238E27FC236}">
                  <a16:creationId xmlns:a16="http://schemas.microsoft.com/office/drawing/2014/main" id="{6C558D17-D807-2806-16C0-1B7928AE3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2530"/>
              <a:ext cx="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06" name="AutoShape 52">
              <a:extLst>
                <a:ext uri="{FF2B5EF4-FFF2-40B4-BE49-F238E27FC236}">
                  <a16:creationId xmlns:a16="http://schemas.microsoft.com/office/drawing/2014/main" id="{00961EBA-E373-596F-178F-ADD5A124B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459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07" name="Line 53">
              <a:extLst>
                <a:ext uri="{FF2B5EF4-FFF2-40B4-BE49-F238E27FC236}">
                  <a16:creationId xmlns:a16="http://schemas.microsoft.com/office/drawing/2014/main" id="{AD90E77B-11A7-E2E6-5F3D-48E7E326D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5" y="253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08" name="Rectangle 54">
              <a:extLst>
                <a:ext uri="{FF2B5EF4-FFF2-40B4-BE49-F238E27FC236}">
                  <a16:creationId xmlns:a16="http://schemas.microsoft.com/office/drawing/2014/main" id="{EBE5EE27-B3E3-9275-3F60-F0CEF6832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2383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09" name="Line 55">
              <a:extLst>
                <a:ext uri="{FF2B5EF4-FFF2-40B4-BE49-F238E27FC236}">
                  <a16:creationId xmlns:a16="http://schemas.microsoft.com/office/drawing/2014/main" id="{4BA1F51E-9AFD-698D-4B13-5D9FB4AEF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1" y="25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10" name="Line 56">
              <a:extLst>
                <a:ext uri="{FF2B5EF4-FFF2-40B4-BE49-F238E27FC236}">
                  <a16:creationId xmlns:a16="http://schemas.microsoft.com/office/drawing/2014/main" id="{45E912AE-FA8D-7554-A2DB-62CB9AA2A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534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11" name="Line 57">
              <a:extLst>
                <a:ext uri="{FF2B5EF4-FFF2-40B4-BE49-F238E27FC236}">
                  <a16:creationId xmlns:a16="http://schemas.microsoft.com/office/drawing/2014/main" id="{F28A514C-C2DD-4959-8A84-419C8C4A2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6" y="2880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12" name="Line 58">
              <a:extLst>
                <a:ext uri="{FF2B5EF4-FFF2-40B4-BE49-F238E27FC236}">
                  <a16:creationId xmlns:a16="http://schemas.microsoft.com/office/drawing/2014/main" id="{7B81F217-C7DD-937D-A074-F459D98C7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5" y="2609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13" name="Object 59">
              <a:extLst>
                <a:ext uri="{FF2B5EF4-FFF2-40B4-BE49-F238E27FC236}">
                  <a16:creationId xmlns:a16="http://schemas.microsoft.com/office/drawing/2014/main" id="{7B9EE578-3D08-9C2F-AB1D-B38B7030C8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8" y="2339"/>
            <a:ext cx="3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317225" imgH="203024" progId="Equation.3">
                    <p:embed/>
                  </p:oleObj>
                </mc:Choice>
                <mc:Fallback>
                  <p:oleObj name="Equation" r:id="rId35" imgW="317225" imgH="203024" progId="Equation.3">
                    <p:embed/>
                    <p:pic>
                      <p:nvPicPr>
                        <p:cNvPr id="144413" name="Object 59">
                          <a:extLst>
                            <a:ext uri="{FF2B5EF4-FFF2-40B4-BE49-F238E27FC236}">
                              <a16:creationId xmlns:a16="http://schemas.microsoft.com/office/drawing/2014/main" id="{7B9EE578-3D08-9C2F-AB1D-B38B7030C8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339"/>
                          <a:ext cx="34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14" name="Line 60">
              <a:extLst>
                <a:ext uri="{FF2B5EF4-FFF2-40B4-BE49-F238E27FC236}">
                  <a16:creationId xmlns:a16="http://schemas.microsoft.com/office/drawing/2014/main" id="{AD773D50-108D-EFE0-3359-F617CD015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196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15" name="Object 61">
              <a:extLst>
                <a:ext uri="{FF2B5EF4-FFF2-40B4-BE49-F238E27FC236}">
                  <a16:creationId xmlns:a16="http://schemas.microsoft.com/office/drawing/2014/main" id="{69A0B7C9-B201-DCE6-2C5D-3F13A9B4B7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4" y="2158"/>
            <a:ext cx="36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42751" imgH="203112" progId="Equation.3">
                    <p:embed/>
                  </p:oleObj>
                </mc:Choice>
                <mc:Fallback>
                  <p:oleObj name="Equation" r:id="rId36" imgW="342751" imgH="203112" progId="Equation.3">
                    <p:embed/>
                    <p:pic>
                      <p:nvPicPr>
                        <p:cNvPr id="144415" name="Object 61">
                          <a:extLst>
                            <a:ext uri="{FF2B5EF4-FFF2-40B4-BE49-F238E27FC236}">
                              <a16:creationId xmlns:a16="http://schemas.microsoft.com/office/drawing/2014/main" id="{69A0B7C9-B201-DCE6-2C5D-3F13A9B4B7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2158"/>
                          <a:ext cx="36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16" name="Object 62">
              <a:extLst>
                <a:ext uri="{FF2B5EF4-FFF2-40B4-BE49-F238E27FC236}">
                  <a16:creationId xmlns:a16="http://schemas.microsoft.com/office/drawing/2014/main" id="{ED27BFDB-E93E-72CC-7793-F5C43B0222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3" y="2638"/>
            <a:ext cx="35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330057" imgH="203112" progId="Equation.3">
                    <p:embed/>
                  </p:oleObj>
                </mc:Choice>
                <mc:Fallback>
                  <p:oleObj name="Equation" r:id="rId37" imgW="330057" imgH="203112" progId="Equation.3">
                    <p:embed/>
                    <p:pic>
                      <p:nvPicPr>
                        <p:cNvPr id="144416" name="Object 62">
                          <a:extLst>
                            <a:ext uri="{FF2B5EF4-FFF2-40B4-BE49-F238E27FC236}">
                              <a16:creationId xmlns:a16="http://schemas.microsoft.com/office/drawing/2014/main" id="{ED27BFDB-E93E-72CC-7793-F5C43B0222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3" y="2638"/>
                          <a:ext cx="35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17" name="Object 63">
              <a:extLst>
                <a:ext uri="{FF2B5EF4-FFF2-40B4-BE49-F238E27FC236}">
                  <a16:creationId xmlns:a16="http://schemas.microsoft.com/office/drawing/2014/main" id="{556621B9-9322-7463-6305-5FA14A222E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0" y="2421"/>
            <a:ext cx="42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93359" imgH="215713" progId="Equation.3">
                    <p:embed/>
                  </p:oleObj>
                </mc:Choice>
                <mc:Fallback>
                  <p:oleObj name="Equation" r:id="rId38" imgW="393359" imgH="215713" progId="Equation.3">
                    <p:embed/>
                    <p:pic>
                      <p:nvPicPr>
                        <p:cNvPr id="144417" name="Object 63">
                          <a:extLst>
                            <a:ext uri="{FF2B5EF4-FFF2-40B4-BE49-F238E27FC236}">
                              <a16:creationId xmlns:a16="http://schemas.microsoft.com/office/drawing/2014/main" id="{556621B9-9322-7463-6305-5FA14A222E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421"/>
                          <a:ext cx="42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18" name="Rectangle 64">
              <a:extLst>
                <a:ext uri="{FF2B5EF4-FFF2-40B4-BE49-F238E27FC236}">
                  <a16:creationId xmlns:a16="http://schemas.microsoft.com/office/drawing/2014/main" id="{384753C4-4204-DED2-996C-F2D5808A4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383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19" name="Object 65">
              <a:extLst>
                <a:ext uri="{FF2B5EF4-FFF2-40B4-BE49-F238E27FC236}">
                  <a16:creationId xmlns:a16="http://schemas.microsoft.com/office/drawing/2014/main" id="{EAA326CA-707D-3A17-2615-8E1933B34B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7" y="2421"/>
            <a:ext cx="39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368140" imgH="215806" progId="Equation.3">
                    <p:embed/>
                  </p:oleObj>
                </mc:Choice>
                <mc:Fallback>
                  <p:oleObj name="Equation" r:id="rId39" imgW="368140" imgH="215806" progId="Equation.3">
                    <p:embed/>
                    <p:pic>
                      <p:nvPicPr>
                        <p:cNvPr id="144419" name="Object 65">
                          <a:extLst>
                            <a:ext uri="{FF2B5EF4-FFF2-40B4-BE49-F238E27FC236}">
                              <a16:creationId xmlns:a16="http://schemas.microsoft.com/office/drawing/2014/main" id="{EAA326CA-707D-3A17-2615-8E1933B34B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2421"/>
                          <a:ext cx="39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20" name="Text Box 66">
              <a:extLst>
                <a:ext uri="{FF2B5EF4-FFF2-40B4-BE49-F238E27FC236}">
                  <a16:creationId xmlns:a16="http://schemas.microsoft.com/office/drawing/2014/main" id="{A165122D-51CB-0187-77D5-2851538B9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2534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44421" name="Text Box 67">
              <a:extLst>
                <a:ext uri="{FF2B5EF4-FFF2-40B4-BE49-F238E27FC236}">
                  <a16:creationId xmlns:a16="http://schemas.microsoft.com/office/drawing/2014/main" id="{FF27BD27-52A7-4AD2-14C9-776E1F647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271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44422" name="Object 68">
              <a:extLst>
                <a:ext uri="{FF2B5EF4-FFF2-40B4-BE49-F238E27FC236}">
                  <a16:creationId xmlns:a16="http://schemas.microsoft.com/office/drawing/2014/main" id="{21624930-9F4A-1391-65F8-049521CA3B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3" y="2340"/>
            <a:ext cx="39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68140" imgH="215806" progId="Equation.3">
                    <p:embed/>
                  </p:oleObj>
                </mc:Choice>
                <mc:Fallback>
                  <p:oleObj name="Equation" r:id="rId40" imgW="368140" imgH="215806" progId="Equation.3">
                    <p:embed/>
                    <p:pic>
                      <p:nvPicPr>
                        <p:cNvPr id="144422" name="Object 68">
                          <a:extLst>
                            <a:ext uri="{FF2B5EF4-FFF2-40B4-BE49-F238E27FC236}">
                              <a16:creationId xmlns:a16="http://schemas.microsoft.com/office/drawing/2014/main" id="{21624930-9F4A-1391-65F8-049521CA3B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2340"/>
                          <a:ext cx="39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23" name="Rectangle 69">
              <a:extLst>
                <a:ext uri="{FF2B5EF4-FFF2-40B4-BE49-F238E27FC236}">
                  <a16:creationId xmlns:a16="http://schemas.microsoft.com/office/drawing/2014/main" id="{2E3FC28D-69DD-AFFB-F1F7-9F4A9904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381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24" name="Object 70">
              <a:extLst>
                <a:ext uri="{FF2B5EF4-FFF2-40B4-BE49-F238E27FC236}">
                  <a16:creationId xmlns:a16="http://schemas.microsoft.com/office/drawing/2014/main" id="{9266AE25-1ED2-1489-E936-4F9EBF9D5B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9" y="2425"/>
            <a:ext cx="38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55292" imgH="203024" progId="Equation.3">
                    <p:embed/>
                  </p:oleObj>
                </mc:Choice>
                <mc:Fallback>
                  <p:oleObj name="Equation" r:id="rId42" imgW="355292" imgH="203024" progId="Equation.3">
                    <p:embed/>
                    <p:pic>
                      <p:nvPicPr>
                        <p:cNvPr id="144424" name="Object 70">
                          <a:extLst>
                            <a:ext uri="{FF2B5EF4-FFF2-40B4-BE49-F238E27FC236}">
                              <a16:creationId xmlns:a16="http://schemas.microsoft.com/office/drawing/2014/main" id="{9266AE25-1ED2-1489-E936-4F9EBF9D5B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2425"/>
                          <a:ext cx="38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25" name="AutoShape 71">
              <a:extLst>
                <a:ext uri="{FF2B5EF4-FFF2-40B4-BE49-F238E27FC236}">
                  <a16:creationId xmlns:a16="http://schemas.microsoft.com/office/drawing/2014/main" id="{CDC1859F-CBBF-B264-2A20-6B1354E1C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2200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26" name="Line 72">
              <a:extLst>
                <a:ext uri="{FF2B5EF4-FFF2-40B4-BE49-F238E27FC236}">
                  <a16:creationId xmlns:a16="http://schemas.microsoft.com/office/drawing/2014/main" id="{D682B5E3-7C99-51AD-896D-863100967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" y="235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27" name="Line 73">
              <a:extLst>
                <a:ext uri="{FF2B5EF4-FFF2-40B4-BE49-F238E27FC236}">
                  <a16:creationId xmlns:a16="http://schemas.microsoft.com/office/drawing/2014/main" id="{F40B4A76-AF9D-A9C2-65B9-189351EC5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2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28" name="Line 74">
              <a:extLst>
                <a:ext uri="{FF2B5EF4-FFF2-40B4-BE49-F238E27FC236}">
                  <a16:creationId xmlns:a16="http://schemas.microsoft.com/office/drawing/2014/main" id="{AC34C726-4B14-7605-11D3-6940E7634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" y="206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29" name="Text Box 75">
              <a:extLst>
                <a:ext uri="{FF2B5EF4-FFF2-40B4-BE49-F238E27FC236}">
                  <a16:creationId xmlns:a16="http://schemas.microsoft.com/office/drawing/2014/main" id="{264267D8-412F-92A5-AD47-DB079BCCB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" y="2254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44430" name="Line 76">
              <a:extLst>
                <a:ext uri="{FF2B5EF4-FFF2-40B4-BE49-F238E27FC236}">
                  <a16:creationId xmlns:a16="http://schemas.microsoft.com/office/drawing/2014/main" id="{C8C9AB2D-C272-7B81-D97A-FFD067B68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7" y="22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31" name="Object 77">
              <a:extLst>
                <a:ext uri="{FF2B5EF4-FFF2-40B4-BE49-F238E27FC236}">
                  <a16:creationId xmlns:a16="http://schemas.microsoft.com/office/drawing/2014/main" id="{23D241C4-ABF0-EE2D-B39D-E25606994E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0" y="2062"/>
            <a:ext cx="32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304536" imgH="203024" progId="Equation.3">
                    <p:embed/>
                  </p:oleObj>
                </mc:Choice>
                <mc:Fallback>
                  <p:oleObj name="Equation" r:id="rId43" imgW="304536" imgH="203024" progId="Equation.3">
                    <p:embed/>
                    <p:pic>
                      <p:nvPicPr>
                        <p:cNvPr id="144431" name="Object 77">
                          <a:extLst>
                            <a:ext uri="{FF2B5EF4-FFF2-40B4-BE49-F238E27FC236}">
                              <a16:creationId xmlns:a16="http://schemas.microsoft.com/office/drawing/2014/main" id="{23D241C4-ABF0-EE2D-B39D-E25606994E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" y="2062"/>
                          <a:ext cx="32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32" name="Object 78">
              <a:extLst>
                <a:ext uri="{FF2B5EF4-FFF2-40B4-BE49-F238E27FC236}">
                  <a16:creationId xmlns:a16="http://schemas.microsoft.com/office/drawing/2014/main" id="{B6B8E60D-866B-568F-ECC2-F67931179E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5" y="1966"/>
            <a:ext cx="40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381000" imgH="228600" progId="Equation.3">
                    <p:embed/>
                  </p:oleObj>
                </mc:Choice>
                <mc:Fallback>
                  <p:oleObj name="Equation" r:id="rId44" imgW="381000" imgH="228600" progId="Equation.3">
                    <p:embed/>
                    <p:pic>
                      <p:nvPicPr>
                        <p:cNvPr id="144432" name="Object 78">
                          <a:extLst>
                            <a:ext uri="{FF2B5EF4-FFF2-40B4-BE49-F238E27FC236}">
                              <a16:creationId xmlns:a16="http://schemas.microsoft.com/office/drawing/2014/main" id="{B6B8E60D-866B-568F-ECC2-F67931179E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1966"/>
                          <a:ext cx="40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33" name="Rectangle 79">
              <a:extLst>
                <a:ext uri="{FF2B5EF4-FFF2-40B4-BE49-F238E27FC236}">
                  <a16:creationId xmlns:a16="http://schemas.microsoft.com/office/drawing/2014/main" id="{A962CDC4-2D4C-A21F-946C-AC2911489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382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34" name="Object 80">
              <a:extLst>
                <a:ext uri="{FF2B5EF4-FFF2-40B4-BE49-F238E27FC236}">
                  <a16:creationId xmlns:a16="http://schemas.microsoft.com/office/drawing/2014/main" id="{D14CE2A0-BE12-99EE-CB00-8CC43F0A99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0" y="2371"/>
            <a:ext cx="40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380835" imgH="418918" progId="Equation.3">
                    <p:embed/>
                  </p:oleObj>
                </mc:Choice>
                <mc:Fallback>
                  <p:oleObj name="Equation" r:id="rId45" imgW="380835" imgH="418918" progId="Equation.3">
                    <p:embed/>
                    <p:pic>
                      <p:nvPicPr>
                        <p:cNvPr id="144434" name="Object 80">
                          <a:extLst>
                            <a:ext uri="{FF2B5EF4-FFF2-40B4-BE49-F238E27FC236}">
                              <a16:creationId xmlns:a16="http://schemas.microsoft.com/office/drawing/2014/main" id="{D14CE2A0-BE12-99EE-CB00-8CC43F0A99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2371"/>
                          <a:ext cx="40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35" name="Line 81">
              <a:extLst>
                <a:ext uri="{FF2B5EF4-FFF2-40B4-BE49-F238E27FC236}">
                  <a16:creationId xmlns:a16="http://schemas.microsoft.com/office/drawing/2014/main" id="{190391F2-564A-465B-6E87-C88F77E10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3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4436" name="Line 82">
              <a:extLst>
                <a:ext uri="{FF2B5EF4-FFF2-40B4-BE49-F238E27FC236}">
                  <a16:creationId xmlns:a16="http://schemas.microsoft.com/office/drawing/2014/main" id="{BDD0CA38-C3CE-1531-1D54-482BCEDB1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2532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4437" name="Object 83">
              <a:extLst>
                <a:ext uri="{FF2B5EF4-FFF2-40B4-BE49-F238E27FC236}">
                  <a16:creationId xmlns:a16="http://schemas.microsoft.com/office/drawing/2014/main" id="{4E715E14-E927-195A-6D77-0491B70F04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7" y="2310"/>
            <a:ext cx="39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368140" imgH="215806" progId="Equation.3">
                    <p:embed/>
                  </p:oleObj>
                </mc:Choice>
                <mc:Fallback>
                  <p:oleObj name="Equation" r:id="rId47" imgW="368140" imgH="215806" progId="Equation.3">
                    <p:embed/>
                    <p:pic>
                      <p:nvPicPr>
                        <p:cNvPr id="144437" name="Object 83">
                          <a:extLst>
                            <a:ext uri="{FF2B5EF4-FFF2-40B4-BE49-F238E27FC236}">
                              <a16:creationId xmlns:a16="http://schemas.microsoft.com/office/drawing/2014/main" id="{4E715E14-E927-195A-6D77-0491B70F04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2310"/>
                          <a:ext cx="39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38" name="Object 84">
              <a:extLst>
                <a:ext uri="{FF2B5EF4-FFF2-40B4-BE49-F238E27FC236}">
                  <a16:creationId xmlns:a16="http://schemas.microsoft.com/office/drawing/2014/main" id="{6581EBAE-3FFC-DFF6-C044-44D4E3BD5A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310"/>
            <a:ext cx="35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330057" imgH="203112" progId="Equation.3">
                    <p:embed/>
                  </p:oleObj>
                </mc:Choice>
                <mc:Fallback>
                  <p:oleObj name="Equation" r:id="rId49" imgW="330057" imgH="203112" progId="Equation.3">
                    <p:embed/>
                    <p:pic>
                      <p:nvPicPr>
                        <p:cNvPr id="144438" name="Object 84">
                          <a:extLst>
                            <a:ext uri="{FF2B5EF4-FFF2-40B4-BE49-F238E27FC236}">
                              <a16:creationId xmlns:a16="http://schemas.microsoft.com/office/drawing/2014/main" id="{6581EBAE-3FFC-DFF6-C044-44D4E3BD5A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10"/>
                          <a:ext cx="35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53" name="Object 85">
            <a:extLst>
              <a:ext uri="{FF2B5EF4-FFF2-40B4-BE49-F238E27FC236}">
                <a16:creationId xmlns:a16="http://schemas.microsoft.com/office/drawing/2014/main" id="{DC4D1E14-E216-659B-F307-B2A043B14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53095"/>
              </p:ext>
            </p:extLst>
          </p:nvPr>
        </p:nvGraphicFramePr>
        <p:xfrm>
          <a:off x="3300575" y="4495156"/>
          <a:ext cx="425127" cy="42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95270" imgH="114353" progId="Equation.3">
                  <p:embed/>
                </p:oleObj>
              </mc:Choice>
              <mc:Fallback>
                <p:oleObj name="Equation" r:id="rId50" imgW="95270" imgH="114353" progId="Equation.3">
                  <p:embed/>
                  <p:pic>
                    <p:nvPicPr>
                      <p:cNvPr id="7253" name="Object 85">
                        <a:extLst>
                          <a:ext uri="{FF2B5EF4-FFF2-40B4-BE49-F238E27FC236}">
                            <a16:creationId xmlns:a16="http://schemas.microsoft.com/office/drawing/2014/main" id="{DC4D1E14-E216-659B-F307-B2A043B14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575" y="4495156"/>
                        <a:ext cx="425127" cy="421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6">
            <a:extLst>
              <a:ext uri="{FF2B5EF4-FFF2-40B4-BE49-F238E27FC236}">
                <a16:creationId xmlns:a16="http://schemas.microsoft.com/office/drawing/2014/main" id="{8E7548F1-B6FB-DD64-E469-543A2DF01E6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84538"/>
            <a:ext cx="8763000" cy="884237"/>
            <a:chOff x="240" y="2160"/>
            <a:chExt cx="5520" cy="557"/>
          </a:xfrm>
        </p:grpSpPr>
        <p:sp>
          <p:nvSpPr>
            <p:cNvPr id="144399" name="Text Box 87">
              <a:extLst>
                <a:ext uri="{FF2B5EF4-FFF2-40B4-BE49-F238E27FC236}">
                  <a16:creationId xmlns:a16="http://schemas.microsoft.com/office/drawing/2014/main" id="{09210CC0-8331-B95F-0A56-8019D2FB2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60"/>
              <a:ext cx="552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这里                                 是基于控制系统在理想工作情况下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              得到的。</a:t>
              </a:r>
            </a:p>
          </p:txBody>
        </p:sp>
        <p:graphicFrame>
          <p:nvGraphicFramePr>
            <p:cNvPr id="144400" name="Object 88">
              <a:extLst>
                <a:ext uri="{FF2B5EF4-FFF2-40B4-BE49-F238E27FC236}">
                  <a16:creationId xmlns:a16="http://schemas.microsoft.com/office/drawing/2014/main" id="{5FD878EC-BEED-76FC-32E7-F8EC98A89F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9" y="2172"/>
            <a:ext cx="149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1130300" imgH="228600" progId="Equation.3">
                    <p:embed/>
                  </p:oleObj>
                </mc:Choice>
                <mc:Fallback>
                  <p:oleObj name="Equation" r:id="rId52" imgW="1130300" imgH="228600" progId="Equation.3">
                    <p:embed/>
                    <p:pic>
                      <p:nvPicPr>
                        <p:cNvPr id="144400" name="Object 88">
                          <a:extLst>
                            <a:ext uri="{FF2B5EF4-FFF2-40B4-BE49-F238E27FC236}">
                              <a16:creationId xmlns:a16="http://schemas.microsoft.com/office/drawing/2014/main" id="{5FD878EC-BEED-76FC-32E7-F8EC98A89F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2172"/>
                          <a:ext cx="149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1" name="Object 89">
              <a:extLst>
                <a:ext uri="{FF2B5EF4-FFF2-40B4-BE49-F238E27FC236}">
                  <a16:creationId xmlns:a16="http://schemas.microsoft.com/office/drawing/2014/main" id="{5580A77E-7FFF-476A-12F7-0B7C91BB53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48"/>
            <a:ext cx="74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558558" imgH="203112" progId="Equation.3">
                    <p:embed/>
                  </p:oleObj>
                </mc:Choice>
                <mc:Fallback>
                  <p:oleObj name="Equation" r:id="rId54" imgW="558558" imgH="203112" progId="Equation.3">
                    <p:embed/>
                    <p:pic>
                      <p:nvPicPr>
                        <p:cNvPr id="144401" name="Object 89">
                          <a:extLst>
                            <a:ext uri="{FF2B5EF4-FFF2-40B4-BE49-F238E27FC236}">
                              <a16:creationId xmlns:a16="http://schemas.microsoft.com/office/drawing/2014/main" id="{5580A77E-7FFF-476A-12F7-0B7C91BB5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48"/>
                          <a:ext cx="74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398" name="Comment 90">
            <a:extLst>
              <a:ext uri="{FF2B5EF4-FFF2-40B4-BE49-F238E27FC236}">
                <a16:creationId xmlns:a16="http://schemas.microsoft.com/office/drawing/2014/main" id="{A5C29CD0-1BDA-648E-119A-2F110570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0"/>
            <a:ext cx="20415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误差和稳态误差定义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DA6ABB-ABC6-C889-13D8-41610218D67D}"/>
              </a:ext>
            </a:extLst>
          </p:cNvPr>
          <p:cNvSpPr/>
          <p:nvPr/>
        </p:nvSpPr>
        <p:spPr>
          <a:xfrm>
            <a:off x="4300537" y="1138238"/>
            <a:ext cx="593726" cy="5159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A4B58A-2573-5B5E-A68B-9B0AA467F52B}"/>
              </a:ext>
            </a:extLst>
          </p:cNvPr>
          <p:cNvSpPr/>
          <p:nvPr/>
        </p:nvSpPr>
        <p:spPr>
          <a:xfrm>
            <a:off x="7157085" y="588170"/>
            <a:ext cx="647699" cy="5159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44BAB-E547-CDEB-0853-6AD6CA53F94F}"/>
              </a:ext>
            </a:extLst>
          </p:cNvPr>
          <p:cNvSpPr/>
          <p:nvPr/>
        </p:nvSpPr>
        <p:spPr>
          <a:xfrm>
            <a:off x="3690939" y="2820988"/>
            <a:ext cx="1395412" cy="5159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44836E-E9BE-C52F-2299-2E9C84405B12}"/>
              </a:ext>
            </a:extLst>
          </p:cNvPr>
          <p:cNvSpPr/>
          <p:nvPr/>
        </p:nvSpPr>
        <p:spPr>
          <a:xfrm>
            <a:off x="1941513" y="2788920"/>
            <a:ext cx="593726" cy="5159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D40001-7C73-228E-EDC9-B98F8716BFD6}"/>
              </a:ext>
            </a:extLst>
          </p:cNvPr>
          <p:cNvSpPr txBox="1"/>
          <p:nvPr/>
        </p:nvSpPr>
        <p:spPr>
          <a:xfrm>
            <a:off x="408278" y="4986338"/>
            <a:ext cx="270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种误差定义的内在联系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3" grpId="0" animBg="1"/>
      <p:bldP spid="7" grpId="0" animBg="1"/>
      <p:bldP spid="8" grpId="0" animBg="1"/>
      <p:bldP spid="9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日期占位符 1">
            <a:extLst>
              <a:ext uri="{FF2B5EF4-FFF2-40B4-BE49-F238E27FC236}">
                <a16:creationId xmlns:a16="http://schemas.microsoft.com/office/drawing/2014/main" id="{643BDE14-62D0-113A-DC17-DEF7E941F2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DCE1C4-9E4A-4876-924C-F94A41786BA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47" name="页脚占位符 2">
            <a:extLst>
              <a:ext uri="{FF2B5EF4-FFF2-40B4-BE49-F238E27FC236}">
                <a16:creationId xmlns:a16="http://schemas.microsoft.com/office/drawing/2014/main" id="{E7FF1E0F-196A-91D1-3E1B-68740959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69988" name="灯片编号占位符 3">
            <a:extLst>
              <a:ext uri="{FF2B5EF4-FFF2-40B4-BE49-F238E27FC236}">
                <a16:creationId xmlns:a16="http://schemas.microsoft.com/office/drawing/2014/main" id="{59871D2C-23A3-680F-8AD0-B7483AC13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EE0F3A-29C8-402A-87BD-1F8F53AC6AB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4818521-0B30-B3BF-2AEE-916B8AD9FD21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549275"/>
            <a:ext cx="8713787" cy="1303338"/>
            <a:chOff x="288" y="408"/>
            <a:chExt cx="5472" cy="821"/>
          </a:xfrm>
        </p:grpSpPr>
        <p:sp>
          <p:nvSpPr>
            <p:cNvPr id="170030" name="Text Box 3">
              <a:extLst>
                <a:ext uri="{FF2B5EF4-FFF2-40B4-BE49-F238E27FC236}">
                  <a16:creationId xmlns:a16="http://schemas.microsoft.com/office/drawing/2014/main" id="{9649688A-3733-5E5F-464A-CE0815854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80"/>
              <a:ext cx="5472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若满足                 则                ，即无输入稳态误差，输出完全复</a:t>
              </a:r>
            </a:p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现输入。该式称为给定作用实现完全不变性条件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(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全补偿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)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。</a:t>
              </a:r>
            </a:p>
          </p:txBody>
        </p:sp>
        <p:graphicFrame>
          <p:nvGraphicFramePr>
            <p:cNvPr id="170031" name="Object 4">
              <a:extLst>
                <a:ext uri="{FF2B5EF4-FFF2-40B4-BE49-F238E27FC236}">
                  <a16:creationId xmlns:a16="http://schemas.microsoft.com/office/drawing/2014/main" id="{34191F68-7725-0CE3-789E-F88F955506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408"/>
            <a:ext cx="76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09336" imgH="431613" progId="Equation.3">
                    <p:embed/>
                  </p:oleObj>
                </mc:Choice>
                <mc:Fallback>
                  <p:oleObj name="Equation" r:id="rId2" imgW="609336" imgH="431613" progId="Equation.3">
                    <p:embed/>
                    <p:pic>
                      <p:nvPicPr>
                        <p:cNvPr id="170031" name="Object 4">
                          <a:extLst>
                            <a:ext uri="{FF2B5EF4-FFF2-40B4-BE49-F238E27FC236}">
                              <a16:creationId xmlns:a16="http://schemas.microsoft.com/office/drawing/2014/main" id="{34191F68-7725-0CE3-789E-F88F955506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08"/>
                          <a:ext cx="768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32" name="Object 5">
              <a:extLst>
                <a:ext uri="{FF2B5EF4-FFF2-40B4-BE49-F238E27FC236}">
                  <a16:creationId xmlns:a16="http://schemas.microsoft.com/office/drawing/2014/main" id="{A50DA968-0CBC-F409-15DC-C7407BFA26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480"/>
            <a:ext cx="76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47" imgH="228501" progId="Equation.3">
                    <p:embed/>
                  </p:oleObj>
                </mc:Choice>
                <mc:Fallback>
                  <p:oleObj name="Equation" r:id="rId4" imgW="583947" imgH="228501" progId="Equation.3">
                    <p:embed/>
                    <p:pic>
                      <p:nvPicPr>
                        <p:cNvPr id="170032" name="Object 5">
                          <a:extLst>
                            <a:ext uri="{FF2B5EF4-FFF2-40B4-BE49-F238E27FC236}">
                              <a16:creationId xmlns:a16="http://schemas.microsoft.com/office/drawing/2014/main" id="{A50DA968-0CBC-F409-15DC-C7407BFA26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480"/>
                          <a:ext cx="768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4" name="Text Box 6">
            <a:extLst>
              <a:ext uri="{FF2B5EF4-FFF2-40B4-BE49-F238E27FC236}">
                <a16:creationId xmlns:a16="http://schemas.microsoft.com/office/drawing/2014/main" id="{DD01A1A4-6F84-17D5-6B3A-A5830C94A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前馈系统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按扰动作用的完全不变性条件设计）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CC080D04-2DF2-854A-D5E3-C18BF05612D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514600"/>
            <a:ext cx="5638800" cy="1905000"/>
            <a:chOff x="384" y="1392"/>
            <a:chExt cx="3552" cy="1200"/>
          </a:xfrm>
        </p:grpSpPr>
        <p:sp>
          <p:nvSpPr>
            <p:cNvPr id="170000" name="Line 8">
              <a:extLst>
                <a:ext uri="{FF2B5EF4-FFF2-40B4-BE49-F238E27FC236}">
                  <a16:creationId xmlns:a16="http://schemas.microsoft.com/office/drawing/2014/main" id="{9FF9B563-4FFE-1464-11E5-F0245AA45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01" name="AutoShape 9">
              <a:extLst>
                <a:ext uri="{FF2B5EF4-FFF2-40B4-BE49-F238E27FC236}">
                  <a16:creationId xmlns:a16="http://schemas.microsoft.com/office/drawing/2014/main" id="{BADDA9D1-5B0D-AE55-3086-D55B0D53C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6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02" name="Line 10">
              <a:extLst>
                <a:ext uri="{FF2B5EF4-FFF2-40B4-BE49-F238E27FC236}">
                  <a16:creationId xmlns:a16="http://schemas.microsoft.com/office/drawing/2014/main" id="{BE7AFD6D-00F4-CF0F-4233-4982D34C1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03" name="AutoShape 11">
              <a:extLst>
                <a:ext uri="{FF2B5EF4-FFF2-40B4-BE49-F238E27FC236}">
                  <a16:creationId xmlns:a16="http://schemas.microsoft.com/office/drawing/2014/main" id="{00664CC5-2900-DDD5-8BB6-745CE474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04" name="Line 12">
              <a:extLst>
                <a:ext uri="{FF2B5EF4-FFF2-40B4-BE49-F238E27FC236}">
                  <a16:creationId xmlns:a16="http://schemas.microsoft.com/office/drawing/2014/main" id="{48857B20-1E8D-F5CE-9011-821C1E3F0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05" name="Rectangle 13">
              <a:extLst>
                <a:ext uri="{FF2B5EF4-FFF2-40B4-BE49-F238E27FC236}">
                  <a16:creationId xmlns:a16="http://schemas.microsoft.com/office/drawing/2014/main" id="{0BB4AAA7-4106-15EF-FAF4-62A09973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06" name="Line 14">
              <a:extLst>
                <a:ext uri="{FF2B5EF4-FFF2-40B4-BE49-F238E27FC236}">
                  <a16:creationId xmlns:a16="http://schemas.microsoft.com/office/drawing/2014/main" id="{791B0CB7-6084-144C-6546-46152C8B4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07" name="AutoShape 15">
              <a:extLst>
                <a:ext uri="{FF2B5EF4-FFF2-40B4-BE49-F238E27FC236}">
                  <a16:creationId xmlns:a16="http://schemas.microsoft.com/office/drawing/2014/main" id="{BA6D9948-BE1B-40ED-1AF4-478FD026F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08" name="Line 16">
              <a:extLst>
                <a:ext uri="{FF2B5EF4-FFF2-40B4-BE49-F238E27FC236}">
                  <a16:creationId xmlns:a16="http://schemas.microsoft.com/office/drawing/2014/main" id="{DD8983DC-C75A-FE75-3A0F-1DFDC06C2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09" name="Rectangle 17">
              <a:extLst>
                <a:ext uri="{FF2B5EF4-FFF2-40B4-BE49-F238E27FC236}">
                  <a16:creationId xmlns:a16="http://schemas.microsoft.com/office/drawing/2014/main" id="{7CA2C50D-F652-3DA7-6A69-4508EE06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2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0" name="Line 18">
              <a:extLst>
                <a:ext uri="{FF2B5EF4-FFF2-40B4-BE49-F238E27FC236}">
                  <a16:creationId xmlns:a16="http://schemas.microsoft.com/office/drawing/2014/main" id="{5859E37B-5CD0-FF3A-4615-F1E6C14CC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1" name="Line 19">
              <a:extLst>
                <a:ext uri="{FF2B5EF4-FFF2-40B4-BE49-F238E27FC236}">
                  <a16:creationId xmlns:a16="http://schemas.microsoft.com/office/drawing/2014/main" id="{9FDCDA5C-264D-65C3-E2CD-4B9111B04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1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2" name="Line 20">
              <a:extLst>
                <a:ext uri="{FF2B5EF4-FFF2-40B4-BE49-F238E27FC236}">
                  <a16:creationId xmlns:a16="http://schemas.microsoft.com/office/drawing/2014/main" id="{D6A55AE1-5280-93C8-C99B-72AC29857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9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3" name="Line 21">
              <a:extLst>
                <a:ext uri="{FF2B5EF4-FFF2-40B4-BE49-F238E27FC236}">
                  <a16:creationId xmlns:a16="http://schemas.microsoft.com/office/drawing/2014/main" id="{F3C226CA-C1FC-6BBC-B712-14FB3129A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06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4" name="Line 22">
              <a:extLst>
                <a:ext uri="{FF2B5EF4-FFF2-40B4-BE49-F238E27FC236}">
                  <a16:creationId xmlns:a16="http://schemas.microsoft.com/office/drawing/2014/main" id="{5DBFBA81-5634-598E-D99B-B6BD8686A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5" name="Line 23">
              <a:extLst>
                <a:ext uri="{FF2B5EF4-FFF2-40B4-BE49-F238E27FC236}">
                  <a16:creationId xmlns:a16="http://schemas.microsoft.com/office/drawing/2014/main" id="{E92A3F07-E12E-2F91-D6D5-BB1E65E28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6" name="Rectangle 24">
              <a:extLst>
                <a:ext uri="{FF2B5EF4-FFF2-40B4-BE49-F238E27FC236}">
                  <a16:creationId xmlns:a16="http://schemas.microsoft.com/office/drawing/2014/main" id="{D58226F9-A67F-D074-788C-B76325120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3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7" name="Line 25">
              <a:extLst>
                <a:ext uri="{FF2B5EF4-FFF2-40B4-BE49-F238E27FC236}">
                  <a16:creationId xmlns:a16="http://schemas.microsoft.com/office/drawing/2014/main" id="{11750FB5-AEE9-C65C-BF10-A26976610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8" name="Line 26">
              <a:extLst>
                <a:ext uri="{FF2B5EF4-FFF2-40B4-BE49-F238E27FC236}">
                  <a16:creationId xmlns:a16="http://schemas.microsoft.com/office/drawing/2014/main" id="{FA1E9680-3019-C789-DDF4-A29DE56F5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0019" name="Line 27">
              <a:extLst>
                <a:ext uri="{FF2B5EF4-FFF2-40B4-BE49-F238E27FC236}">
                  <a16:creationId xmlns:a16="http://schemas.microsoft.com/office/drawing/2014/main" id="{6F5E3380-21E9-86A1-E29D-2F59C7103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3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0020" name="Object 28">
              <a:extLst>
                <a:ext uri="{FF2B5EF4-FFF2-40B4-BE49-F238E27FC236}">
                  <a16:creationId xmlns:a16="http://schemas.microsoft.com/office/drawing/2014/main" id="{AD2DD99E-C520-CEBB-45CF-895E088946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872"/>
            <a:ext cx="3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225" imgH="203024" progId="Equation.3">
                    <p:embed/>
                  </p:oleObj>
                </mc:Choice>
                <mc:Fallback>
                  <p:oleObj name="Equation" r:id="rId6" imgW="317225" imgH="203024" progId="Equation.3">
                    <p:embed/>
                    <p:pic>
                      <p:nvPicPr>
                        <p:cNvPr id="170020" name="Object 28">
                          <a:extLst>
                            <a:ext uri="{FF2B5EF4-FFF2-40B4-BE49-F238E27FC236}">
                              <a16:creationId xmlns:a16="http://schemas.microsoft.com/office/drawing/2014/main" id="{AD2DD99E-C520-CEBB-45CF-895E088946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72"/>
                          <a:ext cx="3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21" name="Object 29">
              <a:extLst>
                <a:ext uri="{FF2B5EF4-FFF2-40B4-BE49-F238E27FC236}">
                  <a16:creationId xmlns:a16="http://schemas.microsoft.com/office/drawing/2014/main" id="{600863B8-103D-403D-A790-4017AF450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5" y="1440"/>
            <a:ext cx="36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51" imgH="203112" progId="Equation.3">
                    <p:embed/>
                  </p:oleObj>
                </mc:Choice>
                <mc:Fallback>
                  <p:oleObj name="Equation" r:id="rId8" imgW="342751" imgH="203112" progId="Equation.3">
                    <p:embed/>
                    <p:pic>
                      <p:nvPicPr>
                        <p:cNvPr id="170021" name="Object 29">
                          <a:extLst>
                            <a:ext uri="{FF2B5EF4-FFF2-40B4-BE49-F238E27FC236}">
                              <a16:creationId xmlns:a16="http://schemas.microsoft.com/office/drawing/2014/main" id="{600863B8-103D-403D-A790-4017AF4508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1440"/>
                          <a:ext cx="36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22" name="Object 30">
              <a:extLst>
                <a:ext uri="{FF2B5EF4-FFF2-40B4-BE49-F238E27FC236}">
                  <a16:creationId xmlns:a16="http://schemas.microsoft.com/office/drawing/2014/main" id="{7AD41F74-BDDA-D906-1CE0-39ADD275C9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5" y="1872"/>
            <a:ext cx="35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057" imgH="203112" progId="Equation.3">
                    <p:embed/>
                  </p:oleObj>
                </mc:Choice>
                <mc:Fallback>
                  <p:oleObj name="Equation" r:id="rId10" imgW="330057" imgH="203112" progId="Equation.3">
                    <p:embed/>
                    <p:pic>
                      <p:nvPicPr>
                        <p:cNvPr id="170022" name="Object 30">
                          <a:extLst>
                            <a:ext uri="{FF2B5EF4-FFF2-40B4-BE49-F238E27FC236}">
                              <a16:creationId xmlns:a16="http://schemas.microsoft.com/office/drawing/2014/main" id="{7AD41F74-BDDA-D906-1CE0-39ADD275C9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" y="1872"/>
                          <a:ext cx="35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23" name="Object 31">
              <a:extLst>
                <a:ext uri="{FF2B5EF4-FFF2-40B4-BE49-F238E27FC236}">
                  <a16:creationId xmlns:a16="http://schemas.microsoft.com/office/drawing/2014/main" id="{D27BCE8C-FDAB-0695-9393-C6DC11614C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1" y="1872"/>
            <a:ext cx="35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0057" imgH="203112" progId="Equation.3">
                    <p:embed/>
                  </p:oleObj>
                </mc:Choice>
                <mc:Fallback>
                  <p:oleObj name="Equation" r:id="rId12" imgW="330057" imgH="203112" progId="Equation.3">
                    <p:embed/>
                    <p:pic>
                      <p:nvPicPr>
                        <p:cNvPr id="170023" name="Object 31">
                          <a:extLst>
                            <a:ext uri="{FF2B5EF4-FFF2-40B4-BE49-F238E27FC236}">
                              <a16:creationId xmlns:a16="http://schemas.microsoft.com/office/drawing/2014/main" id="{D27BCE8C-FDAB-0695-9393-C6DC11614C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1872"/>
                          <a:ext cx="35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24" name="Object 32">
              <a:extLst>
                <a:ext uri="{FF2B5EF4-FFF2-40B4-BE49-F238E27FC236}">
                  <a16:creationId xmlns:a16="http://schemas.microsoft.com/office/drawing/2014/main" id="{70CEC7D9-CA71-3C9C-7E19-C45212B8C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4" y="1571"/>
            <a:ext cx="40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1000" imgH="228600" progId="Equation.3">
                    <p:embed/>
                  </p:oleObj>
                </mc:Choice>
                <mc:Fallback>
                  <p:oleObj name="Equation" r:id="rId14" imgW="381000" imgH="228600" progId="Equation.3">
                    <p:embed/>
                    <p:pic>
                      <p:nvPicPr>
                        <p:cNvPr id="170024" name="Object 32">
                          <a:extLst>
                            <a:ext uri="{FF2B5EF4-FFF2-40B4-BE49-F238E27FC236}">
                              <a16:creationId xmlns:a16="http://schemas.microsoft.com/office/drawing/2014/main" id="{70CEC7D9-CA71-3C9C-7E19-C45212B8C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1571"/>
                          <a:ext cx="40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25" name="Object 33">
              <a:extLst>
                <a:ext uri="{FF2B5EF4-FFF2-40B4-BE49-F238E27FC236}">
                  <a16:creationId xmlns:a16="http://schemas.microsoft.com/office/drawing/2014/main" id="{CDE3A438-C246-D098-8540-79174B75C4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1" y="1962"/>
            <a:ext cx="39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140" imgH="215806" progId="Equation.3">
                    <p:embed/>
                  </p:oleObj>
                </mc:Choice>
                <mc:Fallback>
                  <p:oleObj name="Equation" r:id="rId16" imgW="368140" imgH="215806" progId="Equation.3">
                    <p:embed/>
                    <p:pic>
                      <p:nvPicPr>
                        <p:cNvPr id="170025" name="Object 33">
                          <a:extLst>
                            <a:ext uri="{FF2B5EF4-FFF2-40B4-BE49-F238E27FC236}">
                              <a16:creationId xmlns:a16="http://schemas.microsoft.com/office/drawing/2014/main" id="{CDE3A438-C246-D098-8540-79174B75C4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1962"/>
                          <a:ext cx="39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26" name="Object 34">
              <a:extLst>
                <a:ext uri="{FF2B5EF4-FFF2-40B4-BE49-F238E27FC236}">
                  <a16:creationId xmlns:a16="http://schemas.microsoft.com/office/drawing/2014/main" id="{AA0BA58D-C60B-7F73-0C77-07B6413077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7" y="1962"/>
            <a:ext cx="41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3359" imgH="215713" progId="Equation.3">
                    <p:embed/>
                  </p:oleObj>
                </mc:Choice>
                <mc:Fallback>
                  <p:oleObj name="Equation" r:id="rId18" imgW="393359" imgH="215713" progId="Equation.3">
                    <p:embed/>
                    <p:pic>
                      <p:nvPicPr>
                        <p:cNvPr id="170026" name="Object 34">
                          <a:extLst>
                            <a:ext uri="{FF2B5EF4-FFF2-40B4-BE49-F238E27FC236}">
                              <a16:creationId xmlns:a16="http://schemas.microsoft.com/office/drawing/2014/main" id="{AA0BA58D-C60B-7F73-0C77-07B6413077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" y="1962"/>
                          <a:ext cx="41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27" name="Text Box 35">
              <a:extLst>
                <a:ext uri="{FF2B5EF4-FFF2-40B4-BE49-F238E27FC236}">
                  <a16:creationId xmlns:a16="http://schemas.microsoft.com/office/drawing/2014/main" id="{58576169-E535-876B-2219-D9A2828EC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70028" name="Text Box 36">
              <a:extLst>
                <a:ext uri="{FF2B5EF4-FFF2-40B4-BE49-F238E27FC236}">
                  <a16:creationId xmlns:a16="http://schemas.microsoft.com/office/drawing/2014/main" id="{1F547E4C-D7D6-F5EE-C3EB-14936DA4A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7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70029" name="Text Box 37">
              <a:extLst>
                <a:ext uri="{FF2B5EF4-FFF2-40B4-BE49-F238E27FC236}">
                  <a16:creationId xmlns:a16="http://schemas.microsoft.com/office/drawing/2014/main" id="{38E52279-7481-1E88-1436-FFBB22D19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7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098445A8-3C6D-57AE-429E-A5485195F13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95800"/>
            <a:ext cx="8686800" cy="476250"/>
            <a:chOff x="288" y="2832"/>
            <a:chExt cx="5472" cy="300"/>
          </a:xfrm>
        </p:grpSpPr>
        <p:sp>
          <p:nvSpPr>
            <p:cNvPr id="169997" name="Text Box 39">
              <a:extLst>
                <a:ext uri="{FF2B5EF4-FFF2-40B4-BE49-F238E27FC236}">
                  <a16:creationId xmlns:a16="http://schemas.microsoft.com/office/drawing/2014/main" id="{E0C8A5AB-1C37-7187-B6E4-CC042B8FA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32"/>
              <a:ext cx="5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令              ，由于是单位反馈系统，所以误差                     。</a:t>
              </a:r>
            </a:p>
          </p:txBody>
        </p:sp>
        <p:graphicFrame>
          <p:nvGraphicFramePr>
            <p:cNvPr id="169998" name="Object 40">
              <a:extLst>
                <a:ext uri="{FF2B5EF4-FFF2-40B4-BE49-F238E27FC236}">
                  <a16:creationId xmlns:a16="http://schemas.microsoft.com/office/drawing/2014/main" id="{9D5246C6-E180-CB28-268E-50156E659D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880"/>
            <a:ext cx="67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45626" imgH="203024" progId="Equation.3">
                    <p:embed/>
                  </p:oleObj>
                </mc:Choice>
                <mc:Fallback>
                  <p:oleObj name="Equation" r:id="rId20" imgW="545626" imgH="203024" progId="Equation.3">
                    <p:embed/>
                    <p:pic>
                      <p:nvPicPr>
                        <p:cNvPr id="169998" name="Object 40">
                          <a:extLst>
                            <a:ext uri="{FF2B5EF4-FFF2-40B4-BE49-F238E27FC236}">
                              <a16:creationId xmlns:a16="http://schemas.microsoft.com/office/drawing/2014/main" id="{9D5246C6-E180-CB28-268E-50156E659D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880"/>
                          <a:ext cx="67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999" name="Object 41">
              <a:extLst>
                <a:ext uri="{FF2B5EF4-FFF2-40B4-BE49-F238E27FC236}">
                  <a16:creationId xmlns:a16="http://schemas.microsoft.com/office/drawing/2014/main" id="{590E2B73-0C70-8B0E-4B08-F2F082E38A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880"/>
            <a:ext cx="105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50531" imgH="203112" progId="Equation.3">
                    <p:embed/>
                  </p:oleObj>
                </mc:Choice>
                <mc:Fallback>
                  <p:oleObj name="Equation" r:id="rId22" imgW="850531" imgH="203112" progId="Equation.3">
                    <p:embed/>
                    <p:pic>
                      <p:nvPicPr>
                        <p:cNvPr id="169999" name="Object 41">
                          <a:extLst>
                            <a:ext uri="{FF2B5EF4-FFF2-40B4-BE49-F238E27FC236}">
                              <a16:creationId xmlns:a16="http://schemas.microsoft.com/office/drawing/2014/main" id="{590E2B73-0C70-8B0E-4B08-F2F082E38A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880"/>
                          <a:ext cx="105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CC2320FA-25CA-77F5-44A4-3BD7E95B224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941888"/>
            <a:ext cx="8686800" cy="1203325"/>
            <a:chOff x="240" y="3120"/>
            <a:chExt cx="4704" cy="758"/>
          </a:xfrm>
        </p:grpSpPr>
        <p:sp>
          <p:nvSpPr>
            <p:cNvPr id="169995" name="Text Box 43">
              <a:extLst>
                <a:ext uri="{FF2B5EF4-FFF2-40B4-BE49-F238E27FC236}">
                  <a16:creationId xmlns:a16="http://schemas.microsoft.com/office/drawing/2014/main" id="{C9F5756D-7788-A7D1-C7B5-13F87B822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2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未加前馈时，</a:t>
              </a:r>
            </a:p>
          </p:txBody>
        </p:sp>
        <p:graphicFrame>
          <p:nvGraphicFramePr>
            <p:cNvPr id="169996" name="Object 44">
              <a:extLst>
                <a:ext uri="{FF2B5EF4-FFF2-40B4-BE49-F238E27FC236}">
                  <a16:creationId xmlns:a16="http://schemas.microsoft.com/office/drawing/2014/main" id="{F45DF0A0-F1F9-7BB6-F3C9-001C84E028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360"/>
            <a:ext cx="4464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721100" imgH="431800" progId="Equation.3">
                    <p:embed/>
                  </p:oleObj>
                </mc:Choice>
                <mc:Fallback>
                  <p:oleObj name="Equation" r:id="rId24" imgW="3721100" imgH="431800" progId="Equation.3">
                    <p:embed/>
                    <p:pic>
                      <p:nvPicPr>
                        <p:cNvPr id="169996" name="Object 44">
                          <a:extLst>
                            <a:ext uri="{FF2B5EF4-FFF2-40B4-BE49-F238E27FC236}">
                              <a16:creationId xmlns:a16="http://schemas.microsoft.com/office/drawing/2014/main" id="{F45DF0A0-F1F9-7BB6-F3C9-001C84E028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360"/>
                          <a:ext cx="4464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9994" name="Comment 45">
            <a:extLst>
              <a:ext uri="{FF2B5EF4-FFF2-40B4-BE49-F238E27FC236}">
                <a16:creationId xmlns:a16="http://schemas.microsoft.com/office/drawing/2014/main" id="{09DE56B2-DC0E-A35A-8CFD-4A0D95182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15875"/>
            <a:ext cx="18288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前馈控制系统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日期占位符 1">
            <a:extLst>
              <a:ext uri="{FF2B5EF4-FFF2-40B4-BE49-F238E27FC236}">
                <a16:creationId xmlns:a16="http://schemas.microsoft.com/office/drawing/2014/main" id="{CB1E74C4-CAD1-8B57-82AC-8AC019C854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8C9399-F5C8-4FA1-AEC6-5DF4DEF7F2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47" name="页脚占位符 2">
            <a:extLst>
              <a:ext uri="{FF2B5EF4-FFF2-40B4-BE49-F238E27FC236}">
                <a16:creationId xmlns:a16="http://schemas.microsoft.com/office/drawing/2014/main" id="{4EC4197C-FA7B-553F-653C-97606AFB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71012" name="灯片编号占位符 3">
            <a:extLst>
              <a:ext uri="{FF2B5EF4-FFF2-40B4-BE49-F238E27FC236}">
                <a16:creationId xmlns:a16="http://schemas.microsoft.com/office/drawing/2014/main" id="{96BC4CA0-617E-9E23-198A-99DD53ECAD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3025E-7121-40B4-801A-3F8F6B095FD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DF6534AA-AF98-846A-CF94-ECF2ACBE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295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加入前馈后，有：</a:t>
            </a: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7E71575D-B474-3F65-4C51-A2C09087E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828800"/>
          <a:ext cx="7543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1100" imgH="241300" progId="Equation.3">
                  <p:embed/>
                </p:oleObj>
              </mc:Choice>
              <mc:Fallback>
                <p:oleObj name="Equation" r:id="rId2" imgW="3721100" imgH="241300" progId="Equation.3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7E71575D-B474-3F65-4C51-A2C09087E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543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AF64E20B-6A43-AB6A-AFE7-A80ADC45A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362200"/>
          <a:ext cx="69278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431800" progId="Equation.3">
                  <p:embed/>
                </p:oleObj>
              </mc:Choice>
              <mc:Fallback>
                <p:oleObj name="Equation" r:id="rId4" imgW="3505200" imgH="43180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AF64E20B-6A43-AB6A-AFE7-A80ADC45A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62200"/>
                        <a:ext cx="69278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F69CB115-81AD-91CD-E693-26EE44741997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3270250"/>
            <a:ext cx="3049588" cy="463550"/>
            <a:chOff x="288" y="1776"/>
            <a:chExt cx="1548" cy="292"/>
          </a:xfrm>
        </p:grpSpPr>
        <p:sp>
          <p:nvSpPr>
            <p:cNvPr id="171055" name="Text Box 6">
              <a:extLst>
                <a:ext uri="{FF2B5EF4-FFF2-40B4-BE49-F238E27FC236}">
                  <a16:creationId xmlns:a16="http://schemas.microsoft.com/office/drawing/2014/main" id="{9682BBAC-0FEC-BA5E-5D93-1B0ED75F9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显然，</a:t>
              </a:r>
            </a:p>
          </p:txBody>
        </p:sp>
        <p:graphicFrame>
          <p:nvGraphicFramePr>
            <p:cNvPr id="171056" name="Object 7">
              <a:extLst>
                <a:ext uri="{FF2B5EF4-FFF2-40B4-BE49-F238E27FC236}">
                  <a16:creationId xmlns:a16="http://schemas.microsoft.com/office/drawing/2014/main" id="{766C4E4D-6F24-98F1-8767-DB9EDEC5D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776"/>
            <a:ext cx="102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00100" imgH="228600" progId="Equation.3">
                    <p:embed/>
                  </p:oleObj>
                </mc:Choice>
                <mc:Fallback>
                  <p:oleObj name="Equation" r:id="rId6" imgW="800100" imgH="228600" progId="Equation.3">
                    <p:embed/>
                    <p:pic>
                      <p:nvPicPr>
                        <p:cNvPr id="171056" name="Object 7">
                          <a:extLst>
                            <a:ext uri="{FF2B5EF4-FFF2-40B4-BE49-F238E27FC236}">
                              <a16:creationId xmlns:a16="http://schemas.microsoft.com/office/drawing/2014/main" id="{766C4E4D-6F24-98F1-8767-DB9EDEC5D0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776"/>
                          <a:ext cx="102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A8D7153A-5048-B899-8A4A-505F67AA3D5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00475"/>
            <a:ext cx="8610600" cy="1189038"/>
            <a:chOff x="240" y="1875"/>
            <a:chExt cx="5472" cy="749"/>
          </a:xfrm>
        </p:grpSpPr>
        <p:graphicFrame>
          <p:nvGraphicFramePr>
            <p:cNvPr id="171053" name="Object 9">
              <a:extLst>
                <a:ext uri="{FF2B5EF4-FFF2-40B4-BE49-F238E27FC236}">
                  <a16:creationId xmlns:a16="http://schemas.microsoft.com/office/drawing/2014/main" id="{F8D139AB-806E-6566-FBB5-93002AAA7D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" y="1875"/>
            <a:ext cx="2332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17700" imgH="431800" progId="Equation.3">
                    <p:embed/>
                  </p:oleObj>
                </mc:Choice>
                <mc:Fallback>
                  <p:oleObj name="Equation" r:id="rId8" imgW="1917700" imgH="431800" progId="Equation.3">
                    <p:embed/>
                    <p:pic>
                      <p:nvPicPr>
                        <p:cNvPr id="171053" name="Object 9">
                          <a:extLst>
                            <a:ext uri="{FF2B5EF4-FFF2-40B4-BE49-F238E27FC236}">
                              <a16:creationId xmlns:a16="http://schemas.microsoft.com/office/drawing/2014/main" id="{F8D139AB-806E-6566-FBB5-93002AAA7D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1875"/>
                          <a:ext cx="2332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54" name="Text Box 10">
              <a:extLst>
                <a:ext uri="{FF2B5EF4-FFF2-40B4-BE49-F238E27FC236}">
                  <a16:creationId xmlns:a16="http://schemas.microsoft.com/office/drawing/2014/main" id="{376095E0-8111-90A7-F7C7-069D35737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68"/>
              <a:ext cx="5472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                                           这个条件就是对扰动作用实现完全不变性条件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（全补偿）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。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680E8F90-738D-F6DE-AD8C-138E8EBCA2A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941888"/>
            <a:ext cx="8147050" cy="1166812"/>
            <a:chOff x="240" y="2586"/>
            <a:chExt cx="5472" cy="735"/>
          </a:xfrm>
        </p:grpSpPr>
        <p:sp>
          <p:nvSpPr>
            <p:cNvPr id="171051" name="Text Box 12">
              <a:extLst>
                <a:ext uri="{FF2B5EF4-FFF2-40B4-BE49-F238E27FC236}">
                  <a16:creationId xmlns:a16="http://schemas.microsoft.com/office/drawing/2014/main" id="{8DED3BE9-814C-5317-C75C-E67605306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88"/>
              <a:ext cx="547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在实际的系统中，有时                                    是难以实现的。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可以采取近似的补偿，以减小扰动稳态误差。</a:t>
              </a:r>
            </a:p>
          </p:txBody>
        </p:sp>
        <p:graphicFrame>
          <p:nvGraphicFramePr>
            <p:cNvPr id="171052" name="Object 13">
              <a:extLst>
                <a:ext uri="{FF2B5EF4-FFF2-40B4-BE49-F238E27FC236}">
                  <a16:creationId xmlns:a16="http://schemas.microsoft.com/office/drawing/2014/main" id="{B9A8F722-78EB-00FD-83D6-0ADF981B6D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586"/>
            <a:ext cx="177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35100" imgH="431800" progId="Equation.3">
                    <p:embed/>
                  </p:oleObj>
                </mc:Choice>
                <mc:Fallback>
                  <p:oleObj name="Equation" r:id="rId10" imgW="1435100" imgH="431800" progId="Equation.3">
                    <p:embed/>
                    <p:pic>
                      <p:nvPicPr>
                        <p:cNvPr id="171052" name="Object 13">
                          <a:extLst>
                            <a:ext uri="{FF2B5EF4-FFF2-40B4-BE49-F238E27FC236}">
                              <a16:creationId xmlns:a16="http://schemas.microsoft.com/office/drawing/2014/main" id="{B9A8F722-78EB-00FD-83D6-0ADF981B6D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86"/>
                          <a:ext cx="1776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19" name="Comment 14">
            <a:extLst>
              <a:ext uri="{FF2B5EF4-FFF2-40B4-BE49-F238E27FC236}">
                <a16:creationId xmlns:a16="http://schemas.microsoft.com/office/drawing/2014/main" id="{BD56CE9D-39D8-7041-9A23-5F4DEF0D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15875"/>
            <a:ext cx="18288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前馈控制系统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64395603-B9EE-7473-4DB6-7027981799E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15888"/>
            <a:ext cx="4725988" cy="1716087"/>
            <a:chOff x="384" y="1392"/>
            <a:chExt cx="3552" cy="1200"/>
          </a:xfrm>
        </p:grpSpPr>
        <p:sp>
          <p:nvSpPr>
            <p:cNvPr id="171021" name="Line 16">
              <a:extLst>
                <a:ext uri="{FF2B5EF4-FFF2-40B4-BE49-F238E27FC236}">
                  <a16:creationId xmlns:a16="http://schemas.microsoft.com/office/drawing/2014/main" id="{48ECFFDB-0548-AD27-A68A-1D294649C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22" name="AutoShape 17">
              <a:extLst>
                <a:ext uri="{FF2B5EF4-FFF2-40B4-BE49-F238E27FC236}">
                  <a16:creationId xmlns:a16="http://schemas.microsoft.com/office/drawing/2014/main" id="{96054107-1644-6534-0AC9-3B11E6DE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6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23" name="Line 18">
              <a:extLst>
                <a:ext uri="{FF2B5EF4-FFF2-40B4-BE49-F238E27FC236}">
                  <a16:creationId xmlns:a16="http://schemas.microsoft.com/office/drawing/2014/main" id="{36AB2BCD-B0F1-769C-D881-5B46FD4B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24" name="AutoShape 19">
              <a:extLst>
                <a:ext uri="{FF2B5EF4-FFF2-40B4-BE49-F238E27FC236}">
                  <a16:creationId xmlns:a16="http://schemas.microsoft.com/office/drawing/2014/main" id="{AA58DE2B-B1FF-7323-8672-E84E5C623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25" name="Line 20">
              <a:extLst>
                <a:ext uri="{FF2B5EF4-FFF2-40B4-BE49-F238E27FC236}">
                  <a16:creationId xmlns:a16="http://schemas.microsoft.com/office/drawing/2014/main" id="{FDFF9C64-A174-D255-B09A-7303B906D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26" name="Rectangle 21">
              <a:extLst>
                <a:ext uri="{FF2B5EF4-FFF2-40B4-BE49-F238E27FC236}">
                  <a16:creationId xmlns:a16="http://schemas.microsoft.com/office/drawing/2014/main" id="{33766049-55FB-26FC-D222-9FA342B8D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27" name="Line 22">
              <a:extLst>
                <a:ext uri="{FF2B5EF4-FFF2-40B4-BE49-F238E27FC236}">
                  <a16:creationId xmlns:a16="http://schemas.microsoft.com/office/drawing/2014/main" id="{90E6E1B8-4DD3-F603-C346-AA5F20338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28" name="AutoShape 23">
              <a:extLst>
                <a:ext uri="{FF2B5EF4-FFF2-40B4-BE49-F238E27FC236}">
                  <a16:creationId xmlns:a16="http://schemas.microsoft.com/office/drawing/2014/main" id="{AB361883-8BDF-D02A-D825-046218831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29" name="Line 24">
              <a:extLst>
                <a:ext uri="{FF2B5EF4-FFF2-40B4-BE49-F238E27FC236}">
                  <a16:creationId xmlns:a16="http://schemas.microsoft.com/office/drawing/2014/main" id="{9A84E363-D339-C6E3-67F2-E8F2B39F0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0" name="Rectangle 25">
              <a:extLst>
                <a:ext uri="{FF2B5EF4-FFF2-40B4-BE49-F238E27FC236}">
                  <a16:creationId xmlns:a16="http://schemas.microsoft.com/office/drawing/2014/main" id="{133C28CF-E886-967F-7022-0871D88AF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2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1" name="Line 26">
              <a:extLst>
                <a:ext uri="{FF2B5EF4-FFF2-40B4-BE49-F238E27FC236}">
                  <a16:creationId xmlns:a16="http://schemas.microsoft.com/office/drawing/2014/main" id="{068A79C2-1B96-01EC-C6BA-3E79C5F0D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2" name="Line 27">
              <a:extLst>
                <a:ext uri="{FF2B5EF4-FFF2-40B4-BE49-F238E27FC236}">
                  <a16:creationId xmlns:a16="http://schemas.microsoft.com/office/drawing/2014/main" id="{FAACE770-8097-3E83-8AAC-F7F68CAD2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1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3" name="Line 28">
              <a:extLst>
                <a:ext uri="{FF2B5EF4-FFF2-40B4-BE49-F238E27FC236}">
                  <a16:creationId xmlns:a16="http://schemas.microsoft.com/office/drawing/2014/main" id="{5BD21153-8D6B-C9D3-2F6F-434975C57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9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4" name="Line 29">
              <a:extLst>
                <a:ext uri="{FF2B5EF4-FFF2-40B4-BE49-F238E27FC236}">
                  <a16:creationId xmlns:a16="http://schemas.microsoft.com/office/drawing/2014/main" id="{292A78AA-0A28-00EE-8D48-931BC6FE9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06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5" name="Line 30">
              <a:extLst>
                <a:ext uri="{FF2B5EF4-FFF2-40B4-BE49-F238E27FC236}">
                  <a16:creationId xmlns:a16="http://schemas.microsoft.com/office/drawing/2014/main" id="{F5D25712-D247-5126-1B84-2D604EE1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6" name="Line 31">
              <a:extLst>
                <a:ext uri="{FF2B5EF4-FFF2-40B4-BE49-F238E27FC236}">
                  <a16:creationId xmlns:a16="http://schemas.microsoft.com/office/drawing/2014/main" id="{F39207C1-DC10-6439-B8C2-78E0C0D66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7" name="Rectangle 32">
              <a:extLst>
                <a:ext uri="{FF2B5EF4-FFF2-40B4-BE49-F238E27FC236}">
                  <a16:creationId xmlns:a16="http://schemas.microsoft.com/office/drawing/2014/main" id="{A2A62605-6EC1-6A32-B3C6-4022BDB31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3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8" name="Line 33">
              <a:extLst>
                <a:ext uri="{FF2B5EF4-FFF2-40B4-BE49-F238E27FC236}">
                  <a16:creationId xmlns:a16="http://schemas.microsoft.com/office/drawing/2014/main" id="{F99EA5BA-F4F0-ECD1-3C87-CA8E476EF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39" name="Line 34">
              <a:extLst>
                <a:ext uri="{FF2B5EF4-FFF2-40B4-BE49-F238E27FC236}">
                  <a16:creationId xmlns:a16="http://schemas.microsoft.com/office/drawing/2014/main" id="{BE9D0E4C-C636-4FE6-A701-5C58755A5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1040" name="Line 35">
              <a:extLst>
                <a:ext uri="{FF2B5EF4-FFF2-40B4-BE49-F238E27FC236}">
                  <a16:creationId xmlns:a16="http://schemas.microsoft.com/office/drawing/2014/main" id="{65F870D6-3124-2E8B-3156-5263EBD18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3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1041" name="Object 36">
              <a:extLst>
                <a:ext uri="{FF2B5EF4-FFF2-40B4-BE49-F238E27FC236}">
                  <a16:creationId xmlns:a16="http://schemas.microsoft.com/office/drawing/2014/main" id="{29CC5839-4109-171D-8B02-A02159C495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872"/>
            <a:ext cx="3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225" imgH="203024" progId="Equation.3">
                    <p:embed/>
                  </p:oleObj>
                </mc:Choice>
                <mc:Fallback>
                  <p:oleObj name="Equation" r:id="rId12" imgW="317225" imgH="203024" progId="Equation.3">
                    <p:embed/>
                    <p:pic>
                      <p:nvPicPr>
                        <p:cNvPr id="171041" name="Object 36">
                          <a:extLst>
                            <a:ext uri="{FF2B5EF4-FFF2-40B4-BE49-F238E27FC236}">
                              <a16:creationId xmlns:a16="http://schemas.microsoft.com/office/drawing/2014/main" id="{29CC5839-4109-171D-8B02-A02159C495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72"/>
                          <a:ext cx="3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2" name="Object 37">
              <a:extLst>
                <a:ext uri="{FF2B5EF4-FFF2-40B4-BE49-F238E27FC236}">
                  <a16:creationId xmlns:a16="http://schemas.microsoft.com/office/drawing/2014/main" id="{2DE513C3-F93D-EB7D-AA2E-53B2E1CFF0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5" y="1440"/>
            <a:ext cx="36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51" imgH="203112" progId="Equation.3">
                    <p:embed/>
                  </p:oleObj>
                </mc:Choice>
                <mc:Fallback>
                  <p:oleObj name="Equation" r:id="rId14" imgW="342751" imgH="203112" progId="Equation.3">
                    <p:embed/>
                    <p:pic>
                      <p:nvPicPr>
                        <p:cNvPr id="171042" name="Object 37">
                          <a:extLst>
                            <a:ext uri="{FF2B5EF4-FFF2-40B4-BE49-F238E27FC236}">
                              <a16:creationId xmlns:a16="http://schemas.microsoft.com/office/drawing/2014/main" id="{2DE513C3-F93D-EB7D-AA2E-53B2E1CFF0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1440"/>
                          <a:ext cx="36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3" name="Object 38">
              <a:extLst>
                <a:ext uri="{FF2B5EF4-FFF2-40B4-BE49-F238E27FC236}">
                  <a16:creationId xmlns:a16="http://schemas.microsoft.com/office/drawing/2014/main" id="{7B7B9E0D-83AD-D6E4-6EC3-158B07CE5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5" y="1872"/>
            <a:ext cx="35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057" imgH="203112" progId="Equation.3">
                    <p:embed/>
                  </p:oleObj>
                </mc:Choice>
                <mc:Fallback>
                  <p:oleObj name="Equation" r:id="rId16" imgW="330057" imgH="203112" progId="Equation.3">
                    <p:embed/>
                    <p:pic>
                      <p:nvPicPr>
                        <p:cNvPr id="171043" name="Object 38">
                          <a:extLst>
                            <a:ext uri="{FF2B5EF4-FFF2-40B4-BE49-F238E27FC236}">
                              <a16:creationId xmlns:a16="http://schemas.microsoft.com/office/drawing/2014/main" id="{7B7B9E0D-83AD-D6E4-6EC3-158B07CE56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" y="1872"/>
                          <a:ext cx="35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4" name="Object 39">
              <a:extLst>
                <a:ext uri="{FF2B5EF4-FFF2-40B4-BE49-F238E27FC236}">
                  <a16:creationId xmlns:a16="http://schemas.microsoft.com/office/drawing/2014/main" id="{111DF1BC-0348-50A0-00E3-FECFDD10F4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1" y="1872"/>
            <a:ext cx="35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0057" imgH="203112" progId="Equation.3">
                    <p:embed/>
                  </p:oleObj>
                </mc:Choice>
                <mc:Fallback>
                  <p:oleObj name="Equation" r:id="rId18" imgW="330057" imgH="203112" progId="Equation.3">
                    <p:embed/>
                    <p:pic>
                      <p:nvPicPr>
                        <p:cNvPr id="171044" name="Object 39">
                          <a:extLst>
                            <a:ext uri="{FF2B5EF4-FFF2-40B4-BE49-F238E27FC236}">
                              <a16:creationId xmlns:a16="http://schemas.microsoft.com/office/drawing/2014/main" id="{111DF1BC-0348-50A0-00E3-FECFDD10F4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1872"/>
                          <a:ext cx="35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5" name="Object 40">
              <a:extLst>
                <a:ext uri="{FF2B5EF4-FFF2-40B4-BE49-F238E27FC236}">
                  <a16:creationId xmlns:a16="http://schemas.microsoft.com/office/drawing/2014/main" id="{1FF7222F-6467-2887-DD5E-37225B9FA8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4" y="1571"/>
            <a:ext cx="40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81000" imgH="228600" progId="Equation.3">
                    <p:embed/>
                  </p:oleObj>
                </mc:Choice>
                <mc:Fallback>
                  <p:oleObj name="Equation" r:id="rId20" imgW="381000" imgH="228600" progId="Equation.3">
                    <p:embed/>
                    <p:pic>
                      <p:nvPicPr>
                        <p:cNvPr id="171045" name="Object 40">
                          <a:extLst>
                            <a:ext uri="{FF2B5EF4-FFF2-40B4-BE49-F238E27FC236}">
                              <a16:creationId xmlns:a16="http://schemas.microsoft.com/office/drawing/2014/main" id="{1FF7222F-6467-2887-DD5E-37225B9FA8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1571"/>
                          <a:ext cx="40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6" name="Object 41">
              <a:extLst>
                <a:ext uri="{FF2B5EF4-FFF2-40B4-BE49-F238E27FC236}">
                  <a16:creationId xmlns:a16="http://schemas.microsoft.com/office/drawing/2014/main" id="{C01864CD-AC14-A7D4-E743-AD32428B31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1" y="1962"/>
            <a:ext cx="39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68140" imgH="215806" progId="Equation.3">
                    <p:embed/>
                  </p:oleObj>
                </mc:Choice>
                <mc:Fallback>
                  <p:oleObj name="Equation" r:id="rId22" imgW="368140" imgH="215806" progId="Equation.3">
                    <p:embed/>
                    <p:pic>
                      <p:nvPicPr>
                        <p:cNvPr id="171046" name="Object 41">
                          <a:extLst>
                            <a:ext uri="{FF2B5EF4-FFF2-40B4-BE49-F238E27FC236}">
                              <a16:creationId xmlns:a16="http://schemas.microsoft.com/office/drawing/2014/main" id="{C01864CD-AC14-A7D4-E743-AD32428B31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1962"/>
                          <a:ext cx="39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7" name="Object 42">
              <a:extLst>
                <a:ext uri="{FF2B5EF4-FFF2-40B4-BE49-F238E27FC236}">
                  <a16:creationId xmlns:a16="http://schemas.microsoft.com/office/drawing/2014/main" id="{16695B4A-7C9D-61BC-73D1-EA3A65AC0C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7" y="1962"/>
            <a:ext cx="41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93359" imgH="215713" progId="Equation.3">
                    <p:embed/>
                  </p:oleObj>
                </mc:Choice>
                <mc:Fallback>
                  <p:oleObj name="Equation" r:id="rId24" imgW="393359" imgH="215713" progId="Equation.3">
                    <p:embed/>
                    <p:pic>
                      <p:nvPicPr>
                        <p:cNvPr id="171047" name="Object 42">
                          <a:extLst>
                            <a:ext uri="{FF2B5EF4-FFF2-40B4-BE49-F238E27FC236}">
                              <a16:creationId xmlns:a16="http://schemas.microsoft.com/office/drawing/2014/main" id="{16695B4A-7C9D-61BC-73D1-EA3A65AC0C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" y="1962"/>
                          <a:ext cx="41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48" name="Text Box 43">
              <a:extLst>
                <a:ext uri="{FF2B5EF4-FFF2-40B4-BE49-F238E27FC236}">
                  <a16:creationId xmlns:a16="http://schemas.microsoft.com/office/drawing/2014/main" id="{B522CED3-5AFD-02FA-8115-639E7ED33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64"/>
              <a:ext cx="28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71049" name="Text Box 44">
              <a:extLst>
                <a:ext uri="{FF2B5EF4-FFF2-40B4-BE49-F238E27FC236}">
                  <a16:creationId xmlns:a16="http://schemas.microsoft.com/office/drawing/2014/main" id="{93820523-9B56-4977-43CC-17BEDBBAC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" y="1728"/>
              <a:ext cx="19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71050" name="Text Box 45">
              <a:extLst>
                <a:ext uri="{FF2B5EF4-FFF2-40B4-BE49-F238E27FC236}">
                  <a16:creationId xmlns:a16="http://schemas.microsoft.com/office/drawing/2014/main" id="{17E395A3-A07D-CBDD-AFAD-DB9FC2096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728"/>
              <a:ext cx="23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1">
            <a:extLst>
              <a:ext uri="{FF2B5EF4-FFF2-40B4-BE49-F238E27FC236}">
                <a16:creationId xmlns:a16="http://schemas.microsoft.com/office/drawing/2014/main" id="{F0835FD8-34B9-0EB4-BAD4-03E5CFCBAB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565BB6-77E1-4271-BA27-C1ADE378389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51" name="页脚占位符 2">
            <a:extLst>
              <a:ext uri="{FF2B5EF4-FFF2-40B4-BE49-F238E27FC236}">
                <a16:creationId xmlns:a16="http://schemas.microsoft.com/office/drawing/2014/main" id="{C3CB6F04-04E0-0733-DB15-BFF96FD1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72036" name="灯片编号占位符 3">
            <a:extLst>
              <a:ext uri="{FF2B5EF4-FFF2-40B4-BE49-F238E27FC236}">
                <a16:creationId xmlns:a16="http://schemas.microsoft.com/office/drawing/2014/main" id="{728363DF-D119-1534-38BB-BE2E03D80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2CC97F-C1AB-4101-8E69-A626AA0DE4C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037" name="Comment 2">
            <a:extLst>
              <a:ext uri="{FF2B5EF4-FFF2-40B4-BE49-F238E27FC236}">
                <a16:creationId xmlns:a16="http://schemas.microsoft.com/office/drawing/2014/main" id="{C29BCEEC-CD26-5F5C-62A6-3B4F4A9DD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701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复合系统稳态误差例子</a:t>
            </a:r>
          </a:p>
        </p:txBody>
      </p:sp>
      <p:sp>
        <p:nvSpPr>
          <p:cNvPr id="172038" name="Text Box 3">
            <a:extLst>
              <a:ext uri="{FF2B5EF4-FFF2-40B4-BE49-F238E27FC236}">
                <a16:creationId xmlns:a16="http://schemas.microsoft.com/office/drawing/2014/main" id="{FE0CAABE-EF4C-1263-16E8-FEA4AE9FC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476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[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4]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如下图所示的复合系统。</a:t>
            </a:r>
          </a:p>
        </p:txBody>
      </p:sp>
      <p:graphicFrame>
        <p:nvGraphicFramePr>
          <p:cNvPr id="172039" name="Object 4">
            <a:extLst>
              <a:ext uri="{FF2B5EF4-FFF2-40B4-BE49-F238E27FC236}">
                <a16:creationId xmlns:a16="http://schemas.microsoft.com/office/drawing/2014/main" id="{9BDF5C91-9640-9EAD-951B-806867CE9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60350"/>
          <a:ext cx="41005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431800" progId="Equation.3">
                  <p:embed/>
                </p:oleObj>
              </mc:Choice>
              <mc:Fallback>
                <p:oleObj name="Equation" r:id="rId2" imgW="2032000" imgH="431800" progId="Equation.3">
                  <p:embed/>
                  <p:pic>
                    <p:nvPicPr>
                      <p:cNvPr id="172039" name="Object 4">
                        <a:extLst>
                          <a:ext uri="{FF2B5EF4-FFF2-40B4-BE49-F238E27FC236}">
                            <a16:creationId xmlns:a16="http://schemas.microsoft.com/office/drawing/2014/main" id="{9BDF5C91-9640-9EAD-951B-806867CE9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60350"/>
                        <a:ext cx="41005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Text Box 5">
            <a:extLst>
              <a:ext uri="{FF2B5EF4-FFF2-40B4-BE49-F238E27FC236}">
                <a16:creationId xmlns:a16="http://schemas.microsoft.com/office/drawing/2014/main" id="{79BD5736-444E-5561-0475-EF9253D8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52513"/>
            <a:ext cx="876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顺馈补偿环节                   。试求位置误差和速度误差。并讨论位置误差、速度误差与    的关系。</a:t>
            </a:r>
          </a:p>
        </p:txBody>
      </p:sp>
      <p:graphicFrame>
        <p:nvGraphicFramePr>
          <p:cNvPr id="172041" name="Object 6">
            <a:extLst>
              <a:ext uri="{FF2B5EF4-FFF2-40B4-BE49-F238E27FC236}">
                <a16:creationId xmlns:a16="http://schemas.microsoft.com/office/drawing/2014/main" id="{7A7F789B-388D-066B-F2FB-A2AF4A749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9663" y="1052513"/>
          <a:ext cx="1460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228600" progId="Equation.3">
                  <p:embed/>
                </p:oleObj>
              </mc:Choice>
              <mc:Fallback>
                <p:oleObj name="Equation" r:id="rId4" imgW="736600" imgH="228600" progId="Equation.3">
                  <p:embed/>
                  <p:pic>
                    <p:nvPicPr>
                      <p:cNvPr id="172041" name="Object 6">
                        <a:extLst>
                          <a:ext uri="{FF2B5EF4-FFF2-40B4-BE49-F238E27FC236}">
                            <a16:creationId xmlns:a16="http://schemas.microsoft.com/office/drawing/2014/main" id="{7A7F789B-388D-066B-F2FB-A2AF4A749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052513"/>
                        <a:ext cx="14605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7">
            <a:extLst>
              <a:ext uri="{FF2B5EF4-FFF2-40B4-BE49-F238E27FC236}">
                <a16:creationId xmlns:a16="http://schemas.microsoft.com/office/drawing/2014/main" id="{49EBE2E5-57CF-D60C-0888-AC93358C1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5800" y="1557338"/>
          <a:ext cx="2730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35" imgH="139518" progId="Equation.3">
                  <p:embed/>
                </p:oleObj>
              </mc:Choice>
              <mc:Fallback>
                <p:oleObj name="Equation" r:id="rId6" imgW="126835" imgH="139518" progId="Equation.3">
                  <p:embed/>
                  <p:pic>
                    <p:nvPicPr>
                      <p:cNvPr id="172042" name="Object 7">
                        <a:extLst>
                          <a:ext uri="{FF2B5EF4-FFF2-40B4-BE49-F238E27FC236}">
                            <a16:creationId xmlns:a16="http://schemas.microsoft.com/office/drawing/2014/main" id="{49EBE2E5-57CF-D60C-0888-AC93358C1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557338"/>
                        <a:ext cx="2730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534EA657-55EB-7147-DC74-AC6540B6414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47850"/>
            <a:ext cx="4572000" cy="1725613"/>
            <a:chOff x="2832" y="1697"/>
            <a:chExt cx="2880" cy="1087"/>
          </a:xfrm>
        </p:grpSpPr>
        <p:sp>
          <p:nvSpPr>
            <p:cNvPr id="172059" name="Line 9">
              <a:extLst>
                <a:ext uri="{FF2B5EF4-FFF2-40B4-BE49-F238E27FC236}">
                  <a16:creationId xmlns:a16="http://schemas.microsoft.com/office/drawing/2014/main" id="{95DE8AC0-8E9B-98F2-3BE2-7FCEC0D0F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60" name="AutoShape 10">
              <a:extLst>
                <a:ext uri="{FF2B5EF4-FFF2-40B4-BE49-F238E27FC236}">
                  <a16:creationId xmlns:a16="http://schemas.microsoft.com/office/drawing/2014/main" id="{9F391A28-6EA7-D62D-E2CB-9D14E4B34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61" name="Line 11">
              <a:extLst>
                <a:ext uri="{FF2B5EF4-FFF2-40B4-BE49-F238E27FC236}">
                  <a16:creationId xmlns:a16="http://schemas.microsoft.com/office/drawing/2014/main" id="{E2111FE5-7431-F446-A866-FB3E2479B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62" name="Rectangle 12">
              <a:extLst>
                <a:ext uri="{FF2B5EF4-FFF2-40B4-BE49-F238E27FC236}">
                  <a16:creationId xmlns:a16="http://schemas.microsoft.com/office/drawing/2014/main" id="{7762ADC4-9388-511E-EABC-83DA940C8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16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63" name="Line 13">
              <a:extLst>
                <a:ext uri="{FF2B5EF4-FFF2-40B4-BE49-F238E27FC236}">
                  <a16:creationId xmlns:a16="http://schemas.microsoft.com/office/drawing/2014/main" id="{43D7564F-C02B-324B-389C-852307ACB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64" name="Rectangle 14">
              <a:extLst>
                <a:ext uri="{FF2B5EF4-FFF2-40B4-BE49-F238E27FC236}">
                  <a16:creationId xmlns:a16="http://schemas.microsoft.com/office/drawing/2014/main" id="{42FA37FD-C126-97DA-21B3-A494EE39E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6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65" name="Line 15">
              <a:extLst>
                <a:ext uri="{FF2B5EF4-FFF2-40B4-BE49-F238E27FC236}">
                  <a16:creationId xmlns:a16="http://schemas.microsoft.com/office/drawing/2014/main" id="{AFAF0DD9-E1BA-CD89-53A4-F6C633720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66" name="Line 16">
              <a:extLst>
                <a:ext uri="{FF2B5EF4-FFF2-40B4-BE49-F238E27FC236}">
                  <a16:creationId xmlns:a16="http://schemas.microsoft.com/office/drawing/2014/main" id="{65C25819-52D6-84AB-DC98-95694F3B4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67" name="Line 17">
              <a:extLst>
                <a:ext uri="{FF2B5EF4-FFF2-40B4-BE49-F238E27FC236}">
                  <a16:creationId xmlns:a16="http://schemas.microsoft.com/office/drawing/2014/main" id="{62889D61-DE70-7395-A9CD-9277C0138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8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68" name="Line 18">
              <a:extLst>
                <a:ext uri="{FF2B5EF4-FFF2-40B4-BE49-F238E27FC236}">
                  <a16:creationId xmlns:a16="http://schemas.microsoft.com/office/drawing/2014/main" id="{3916E18F-AB74-BF1F-7EA3-CC9D2229B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2069" name="Object 19">
              <a:extLst>
                <a:ext uri="{FF2B5EF4-FFF2-40B4-BE49-F238E27FC236}">
                  <a16:creationId xmlns:a16="http://schemas.microsoft.com/office/drawing/2014/main" id="{41E2C190-C715-3BEE-E2B3-5CBC92F495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117"/>
            <a:ext cx="29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225" imgH="203024" progId="Equation.3">
                    <p:embed/>
                  </p:oleObj>
                </mc:Choice>
                <mc:Fallback>
                  <p:oleObj name="Equation" r:id="rId8" imgW="317225" imgH="203024" progId="Equation.3">
                    <p:embed/>
                    <p:pic>
                      <p:nvPicPr>
                        <p:cNvPr id="172069" name="Object 19">
                          <a:extLst>
                            <a:ext uri="{FF2B5EF4-FFF2-40B4-BE49-F238E27FC236}">
                              <a16:creationId xmlns:a16="http://schemas.microsoft.com/office/drawing/2014/main" id="{41E2C190-C715-3BEE-E2B3-5CBC92F495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117"/>
                          <a:ext cx="29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0" name="Object 20">
              <a:extLst>
                <a:ext uri="{FF2B5EF4-FFF2-40B4-BE49-F238E27FC236}">
                  <a16:creationId xmlns:a16="http://schemas.microsoft.com/office/drawing/2014/main" id="{054E639B-E09E-72DC-CC77-64DFECC6A1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122"/>
            <a:ext cx="29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057" imgH="203112" progId="Equation.3">
                    <p:embed/>
                  </p:oleObj>
                </mc:Choice>
                <mc:Fallback>
                  <p:oleObj name="Equation" r:id="rId10" imgW="330057" imgH="203112" progId="Equation.3">
                    <p:embed/>
                    <p:pic>
                      <p:nvPicPr>
                        <p:cNvPr id="172070" name="Object 20">
                          <a:extLst>
                            <a:ext uri="{FF2B5EF4-FFF2-40B4-BE49-F238E27FC236}">
                              <a16:creationId xmlns:a16="http://schemas.microsoft.com/office/drawing/2014/main" id="{054E639B-E09E-72DC-CC77-64DFECC6A1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22"/>
                          <a:ext cx="296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1" name="Object 21">
              <a:extLst>
                <a:ext uri="{FF2B5EF4-FFF2-40B4-BE49-F238E27FC236}">
                  <a16:creationId xmlns:a16="http://schemas.microsoft.com/office/drawing/2014/main" id="{97BE2BE0-2E2D-084F-1ADA-498C734B3E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2112"/>
            <a:ext cx="2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536" imgH="203024" progId="Equation.3">
                    <p:embed/>
                  </p:oleObj>
                </mc:Choice>
                <mc:Fallback>
                  <p:oleObj name="Equation" r:id="rId12" imgW="304536" imgH="203024" progId="Equation.3">
                    <p:embed/>
                    <p:pic>
                      <p:nvPicPr>
                        <p:cNvPr id="172071" name="Object 21">
                          <a:extLst>
                            <a:ext uri="{FF2B5EF4-FFF2-40B4-BE49-F238E27FC236}">
                              <a16:creationId xmlns:a16="http://schemas.microsoft.com/office/drawing/2014/main" id="{97BE2BE0-2E2D-084F-1ADA-498C734B3E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112"/>
                          <a:ext cx="2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2" name="Object 22">
              <a:extLst>
                <a:ext uri="{FF2B5EF4-FFF2-40B4-BE49-F238E27FC236}">
                  <a16:creationId xmlns:a16="http://schemas.microsoft.com/office/drawing/2014/main" id="{582A377C-2CF0-B767-14B5-70E46353F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191"/>
            <a:ext cx="35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140" imgH="215806" progId="Equation.3">
                    <p:embed/>
                  </p:oleObj>
                </mc:Choice>
                <mc:Fallback>
                  <p:oleObj name="Equation" r:id="rId14" imgW="368140" imgH="215806" progId="Equation.3">
                    <p:embed/>
                    <p:pic>
                      <p:nvPicPr>
                        <p:cNvPr id="172072" name="Object 22">
                          <a:extLst>
                            <a:ext uri="{FF2B5EF4-FFF2-40B4-BE49-F238E27FC236}">
                              <a16:creationId xmlns:a16="http://schemas.microsoft.com/office/drawing/2014/main" id="{582A377C-2CF0-B767-14B5-70E46353F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191"/>
                          <a:ext cx="35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3" name="Object 23">
              <a:extLst>
                <a:ext uri="{FF2B5EF4-FFF2-40B4-BE49-F238E27FC236}">
                  <a16:creationId xmlns:a16="http://schemas.microsoft.com/office/drawing/2014/main" id="{A3BE8F5A-2664-8E26-26DB-954AF032F9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191"/>
            <a:ext cx="38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359" imgH="215713" progId="Equation.3">
                    <p:embed/>
                  </p:oleObj>
                </mc:Choice>
                <mc:Fallback>
                  <p:oleObj name="Equation" r:id="rId16" imgW="393359" imgH="215713" progId="Equation.3">
                    <p:embed/>
                    <p:pic>
                      <p:nvPicPr>
                        <p:cNvPr id="172073" name="Object 23">
                          <a:extLst>
                            <a:ext uri="{FF2B5EF4-FFF2-40B4-BE49-F238E27FC236}">
                              <a16:creationId xmlns:a16="http://schemas.microsoft.com/office/drawing/2014/main" id="{A3BE8F5A-2664-8E26-26DB-954AF032F9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191"/>
                          <a:ext cx="38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74" name="Line 24">
              <a:extLst>
                <a:ext uri="{FF2B5EF4-FFF2-40B4-BE49-F238E27FC236}">
                  <a16:creationId xmlns:a16="http://schemas.microsoft.com/office/drawing/2014/main" id="{D7760D6E-AFFA-5971-B68D-82C1B9B63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8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75" name="Line 25">
              <a:extLst>
                <a:ext uri="{FF2B5EF4-FFF2-40B4-BE49-F238E27FC236}">
                  <a16:creationId xmlns:a16="http://schemas.microsoft.com/office/drawing/2014/main" id="{9E369525-AB47-FC0B-B727-87B1B8362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76" name="Rectangle 26">
              <a:extLst>
                <a:ext uri="{FF2B5EF4-FFF2-40B4-BE49-F238E27FC236}">
                  <a16:creationId xmlns:a16="http://schemas.microsoft.com/office/drawing/2014/main" id="{E1F56849-481C-AA84-913F-888F389BD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97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2077" name="Object 27">
              <a:extLst>
                <a:ext uri="{FF2B5EF4-FFF2-40B4-BE49-F238E27FC236}">
                  <a16:creationId xmlns:a16="http://schemas.microsoft.com/office/drawing/2014/main" id="{9AC355EC-FDBE-8DD2-96B7-D5D6202BB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8" y="1722"/>
            <a:ext cx="3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1000" imgH="228600" progId="Equation.3">
                    <p:embed/>
                  </p:oleObj>
                </mc:Choice>
                <mc:Fallback>
                  <p:oleObj name="Equation" r:id="rId18" imgW="381000" imgH="228600" progId="Equation.3">
                    <p:embed/>
                    <p:pic>
                      <p:nvPicPr>
                        <p:cNvPr id="172077" name="Object 27">
                          <a:extLst>
                            <a:ext uri="{FF2B5EF4-FFF2-40B4-BE49-F238E27FC236}">
                              <a16:creationId xmlns:a16="http://schemas.microsoft.com/office/drawing/2014/main" id="{9AC355EC-FDBE-8DD2-96B7-D5D6202BB4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" y="1722"/>
                          <a:ext cx="3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78" name="AutoShape 28">
              <a:extLst>
                <a:ext uri="{FF2B5EF4-FFF2-40B4-BE49-F238E27FC236}">
                  <a16:creationId xmlns:a16="http://schemas.microsoft.com/office/drawing/2014/main" id="{C5BA9802-0447-4AC6-2F9E-647E2739B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0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79" name="Line 29">
              <a:extLst>
                <a:ext uri="{FF2B5EF4-FFF2-40B4-BE49-F238E27FC236}">
                  <a16:creationId xmlns:a16="http://schemas.microsoft.com/office/drawing/2014/main" id="{500C1278-D305-078F-A27D-8E8F3DA2A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80" name="Line 30">
              <a:extLst>
                <a:ext uri="{FF2B5EF4-FFF2-40B4-BE49-F238E27FC236}">
                  <a16:creationId xmlns:a16="http://schemas.microsoft.com/office/drawing/2014/main" id="{EE271400-1704-EBCB-6202-48C6C55A3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2081" name="Line 31">
              <a:extLst>
                <a:ext uri="{FF2B5EF4-FFF2-40B4-BE49-F238E27FC236}">
                  <a16:creationId xmlns:a16="http://schemas.microsoft.com/office/drawing/2014/main" id="{C1D43AC0-667B-1FB0-9B76-79A6BA337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2082" name="Object 32">
              <a:extLst>
                <a:ext uri="{FF2B5EF4-FFF2-40B4-BE49-F238E27FC236}">
                  <a16:creationId xmlns:a16="http://schemas.microsoft.com/office/drawing/2014/main" id="{FE6907DA-F1DF-98EB-6032-F43C3D85DD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1990"/>
            <a:ext cx="3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17225" imgH="203024" progId="Equation.3">
                    <p:embed/>
                  </p:oleObj>
                </mc:Choice>
                <mc:Fallback>
                  <p:oleObj name="Equation" r:id="rId20" imgW="317225" imgH="203024" progId="Equation.3">
                    <p:embed/>
                    <p:pic>
                      <p:nvPicPr>
                        <p:cNvPr id="172082" name="Object 32">
                          <a:extLst>
                            <a:ext uri="{FF2B5EF4-FFF2-40B4-BE49-F238E27FC236}">
                              <a16:creationId xmlns:a16="http://schemas.microsoft.com/office/drawing/2014/main" id="{FE6907DA-F1DF-98EB-6032-F43C3D85DD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990"/>
                          <a:ext cx="34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83" name="Object 33">
              <a:extLst>
                <a:ext uri="{FF2B5EF4-FFF2-40B4-BE49-F238E27FC236}">
                  <a16:creationId xmlns:a16="http://schemas.microsoft.com/office/drawing/2014/main" id="{663794D7-166F-A363-5505-8BB5CA60E8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438"/>
            <a:ext cx="96" cy="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670" imgH="76002" progId="Equation.3">
                    <p:embed/>
                  </p:oleObj>
                </mc:Choice>
                <mc:Fallback>
                  <p:oleObj name="Equation" r:id="rId22" imgW="126670" imgH="76002" progId="Equation.3">
                    <p:embed/>
                    <p:pic>
                      <p:nvPicPr>
                        <p:cNvPr id="172083" name="Object 33">
                          <a:extLst>
                            <a:ext uri="{FF2B5EF4-FFF2-40B4-BE49-F238E27FC236}">
                              <a16:creationId xmlns:a16="http://schemas.microsoft.com/office/drawing/2014/main" id="{663794D7-166F-A363-5505-8BB5CA60E8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38"/>
                          <a:ext cx="96" cy="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84" name="Object 34">
              <a:extLst>
                <a:ext uri="{FF2B5EF4-FFF2-40B4-BE49-F238E27FC236}">
                  <a16:creationId xmlns:a16="http://schemas.microsoft.com/office/drawing/2014/main" id="{BE337A9A-99C8-065B-2511-C4DA1E976C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0" y="2068"/>
            <a:ext cx="92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700" imgH="139700" progId="Equation.3">
                    <p:embed/>
                  </p:oleObj>
                </mc:Choice>
                <mc:Fallback>
                  <p:oleObj name="Equation" r:id="rId24" imgW="139700" imgH="139700" progId="Equation.3">
                    <p:embed/>
                    <p:pic>
                      <p:nvPicPr>
                        <p:cNvPr id="172084" name="Object 34">
                          <a:extLst>
                            <a:ext uri="{FF2B5EF4-FFF2-40B4-BE49-F238E27FC236}">
                              <a16:creationId xmlns:a16="http://schemas.microsoft.com/office/drawing/2014/main" id="{BE337A9A-99C8-065B-2511-C4DA1E976C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2068"/>
                          <a:ext cx="92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8322CA83-7ABB-67BA-0B46-64B8DB64F69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628775"/>
            <a:ext cx="3657600" cy="1219200"/>
            <a:chOff x="288" y="1440"/>
            <a:chExt cx="2304" cy="768"/>
          </a:xfrm>
        </p:grpSpPr>
        <p:sp>
          <p:nvSpPr>
            <p:cNvPr id="172057" name="Text Box 36">
              <a:extLst>
                <a:ext uri="{FF2B5EF4-FFF2-40B4-BE49-F238E27FC236}">
                  <a16:creationId xmlns:a16="http://schemas.microsoft.com/office/drawing/2014/main" id="{55E3257C-95E8-32B8-0C03-07007FF97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40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[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解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]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：闭环传递函数为：</a:t>
              </a:r>
            </a:p>
          </p:txBody>
        </p:sp>
        <p:graphicFrame>
          <p:nvGraphicFramePr>
            <p:cNvPr id="172058" name="Object 37">
              <a:extLst>
                <a:ext uri="{FF2B5EF4-FFF2-40B4-BE49-F238E27FC236}">
                  <a16:creationId xmlns:a16="http://schemas.microsoft.com/office/drawing/2014/main" id="{4A13A819-ACD4-F139-90D8-26DBCF461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686"/>
            <a:ext cx="148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31366" imgH="431613" progId="Equation.3">
                    <p:embed/>
                  </p:oleObj>
                </mc:Choice>
                <mc:Fallback>
                  <p:oleObj name="Equation" r:id="rId26" imgW="1231366" imgH="431613" progId="Equation.3">
                    <p:embed/>
                    <p:pic>
                      <p:nvPicPr>
                        <p:cNvPr id="172058" name="Object 37">
                          <a:extLst>
                            <a:ext uri="{FF2B5EF4-FFF2-40B4-BE49-F238E27FC236}">
                              <a16:creationId xmlns:a16="http://schemas.microsoft.com/office/drawing/2014/main" id="{4A13A819-ACD4-F139-90D8-26DBCF461F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6"/>
                          <a:ext cx="1488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4E9698A3-4E4E-C9C7-5E51-5874F596B522}"/>
              </a:ext>
            </a:extLst>
          </p:cNvPr>
          <p:cNvGrpSpPr>
            <a:grpSpLocks/>
          </p:cNvGrpSpPr>
          <p:nvPr/>
        </p:nvGrpSpPr>
        <p:grpSpPr bwMode="auto">
          <a:xfrm>
            <a:off x="5038725" y="3068638"/>
            <a:ext cx="4105275" cy="792162"/>
            <a:chOff x="3061" y="2115"/>
            <a:chExt cx="2586" cy="499"/>
          </a:xfrm>
        </p:grpSpPr>
        <p:sp>
          <p:nvSpPr>
            <p:cNvPr id="172055" name="Text Box 39">
              <a:extLst>
                <a:ext uri="{FF2B5EF4-FFF2-40B4-BE49-F238E27FC236}">
                  <a16:creationId xmlns:a16="http://schemas.microsoft.com/office/drawing/2014/main" id="{B8F2A9A6-24B8-E6A0-12F9-E75FF62BD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190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误差为：</a:t>
              </a:r>
            </a:p>
          </p:txBody>
        </p:sp>
        <p:graphicFrame>
          <p:nvGraphicFramePr>
            <p:cNvPr id="172056" name="Object 40">
              <a:extLst>
                <a:ext uri="{FF2B5EF4-FFF2-40B4-BE49-F238E27FC236}">
                  <a16:creationId xmlns:a16="http://schemas.microsoft.com/office/drawing/2014/main" id="{FBC2C86F-1B72-5C26-8800-FE61565D17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2115"/>
            <a:ext cx="186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2603500" imgH="825500" progId="Equation.3">
                    <p:embed/>
                  </p:oleObj>
                </mc:Choice>
                <mc:Fallback>
                  <p:oleObj name="公式" r:id="rId28" imgW="2603500" imgH="825500" progId="Equation.3">
                    <p:embed/>
                    <p:pic>
                      <p:nvPicPr>
                        <p:cNvPr id="172056" name="Object 40">
                          <a:extLst>
                            <a:ext uri="{FF2B5EF4-FFF2-40B4-BE49-F238E27FC236}">
                              <a16:creationId xmlns:a16="http://schemas.microsoft.com/office/drawing/2014/main" id="{FBC2C86F-1B72-5C26-8800-FE61565D17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115"/>
                          <a:ext cx="1860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66071DEE-D874-5506-97E6-2CE626F7677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005263"/>
            <a:ext cx="7215188" cy="1114425"/>
            <a:chOff x="384" y="2688"/>
            <a:chExt cx="4545" cy="702"/>
          </a:xfrm>
        </p:grpSpPr>
        <p:graphicFrame>
          <p:nvGraphicFramePr>
            <p:cNvPr id="172053" name="Object 42">
              <a:extLst>
                <a:ext uri="{FF2B5EF4-FFF2-40B4-BE49-F238E27FC236}">
                  <a16:creationId xmlns:a16="http://schemas.microsoft.com/office/drawing/2014/main" id="{684AF520-031F-463E-0C72-425A5609E7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6" y="2688"/>
            <a:ext cx="3523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124200" imgH="622300" progId="Equation.3">
                    <p:embed/>
                  </p:oleObj>
                </mc:Choice>
                <mc:Fallback>
                  <p:oleObj name="Equation" r:id="rId30" imgW="3124200" imgH="622300" progId="Equation.3">
                    <p:embed/>
                    <p:pic>
                      <p:nvPicPr>
                        <p:cNvPr id="172053" name="Object 42">
                          <a:extLst>
                            <a:ext uri="{FF2B5EF4-FFF2-40B4-BE49-F238E27FC236}">
                              <a16:creationId xmlns:a16="http://schemas.microsoft.com/office/drawing/2014/main" id="{684AF520-031F-463E-0C72-425A5609E7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688"/>
                          <a:ext cx="3523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54" name="Text Box 43">
              <a:extLst>
                <a:ext uri="{FF2B5EF4-FFF2-40B4-BE49-F238E27FC236}">
                  <a16:creationId xmlns:a16="http://schemas.microsoft.com/office/drawing/2014/main" id="{E99D9451-E39A-32AB-300D-8F3E0094A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84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无顺馈时，</a:t>
              </a:r>
            </a:p>
          </p:txBody>
        </p:sp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F1E00E6B-EAA4-DF22-86D9-8E9F669AF6B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64046"/>
            <a:ext cx="4495800" cy="722312"/>
            <a:chOff x="240" y="2558"/>
            <a:chExt cx="2832" cy="455"/>
          </a:xfrm>
        </p:grpSpPr>
        <p:sp>
          <p:nvSpPr>
            <p:cNvPr id="172051" name="Text Box 45">
              <a:extLst>
                <a:ext uri="{FF2B5EF4-FFF2-40B4-BE49-F238E27FC236}">
                  <a16:creationId xmlns:a16="http://schemas.microsoft.com/office/drawing/2014/main" id="{2F8856C6-9E7F-A1B6-AFF2-66410D647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25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位置误差：</a:t>
              </a:r>
            </a:p>
          </p:txBody>
        </p:sp>
        <p:graphicFrame>
          <p:nvGraphicFramePr>
            <p:cNvPr id="172052" name="Object 46">
              <a:extLst>
                <a:ext uri="{FF2B5EF4-FFF2-40B4-BE49-F238E27FC236}">
                  <a16:creationId xmlns:a16="http://schemas.microsoft.com/office/drawing/2014/main" id="{E47AE5ED-CC43-4FFD-0724-2EC7C3D853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558"/>
            <a:ext cx="163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409088" imgH="393529" progId="Equation.3">
                    <p:embed/>
                  </p:oleObj>
                </mc:Choice>
                <mc:Fallback>
                  <p:oleObj name="Equation" r:id="rId32" imgW="1409088" imgH="393529" progId="Equation.3">
                    <p:embed/>
                    <p:pic>
                      <p:nvPicPr>
                        <p:cNvPr id="172052" name="Object 46">
                          <a:extLst>
                            <a:ext uri="{FF2B5EF4-FFF2-40B4-BE49-F238E27FC236}">
                              <a16:creationId xmlns:a16="http://schemas.microsoft.com/office/drawing/2014/main" id="{E47AE5ED-CC43-4FFD-0724-2EC7C3D853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58"/>
                          <a:ext cx="1632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5FDC7452-C0CF-0670-FE27-41691A11A06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41888"/>
            <a:ext cx="7239000" cy="1501775"/>
            <a:chOff x="240" y="3216"/>
            <a:chExt cx="4560" cy="946"/>
          </a:xfrm>
        </p:grpSpPr>
        <p:graphicFrame>
          <p:nvGraphicFramePr>
            <p:cNvPr id="172049" name="Object 48">
              <a:extLst>
                <a:ext uri="{FF2B5EF4-FFF2-40B4-BE49-F238E27FC236}">
                  <a16:creationId xmlns:a16="http://schemas.microsoft.com/office/drawing/2014/main" id="{64941259-F37F-E3A2-7FB9-F06BFAC687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216"/>
            <a:ext cx="3552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149600" imgH="838200" progId="Equation.3">
                    <p:embed/>
                  </p:oleObj>
                </mc:Choice>
                <mc:Fallback>
                  <p:oleObj name="Equation" r:id="rId34" imgW="3149600" imgH="838200" progId="Equation.3">
                    <p:embed/>
                    <p:pic>
                      <p:nvPicPr>
                        <p:cNvPr id="172049" name="Object 48">
                          <a:extLst>
                            <a:ext uri="{FF2B5EF4-FFF2-40B4-BE49-F238E27FC236}">
                              <a16:creationId xmlns:a16="http://schemas.microsoft.com/office/drawing/2014/main" id="{64941259-F37F-E3A2-7FB9-F06BFAC687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216"/>
                          <a:ext cx="3552" cy="9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50" name="Text Box 49">
              <a:extLst>
                <a:ext uri="{FF2B5EF4-FFF2-40B4-BE49-F238E27FC236}">
                  <a16:creationId xmlns:a16="http://schemas.microsoft.com/office/drawing/2014/main" id="{881B3131-BF26-351F-7963-9C12D1DF7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504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有顺馈时，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>
            <a:extLst>
              <a:ext uri="{FF2B5EF4-FFF2-40B4-BE49-F238E27FC236}">
                <a16:creationId xmlns:a16="http://schemas.microsoft.com/office/drawing/2014/main" id="{8C7CC3D4-98F7-A717-B779-3F0F3442B2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CF86DA-C991-402A-A9D6-EEB929C5B2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8A7F35ED-2B16-119E-EBBD-18433F0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73060" name="灯片编号占位符 3">
            <a:extLst>
              <a:ext uri="{FF2B5EF4-FFF2-40B4-BE49-F238E27FC236}">
                <a16:creationId xmlns:a16="http://schemas.microsoft.com/office/drawing/2014/main" id="{70620F8B-DB76-E378-3D7F-1D906254F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75D2B5-88F9-40BA-BF6F-92AADFEF22C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1" name="Comment 2">
            <a:extLst>
              <a:ext uri="{FF2B5EF4-FFF2-40B4-BE49-F238E27FC236}">
                <a16:creationId xmlns:a16="http://schemas.microsoft.com/office/drawing/2014/main" id="{5959BAB5-1518-F263-29A7-CF28FE4B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0"/>
            <a:ext cx="25146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复合系统稳态误差例子续</a:t>
            </a:r>
          </a:p>
        </p:txBody>
      </p:sp>
      <p:grpSp>
        <p:nvGrpSpPr>
          <p:cNvPr id="173062" name="Group 3">
            <a:extLst>
              <a:ext uri="{FF2B5EF4-FFF2-40B4-BE49-F238E27FC236}">
                <a16:creationId xmlns:a16="http://schemas.microsoft.com/office/drawing/2014/main" id="{3B629C64-9DB4-6C52-B9B2-58B9E0D587D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4343400" cy="788988"/>
            <a:chOff x="288" y="463"/>
            <a:chExt cx="2736" cy="497"/>
          </a:xfrm>
        </p:grpSpPr>
        <p:sp>
          <p:nvSpPr>
            <p:cNvPr id="173071" name="Text Box 4">
              <a:extLst>
                <a:ext uri="{FF2B5EF4-FFF2-40B4-BE49-F238E27FC236}">
                  <a16:creationId xmlns:a16="http://schemas.microsoft.com/office/drawing/2014/main" id="{1F3CC540-A171-C8A8-B370-A93A2A00E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76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速度误差：</a:t>
              </a:r>
            </a:p>
          </p:txBody>
        </p:sp>
        <p:graphicFrame>
          <p:nvGraphicFramePr>
            <p:cNvPr id="173072" name="Object 5">
              <a:extLst>
                <a:ext uri="{FF2B5EF4-FFF2-40B4-BE49-F238E27FC236}">
                  <a16:creationId xmlns:a16="http://schemas.microsoft.com/office/drawing/2014/main" id="{7DE9D497-F38C-731D-401B-FBABA6F5D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463"/>
            <a:ext cx="153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18671" imgH="393529" progId="Equation.3">
                    <p:embed/>
                  </p:oleObj>
                </mc:Choice>
                <mc:Fallback>
                  <p:oleObj name="Equation" r:id="rId2" imgW="1218671" imgH="393529" progId="Equation.3">
                    <p:embed/>
                    <p:pic>
                      <p:nvPicPr>
                        <p:cNvPr id="173072" name="Object 5">
                          <a:extLst>
                            <a:ext uri="{FF2B5EF4-FFF2-40B4-BE49-F238E27FC236}">
                              <a16:creationId xmlns:a16="http://schemas.microsoft.com/office/drawing/2014/main" id="{7DE9D497-F38C-731D-401B-FBABA6F5D5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63"/>
                          <a:ext cx="1536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3063" name="Object 6">
            <a:extLst>
              <a:ext uri="{FF2B5EF4-FFF2-40B4-BE49-F238E27FC236}">
                <a16:creationId xmlns:a16="http://schemas.microsoft.com/office/drawing/2014/main" id="{B27617E2-2D39-FDDD-3D69-5C5A6F04D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052513"/>
          <a:ext cx="7640638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900" imgH="838200" progId="Equation.3">
                  <p:embed/>
                </p:oleObj>
              </mc:Choice>
              <mc:Fallback>
                <p:oleObj name="Equation" r:id="rId4" imgW="3771900" imgH="838200" progId="Equation.3">
                  <p:embed/>
                  <p:pic>
                    <p:nvPicPr>
                      <p:cNvPr id="173063" name="Object 6">
                        <a:extLst>
                          <a:ext uri="{FF2B5EF4-FFF2-40B4-BE49-F238E27FC236}">
                            <a16:creationId xmlns:a16="http://schemas.microsoft.com/office/drawing/2014/main" id="{B27617E2-2D39-FDDD-3D69-5C5A6F04D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513"/>
                        <a:ext cx="7640638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064" name="Group 14">
            <a:extLst>
              <a:ext uri="{FF2B5EF4-FFF2-40B4-BE49-F238E27FC236}">
                <a16:creationId xmlns:a16="http://schemas.microsoft.com/office/drawing/2014/main" id="{00DCF78E-D856-87BF-7EE3-E1C919C692D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92375"/>
            <a:ext cx="8686800" cy="3013075"/>
            <a:chOff x="288" y="1570"/>
            <a:chExt cx="5472" cy="1898"/>
          </a:xfrm>
        </p:grpSpPr>
        <p:sp>
          <p:nvSpPr>
            <p:cNvPr id="173065" name="Text Box 8">
              <a:extLst>
                <a:ext uri="{FF2B5EF4-FFF2-40B4-BE49-F238E27FC236}">
                  <a16:creationId xmlns:a16="http://schemas.microsoft.com/office/drawing/2014/main" id="{3C9C6841-51B6-61F8-61DB-28BF8D5E5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570"/>
              <a:ext cx="5472" cy="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分析：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Blip>
                  <a:blip r:embed="rId6"/>
                </a:buBlip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当            时，没有顺馈补偿，速度误差等于                   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Blip>
                  <a:blip r:embed="rId6"/>
                </a:buBlip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当                时，还有速度误差，但比补偿前要小。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Blip>
                  <a:blip r:embed="rId6"/>
                </a:buBlip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当            时，速度误差为零，实现了完全补偿。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Blip>
                  <a:blip r:embed="rId6"/>
                </a:buBlip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当            时，速度误差为负，过度补偿。表示输出量大于要求值。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73066" name="Object 9">
              <a:extLst>
                <a:ext uri="{FF2B5EF4-FFF2-40B4-BE49-F238E27FC236}">
                  <a16:creationId xmlns:a16="http://schemas.microsoft.com/office/drawing/2014/main" id="{3386B9C7-B320-B2ED-FCF6-43FB7EF5FB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8" y="1906"/>
            <a:ext cx="56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19100" imgH="228600" progId="Equation.3">
                    <p:embed/>
                  </p:oleObj>
                </mc:Choice>
                <mc:Fallback>
                  <p:oleObj name="Equation" r:id="rId7" imgW="419100" imgH="228600" progId="Equation.3">
                    <p:embed/>
                    <p:pic>
                      <p:nvPicPr>
                        <p:cNvPr id="173066" name="Object 9">
                          <a:extLst>
                            <a:ext uri="{FF2B5EF4-FFF2-40B4-BE49-F238E27FC236}">
                              <a16:creationId xmlns:a16="http://schemas.microsoft.com/office/drawing/2014/main" id="{3386B9C7-B320-B2ED-FCF6-43FB7EF5FB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906"/>
                          <a:ext cx="56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67" name="Object 10">
              <a:extLst>
                <a:ext uri="{FF2B5EF4-FFF2-40B4-BE49-F238E27FC236}">
                  <a16:creationId xmlns:a16="http://schemas.microsoft.com/office/drawing/2014/main" id="{A7FA3280-8ED1-036C-6144-4A68B4A674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762"/>
            <a:ext cx="81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60113" imgH="431613" progId="Equation.3">
                    <p:embed/>
                  </p:oleObj>
                </mc:Choice>
                <mc:Fallback>
                  <p:oleObj name="Equation" r:id="rId9" imgW="660113" imgH="431613" progId="Equation.3">
                    <p:embed/>
                    <p:pic>
                      <p:nvPicPr>
                        <p:cNvPr id="173067" name="Object 10">
                          <a:extLst>
                            <a:ext uri="{FF2B5EF4-FFF2-40B4-BE49-F238E27FC236}">
                              <a16:creationId xmlns:a16="http://schemas.microsoft.com/office/drawing/2014/main" id="{A7FA3280-8ED1-036C-6144-4A68B4A674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762"/>
                          <a:ext cx="816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68" name="Object 11">
              <a:extLst>
                <a:ext uri="{FF2B5EF4-FFF2-40B4-BE49-F238E27FC236}">
                  <a16:creationId xmlns:a16="http://schemas.microsoft.com/office/drawing/2014/main" id="{769706F3-3D89-9D9A-C740-30940FAF42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3" y="2202"/>
            <a:ext cx="781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23586" imgH="431613" progId="Equation.3">
                    <p:embed/>
                  </p:oleObj>
                </mc:Choice>
                <mc:Fallback>
                  <p:oleObj name="Equation" r:id="rId11" imgW="723586" imgH="431613" progId="Equation.3">
                    <p:embed/>
                    <p:pic>
                      <p:nvPicPr>
                        <p:cNvPr id="173068" name="Object 11">
                          <a:extLst>
                            <a:ext uri="{FF2B5EF4-FFF2-40B4-BE49-F238E27FC236}">
                              <a16:creationId xmlns:a16="http://schemas.microsoft.com/office/drawing/2014/main" id="{769706F3-3D89-9D9A-C740-30940FAF42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" y="2202"/>
                          <a:ext cx="781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69" name="Object 12">
              <a:extLst>
                <a:ext uri="{FF2B5EF4-FFF2-40B4-BE49-F238E27FC236}">
                  <a16:creationId xmlns:a16="http://schemas.microsoft.com/office/drawing/2014/main" id="{693EC2B3-D818-9D94-E1FF-41E6E738B5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3" y="2506"/>
            <a:ext cx="57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95085" imgH="431613" progId="Equation.3">
                    <p:embed/>
                  </p:oleObj>
                </mc:Choice>
                <mc:Fallback>
                  <p:oleObj name="Equation" r:id="rId13" imgW="495085" imgH="431613" progId="Equation.3">
                    <p:embed/>
                    <p:pic>
                      <p:nvPicPr>
                        <p:cNvPr id="173069" name="Object 12">
                          <a:extLst>
                            <a:ext uri="{FF2B5EF4-FFF2-40B4-BE49-F238E27FC236}">
                              <a16:creationId xmlns:a16="http://schemas.microsoft.com/office/drawing/2014/main" id="{693EC2B3-D818-9D94-E1FF-41E6E738B5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506"/>
                          <a:ext cx="579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70" name="Object 13">
              <a:extLst>
                <a:ext uri="{FF2B5EF4-FFF2-40B4-BE49-F238E27FC236}">
                  <a16:creationId xmlns:a16="http://schemas.microsoft.com/office/drawing/2014/main" id="{43E5F684-0A9A-3B45-57B1-322D46E4D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2931"/>
            <a:ext cx="57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95085" imgH="431613" progId="Equation.3">
                    <p:embed/>
                  </p:oleObj>
                </mc:Choice>
                <mc:Fallback>
                  <p:oleObj name="Equation" r:id="rId15" imgW="495085" imgH="431613" progId="Equation.3">
                    <p:embed/>
                    <p:pic>
                      <p:nvPicPr>
                        <p:cNvPr id="173070" name="Object 13">
                          <a:extLst>
                            <a:ext uri="{FF2B5EF4-FFF2-40B4-BE49-F238E27FC236}">
                              <a16:creationId xmlns:a16="http://schemas.microsoft.com/office/drawing/2014/main" id="{43E5F684-0A9A-3B45-57B1-322D46E4DA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931"/>
                          <a:ext cx="579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233D96B-DE21-4F84-27D1-38956DD4D9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656A8-C356-4E65-9CFA-8D2F7B81F2B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794DC42-F63E-89B2-4748-82D8115A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74084" name="灯片编号占位符 5">
            <a:extLst>
              <a:ext uri="{FF2B5EF4-FFF2-40B4-BE49-F238E27FC236}">
                <a16:creationId xmlns:a16="http://schemas.microsoft.com/office/drawing/2014/main" id="{46C72A62-1143-6CC6-5CFE-24CFE52F4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6F2EC-8D73-415A-BDDE-C0C7535DCAF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0DBDAD3-3284-A247-18FF-C03594F11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7313" y="188913"/>
            <a:ext cx="3167062" cy="6619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小     结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5E319D3-4845-0336-4A74-7099BB91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08050"/>
            <a:ext cx="814228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系统误差、稳态误差的定义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给定输入值作用下系统的误差分析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系统的型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位置误差系数，速度误差系数，加速度误差系数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扰动输入作用下系统的误差分析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给定输入和扰动作用同时存在系统的误差分析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系统的总稳态误差等于给定误差和扰动误差的迭加（误差点定义在同一点）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复合控制系统的误差分析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顺馈控制 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前馈控制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2">
            <a:extLst>
              <a:ext uri="{FF2B5EF4-FFF2-40B4-BE49-F238E27FC236}">
                <a16:creationId xmlns:a16="http://schemas.microsoft.com/office/drawing/2014/main" id="{53C6BA34-7043-BA93-ABC0-A7920B0B43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C73765-009B-40D5-898D-0336662EB0A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60" name="页脚占位符 3">
            <a:extLst>
              <a:ext uri="{FF2B5EF4-FFF2-40B4-BE49-F238E27FC236}">
                <a16:creationId xmlns:a16="http://schemas.microsoft.com/office/drawing/2014/main" id="{D0D5BCE2-B1BC-D7ED-A28B-0BBE7EAB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75108" name="灯片编号占位符 4">
            <a:extLst>
              <a:ext uri="{FF2B5EF4-FFF2-40B4-BE49-F238E27FC236}">
                <a16:creationId xmlns:a16="http://schemas.microsoft.com/office/drawing/2014/main" id="{673CF64D-1C79-DD52-55AA-FC8175B51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3F986F-829B-47B9-A19A-8F24C5696F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77DF5DF6-C11F-D127-7CD7-D5273C2CD499}"/>
              </a:ext>
            </a:extLst>
          </p:cNvPr>
          <p:cNvGrpSpPr>
            <a:grpSpLocks/>
          </p:cNvGrpSpPr>
          <p:nvPr/>
        </p:nvGrpSpPr>
        <p:grpSpPr bwMode="auto">
          <a:xfrm>
            <a:off x="2206625" y="1703388"/>
            <a:ext cx="3733800" cy="1220787"/>
            <a:chOff x="768" y="1680"/>
            <a:chExt cx="2352" cy="769"/>
          </a:xfrm>
        </p:grpSpPr>
        <p:sp>
          <p:nvSpPr>
            <p:cNvPr id="175154" name="Line 3">
              <a:extLst>
                <a:ext uri="{FF2B5EF4-FFF2-40B4-BE49-F238E27FC236}">
                  <a16:creationId xmlns:a16="http://schemas.microsoft.com/office/drawing/2014/main" id="{4690C2FA-DA0B-FFF7-1512-15629D60E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01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55" name="AutoShape 4">
              <a:extLst>
                <a:ext uri="{FF2B5EF4-FFF2-40B4-BE49-F238E27FC236}">
                  <a16:creationId xmlns:a16="http://schemas.microsoft.com/office/drawing/2014/main" id="{D9B7576A-0F8F-BB48-6E59-F7F9B5FDB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69"/>
              <a:ext cx="144" cy="144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56" name="Line 5">
              <a:extLst>
                <a:ext uri="{FF2B5EF4-FFF2-40B4-BE49-F238E27FC236}">
                  <a16:creationId xmlns:a16="http://schemas.microsoft.com/office/drawing/2014/main" id="{6BF2FB93-3B3E-3468-434A-F357638DA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1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57" name="Rectangle 6">
              <a:extLst>
                <a:ext uri="{FF2B5EF4-FFF2-40B4-BE49-F238E27FC236}">
                  <a16:creationId xmlns:a16="http://schemas.microsoft.com/office/drawing/2014/main" id="{BE164465-4EC3-6D97-AD67-A6D4656E1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105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5158" name="Object 7">
              <a:extLst>
                <a:ext uri="{FF2B5EF4-FFF2-40B4-BE49-F238E27FC236}">
                  <a16:creationId xmlns:a16="http://schemas.microsoft.com/office/drawing/2014/main" id="{B047C35A-47BA-D768-57AC-D1D378A742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728"/>
            <a:ext cx="90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4364" imgH="457002" progId="Equation.3">
                    <p:embed/>
                  </p:oleObj>
                </mc:Choice>
                <mc:Fallback>
                  <p:oleObj name="Equation" r:id="rId2" imgW="774364" imgH="457002" progId="Equation.3">
                    <p:embed/>
                    <p:pic>
                      <p:nvPicPr>
                        <p:cNvPr id="175158" name="Object 7">
                          <a:extLst>
                            <a:ext uri="{FF2B5EF4-FFF2-40B4-BE49-F238E27FC236}">
                              <a16:creationId xmlns:a16="http://schemas.microsoft.com/office/drawing/2014/main" id="{B047C35A-47BA-D768-57AC-D1D378A742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728"/>
                          <a:ext cx="906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59" name="Line 8">
              <a:extLst>
                <a:ext uri="{FF2B5EF4-FFF2-40B4-BE49-F238E27FC236}">
                  <a16:creationId xmlns:a16="http://schemas.microsoft.com/office/drawing/2014/main" id="{7F4ADFCA-D5DC-DB2E-A5EA-D8A7ED9DB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60" name="Line 9">
              <a:extLst>
                <a:ext uri="{FF2B5EF4-FFF2-40B4-BE49-F238E27FC236}">
                  <a16:creationId xmlns:a16="http://schemas.microsoft.com/office/drawing/2014/main" id="{C04B9E0C-3351-F52E-A414-21A74E0A1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11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61" name="Line 10">
              <a:extLst>
                <a:ext uri="{FF2B5EF4-FFF2-40B4-BE49-F238E27FC236}">
                  <a16:creationId xmlns:a16="http://schemas.microsoft.com/office/drawing/2014/main" id="{0523F4F7-67A0-10C1-3DBD-5335C5684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9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62" name="Line 11">
              <a:extLst>
                <a:ext uri="{FF2B5EF4-FFF2-40B4-BE49-F238E27FC236}">
                  <a16:creationId xmlns:a16="http://schemas.microsoft.com/office/drawing/2014/main" id="{6EAA2AC1-5EDF-6316-CF77-D22D87EC8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01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5163" name="Object 12">
              <a:extLst>
                <a:ext uri="{FF2B5EF4-FFF2-40B4-BE49-F238E27FC236}">
                  <a16:creationId xmlns:a16="http://schemas.microsoft.com/office/drawing/2014/main" id="{A3A1B7DA-C2BF-3A22-AA0B-2F41CBE6C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819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225" imgH="203024" progId="Equation.3">
                    <p:embed/>
                  </p:oleObj>
                </mc:Choice>
                <mc:Fallback>
                  <p:oleObj name="Equation" r:id="rId4" imgW="317225" imgH="203024" progId="Equation.3">
                    <p:embed/>
                    <p:pic>
                      <p:nvPicPr>
                        <p:cNvPr id="175163" name="Object 12">
                          <a:extLst>
                            <a:ext uri="{FF2B5EF4-FFF2-40B4-BE49-F238E27FC236}">
                              <a16:creationId xmlns:a16="http://schemas.microsoft.com/office/drawing/2014/main" id="{A3A1B7DA-C2BF-3A22-AA0B-2F41CBE6CB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19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64" name="Object 13">
              <a:extLst>
                <a:ext uri="{FF2B5EF4-FFF2-40B4-BE49-F238E27FC236}">
                  <a16:creationId xmlns:a16="http://schemas.microsoft.com/office/drawing/2014/main" id="{770BCCEF-A172-2499-F54A-D19BD1F619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777"/>
            <a:ext cx="43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203112" progId="Equation.3">
                    <p:embed/>
                  </p:oleObj>
                </mc:Choice>
                <mc:Fallback>
                  <p:oleObj name="Equation" r:id="rId6" imgW="330057" imgH="203112" progId="Equation.3">
                    <p:embed/>
                    <p:pic>
                      <p:nvPicPr>
                        <p:cNvPr id="175164" name="Object 13">
                          <a:extLst>
                            <a:ext uri="{FF2B5EF4-FFF2-40B4-BE49-F238E27FC236}">
                              <a16:creationId xmlns:a16="http://schemas.microsoft.com/office/drawing/2014/main" id="{770BCCEF-A172-2499-F54A-D19BD1F619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77"/>
                          <a:ext cx="43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65" name="Text Box 14">
              <a:extLst>
                <a:ext uri="{FF2B5EF4-FFF2-40B4-BE49-F238E27FC236}">
                  <a16:creationId xmlns:a16="http://schemas.microsoft.com/office/drawing/2014/main" id="{47407376-4741-647B-6A46-6821AF069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016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-</a:t>
              </a:r>
            </a:p>
          </p:txBody>
        </p:sp>
      </p:grpSp>
      <p:grpSp>
        <p:nvGrpSpPr>
          <p:cNvPr id="3" name="Group 60">
            <a:extLst>
              <a:ext uri="{FF2B5EF4-FFF2-40B4-BE49-F238E27FC236}">
                <a16:creationId xmlns:a16="http://schemas.microsoft.com/office/drawing/2014/main" id="{D4BA9AB8-82D5-B488-B660-F6436089D98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735013"/>
            <a:ext cx="9020175" cy="822325"/>
            <a:chOff x="68" y="463"/>
            <a:chExt cx="5682" cy="518"/>
          </a:xfrm>
        </p:grpSpPr>
        <p:sp>
          <p:nvSpPr>
            <p:cNvPr id="175151" name="Text Box 15">
              <a:extLst>
                <a:ext uri="{FF2B5EF4-FFF2-40B4-BE49-F238E27FC236}">
                  <a16:creationId xmlns:a16="http://schemas.microsoft.com/office/drawing/2014/main" id="{5E82EC35-92F5-9B04-B4D5-87D7BE9AE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463"/>
              <a:ext cx="568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1.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已知典型二阶系统的传递函数结构图如下，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阻尼系数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＝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0.5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，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无阻尼振荡圆频率      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＝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5rad/s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，它的单位阶跃响应指标各为多少？</a:t>
              </a:r>
            </a:p>
          </p:txBody>
        </p:sp>
        <p:graphicFrame>
          <p:nvGraphicFramePr>
            <p:cNvPr id="175152" name="Object 16">
              <a:extLst>
                <a:ext uri="{FF2B5EF4-FFF2-40B4-BE49-F238E27FC236}">
                  <a16:creationId xmlns:a16="http://schemas.microsoft.com/office/drawing/2014/main" id="{B1F7ADF8-7AAA-75D4-7FDE-0BEEB455CB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693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112" imgH="228501" progId="Equation.3">
                    <p:embed/>
                  </p:oleObj>
                </mc:Choice>
                <mc:Fallback>
                  <p:oleObj name="Equation" r:id="rId8" imgW="203112" imgH="228501" progId="Equation.3">
                    <p:embed/>
                    <p:pic>
                      <p:nvPicPr>
                        <p:cNvPr id="175152" name="Object 16">
                          <a:extLst>
                            <a:ext uri="{FF2B5EF4-FFF2-40B4-BE49-F238E27FC236}">
                              <a16:creationId xmlns:a16="http://schemas.microsoft.com/office/drawing/2014/main" id="{B1F7ADF8-7AAA-75D4-7FDE-0BEEB455CB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693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3" name="Object 17">
              <a:extLst>
                <a:ext uri="{FF2B5EF4-FFF2-40B4-BE49-F238E27FC236}">
                  <a16:creationId xmlns:a16="http://schemas.microsoft.com/office/drawing/2014/main" id="{B0A25614-C61C-B702-17BB-73B44DC8A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482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39" imgH="203112" progId="Equation.3">
                    <p:embed/>
                  </p:oleObj>
                </mc:Choice>
                <mc:Fallback>
                  <p:oleObj name="Equation" r:id="rId10" imgW="139639" imgH="203112" progId="Equation.3">
                    <p:embed/>
                    <p:pic>
                      <p:nvPicPr>
                        <p:cNvPr id="175153" name="Object 17">
                          <a:extLst>
                            <a:ext uri="{FF2B5EF4-FFF2-40B4-BE49-F238E27FC236}">
                              <a16:creationId xmlns:a16="http://schemas.microsoft.com/office/drawing/2014/main" id="{B0A25614-C61C-B702-17BB-73B44DC8A8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482"/>
                          <a:ext cx="16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5111" name="Rectangle 18">
            <a:extLst>
              <a:ext uri="{FF2B5EF4-FFF2-40B4-BE49-F238E27FC236}">
                <a16:creationId xmlns:a16="http://schemas.microsoft.com/office/drawing/2014/main" id="{F70D25B1-C9B7-6F7A-E05B-2E7D273B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5112" name="Rectangle 19">
            <a:extLst>
              <a:ext uri="{FF2B5EF4-FFF2-40B4-BE49-F238E27FC236}">
                <a16:creationId xmlns:a16="http://schemas.microsoft.com/office/drawing/2014/main" id="{E0DDFE6D-F00B-A669-26B8-12AB21EC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5113" name="Rectangle 20">
            <a:extLst>
              <a:ext uri="{FF2B5EF4-FFF2-40B4-BE49-F238E27FC236}">
                <a16:creationId xmlns:a16="http://schemas.microsoft.com/office/drawing/2014/main" id="{0D4EE979-E78D-64DF-24FC-80CE878B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5114" name="Rectangle 21">
            <a:extLst>
              <a:ext uri="{FF2B5EF4-FFF2-40B4-BE49-F238E27FC236}">
                <a16:creationId xmlns:a16="http://schemas.microsoft.com/office/drawing/2014/main" id="{44DFC6EA-4FEF-697E-6332-C6A2A696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5115" name="Rectangle 22">
            <a:extLst>
              <a:ext uri="{FF2B5EF4-FFF2-40B4-BE49-F238E27FC236}">
                <a16:creationId xmlns:a16="http://schemas.microsoft.com/office/drawing/2014/main" id="{CB8C0C2C-84E3-7255-CB20-5528ABFE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832F2DCD-2FAE-6E90-6C45-B73DC281FC8D}"/>
              </a:ext>
            </a:extLst>
          </p:cNvPr>
          <p:cNvGrpSpPr>
            <a:grpSpLocks/>
          </p:cNvGrpSpPr>
          <p:nvPr/>
        </p:nvGrpSpPr>
        <p:grpSpPr bwMode="auto">
          <a:xfrm>
            <a:off x="0" y="3108325"/>
            <a:ext cx="8820150" cy="1112838"/>
            <a:chOff x="0" y="1913"/>
            <a:chExt cx="5556" cy="701"/>
          </a:xfrm>
        </p:grpSpPr>
        <p:sp>
          <p:nvSpPr>
            <p:cNvPr id="175144" name="Text Box 24">
              <a:extLst>
                <a:ext uri="{FF2B5EF4-FFF2-40B4-BE49-F238E27FC236}">
                  <a16:creationId xmlns:a16="http://schemas.microsoft.com/office/drawing/2014/main" id="{8A48DB63-BB43-6D4E-B1EB-C9DC71ECD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79"/>
              <a:ext cx="5556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2.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如图所示系统中，                           ，试计算              时的       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选择       使            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75145" name="Object 25">
              <a:extLst>
                <a:ext uri="{FF2B5EF4-FFF2-40B4-BE49-F238E27FC236}">
                  <a16:creationId xmlns:a16="http://schemas.microsoft.com/office/drawing/2014/main" id="{9AED7493-201C-EC25-FFDB-1F7E6014F6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1933"/>
            <a:ext cx="136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646" imgH="380670" progId="Equation.3">
                    <p:embed/>
                  </p:oleObj>
                </mc:Choice>
                <mc:Fallback>
                  <p:oleObj name="公式" r:id="rId12" imgW="177646" imgH="380670" progId="Equation.3">
                    <p:embed/>
                    <p:pic>
                      <p:nvPicPr>
                        <p:cNvPr id="175145" name="Object 25">
                          <a:extLst>
                            <a:ext uri="{FF2B5EF4-FFF2-40B4-BE49-F238E27FC236}">
                              <a16:creationId xmlns:a16="http://schemas.microsoft.com/office/drawing/2014/main" id="{9AED7493-201C-EC25-FFDB-1F7E6014F6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933"/>
                          <a:ext cx="1361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6" name="Object 26">
              <a:extLst>
                <a:ext uri="{FF2B5EF4-FFF2-40B4-BE49-F238E27FC236}">
                  <a16:creationId xmlns:a16="http://schemas.microsoft.com/office/drawing/2014/main" id="{F40E9AF9-7B5E-2D96-A57B-BE59A67A81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6" y="1913"/>
            <a:ext cx="1320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095500" imgH="749300" progId="Equation.3">
                    <p:embed/>
                  </p:oleObj>
                </mc:Choice>
                <mc:Fallback>
                  <p:oleObj name="公式" r:id="rId14" imgW="2095500" imgH="749300" progId="Equation.3">
                    <p:embed/>
                    <p:pic>
                      <p:nvPicPr>
                        <p:cNvPr id="175146" name="Object 26">
                          <a:extLst>
                            <a:ext uri="{FF2B5EF4-FFF2-40B4-BE49-F238E27FC236}">
                              <a16:creationId xmlns:a16="http://schemas.microsoft.com/office/drawing/2014/main" id="{F40E9AF9-7B5E-2D96-A57B-BE59A67A81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1913"/>
                          <a:ext cx="1320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7" name="Object 27">
              <a:extLst>
                <a:ext uri="{FF2B5EF4-FFF2-40B4-BE49-F238E27FC236}">
                  <a16:creationId xmlns:a16="http://schemas.microsoft.com/office/drawing/2014/main" id="{F432BFE5-79B9-B7F3-9048-78E91303AE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2359284"/>
                </p:ext>
              </p:extLst>
            </p:nvPr>
          </p:nvGraphicFramePr>
          <p:xfrm>
            <a:off x="3878" y="2015"/>
            <a:ext cx="5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875920" imgH="393529" progId="Equation.3">
                    <p:embed/>
                  </p:oleObj>
                </mc:Choice>
                <mc:Fallback>
                  <p:oleObj name="公式" r:id="rId16" imgW="875920" imgH="393529" progId="Equation.3">
                    <p:embed/>
                    <p:pic>
                      <p:nvPicPr>
                        <p:cNvPr id="175147" name="Object 27">
                          <a:extLst>
                            <a:ext uri="{FF2B5EF4-FFF2-40B4-BE49-F238E27FC236}">
                              <a16:creationId xmlns:a16="http://schemas.microsoft.com/office/drawing/2014/main" id="{F432BFE5-79B9-B7F3-9048-78E91303AE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015"/>
                          <a:ext cx="55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8" name="Object 28">
              <a:extLst>
                <a:ext uri="{FF2B5EF4-FFF2-40B4-BE49-F238E27FC236}">
                  <a16:creationId xmlns:a16="http://schemas.microsoft.com/office/drawing/2014/main" id="{D5515DAA-371C-7426-42FB-DD264AD02C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2005"/>
            <a:ext cx="1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317225" imgH="393359" progId="Equation.3">
                    <p:embed/>
                  </p:oleObj>
                </mc:Choice>
                <mc:Fallback>
                  <p:oleObj name="公式" r:id="rId18" imgW="317225" imgH="393359" progId="Equation.3">
                    <p:embed/>
                    <p:pic>
                      <p:nvPicPr>
                        <p:cNvPr id="175148" name="Object 28">
                          <a:extLst>
                            <a:ext uri="{FF2B5EF4-FFF2-40B4-BE49-F238E27FC236}">
                              <a16:creationId xmlns:a16="http://schemas.microsoft.com/office/drawing/2014/main" id="{D5515DAA-371C-7426-42FB-DD264AD02C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005"/>
                          <a:ext cx="1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9" name="Object 29">
              <a:extLst>
                <a:ext uri="{FF2B5EF4-FFF2-40B4-BE49-F238E27FC236}">
                  <a16:creationId xmlns:a16="http://schemas.microsoft.com/office/drawing/2014/main" id="{DE8D9F7F-3439-9C21-00D0-F623434B8D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2368"/>
            <a:ext cx="2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380835" imgH="393529" progId="Equation.3">
                    <p:embed/>
                  </p:oleObj>
                </mc:Choice>
                <mc:Fallback>
                  <p:oleObj name="公式" r:id="rId20" imgW="380835" imgH="393529" progId="Equation.3">
                    <p:embed/>
                    <p:pic>
                      <p:nvPicPr>
                        <p:cNvPr id="175149" name="Object 29">
                          <a:extLst>
                            <a:ext uri="{FF2B5EF4-FFF2-40B4-BE49-F238E27FC236}">
                              <a16:creationId xmlns:a16="http://schemas.microsoft.com/office/drawing/2014/main" id="{DE8D9F7F-3439-9C21-00D0-F623434B8D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368"/>
                          <a:ext cx="24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0" name="Object 30">
              <a:extLst>
                <a:ext uri="{FF2B5EF4-FFF2-40B4-BE49-F238E27FC236}">
                  <a16:creationId xmlns:a16="http://schemas.microsoft.com/office/drawing/2014/main" id="{5004B71C-C5A2-877C-6E99-F6048D99B7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1" y="2341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799753" imgH="393529" progId="Equation.3">
                    <p:embed/>
                  </p:oleObj>
                </mc:Choice>
                <mc:Fallback>
                  <p:oleObj name="公式" r:id="rId22" imgW="799753" imgH="393529" progId="Equation.3">
                    <p:embed/>
                    <p:pic>
                      <p:nvPicPr>
                        <p:cNvPr id="175150" name="Object 30">
                          <a:extLst>
                            <a:ext uri="{FF2B5EF4-FFF2-40B4-BE49-F238E27FC236}">
                              <a16:creationId xmlns:a16="http://schemas.microsoft.com/office/drawing/2014/main" id="{5004B71C-C5A2-877C-6E99-F6048D99B7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2341"/>
                          <a:ext cx="5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1">
            <a:extLst>
              <a:ext uri="{FF2B5EF4-FFF2-40B4-BE49-F238E27FC236}">
                <a16:creationId xmlns:a16="http://schemas.microsoft.com/office/drawing/2014/main" id="{7ABB1885-D460-AAA1-103E-236B50E68A0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860800"/>
            <a:ext cx="7200900" cy="2362200"/>
            <a:chOff x="521" y="2432"/>
            <a:chExt cx="4536" cy="1488"/>
          </a:xfrm>
        </p:grpSpPr>
        <p:sp>
          <p:nvSpPr>
            <p:cNvPr id="175119" name="Line 32">
              <a:extLst>
                <a:ext uri="{FF2B5EF4-FFF2-40B4-BE49-F238E27FC236}">
                  <a16:creationId xmlns:a16="http://schemas.microsoft.com/office/drawing/2014/main" id="{3EDF43B2-F97B-3C49-EF23-39B708CD3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3" y="3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0" name="AutoShape 33">
              <a:extLst>
                <a:ext uri="{FF2B5EF4-FFF2-40B4-BE49-F238E27FC236}">
                  <a16:creationId xmlns:a16="http://schemas.microsoft.com/office/drawing/2014/main" id="{B7B59DE6-5A58-144E-14C5-10D0494D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24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1" name="Line 34">
              <a:extLst>
                <a:ext uri="{FF2B5EF4-FFF2-40B4-BE49-F238E27FC236}">
                  <a16:creationId xmlns:a16="http://schemas.microsoft.com/office/drawing/2014/main" id="{B5E8B30F-E3E3-FACB-881B-5A7EE4F9F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1" y="3339"/>
              <a:ext cx="74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2" name="Rectangle 35">
              <a:extLst>
                <a:ext uri="{FF2B5EF4-FFF2-40B4-BE49-F238E27FC236}">
                  <a16:creationId xmlns:a16="http://schemas.microsoft.com/office/drawing/2014/main" id="{536A0A59-CD4F-5E46-45BC-04CB9BEB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3187"/>
              <a:ext cx="759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3" name="Rectangle 36">
              <a:extLst>
                <a:ext uri="{FF2B5EF4-FFF2-40B4-BE49-F238E27FC236}">
                  <a16:creationId xmlns:a16="http://schemas.microsoft.com/office/drawing/2014/main" id="{384F8521-58F9-6E90-3CAA-E242E5BC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104"/>
              <a:ext cx="62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4" name="Line 37">
              <a:extLst>
                <a:ext uri="{FF2B5EF4-FFF2-40B4-BE49-F238E27FC236}">
                  <a16:creationId xmlns:a16="http://schemas.microsoft.com/office/drawing/2014/main" id="{8FF92B38-3161-8371-6C99-9BE5B51CA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339"/>
              <a:ext cx="595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5" name="AutoShape 38">
              <a:extLst>
                <a:ext uri="{FF2B5EF4-FFF2-40B4-BE49-F238E27FC236}">
                  <a16:creationId xmlns:a16="http://schemas.microsoft.com/office/drawing/2014/main" id="{45B3723D-CB82-D49E-C40C-2D848F80B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3248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6" name="Line 39">
              <a:extLst>
                <a:ext uri="{FF2B5EF4-FFF2-40B4-BE49-F238E27FC236}">
                  <a16:creationId xmlns:a16="http://schemas.microsoft.com/office/drawing/2014/main" id="{A0991372-84FD-0DA7-0E24-5A9C6DBC3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3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7" name="Rectangle 40">
              <a:extLst>
                <a:ext uri="{FF2B5EF4-FFF2-40B4-BE49-F238E27FC236}">
                  <a16:creationId xmlns:a16="http://schemas.microsoft.com/office/drawing/2014/main" id="{6843FA70-45B3-FF54-1961-D445170A0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432"/>
              <a:ext cx="62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8" name="Line 41">
              <a:extLst>
                <a:ext uri="{FF2B5EF4-FFF2-40B4-BE49-F238E27FC236}">
                  <a16:creationId xmlns:a16="http://schemas.microsoft.com/office/drawing/2014/main" id="{3DCAE95D-EBBA-F553-5DA4-45AC021CE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9" y="27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29" name="Line 42">
              <a:extLst>
                <a:ext uri="{FF2B5EF4-FFF2-40B4-BE49-F238E27FC236}">
                  <a16:creationId xmlns:a16="http://schemas.microsoft.com/office/drawing/2014/main" id="{3D0FE857-DEBA-3EEB-5985-309D57FCD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3" y="29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30" name="Line 43">
              <a:extLst>
                <a:ext uri="{FF2B5EF4-FFF2-40B4-BE49-F238E27FC236}">
                  <a16:creationId xmlns:a16="http://schemas.microsoft.com/office/drawing/2014/main" id="{8E0ADFD2-EC45-AF38-90E5-D9976DA9D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" y="3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31" name="Line 44">
              <a:extLst>
                <a:ext uri="{FF2B5EF4-FFF2-40B4-BE49-F238E27FC236}">
                  <a16:creationId xmlns:a16="http://schemas.microsoft.com/office/drawing/2014/main" id="{0F5EFDC0-C50B-B5D3-FD6E-0747DBFB6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3" y="3920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32" name="Line 45">
              <a:extLst>
                <a:ext uri="{FF2B5EF4-FFF2-40B4-BE49-F238E27FC236}">
                  <a16:creationId xmlns:a16="http://schemas.microsoft.com/office/drawing/2014/main" id="{D20A302D-3E69-DE10-23E0-89154AED2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3" y="34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75133" name="Text Box 46">
              <a:extLst>
                <a:ext uri="{FF2B5EF4-FFF2-40B4-BE49-F238E27FC236}">
                  <a16:creationId xmlns:a16="http://schemas.microsoft.com/office/drawing/2014/main" id="{42C9DFF3-200C-75C1-70BD-BC72C3937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" y="3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75134" name="Text Box 47">
              <a:extLst>
                <a:ext uri="{FF2B5EF4-FFF2-40B4-BE49-F238E27FC236}">
                  <a16:creationId xmlns:a16="http://schemas.microsoft.com/office/drawing/2014/main" id="{D5A5FF30-FFDE-E35D-1D48-3EFEA387B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30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75135" name="Object 48">
              <a:extLst>
                <a:ext uri="{FF2B5EF4-FFF2-40B4-BE49-F238E27FC236}">
                  <a16:creationId xmlns:a16="http://schemas.microsoft.com/office/drawing/2014/main" id="{FF72A8D2-E67C-F3B0-6AC4-5531040E05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3067"/>
            <a:ext cx="3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17225" imgH="203024" progId="Equation.3">
                    <p:embed/>
                  </p:oleObj>
                </mc:Choice>
                <mc:Fallback>
                  <p:oleObj name="Equation" r:id="rId24" imgW="317225" imgH="203024" progId="Equation.3">
                    <p:embed/>
                    <p:pic>
                      <p:nvPicPr>
                        <p:cNvPr id="175135" name="Object 48">
                          <a:extLst>
                            <a:ext uri="{FF2B5EF4-FFF2-40B4-BE49-F238E27FC236}">
                              <a16:creationId xmlns:a16="http://schemas.microsoft.com/office/drawing/2014/main" id="{FF72A8D2-E67C-F3B0-6AC4-5531040E05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067"/>
                          <a:ext cx="38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36" name="Object 49">
              <a:extLst>
                <a:ext uri="{FF2B5EF4-FFF2-40B4-BE49-F238E27FC236}">
                  <a16:creationId xmlns:a16="http://schemas.microsoft.com/office/drawing/2014/main" id="{6B2889C0-B392-8FEB-E9FE-7DB0187C3A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0" y="3124"/>
            <a:ext cx="3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30057" imgH="203112" progId="Equation.3">
                    <p:embed/>
                  </p:oleObj>
                </mc:Choice>
                <mc:Fallback>
                  <p:oleObj name="Equation" r:id="rId26" imgW="330057" imgH="203112" progId="Equation.3">
                    <p:embed/>
                    <p:pic>
                      <p:nvPicPr>
                        <p:cNvPr id="175136" name="Object 49">
                          <a:extLst>
                            <a:ext uri="{FF2B5EF4-FFF2-40B4-BE49-F238E27FC236}">
                              <a16:creationId xmlns:a16="http://schemas.microsoft.com/office/drawing/2014/main" id="{6B2889C0-B392-8FEB-E9FE-7DB0187C3A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3124"/>
                          <a:ext cx="39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37" name="Object 50">
              <a:extLst>
                <a:ext uri="{FF2B5EF4-FFF2-40B4-BE49-F238E27FC236}">
                  <a16:creationId xmlns:a16="http://schemas.microsoft.com/office/drawing/2014/main" id="{ACDF0E89-13A5-6A17-C36A-47D73A687F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6" y="2480"/>
            <a:ext cx="41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42751" imgH="203112" progId="Equation.3">
                    <p:embed/>
                  </p:oleObj>
                </mc:Choice>
                <mc:Fallback>
                  <p:oleObj name="Equation" r:id="rId28" imgW="342751" imgH="203112" progId="Equation.3">
                    <p:embed/>
                    <p:pic>
                      <p:nvPicPr>
                        <p:cNvPr id="175137" name="Object 50">
                          <a:extLst>
                            <a:ext uri="{FF2B5EF4-FFF2-40B4-BE49-F238E27FC236}">
                              <a16:creationId xmlns:a16="http://schemas.microsoft.com/office/drawing/2014/main" id="{ACDF0E89-13A5-6A17-C36A-47D73A687F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6" y="2480"/>
                          <a:ext cx="41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38" name="Object 51">
              <a:extLst>
                <a:ext uri="{FF2B5EF4-FFF2-40B4-BE49-F238E27FC236}">
                  <a16:creationId xmlns:a16="http://schemas.microsoft.com/office/drawing/2014/main" id="{82AC72DA-61BD-D28A-447B-AA5A3A7FF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7" y="3129"/>
            <a:ext cx="40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30057" imgH="203112" progId="Equation.3">
                    <p:embed/>
                  </p:oleObj>
                </mc:Choice>
                <mc:Fallback>
                  <p:oleObj name="Equation" r:id="rId30" imgW="330057" imgH="203112" progId="Equation.3">
                    <p:embed/>
                    <p:pic>
                      <p:nvPicPr>
                        <p:cNvPr id="175138" name="Object 51">
                          <a:extLst>
                            <a:ext uri="{FF2B5EF4-FFF2-40B4-BE49-F238E27FC236}">
                              <a16:creationId xmlns:a16="http://schemas.microsoft.com/office/drawing/2014/main" id="{82AC72DA-61BD-D28A-447B-AA5A3A7FF5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7" y="3129"/>
                          <a:ext cx="40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39" name="Object 52">
              <a:extLst>
                <a:ext uri="{FF2B5EF4-FFF2-40B4-BE49-F238E27FC236}">
                  <a16:creationId xmlns:a16="http://schemas.microsoft.com/office/drawing/2014/main" id="{32BFF5FE-BBFF-7172-9FC2-63715CE737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3187"/>
            <a:ext cx="68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825500" imgH="393700" progId="Equation.3">
                    <p:embed/>
                  </p:oleObj>
                </mc:Choice>
                <mc:Fallback>
                  <p:oleObj name="公式" r:id="rId32" imgW="825500" imgH="393700" progId="Equation.3">
                    <p:embed/>
                    <p:pic>
                      <p:nvPicPr>
                        <p:cNvPr id="175139" name="Object 52">
                          <a:extLst>
                            <a:ext uri="{FF2B5EF4-FFF2-40B4-BE49-F238E27FC236}">
                              <a16:creationId xmlns:a16="http://schemas.microsoft.com/office/drawing/2014/main" id="{32BFF5FE-BBFF-7172-9FC2-63715CE737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187"/>
                          <a:ext cx="68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0" name="Object 53">
              <a:extLst>
                <a:ext uri="{FF2B5EF4-FFF2-40B4-BE49-F238E27FC236}">
                  <a16:creationId xmlns:a16="http://schemas.microsoft.com/office/drawing/2014/main" id="{EE17D4CC-4232-2DCC-0546-ADB3234CD7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3113"/>
            <a:ext cx="545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1117600" imgH="850900" progId="Equation.3">
                    <p:embed/>
                  </p:oleObj>
                </mc:Choice>
                <mc:Fallback>
                  <p:oleObj name="公式" r:id="rId34" imgW="1117600" imgH="850900" progId="Equation.3">
                    <p:embed/>
                    <p:pic>
                      <p:nvPicPr>
                        <p:cNvPr id="175140" name="Object 53">
                          <a:extLst>
                            <a:ext uri="{FF2B5EF4-FFF2-40B4-BE49-F238E27FC236}">
                              <a16:creationId xmlns:a16="http://schemas.microsoft.com/office/drawing/2014/main" id="{EE17D4CC-4232-2DCC-0546-ADB3234CD7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113"/>
                          <a:ext cx="545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41" name="Object 54">
              <a:extLst>
                <a:ext uri="{FF2B5EF4-FFF2-40B4-BE49-F238E27FC236}">
                  <a16:creationId xmlns:a16="http://schemas.microsoft.com/office/drawing/2014/main" id="{1E4D0BEE-3B6C-E3FB-0537-9534DDE2BE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2492"/>
            <a:ext cx="43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444307" imgH="431613" progId="Equation.3">
                    <p:embed/>
                  </p:oleObj>
                </mc:Choice>
                <mc:Fallback>
                  <p:oleObj name="Equation" r:id="rId36" imgW="444307" imgH="431613" progId="Equation.3">
                    <p:embed/>
                    <p:pic>
                      <p:nvPicPr>
                        <p:cNvPr id="175141" name="Object 54">
                          <a:extLst>
                            <a:ext uri="{FF2B5EF4-FFF2-40B4-BE49-F238E27FC236}">
                              <a16:creationId xmlns:a16="http://schemas.microsoft.com/office/drawing/2014/main" id="{1E4D0BEE-3B6C-E3FB-0537-9534DDE2BE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492"/>
                          <a:ext cx="432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42" name="Text Box 55">
              <a:extLst>
                <a:ext uri="{FF2B5EF4-FFF2-40B4-BE49-F238E27FC236}">
                  <a16:creationId xmlns:a16="http://schemas.microsoft.com/office/drawing/2014/main" id="{D8830217-CD98-5308-4465-8EB820240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4" y="311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75143" name="Line 56">
              <a:extLst>
                <a:ext uri="{FF2B5EF4-FFF2-40B4-BE49-F238E27FC236}">
                  <a16:creationId xmlns:a16="http://schemas.microsoft.com/office/drawing/2014/main" id="{9456A51A-0D50-0838-628C-D5FCCFDC8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33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43065" name="Text Box 57">
            <a:extLst>
              <a:ext uri="{FF2B5EF4-FFF2-40B4-BE49-F238E27FC236}">
                <a16:creationId xmlns:a16="http://schemas.microsoft.com/office/drawing/2014/main" id="{81DCFFBA-66EA-354F-DA6F-A6E2D291D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16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小测验，当堂交，写上你的班级学号，姓名，谢谢合作！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3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3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FCDBF-DFD2-76E3-F350-29F22392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  <p:sp>
        <p:nvSpPr>
          <p:cNvPr id="176131" name="内容占位符 2">
            <a:extLst>
              <a:ext uri="{FF2B5EF4-FFF2-40B4-BE49-F238E27FC236}">
                <a16:creationId xmlns:a16="http://schemas.microsoft.com/office/drawing/2014/main" id="{C8BF765D-DFAE-808A-BC93-84157EFE9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3-15</a:t>
            </a:r>
          </a:p>
          <a:p>
            <a:r>
              <a:rPr lang="en-US" altLang="zh-CN"/>
              <a:t>3-16</a:t>
            </a:r>
          </a:p>
          <a:p>
            <a:r>
              <a:rPr lang="en-US" altLang="zh-CN"/>
              <a:t>3-18</a:t>
            </a:r>
          </a:p>
          <a:p>
            <a:r>
              <a:rPr lang="en-US" altLang="zh-CN"/>
              <a:t>3-19</a:t>
            </a:r>
          </a:p>
          <a:p>
            <a:r>
              <a:rPr lang="en-US" altLang="zh-CN"/>
              <a:t>3-20</a:t>
            </a:r>
          </a:p>
          <a:p>
            <a:r>
              <a:rPr lang="en-US" altLang="zh-CN"/>
              <a:t>3-24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124C4-0519-6C5B-F754-E7F249B3DC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F03CE-521D-4460-8ABC-BC693E37520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9E24A-07BF-657A-3771-06BD3569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时域分析法--二阶系统的瞬态响应(Transient response of 2 order system)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76134" name="灯片编号占位符 5">
            <a:extLst>
              <a:ext uri="{FF2B5EF4-FFF2-40B4-BE49-F238E27FC236}">
                <a16:creationId xmlns:a16="http://schemas.microsoft.com/office/drawing/2014/main" id="{D1D30E7D-204D-92B1-904E-B59591B5D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EA5852-805C-4A8F-9935-3AB77758151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1">
            <a:extLst>
              <a:ext uri="{FF2B5EF4-FFF2-40B4-BE49-F238E27FC236}">
                <a16:creationId xmlns:a16="http://schemas.microsoft.com/office/drawing/2014/main" id="{9324E864-D367-30AB-7099-E4A246DA27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297302-4416-4524-B84E-B88C03E780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55" name="页脚占位符 2">
            <a:extLst>
              <a:ext uri="{FF2B5EF4-FFF2-40B4-BE49-F238E27FC236}">
                <a16:creationId xmlns:a16="http://schemas.microsoft.com/office/drawing/2014/main" id="{14147406-9195-397B-86AC-0BE69755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45412" name="灯片编号占位符 3">
            <a:extLst>
              <a:ext uri="{FF2B5EF4-FFF2-40B4-BE49-F238E27FC236}">
                <a16:creationId xmlns:a16="http://schemas.microsoft.com/office/drawing/2014/main" id="{09DAF774-F2C0-F981-6ED9-37E1EFDA01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FE5D1C-D240-432E-A213-0DB9F355185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3" name="Comment 2">
            <a:extLst>
              <a:ext uri="{FF2B5EF4-FFF2-40B4-BE49-F238E27FC236}">
                <a16:creationId xmlns:a16="http://schemas.microsoft.com/office/drawing/2014/main" id="{3A3E6EE5-EB3E-4E06-02AD-D8250B5D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0"/>
            <a:ext cx="20415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稳态误差的计算</a:t>
            </a:r>
          </a:p>
        </p:txBody>
      </p:sp>
      <p:sp>
        <p:nvSpPr>
          <p:cNvPr id="145414" name="Text Box 3">
            <a:extLst>
              <a:ext uri="{FF2B5EF4-FFF2-40B4-BE49-F238E27FC236}">
                <a16:creationId xmlns:a16="http://schemas.microsoft.com/office/drawing/2014/main" id="{5EBC1B39-7F21-2DF5-F49F-78959A923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677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二、稳态误差的计算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(Calculation of steady error)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9E61B8C-7D6F-97A3-FDB3-7BA317EBA8E1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052513"/>
            <a:ext cx="4267200" cy="1371600"/>
            <a:chOff x="3024" y="480"/>
            <a:chExt cx="2688" cy="864"/>
          </a:xfrm>
        </p:grpSpPr>
        <p:sp>
          <p:nvSpPr>
            <p:cNvPr id="145441" name="Line 5">
              <a:extLst>
                <a:ext uri="{FF2B5EF4-FFF2-40B4-BE49-F238E27FC236}">
                  <a16:creationId xmlns:a16="http://schemas.microsoft.com/office/drawing/2014/main" id="{36E27422-D6D8-2642-D72B-93FF04F45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85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42" name="AutoShape 6">
              <a:extLst>
                <a:ext uri="{FF2B5EF4-FFF2-40B4-BE49-F238E27FC236}">
                  <a16:creationId xmlns:a16="http://schemas.microsoft.com/office/drawing/2014/main" id="{81E17796-51F0-6A80-9588-CA52DB525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781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43" name="Line 7">
              <a:extLst>
                <a:ext uri="{FF2B5EF4-FFF2-40B4-BE49-F238E27FC236}">
                  <a16:creationId xmlns:a16="http://schemas.microsoft.com/office/drawing/2014/main" id="{329F5396-8266-BBDE-44D9-C1CB50E9B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6" y="85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44" name="Line 8">
              <a:extLst>
                <a:ext uri="{FF2B5EF4-FFF2-40B4-BE49-F238E27FC236}">
                  <a16:creationId xmlns:a16="http://schemas.microsoft.com/office/drawing/2014/main" id="{76EC92E4-4FC4-C545-DC18-754E91C23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852"/>
              <a:ext cx="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45" name="AutoShape 9">
              <a:extLst>
                <a:ext uri="{FF2B5EF4-FFF2-40B4-BE49-F238E27FC236}">
                  <a16:creationId xmlns:a16="http://schemas.microsoft.com/office/drawing/2014/main" id="{153C1D1F-1B82-42C7-34C8-4B46365ED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781"/>
              <a:ext cx="168" cy="150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46" name="Line 10">
              <a:extLst>
                <a:ext uri="{FF2B5EF4-FFF2-40B4-BE49-F238E27FC236}">
                  <a16:creationId xmlns:a16="http://schemas.microsoft.com/office/drawing/2014/main" id="{792DF131-C7BD-C677-8B2E-378066A27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0" y="8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47" name="Rectangle 11">
              <a:extLst>
                <a:ext uri="{FF2B5EF4-FFF2-40B4-BE49-F238E27FC236}">
                  <a16:creationId xmlns:a16="http://schemas.microsoft.com/office/drawing/2014/main" id="{B72125D9-9C2B-5296-F361-6A08833F9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705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48" name="Line 12">
              <a:extLst>
                <a:ext uri="{FF2B5EF4-FFF2-40B4-BE49-F238E27FC236}">
                  <a16:creationId xmlns:a16="http://schemas.microsoft.com/office/drawing/2014/main" id="{65928BDB-5659-EE98-30AA-7DB5E1002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85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49" name="Line 13">
              <a:extLst>
                <a:ext uri="{FF2B5EF4-FFF2-40B4-BE49-F238E27FC236}">
                  <a16:creationId xmlns:a16="http://schemas.microsoft.com/office/drawing/2014/main" id="{9F684933-EB15-649E-020C-B05E3E41A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856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50" name="Line 14">
              <a:extLst>
                <a:ext uri="{FF2B5EF4-FFF2-40B4-BE49-F238E27FC236}">
                  <a16:creationId xmlns:a16="http://schemas.microsoft.com/office/drawing/2014/main" id="{531846BB-8DD6-4E89-2E95-4166FEDA1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2" y="1194"/>
              <a:ext cx="187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51" name="Line 15">
              <a:extLst>
                <a:ext uri="{FF2B5EF4-FFF2-40B4-BE49-F238E27FC236}">
                  <a16:creationId xmlns:a16="http://schemas.microsoft.com/office/drawing/2014/main" id="{C0A9C713-837A-E7A0-4FF1-A5A140044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2" y="931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5452" name="Object 16">
              <a:extLst>
                <a:ext uri="{FF2B5EF4-FFF2-40B4-BE49-F238E27FC236}">
                  <a16:creationId xmlns:a16="http://schemas.microsoft.com/office/drawing/2014/main" id="{1F944775-BC79-DA06-D4E3-30D45666B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661"/>
            <a:ext cx="3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225" imgH="203024" progId="Equation.3">
                    <p:embed/>
                  </p:oleObj>
                </mc:Choice>
                <mc:Fallback>
                  <p:oleObj name="Equation" r:id="rId2" imgW="317225" imgH="203024" progId="Equation.3">
                    <p:embed/>
                    <p:pic>
                      <p:nvPicPr>
                        <p:cNvPr id="145452" name="Object 16">
                          <a:extLst>
                            <a:ext uri="{FF2B5EF4-FFF2-40B4-BE49-F238E27FC236}">
                              <a16:creationId xmlns:a16="http://schemas.microsoft.com/office/drawing/2014/main" id="{1F944775-BC79-DA06-D4E3-30D45666BE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661"/>
                          <a:ext cx="34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53" name="Line 17">
              <a:extLst>
                <a:ext uri="{FF2B5EF4-FFF2-40B4-BE49-F238E27FC236}">
                  <a16:creationId xmlns:a16="http://schemas.microsoft.com/office/drawing/2014/main" id="{C70E1CC5-67F9-BB01-0CFC-9D1945379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518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5454" name="Object 18">
              <a:extLst>
                <a:ext uri="{FF2B5EF4-FFF2-40B4-BE49-F238E27FC236}">
                  <a16:creationId xmlns:a16="http://schemas.microsoft.com/office/drawing/2014/main" id="{D35E804D-FF06-64B5-315D-275EBDB4E3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9" y="480"/>
            <a:ext cx="36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2751" imgH="203112" progId="Equation.3">
                    <p:embed/>
                  </p:oleObj>
                </mc:Choice>
                <mc:Fallback>
                  <p:oleObj name="Equation" r:id="rId4" imgW="342751" imgH="203112" progId="Equation.3">
                    <p:embed/>
                    <p:pic>
                      <p:nvPicPr>
                        <p:cNvPr id="145454" name="Object 18">
                          <a:extLst>
                            <a:ext uri="{FF2B5EF4-FFF2-40B4-BE49-F238E27FC236}">
                              <a16:creationId xmlns:a16="http://schemas.microsoft.com/office/drawing/2014/main" id="{D35E804D-FF06-64B5-315D-275EBDB4E3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480"/>
                          <a:ext cx="36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55" name="Object 19">
              <a:extLst>
                <a:ext uri="{FF2B5EF4-FFF2-40B4-BE49-F238E27FC236}">
                  <a16:creationId xmlns:a16="http://schemas.microsoft.com/office/drawing/2014/main" id="{DF6D1408-9B6E-F5CC-2F20-38D2B5B31E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576"/>
            <a:ext cx="35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203112" progId="Equation.3">
                    <p:embed/>
                  </p:oleObj>
                </mc:Choice>
                <mc:Fallback>
                  <p:oleObj name="Equation" r:id="rId6" imgW="330057" imgH="203112" progId="Equation.3">
                    <p:embed/>
                    <p:pic>
                      <p:nvPicPr>
                        <p:cNvPr id="145455" name="Object 19">
                          <a:extLst>
                            <a:ext uri="{FF2B5EF4-FFF2-40B4-BE49-F238E27FC236}">
                              <a16:creationId xmlns:a16="http://schemas.microsoft.com/office/drawing/2014/main" id="{DF6D1408-9B6E-F5CC-2F20-38D2B5B31E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576"/>
                          <a:ext cx="35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56" name="Object 20">
              <a:extLst>
                <a:ext uri="{FF2B5EF4-FFF2-40B4-BE49-F238E27FC236}">
                  <a16:creationId xmlns:a16="http://schemas.microsoft.com/office/drawing/2014/main" id="{09C698DE-B7C7-117E-7F88-FB64EFF3B1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5" y="743"/>
            <a:ext cx="42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359" imgH="215713" progId="Equation.3">
                    <p:embed/>
                  </p:oleObj>
                </mc:Choice>
                <mc:Fallback>
                  <p:oleObj name="Equation" r:id="rId8" imgW="393359" imgH="215713" progId="Equation.3">
                    <p:embed/>
                    <p:pic>
                      <p:nvPicPr>
                        <p:cNvPr id="145456" name="Object 20">
                          <a:extLst>
                            <a:ext uri="{FF2B5EF4-FFF2-40B4-BE49-F238E27FC236}">
                              <a16:creationId xmlns:a16="http://schemas.microsoft.com/office/drawing/2014/main" id="{09C698DE-B7C7-117E-7F88-FB64EFF3B1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" y="743"/>
                          <a:ext cx="42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57" name="Rectangle 21">
              <a:extLst>
                <a:ext uri="{FF2B5EF4-FFF2-40B4-BE49-F238E27FC236}">
                  <a16:creationId xmlns:a16="http://schemas.microsoft.com/office/drawing/2014/main" id="{F0C9DFE2-2322-D46C-5D57-25519EDE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705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5458" name="Object 22">
              <a:extLst>
                <a:ext uri="{FF2B5EF4-FFF2-40B4-BE49-F238E27FC236}">
                  <a16:creationId xmlns:a16="http://schemas.microsoft.com/office/drawing/2014/main" id="{60CF0690-DC0A-DE3A-D0C7-52ED507E6F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743"/>
            <a:ext cx="39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140" imgH="215806" progId="Equation.3">
                    <p:embed/>
                  </p:oleObj>
                </mc:Choice>
                <mc:Fallback>
                  <p:oleObj name="Equation" r:id="rId10" imgW="368140" imgH="215806" progId="Equation.3">
                    <p:embed/>
                    <p:pic>
                      <p:nvPicPr>
                        <p:cNvPr id="145458" name="Object 22">
                          <a:extLst>
                            <a:ext uri="{FF2B5EF4-FFF2-40B4-BE49-F238E27FC236}">
                              <a16:creationId xmlns:a16="http://schemas.microsoft.com/office/drawing/2014/main" id="{60CF0690-DC0A-DE3A-D0C7-52ED507E6F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43"/>
                          <a:ext cx="39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59" name="Text Box 23">
              <a:extLst>
                <a:ext uri="{FF2B5EF4-FFF2-40B4-BE49-F238E27FC236}">
                  <a16:creationId xmlns:a16="http://schemas.microsoft.com/office/drawing/2014/main" id="{AD702599-759F-F2E3-17F5-BDF01F4F8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856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145460" name="Text Box 24">
              <a:extLst>
                <a:ext uri="{FF2B5EF4-FFF2-40B4-BE49-F238E27FC236}">
                  <a16:creationId xmlns:a16="http://schemas.microsoft.com/office/drawing/2014/main" id="{16D45010-1C45-2783-5B10-FBB23BF6C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593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graphicFrame>
          <p:nvGraphicFramePr>
            <p:cNvPr id="145461" name="Object 25">
              <a:extLst>
                <a:ext uri="{FF2B5EF4-FFF2-40B4-BE49-F238E27FC236}">
                  <a16:creationId xmlns:a16="http://schemas.microsoft.com/office/drawing/2014/main" id="{834008E6-B1BD-09AA-8579-E89575DB29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4" y="668"/>
            <a:ext cx="35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0057" imgH="203112" progId="Equation.3">
                    <p:embed/>
                  </p:oleObj>
                </mc:Choice>
                <mc:Fallback>
                  <p:oleObj name="Equation" r:id="rId12" imgW="330057" imgH="203112" progId="Equation.3">
                    <p:embed/>
                    <p:pic>
                      <p:nvPicPr>
                        <p:cNvPr id="145461" name="Object 25">
                          <a:extLst>
                            <a:ext uri="{FF2B5EF4-FFF2-40B4-BE49-F238E27FC236}">
                              <a16:creationId xmlns:a16="http://schemas.microsoft.com/office/drawing/2014/main" id="{834008E6-B1BD-09AA-8579-E89575DB29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668"/>
                          <a:ext cx="35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62" name="Rectangle 26">
              <a:extLst>
                <a:ext uri="{FF2B5EF4-FFF2-40B4-BE49-F238E27FC236}">
                  <a16:creationId xmlns:a16="http://schemas.microsoft.com/office/drawing/2014/main" id="{03935358-AAE3-8E26-49A6-7F910C00B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1043"/>
              <a:ext cx="462" cy="3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5463" name="Object 27">
              <a:extLst>
                <a:ext uri="{FF2B5EF4-FFF2-40B4-BE49-F238E27FC236}">
                  <a16:creationId xmlns:a16="http://schemas.microsoft.com/office/drawing/2014/main" id="{43535196-CC3C-10DA-6B3F-A4103C15C3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9" y="1087"/>
            <a:ext cx="38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55292" imgH="203024" progId="Equation.3">
                    <p:embed/>
                  </p:oleObj>
                </mc:Choice>
                <mc:Fallback>
                  <p:oleObj name="Equation" r:id="rId14" imgW="355292" imgH="203024" progId="Equation.3">
                    <p:embed/>
                    <p:pic>
                      <p:nvPicPr>
                        <p:cNvPr id="145463" name="Object 27">
                          <a:extLst>
                            <a:ext uri="{FF2B5EF4-FFF2-40B4-BE49-F238E27FC236}">
                              <a16:creationId xmlns:a16="http://schemas.microsoft.com/office/drawing/2014/main" id="{43535196-CC3C-10DA-6B3F-A4103C15C3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" y="1087"/>
                          <a:ext cx="38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64" name="Object 28">
              <a:extLst>
                <a:ext uri="{FF2B5EF4-FFF2-40B4-BE49-F238E27FC236}">
                  <a16:creationId xmlns:a16="http://schemas.microsoft.com/office/drawing/2014/main" id="{3FE9324D-ACFD-AB90-CCFF-9893889AD8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960"/>
            <a:ext cx="3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17225" imgH="203024" progId="Equation.3">
                    <p:embed/>
                  </p:oleObj>
                </mc:Choice>
                <mc:Fallback>
                  <p:oleObj name="Equation" r:id="rId16" imgW="317225" imgH="203024" progId="Equation.3">
                    <p:embed/>
                    <p:pic>
                      <p:nvPicPr>
                        <p:cNvPr id="145464" name="Object 28">
                          <a:extLst>
                            <a:ext uri="{FF2B5EF4-FFF2-40B4-BE49-F238E27FC236}">
                              <a16:creationId xmlns:a16="http://schemas.microsoft.com/office/drawing/2014/main" id="{3FE9324D-ACFD-AB90-CCFF-9893889AD8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960"/>
                          <a:ext cx="34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D8F1A705-1D36-042D-5ECD-2786C89652CE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357563"/>
            <a:ext cx="4800600" cy="1457325"/>
            <a:chOff x="960" y="2202"/>
            <a:chExt cx="3024" cy="918"/>
          </a:xfrm>
        </p:grpSpPr>
        <p:sp>
          <p:nvSpPr>
            <p:cNvPr id="145419" name="Line 30">
              <a:extLst>
                <a:ext uri="{FF2B5EF4-FFF2-40B4-BE49-F238E27FC236}">
                  <a16:creationId xmlns:a16="http://schemas.microsoft.com/office/drawing/2014/main" id="{9EF378B3-FCE4-A693-DE20-C98F509BF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48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20" name="AutoShape 31">
              <a:extLst>
                <a:ext uri="{FF2B5EF4-FFF2-40B4-BE49-F238E27FC236}">
                  <a16:creationId xmlns:a16="http://schemas.microsoft.com/office/drawing/2014/main" id="{D889C725-2C86-CB1B-5C24-D4DD75087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52"/>
              <a:ext cx="192" cy="192"/>
            </a:xfrm>
            <a:prstGeom prst="flowChartSummingJunction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21" name="Line 32">
              <a:extLst>
                <a:ext uri="{FF2B5EF4-FFF2-40B4-BE49-F238E27FC236}">
                  <a16:creationId xmlns:a16="http://schemas.microsoft.com/office/drawing/2014/main" id="{BCFC1610-1582-1E44-C877-1BE2CEFA2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19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22" name="Rectangle 33">
              <a:extLst>
                <a:ext uri="{FF2B5EF4-FFF2-40B4-BE49-F238E27FC236}">
                  <a16:creationId xmlns:a16="http://schemas.microsoft.com/office/drawing/2014/main" id="{D2BC9A98-47A4-37E7-434B-A5462B4B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67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5423" name="Object 34">
              <a:extLst>
                <a:ext uri="{FF2B5EF4-FFF2-40B4-BE49-F238E27FC236}">
                  <a16:creationId xmlns:a16="http://schemas.microsoft.com/office/drawing/2014/main" id="{58704E7F-FAAE-C216-15F4-B6D4434CC3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9" y="2784"/>
            <a:ext cx="52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3359" imgH="215713" progId="Equation.3">
                    <p:embed/>
                  </p:oleObj>
                </mc:Choice>
                <mc:Fallback>
                  <p:oleObj name="Equation" r:id="rId18" imgW="393359" imgH="215713" progId="Equation.3">
                    <p:embed/>
                    <p:pic>
                      <p:nvPicPr>
                        <p:cNvPr id="145423" name="Object 34">
                          <a:extLst>
                            <a:ext uri="{FF2B5EF4-FFF2-40B4-BE49-F238E27FC236}">
                              <a16:creationId xmlns:a16="http://schemas.microsoft.com/office/drawing/2014/main" id="{58704E7F-FAAE-C216-15F4-B6D4434CC3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" y="2784"/>
                          <a:ext cx="523" cy="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4" name="Line 35">
              <a:extLst>
                <a:ext uri="{FF2B5EF4-FFF2-40B4-BE49-F238E27FC236}">
                  <a16:creationId xmlns:a16="http://schemas.microsoft.com/office/drawing/2014/main" id="{7174428E-4AC0-1800-57F3-E88EFF4C2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48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25" name="Rectangle 36">
              <a:extLst>
                <a:ext uri="{FF2B5EF4-FFF2-40B4-BE49-F238E27FC236}">
                  <a16:creationId xmlns:a16="http://schemas.microsoft.com/office/drawing/2014/main" id="{643CCFCA-D9A3-7043-50E0-8F4825E82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84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5426" name="Object 37">
              <a:extLst>
                <a:ext uri="{FF2B5EF4-FFF2-40B4-BE49-F238E27FC236}">
                  <a16:creationId xmlns:a16="http://schemas.microsoft.com/office/drawing/2014/main" id="{61C9B1C6-39F7-3B9E-16CE-4408898FA9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5" y="2848"/>
            <a:ext cx="4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55292" imgH="203024" progId="Equation.3">
                    <p:embed/>
                  </p:oleObj>
                </mc:Choice>
                <mc:Fallback>
                  <p:oleObj name="Equation" r:id="rId19" imgW="355292" imgH="203024" progId="Equation.3">
                    <p:embed/>
                    <p:pic>
                      <p:nvPicPr>
                        <p:cNvPr id="145426" name="Object 37">
                          <a:extLst>
                            <a:ext uri="{FF2B5EF4-FFF2-40B4-BE49-F238E27FC236}">
                              <a16:creationId xmlns:a16="http://schemas.microsoft.com/office/drawing/2014/main" id="{61C9B1C6-39F7-3B9E-16CE-4408898FA9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2848"/>
                          <a:ext cx="473" cy="27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7" name="Line 38">
              <a:extLst>
                <a:ext uri="{FF2B5EF4-FFF2-40B4-BE49-F238E27FC236}">
                  <a16:creationId xmlns:a16="http://schemas.microsoft.com/office/drawing/2014/main" id="{26502980-F3B5-837E-8D70-8604E9977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48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28" name="Line 39">
              <a:extLst>
                <a:ext uri="{FF2B5EF4-FFF2-40B4-BE49-F238E27FC236}">
                  <a16:creationId xmlns:a16="http://schemas.microsoft.com/office/drawing/2014/main" id="{32309DFF-5F5B-8FEA-0B72-49F8955D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44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5429" name="Object 40">
              <a:extLst>
                <a:ext uri="{FF2B5EF4-FFF2-40B4-BE49-F238E27FC236}">
                  <a16:creationId xmlns:a16="http://schemas.microsoft.com/office/drawing/2014/main" id="{A1DDF26D-6783-2EC7-ED08-E740E5948C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202"/>
            <a:ext cx="3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85810" imgH="171291" progId="Equation.3">
                    <p:embed/>
                  </p:oleObj>
                </mc:Choice>
                <mc:Fallback>
                  <p:oleObj name="Equation" r:id="rId20" imgW="285810" imgH="171291" progId="Equation.3">
                    <p:embed/>
                    <p:pic>
                      <p:nvPicPr>
                        <p:cNvPr id="145429" name="Object 40">
                          <a:extLst>
                            <a:ext uri="{FF2B5EF4-FFF2-40B4-BE49-F238E27FC236}">
                              <a16:creationId xmlns:a16="http://schemas.microsoft.com/office/drawing/2014/main" id="{A1DDF26D-6783-2EC7-ED08-E740E5948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202"/>
                          <a:ext cx="38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30" name="Text Box 41">
              <a:extLst>
                <a:ext uri="{FF2B5EF4-FFF2-40B4-BE49-F238E27FC236}">
                  <a16:creationId xmlns:a16="http://schemas.microsoft.com/office/drawing/2014/main" id="{3DF5D38B-56C4-0FC1-CB77-6A47E8AC3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-</a:t>
              </a:r>
            </a:p>
          </p:txBody>
        </p:sp>
        <p:graphicFrame>
          <p:nvGraphicFramePr>
            <p:cNvPr id="145431" name="Object 42">
              <a:extLst>
                <a:ext uri="{FF2B5EF4-FFF2-40B4-BE49-F238E27FC236}">
                  <a16:creationId xmlns:a16="http://schemas.microsoft.com/office/drawing/2014/main" id="{FE378DC6-51A6-DEF3-6141-577043292B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688"/>
            <a:ext cx="38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85810" imgH="171291" progId="Equation.3">
                    <p:embed/>
                  </p:oleObj>
                </mc:Choice>
                <mc:Fallback>
                  <p:oleObj name="Equation" r:id="rId22" imgW="285810" imgH="171291" progId="Equation.3">
                    <p:embed/>
                    <p:pic>
                      <p:nvPicPr>
                        <p:cNvPr id="145431" name="Object 42">
                          <a:extLst>
                            <a:ext uri="{FF2B5EF4-FFF2-40B4-BE49-F238E27FC236}">
                              <a16:creationId xmlns:a16="http://schemas.microsoft.com/office/drawing/2014/main" id="{FE378DC6-51A6-DEF3-6141-577043292B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688"/>
                          <a:ext cx="38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32" name="Object 43">
              <a:extLst>
                <a:ext uri="{FF2B5EF4-FFF2-40B4-BE49-F238E27FC236}">
                  <a16:creationId xmlns:a16="http://schemas.microsoft.com/office/drawing/2014/main" id="{A3C5FD56-EE2E-8797-0995-11085D5595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207"/>
            <a:ext cx="39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04960" imgH="171291" progId="Equation.3">
                    <p:embed/>
                  </p:oleObj>
                </mc:Choice>
                <mc:Fallback>
                  <p:oleObj name="Equation" r:id="rId24" imgW="304960" imgH="171291" progId="Equation.3">
                    <p:embed/>
                    <p:pic>
                      <p:nvPicPr>
                        <p:cNvPr id="145432" name="Object 43">
                          <a:extLst>
                            <a:ext uri="{FF2B5EF4-FFF2-40B4-BE49-F238E27FC236}">
                              <a16:creationId xmlns:a16="http://schemas.microsoft.com/office/drawing/2014/main" id="{A3C5FD56-EE2E-8797-0995-11085D5595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7"/>
                          <a:ext cx="39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33" name="Rectangle 44">
              <a:extLst>
                <a:ext uri="{FF2B5EF4-FFF2-40B4-BE49-F238E27FC236}">
                  <a16:creationId xmlns:a16="http://schemas.microsoft.com/office/drawing/2014/main" id="{4F394D81-5C19-44C7-C4CF-BAE17E52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84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5434" name="Object 45">
              <a:extLst>
                <a:ext uri="{FF2B5EF4-FFF2-40B4-BE49-F238E27FC236}">
                  <a16:creationId xmlns:a16="http://schemas.microsoft.com/office/drawing/2014/main" id="{EC9DFEA3-3F2E-E8A5-833C-9E4EF7846F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2" y="2801"/>
            <a:ext cx="49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68140" imgH="215806" progId="Equation.3">
                    <p:embed/>
                  </p:oleObj>
                </mc:Choice>
                <mc:Fallback>
                  <p:oleObj name="Equation" r:id="rId26" imgW="368140" imgH="215806" progId="Equation.3">
                    <p:embed/>
                    <p:pic>
                      <p:nvPicPr>
                        <p:cNvPr id="145434" name="Object 45">
                          <a:extLst>
                            <a:ext uri="{FF2B5EF4-FFF2-40B4-BE49-F238E27FC236}">
                              <a16:creationId xmlns:a16="http://schemas.microsoft.com/office/drawing/2014/main" id="{EC9DFEA3-3F2E-E8A5-833C-9E4EF7846F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2801"/>
                          <a:ext cx="490" cy="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35" name="Line 46">
              <a:extLst>
                <a:ext uri="{FF2B5EF4-FFF2-40B4-BE49-F238E27FC236}">
                  <a16:creationId xmlns:a16="http://schemas.microsoft.com/office/drawing/2014/main" id="{7F879E59-B7CB-CD1C-999C-470656D45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36" name="Line 47">
              <a:extLst>
                <a:ext uri="{FF2B5EF4-FFF2-40B4-BE49-F238E27FC236}">
                  <a16:creationId xmlns:a16="http://schemas.microsoft.com/office/drawing/2014/main" id="{92C9A470-0C88-479E-E53A-E17326AA9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97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37" name="Line 48">
              <a:extLst>
                <a:ext uri="{FF2B5EF4-FFF2-40B4-BE49-F238E27FC236}">
                  <a16:creationId xmlns:a16="http://schemas.microsoft.com/office/drawing/2014/main" id="{FF3D06B1-65F4-F4C9-C370-784A93945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976"/>
              <a:ext cx="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5438" name="Line 49">
              <a:extLst>
                <a:ext uri="{FF2B5EF4-FFF2-40B4-BE49-F238E27FC236}">
                  <a16:creationId xmlns:a16="http://schemas.microsoft.com/office/drawing/2014/main" id="{28B033DA-E252-A0D5-0DBB-A3D8338FD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7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5439" name="Object 50">
              <a:extLst>
                <a:ext uri="{FF2B5EF4-FFF2-40B4-BE49-F238E27FC236}">
                  <a16:creationId xmlns:a16="http://schemas.microsoft.com/office/drawing/2014/main" id="{ADBDF853-2126-3FA6-6F5D-88582F0B0F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448"/>
            <a:ext cx="43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04960" imgH="171291" progId="Equation.3">
                    <p:embed/>
                  </p:oleObj>
                </mc:Choice>
                <mc:Fallback>
                  <p:oleObj name="Equation" r:id="rId27" imgW="304960" imgH="171291" progId="Equation.3">
                    <p:embed/>
                    <p:pic>
                      <p:nvPicPr>
                        <p:cNvPr id="145439" name="Object 50">
                          <a:extLst>
                            <a:ext uri="{FF2B5EF4-FFF2-40B4-BE49-F238E27FC236}">
                              <a16:creationId xmlns:a16="http://schemas.microsoft.com/office/drawing/2014/main" id="{ADBDF853-2126-3FA6-6F5D-88582F0B0F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48"/>
                          <a:ext cx="43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40" name="Line 51">
              <a:extLst>
                <a:ext uri="{FF2B5EF4-FFF2-40B4-BE49-F238E27FC236}">
                  <a16:creationId xmlns:a16="http://schemas.microsoft.com/office/drawing/2014/main" id="{EEAF4B0D-8D63-F9CE-45C4-102A17123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88"/>
              <a:ext cx="0" cy="24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8244" name="Object 52">
            <a:extLst>
              <a:ext uri="{FF2B5EF4-FFF2-40B4-BE49-F238E27FC236}">
                <a16:creationId xmlns:a16="http://schemas.microsoft.com/office/drawing/2014/main" id="{D3886F2E-C86D-92E2-BCA4-2C07FF6E4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12983"/>
              </p:ext>
            </p:extLst>
          </p:nvPr>
        </p:nvGraphicFramePr>
        <p:xfrm>
          <a:off x="1676400" y="5276850"/>
          <a:ext cx="4244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209880" imgH="399997" progId="Equation.DSMT4">
                  <p:embed/>
                </p:oleObj>
              </mc:Choice>
              <mc:Fallback>
                <p:oleObj name="Equation" r:id="rId29" imgW="2209880" imgH="399997" progId="Equation.DSMT4">
                  <p:embed/>
                  <p:pic>
                    <p:nvPicPr>
                      <p:cNvPr id="8244" name="Object 52">
                        <a:extLst>
                          <a:ext uri="{FF2B5EF4-FFF2-40B4-BE49-F238E27FC236}">
                            <a16:creationId xmlns:a16="http://schemas.microsoft.com/office/drawing/2014/main" id="{D3886F2E-C86D-92E2-BCA4-2C07FF6E4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76850"/>
                        <a:ext cx="4244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5" name="Text Box 53">
            <a:extLst>
              <a:ext uri="{FF2B5EF4-FFF2-40B4-BE49-F238E27FC236}">
                <a16:creationId xmlns:a16="http://schemas.microsoft.com/office/drawing/2014/main" id="{916525DB-758A-5B0D-6033-2B9CE90A1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08275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①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给定作用下的偏差传递函数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0CB8F67-F444-35B1-E2B5-2BC3A810A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39358"/>
              </p:ext>
            </p:extLst>
          </p:nvPr>
        </p:nvGraphicFramePr>
        <p:xfrm>
          <a:off x="5945188" y="5226843"/>
          <a:ext cx="115728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95000" imgH="393480" progId="Equation.DSMT4">
                  <p:embed/>
                </p:oleObj>
              </mc:Choice>
              <mc:Fallback>
                <p:oleObj name="Equation" r:id="rId31" imgW="495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45188" y="5226843"/>
                        <a:ext cx="1157287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>
            <a:extLst>
              <a:ext uri="{FF2B5EF4-FFF2-40B4-BE49-F238E27FC236}">
                <a16:creationId xmlns:a16="http://schemas.microsoft.com/office/drawing/2014/main" id="{14C4372B-CA7C-7331-69D0-439D39DA48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12A48E-B130-4F44-9053-22FF44D4DDE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35" name="页脚占位符 2">
            <a:extLst>
              <a:ext uri="{FF2B5EF4-FFF2-40B4-BE49-F238E27FC236}">
                <a16:creationId xmlns:a16="http://schemas.microsoft.com/office/drawing/2014/main" id="{0B4BFD72-0416-84E5-4BD9-AC4235E7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46436" name="灯片编号占位符 3">
            <a:extLst>
              <a:ext uri="{FF2B5EF4-FFF2-40B4-BE49-F238E27FC236}">
                <a16:creationId xmlns:a16="http://schemas.microsoft.com/office/drawing/2014/main" id="{CAC46BF5-F961-E03A-6051-6FF53A749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FE9FB-BA19-4E14-9A21-0243C0367DA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438" name="Text Box 3">
            <a:extLst>
              <a:ext uri="{FF2B5EF4-FFF2-40B4-BE49-F238E27FC236}">
                <a16:creationId xmlns:a16="http://schemas.microsoft.com/office/drawing/2014/main" id="{ECDCC150-69C0-861F-74B3-711A4D20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62" y="545168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②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扰动作用下的偏差传递函数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5957897-ABA8-4705-9B87-7A9ADB56EAE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234936"/>
            <a:ext cx="6096000" cy="1925638"/>
            <a:chOff x="768" y="960"/>
            <a:chExt cx="3840" cy="1213"/>
          </a:xfrm>
        </p:grpSpPr>
        <p:sp>
          <p:nvSpPr>
            <p:cNvPr id="146444" name="Rectangle 5">
              <a:extLst>
                <a:ext uri="{FF2B5EF4-FFF2-40B4-BE49-F238E27FC236}">
                  <a16:creationId xmlns:a16="http://schemas.microsoft.com/office/drawing/2014/main" id="{C65B99FE-3166-D124-F2D2-08EB348BA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37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6445" name="Rectangle 6">
              <a:extLst>
                <a:ext uri="{FF2B5EF4-FFF2-40B4-BE49-F238E27FC236}">
                  <a16:creationId xmlns:a16="http://schemas.microsoft.com/office/drawing/2014/main" id="{94206135-AE79-95FA-74A6-11436D0E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09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6446" name="Object 7">
              <a:extLst>
                <a:ext uri="{FF2B5EF4-FFF2-40B4-BE49-F238E27FC236}">
                  <a16:creationId xmlns:a16="http://schemas.microsoft.com/office/drawing/2014/main" id="{CA9F4D22-910D-E936-EDBE-42AF5080D0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872"/>
            <a:ext cx="49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140" imgH="215806" progId="Equation.3">
                    <p:embed/>
                  </p:oleObj>
                </mc:Choice>
                <mc:Fallback>
                  <p:oleObj name="Equation" r:id="rId2" imgW="368140" imgH="215806" progId="Equation.3">
                    <p:embed/>
                    <p:pic>
                      <p:nvPicPr>
                        <p:cNvPr id="146446" name="Object 7">
                          <a:extLst>
                            <a:ext uri="{FF2B5EF4-FFF2-40B4-BE49-F238E27FC236}">
                              <a16:creationId xmlns:a16="http://schemas.microsoft.com/office/drawing/2014/main" id="{CA9F4D22-910D-E936-EDBE-42AF5080D0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72"/>
                          <a:ext cx="490" cy="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7" name="AutoShape 8">
              <a:extLst>
                <a:ext uri="{FF2B5EF4-FFF2-40B4-BE49-F238E27FC236}">
                  <a16:creationId xmlns:a16="http://schemas.microsoft.com/office/drawing/2014/main" id="{1C24B8F1-9BD5-0DD3-CEBC-A57E4A092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05"/>
              <a:ext cx="192" cy="192"/>
            </a:xfrm>
            <a:prstGeom prst="flowChartSummingJunction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6448" name="Line 9">
              <a:extLst>
                <a:ext uri="{FF2B5EF4-FFF2-40B4-BE49-F238E27FC236}">
                  <a16:creationId xmlns:a16="http://schemas.microsoft.com/office/drawing/2014/main" id="{88CED07C-A0FD-7EB6-5178-7F50B39DC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01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6449" name="Line 10">
              <a:extLst>
                <a:ext uri="{FF2B5EF4-FFF2-40B4-BE49-F238E27FC236}">
                  <a16:creationId xmlns:a16="http://schemas.microsoft.com/office/drawing/2014/main" id="{D5B04591-F725-6804-351B-A89C94482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488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6450" name="Rectangle 11">
              <a:extLst>
                <a:ext uri="{FF2B5EF4-FFF2-40B4-BE49-F238E27FC236}">
                  <a16:creationId xmlns:a16="http://schemas.microsoft.com/office/drawing/2014/main" id="{49609E6A-0ABE-B2D5-F0BE-E025292C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09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6451" name="Object 12">
              <a:extLst>
                <a:ext uri="{FF2B5EF4-FFF2-40B4-BE49-F238E27FC236}">
                  <a16:creationId xmlns:a16="http://schemas.microsoft.com/office/drawing/2014/main" id="{090727F7-35B4-D623-6927-D62E606A85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0730878"/>
                </p:ext>
              </p:extLst>
            </p:nvPr>
          </p:nvGraphicFramePr>
          <p:xfrm>
            <a:off x="1728" y="1344"/>
            <a:ext cx="52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359" imgH="215713" progId="Equation.3">
                    <p:embed/>
                  </p:oleObj>
                </mc:Choice>
                <mc:Fallback>
                  <p:oleObj name="Equation" r:id="rId4" imgW="393359" imgH="215713" progId="Equation.3">
                    <p:embed/>
                    <p:pic>
                      <p:nvPicPr>
                        <p:cNvPr id="146451" name="Object 12">
                          <a:extLst>
                            <a:ext uri="{FF2B5EF4-FFF2-40B4-BE49-F238E27FC236}">
                              <a16:creationId xmlns:a16="http://schemas.microsoft.com/office/drawing/2014/main" id="{090727F7-35B4-D623-6927-D62E606A85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44"/>
                          <a:ext cx="523" cy="2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2" name="Line 13">
              <a:extLst>
                <a:ext uri="{FF2B5EF4-FFF2-40B4-BE49-F238E27FC236}">
                  <a16:creationId xmlns:a16="http://schemas.microsoft.com/office/drawing/2014/main" id="{41672DA3-B86D-C170-86DB-7E190636B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01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6453" name="Object 14">
              <a:extLst>
                <a:ext uri="{FF2B5EF4-FFF2-40B4-BE49-F238E27FC236}">
                  <a16:creationId xmlns:a16="http://schemas.microsoft.com/office/drawing/2014/main" id="{79C07BB4-1490-897A-AA18-200BAC02F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344"/>
            <a:ext cx="4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292" imgH="203024" progId="Equation.3">
                    <p:embed/>
                  </p:oleObj>
                </mc:Choice>
                <mc:Fallback>
                  <p:oleObj name="Equation" r:id="rId6" imgW="355292" imgH="203024" progId="Equation.3">
                    <p:embed/>
                    <p:pic>
                      <p:nvPicPr>
                        <p:cNvPr id="146453" name="Object 14">
                          <a:extLst>
                            <a:ext uri="{FF2B5EF4-FFF2-40B4-BE49-F238E27FC236}">
                              <a16:creationId xmlns:a16="http://schemas.microsoft.com/office/drawing/2014/main" id="{79C07BB4-1490-897A-AA18-200BAC02FF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344"/>
                          <a:ext cx="473" cy="27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4" name="Line 15">
              <a:extLst>
                <a:ext uri="{FF2B5EF4-FFF2-40B4-BE49-F238E27FC236}">
                  <a16:creationId xmlns:a16="http://schemas.microsoft.com/office/drawing/2014/main" id="{310A807E-D783-271A-70DD-B41498D6D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01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6455" name="Line 16">
              <a:extLst>
                <a:ext uri="{FF2B5EF4-FFF2-40B4-BE49-F238E27FC236}">
                  <a16:creationId xmlns:a16="http://schemas.microsoft.com/office/drawing/2014/main" id="{8D211EC9-F366-56C5-9089-27EB5FFBC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97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6456" name="Object 17">
              <a:extLst>
                <a:ext uri="{FF2B5EF4-FFF2-40B4-BE49-F238E27FC236}">
                  <a16:creationId xmlns:a16="http://schemas.microsoft.com/office/drawing/2014/main" id="{7068214B-583F-2411-4CF4-B3940F8F13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960"/>
            <a:ext cx="43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960" imgH="171291" progId="Equation.3">
                    <p:embed/>
                  </p:oleObj>
                </mc:Choice>
                <mc:Fallback>
                  <p:oleObj name="Equation" r:id="rId8" imgW="304960" imgH="171291" progId="Equation.3">
                    <p:embed/>
                    <p:pic>
                      <p:nvPicPr>
                        <p:cNvPr id="146456" name="Object 17">
                          <a:extLst>
                            <a:ext uri="{FF2B5EF4-FFF2-40B4-BE49-F238E27FC236}">
                              <a16:creationId xmlns:a16="http://schemas.microsoft.com/office/drawing/2014/main" id="{7068214B-583F-2411-4CF4-B3940F8F13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960"/>
                          <a:ext cx="43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7" name="Object 18">
              <a:extLst>
                <a:ext uri="{FF2B5EF4-FFF2-40B4-BE49-F238E27FC236}">
                  <a16:creationId xmlns:a16="http://schemas.microsoft.com/office/drawing/2014/main" id="{884DCB7C-6003-641B-672C-A0FECE01E0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960"/>
            <a:ext cx="38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85810" imgH="171291" progId="Equation.3">
                    <p:embed/>
                  </p:oleObj>
                </mc:Choice>
                <mc:Fallback>
                  <p:oleObj name="Equation" r:id="rId10" imgW="285810" imgH="171291" progId="Equation.3">
                    <p:embed/>
                    <p:pic>
                      <p:nvPicPr>
                        <p:cNvPr id="146457" name="Object 18">
                          <a:extLst>
                            <a:ext uri="{FF2B5EF4-FFF2-40B4-BE49-F238E27FC236}">
                              <a16:creationId xmlns:a16="http://schemas.microsoft.com/office/drawing/2014/main" id="{884DCB7C-6003-641B-672C-A0FECE01E0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60"/>
                          <a:ext cx="38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8" name="Line 19">
              <a:extLst>
                <a:ext uri="{FF2B5EF4-FFF2-40B4-BE49-F238E27FC236}">
                  <a16:creationId xmlns:a16="http://schemas.microsoft.com/office/drawing/2014/main" id="{58C134DE-2C20-17CD-9721-95D6BCE4D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016"/>
              <a:ext cx="1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6459" name="Object 20">
              <a:extLst>
                <a:ext uri="{FF2B5EF4-FFF2-40B4-BE49-F238E27FC236}">
                  <a16:creationId xmlns:a16="http://schemas.microsoft.com/office/drawing/2014/main" id="{EC45A9FE-1858-7722-0F5A-6A9DC13354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200"/>
            <a:ext cx="44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4534" imgH="171291" progId="Equation.3">
                    <p:embed/>
                  </p:oleObj>
                </mc:Choice>
                <mc:Fallback>
                  <p:oleObj name="Equation" r:id="rId12" imgW="314534" imgH="171291" progId="Equation.3">
                    <p:embed/>
                    <p:pic>
                      <p:nvPicPr>
                        <p:cNvPr id="146459" name="Object 20">
                          <a:extLst>
                            <a:ext uri="{FF2B5EF4-FFF2-40B4-BE49-F238E27FC236}">
                              <a16:creationId xmlns:a16="http://schemas.microsoft.com/office/drawing/2014/main" id="{EC45A9FE-1858-7722-0F5A-6A9DC13354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00"/>
                          <a:ext cx="44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60" name="Text Box 21">
              <a:extLst>
                <a:ext uri="{FF2B5EF4-FFF2-40B4-BE49-F238E27FC236}">
                  <a16:creationId xmlns:a16="http://schemas.microsoft.com/office/drawing/2014/main" id="{4434D6D6-B404-0F9F-D5B7-3907E9223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5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46461" name="Line 22">
              <a:extLst>
                <a:ext uri="{FF2B5EF4-FFF2-40B4-BE49-F238E27FC236}">
                  <a16:creationId xmlns:a16="http://schemas.microsoft.com/office/drawing/2014/main" id="{7B24D9F5-505C-D308-D9B4-80665D7D1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29"/>
              <a:ext cx="10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6462" name="Object 23">
              <a:extLst>
                <a:ext uri="{FF2B5EF4-FFF2-40B4-BE49-F238E27FC236}">
                  <a16:creationId xmlns:a16="http://schemas.microsoft.com/office/drawing/2014/main" id="{4EA246AB-0D7B-FE62-769C-095B468C2F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8" y="1169"/>
            <a:ext cx="4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0057" imgH="203112" progId="Equation.3">
                    <p:embed/>
                  </p:oleObj>
                </mc:Choice>
                <mc:Fallback>
                  <p:oleObj name="Equation" r:id="rId14" imgW="330057" imgH="203112" progId="Equation.3">
                    <p:embed/>
                    <p:pic>
                      <p:nvPicPr>
                        <p:cNvPr id="146462" name="Object 23">
                          <a:extLst>
                            <a:ext uri="{FF2B5EF4-FFF2-40B4-BE49-F238E27FC236}">
                              <a16:creationId xmlns:a16="http://schemas.microsoft.com/office/drawing/2014/main" id="{4EA246AB-0D7B-FE62-769C-095B468C2F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1169"/>
                          <a:ext cx="44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63" name="Line 24">
              <a:extLst>
                <a:ext uri="{FF2B5EF4-FFF2-40B4-BE49-F238E27FC236}">
                  <a16:creationId xmlns:a16="http://schemas.microsoft.com/office/drawing/2014/main" id="{23319739-9760-A253-14AF-55F198161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500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6464" name="Rectangle 25">
              <a:extLst>
                <a:ext uri="{FF2B5EF4-FFF2-40B4-BE49-F238E27FC236}">
                  <a16:creationId xmlns:a16="http://schemas.microsoft.com/office/drawing/2014/main" id="{30E5AFB0-1832-D78F-8FC1-57F8B26C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96"/>
              <a:ext cx="624" cy="3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6465" name="Object 26">
              <a:extLst>
                <a:ext uri="{FF2B5EF4-FFF2-40B4-BE49-F238E27FC236}">
                  <a16:creationId xmlns:a16="http://schemas.microsoft.com/office/drawing/2014/main" id="{B7A39214-276A-9E20-8FBD-0C6F20496F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1" y="1347"/>
            <a:ext cx="26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024" imgH="164957" progId="Equation.3">
                    <p:embed/>
                  </p:oleObj>
                </mc:Choice>
                <mc:Fallback>
                  <p:oleObj name="Equation" r:id="rId16" imgW="203024" imgH="164957" progId="Equation.3">
                    <p:embed/>
                    <p:pic>
                      <p:nvPicPr>
                        <p:cNvPr id="146465" name="Object 26">
                          <a:extLst>
                            <a:ext uri="{FF2B5EF4-FFF2-40B4-BE49-F238E27FC236}">
                              <a16:creationId xmlns:a16="http://schemas.microsoft.com/office/drawing/2014/main" id="{B7A39214-276A-9E20-8FBD-0C6F20496F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" y="1347"/>
                          <a:ext cx="269" cy="22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66" name="Line 27">
              <a:extLst>
                <a:ext uri="{FF2B5EF4-FFF2-40B4-BE49-F238E27FC236}">
                  <a16:creationId xmlns:a16="http://schemas.microsoft.com/office/drawing/2014/main" id="{B780A8FD-9688-5257-8F05-1DC5D5E50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488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6467" name="Line 28">
              <a:extLst>
                <a:ext uri="{FF2B5EF4-FFF2-40B4-BE49-F238E27FC236}">
                  <a16:creationId xmlns:a16="http://schemas.microsoft.com/office/drawing/2014/main" id="{5E994E44-3490-600C-1F0D-7BAE69B6A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00"/>
              <a:ext cx="0" cy="24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6468" name="Line 29">
              <a:extLst>
                <a:ext uri="{FF2B5EF4-FFF2-40B4-BE49-F238E27FC236}">
                  <a16:creationId xmlns:a16="http://schemas.microsoft.com/office/drawing/2014/main" id="{81D8137F-881C-DD53-97AD-0E742C640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00"/>
              <a:ext cx="0" cy="24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graphicFrame>
        <p:nvGraphicFramePr>
          <p:cNvPr id="9246" name="Object 30">
            <a:extLst>
              <a:ext uri="{FF2B5EF4-FFF2-40B4-BE49-F238E27FC236}">
                <a16:creationId xmlns:a16="http://schemas.microsoft.com/office/drawing/2014/main" id="{24E03191-E15D-BFA7-F197-0BE22E3C4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24655"/>
              </p:ext>
            </p:extLst>
          </p:nvPr>
        </p:nvGraphicFramePr>
        <p:xfrm>
          <a:off x="506272" y="3371083"/>
          <a:ext cx="4446728" cy="85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20760" imgH="380880" progId="Equation.DSMT4">
                  <p:embed/>
                </p:oleObj>
              </mc:Choice>
              <mc:Fallback>
                <p:oleObj name="Equation" r:id="rId18" imgW="2120760" imgH="380880" progId="Equation.DSMT4">
                  <p:embed/>
                  <p:pic>
                    <p:nvPicPr>
                      <p:cNvPr id="9246" name="Object 30">
                        <a:extLst>
                          <a:ext uri="{FF2B5EF4-FFF2-40B4-BE49-F238E27FC236}">
                            <a16:creationId xmlns:a16="http://schemas.microsoft.com/office/drawing/2014/main" id="{24E03191-E15D-BFA7-F197-0BE22E3C4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72" y="3371083"/>
                        <a:ext cx="4446728" cy="853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Text Box 31">
            <a:extLst>
              <a:ext uri="{FF2B5EF4-FFF2-40B4-BE49-F238E27FC236}">
                <a16:creationId xmlns:a16="http://schemas.microsoft.com/office/drawing/2014/main" id="{B14422A8-53BD-D7A1-9908-08215D12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08" y="43815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③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给定和扰动同时作用下的偏差表达式</a:t>
            </a:r>
          </a:p>
        </p:txBody>
      </p:sp>
      <p:graphicFrame>
        <p:nvGraphicFramePr>
          <p:cNvPr id="9248" name="Object 32">
            <a:extLst>
              <a:ext uri="{FF2B5EF4-FFF2-40B4-BE49-F238E27FC236}">
                <a16:creationId xmlns:a16="http://schemas.microsoft.com/office/drawing/2014/main" id="{7850AD55-3F40-8322-DDD4-399F3B6BA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32059"/>
              </p:ext>
            </p:extLst>
          </p:nvPr>
        </p:nvGraphicFramePr>
        <p:xfrm>
          <a:off x="4045444" y="5045878"/>
          <a:ext cx="1444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98400" imgH="203040" progId="Equation.DSMT4">
                  <p:embed/>
                </p:oleObj>
              </mc:Choice>
              <mc:Fallback>
                <p:oleObj name="Equation" r:id="rId20" imgW="698400" imgH="203040" progId="Equation.DSMT4">
                  <p:embed/>
                  <p:pic>
                    <p:nvPicPr>
                      <p:cNvPr id="9248" name="Object 32">
                        <a:extLst>
                          <a:ext uri="{FF2B5EF4-FFF2-40B4-BE49-F238E27FC236}">
                            <a16:creationId xmlns:a16="http://schemas.microsoft.com/office/drawing/2014/main" id="{7850AD55-3F40-8322-DDD4-399F3B6BA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444" y="5045878"/>
                        <a:ext cx="14446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>
            <a:extLst>
              <a:ext uri="{FF2B5EF4-FFF2-40B4-BE49-F238E27FC236}">
                <a16:creationId xmlns:a16="http://schemas.microsoft.com/office/drawing/2014/main" id="{BC4B0D8A-08FA-B5BF-9218-FCAA99D26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16268"/>
              </p:ext>
            </p:extLst>
          </p:nvPr>
        </p:nvGraphicFramePr>
        <p:xfrm>
          <a:off x="5374049" y="5531802"/>
          <a:ext cx="2902153" cy="89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71600" imgH="380880" progId="Equation.DSMT4">
                  <p:embed/>
                </p:oleObj>
              </mc:Choice>
              <mc:Fallback>
                <p:oleObj name="Equation" r:id="rId22" imgW="1371600" imgH="380880" progId="Equation.DSMT4">
                  <p:embed/>
                  <p:pic>
                    <p:nvPicPr>
                      <p:cNvPr id="9249" name="Object 33">
                        <a:extLst>
                          <a:ext uri="{FF2B5EF4-FFF2-40B4-BE49-F238E27FC236}">
                            <a16:creationId xmlns:a16="http://schemas.microsoft.com/office/drawing/2014/main" id="{BC4B0D8A-08FA-B5BF-9218-FCAA99D26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049" y="5531802"/>
                        <a:ext cx="2902153" cy="896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0E58B64-A437-AB56-A066-2ADCBBD9C20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24500" y="111779"/>
            <a:ext cx="3590783" cy="113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EDF56A2-AE8C-6CF8-D4B2-BD80F5BCD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58857"/>
              </p:ext>
            </p:extLst>
          </p:nvPr>
        </p:nvGraphicFramePr>
        <p:xfrm>
          <a:off x="1911350" y="5572663"/>
          <a:ext cx="33401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49080" imgH="380880" progId="Equation.DSMT4">
                  <p:embed/>
                </p:oleObj>
              </mc:Choice>
              <mc:Fallback>
                <p:oleObj name="Equation" r:id="rId25" imgW="1549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11350" y="5572663"/>
                        <a:ext cx="33401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9E9E5A8-36C4-9151-8628-8FC62B4EC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972460"/>
              </p:ext>
            </p:extLst>
          </p:nvPr>
        </p:nvGraphicFramePr>
        <p:xfrm>
          <a:off x="1243058" y="5057744"/>
          <a:ext cx="928642" cy="44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93480" imgH="190440" progId="Equation.DSMT4">
                  <p:embed/>
                </p:oleObj>
              </mc:Choice>
              <mc:Fallback>
                <p:oleObj name="Equation" r:id="rId27" imgW="393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43058" y="5057744"/>
                        <a:ext cx="928642" cy="449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5720E90-2E1E-B456-35C6-7FA88D6F8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682264"/>
              </p:ext>
            </p:extLst>
          </p:nvPr>
        </p:nvGraphicFramePr>
        <p:xfrm>
          <a:off x="2291179" y="5054174"/>
          <a:ext cx="1626217" cy="456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23600" imgH="203040" progId="Equation.DSMT4">
                  <p:embed/>
                </p:oleObj>
              </mc:Choice>
              <mc:Fallback>
                <p:oleObj name="Equation" r:id="rId29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291179" y="5054174"/>
                        <a:ext cx="1626217" cy="456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69A06CD-5DE0-678A-184C-DAFCC3E69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99360"/>
              </p:ext>
            </p:extLst>
          </p:nvPr>
        </p:nvGraphicFramePr>
        <p:xfrm>
          <a:off x="4905406" y="3354018"/>
          <a:ext cx="2301454" cy="89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977760" imgH="380880" progId="Equation.DSMT4">
                  <p:embed/>
                </p:oleObj>
              </mc:Choice>
              <mc:Fallback>
                <p:oleObj name="Equation" r:id="rId31" imgW="977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05406" y="3354018"/>
                        <a:ext cx="2301454" cy="896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5924CB6-477D-4D91-7953-15A0F9632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519091"/>
              </p:ext>
            </p:extLst>
          </p:nvPr>
        </p:nvGraphicFramePr>
        <p:xfrm>
          <a:off x="7219156" y="3371083"/>
          <a:ext cx="1763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749160" imgH="393480" progId="Equation.DSMT4">
                  <p:embed/>
                </p:oleObj>
              </mc:Choice>
              <mc:Fallback>
                <p:oleObj name="Equation" r:id="rId33" imgW="74916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69A06CD-5DE0-678A-184C-DAFCC3E69D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219156" y="3371083"/>
                        <a:ext cx="1763713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1">
            <a:extLst>
              <a:ext uri="{FF2B5EF4-FFF2-40B4-BE49-F238E27FC236}">
                <a16:creationId xmlns:a16="http://schemas.microsoft.com/office/drawing/2014/main" id="{2E8F68DC-B8BE-5D4C-868C-93A8D288E4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7FEB84-599B-46DC-8284-E3C8007B83A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9" name="页脚占位符 2">
            <a:extLst>
              <a:ext uri="{FF2B5EF4-FFF2-40B4-BE49-F238E27FC236}">
                <a16:creationId xmlns:a16="http://schemas.microsoft.com/office/drawing/2014/main" id="{E1836400-CBAC-4685-408C-99CC80F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47460" name="灯片编号占位符 3">
            <a:extLst>
              <a:ext uri="{FF2B5EF4-FFF2-40B4-BE49-F238E27FC236}">
                <a16:creationId xmlns:a16="http://schemas.microsoft.com/office/drawing/2014/main" id="{2B7C648E-60BB-9F36-D352-21DC9F4B02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5C5B94-D252-435A-BE37-EC915976FDB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461" name="Comment 2">
            <a:extLst>
              <a:ext uri="{FF2B5EF4-FFF2-40B4-BE49-F238E27FC236}">
                <a16:creationId xmlns:a16="http://schemas.microsoft.com/office/drawing/2014/main" id="{B44E91EC-C5B6-1FE4-E2AF-6257CF77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0"/>
            <a:ext cx="20415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稳态误差的计算</a:t>
            </a:r>
          </a:p>
        </p:txBody>
      </p:sp>
      <p:sp>
        <p:nvSpPr>
          <p:cNvPr id="147462" name="Text Box 3">
            <a:extLst>
              <a:ext uri="{FF2B5EF4-FFF2-40B4-BE49-F238E27FC236}">
                <a16:creationId xmlns:a16="http://schemas.microsoft.com/office/drawing/2014/main" id="{53693971-64F3-8719-70F5-2EC1E0CDC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15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④ 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对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稳定系统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，利用拉氏变换的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终值定理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计算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稳态误差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79E9BF9F-A640-056C-CF31-27CCBB6A9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981075"/>
          <a:ext cx="8682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19396" imgH="399997" progId="Equation.3">
                  <p:embed/>
                </p:oleObj>
              </mc:Choice>
              <mc:Fallback>
                <p:oleObj name="Equation" r:id="rId2" imgW="4619396" imgH="399997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79E9BF9F-A640-056C-CF31-27CCBB6A94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981075"/>
                        <a:ext cx="8682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85FAE102-B474-09F0-E822-8347BD6C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16113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终值定理要求：                    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165E5773-D633-8918-7E31-0AD7074223E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500438"/>
            <a:ext cx="8280400" cy="468312"/>
            <a:chOff x="249" y="2205"/>
            <a:chExt cx="5216" cy="295"/>
          </a:xfrm>
        </p:grpSpPr>
        <p:sp>
          <p:nvSpPr>
            <p:cNvPr id="147475" name="Rectangle 13">
              <a:extLst>
                <a:ext uri="{FF2B5EF4-FFF2-40B4-BE49-F238E27FC236}">
                  <a16:creationId xmlns:a16="http://schemas.microsoft.com/office/drawing/2014/main" id="{AE86A48C-C17B-6B23-0A5C-9DD4E302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205"/>
              <a:ext cx="5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华文中宋" panose="02010600040101010101" pitchFamily="2" charset="-122"/>
                  <a:cs typeface="+mn-cs"/>
                </a:rPr>
                <a:t>除在原点有极点外，      所有极点都在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s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华文中宋" panose="02010600040101010101" pitchFamily="2" charset="-122"/>
                  <a:cs typeface="+mn-cs"/>
                </a:rPr>
                <a:t>平面的左半开平面。</a:t>
              </a:r>
            </a:p>
          </p:txBody>
        </p:sp>
        <p:graphicFrame>
          <p:nvGraphicFramePr>
            <p:cNvPr id="147476" name="Object 10">
              <a:extLst>
                <a:ext uri="{FF2B5EF4-FFF2-40B4-BE49-F238E27FC236}">
                  <a16:creationId xmlns:a16="http://schemas.microsoft.com/office/drawing/2014/main" id="{428E82A1-3916-0917-0783-923E63BE1F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251"/>
            <a:ext cx="4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1930" imgH="171291" progId="Equation.3">
                    <p:embed/>
                  </p:oleObj>
                </mc:Choice>
                <mc:Fallback>
                  <p:oleObj name="Equation" r:id="rId4" imgW="361930" imgH="171291" progId="Equation.3">
                    <p:embed/>
                    <p:pic>
                      <p:nvPicPr>
                        <p:cNvPr id="147476" name="Object 10">
                          <a:extLst>
                            <a:ext uri="{FF2B5EF4-FFF2-40B4-BE49-F238E27FC236}">
                              <a16:creationId xmlns:a16="http://schemas.microsoft.com/office/drawing/2014/main" id="{428E82A1-3916-0917-0783-923E63BE1F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251"/>
                          <a:ext cx="46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1" name="Text Box 11">
            <a:extLst>
              <a:ext uri="{FF2B5EF4-FFF2-40B4-BE49-F238E27FC236}">
                <a16:creationId xmlns:a16="http://schemas.microsoft.com/office/drawing/2014/main" id="{913C7EC5-0394-CD0D-66A6-4E01F117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21163"/>
            <a:ext cx="5846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即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只有稳定系统，才可计算稳态误差。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D369B530-C0BA-6E9F-B3DF-672AF342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68863"/>
            <a:ext cx="820896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★★★★★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注意：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      正弦函数的拉氏变换式在虚轴上不解析，因此不能应用终值定理法来计算系统在正弦函数作用下的稳态误差。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6F3F7D79-CC77-A6D5-89B1-21D90073198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565400"/>
            <a:ext cx="2108200" cy="593725"/>
            <a:chOff x="3696" y="1736"/>
            <a:chExt cx="1328" cy="374"/>
          </a:xfrm>
        </p:grpSpPr>
        <p:graphicFrame>
          <p:nvGraphicFramePr>
            <p:cNvPr id="147473" name="Object 9">
              <a:extLst>
                <a:ext uri="{FF2B5EF4-FFF2-40B4-BE49-F238E27FC236}">
                  <a16:creationId xmlns:a16="http://schemas.microsoft.com/office/drawing/2014/main" id="{A6B05280-67CB-0A42-FC18-7B169B8C88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752"/>
            <a:ext cx="643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14170" imgH="266505" progId="Equation.3">
                    <p:embed/>
                  </p:oleObj>
                </mc:Choice>
                <mc:Fallback>
                  <p:oleObj name="Equation" r:id="rId6" imgW="514170" imgH="266505" progId="Equation.3">
                    <p:embed/>
                    <p:pic>
                      <p:nvPicPr>
                        <p:cNvPr id="147473" name="Object 9">
                          <a:extLst>
                            <a:ext uri="{FF2B5EF4-FFF2-40B4-BE49-F238E27FC236}">
                              <a16:creationId xmlns:a16="http://schemas.microsoft.com/office/drawing/2014/main" id="{A6B05280-67CB-0A42-FC18-7B169B8C88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52"/>
                          <a:ext cx="643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74" name="Rectangle 14">
              <a:extLst>
                <a:ext uri="{FF2B5EF4-FFF2-40B4-BE49-F238E27FC236}">
                  <a16:creationId xmlns:a16="http://schemas.microsoft.com/office/drawing/2014/main" id="{FCF4E466-361E-48A4-EF08-EF217793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736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华文中宋" panose="02010600040101010101" pitchFamily="2" charset="-122"/>
                  <a:cs typeface="+mn-cs"/>
                </a:rPr>
                <a:t>存在；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D15342AC-87B0-C6E8-AC6E-92681F45ECCC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565400"/>
            <a:ext cx="3248025" cy="641350"/>
            <a:chOff x="797" y="1752"/>
            <a:chExt cx="2046" cy="404"/>
          </a:xfrm>
        </p:grpSpPr>
        <p:graphicFrame>
          <p:nvGraphicFramePr>
            <p:cNvPr id="147470" name="Object 7">
              <a:extLst>
                <a:ext uri="{FF2B5EF4-FFF2-40B4-BE49-F238E27FC236}">
                  <a16:creationId xmlns:a16="http://schemas.microsoft.com/office/drawing/2014/main" id="{0285E702-253D-2645-9882-5806CE626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1797"/>
            <a:ext cx="35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6235" imgH="171291" progId="Equation.3">
                    <p:embed/>
                  </p:oleObj>
                </mc:Choice>
                <mc:Fallback>
                  <p:oleObj name="Equation" r:id="rId8" imgW="276235" imgH="171291" progId="Equation.3">
                    <p:embed/>
                    <p:pic>
                      <p:nvPicPr>
                        <p:cNvPr id="147470" name="Object 7">
                          <a:extLst>
                            <a:ext uri="{FF2B5EF4-FFF2-40B4-BE49-F238E27FC236}">
                              <a16:creationId xmlns:a16="http://schemas.microsoft.com/office/drawing/2014/main" id="{0285E702-253D-2645-9882-5806CE6269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797"/>
                          <a:ext cx="35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1" name="Object 8">
              <a:extLst>
                <a:ext uri="{FF2B5EF4-FFF2-40B4-BE49-F238E27FC236}">
                  <a16:creationId xmlns:a16="http://schemas.microsoft.com/office/drawing/2014/main" id="{EA83A902-25F6-E30D-0B47-AEC3968766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1752"/>
            <a:ext cx="26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0115" imgH="361720" progId="Equation.3">
                    <p:embed/>
                  </p:oleObj>
                </mc:Choice>
                <mc:Fallback>
                  <p:oleObj name="Equation" r:id="rId10" imgW="200115" imgH="361720" progId="Equation.3">
                    <p:embed/>
                    <p:pic>
                      <p:nvPicPr>
                        <p:cNvPr id="147471" name="Object 8">
                          <a:extLst>
                            <a:ext uri="{FF2B5EF4-FFF2-40B4-BE49-F238E27FC236}">
                              <a16:creationId xmlns:a16="http://schemas.microsoft.com/office/drawing/2014/main" id="{EA83A902-25F6-E30D-0B47-AEC3968766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752"/>
                          <a:ext cx="269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72" name="Rectangle 15">
              <a:extLst>
                <a:ext uri="{FF2B5EF4-FFF2-40B4-BE49-F238E27FC236}">
                  <a16:creationId xmlns:a16="http://schemas.microsoft.com/office/drawing/2014/main" id="{8050651D-1681-511F-37DE-6F1B312C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797"/>
              <a:ext cx="1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华文中宋" panose="02010600040101010101" pitchFamily="2" charset="-122"/>
                  <a:cs typeface="+mn-cs"/>
                </a:rPr>
                <a:t>和    可拉氏变换；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51" grpId="0" autoUpdateAnimBg="0"/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1">
            <a:extLst>
              <a:ext uri="{FF2B5EF4-FFF2-40B4-BE49-F238E27FC236}">
                <a16:creationId xmlns:a16="http://schemas.microsoft.com/office/drawing/2014/main" id="{4B96285E-2F73-9248-022F-217216EFB3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C5950D-2502-4BC6-B0B6-1BC6D1A4AB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FF322E7C-D580-0D48-63EC-DFD6C43A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4EC25762-CAFC-DBBF-4DE9-2DC1A2B305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4ED4D1-72D6-4118-B850-22BDC9F3199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5" name="Comment 2">
            <a:extLst>
              <a:ext uri="{FF2B5EF4-FFF2-40B4-BE49-F238E27FC236}">
                <a16:creationId xmlns:a16="http://schemas.microsoft.com/office/drawing/2014/main" id="{DB2A8373-9ADB-F669-50BD-0473CB26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0"/>
            <a:ext cx="2041525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稳态误差的计算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86804D08-6ACE-D619-610C-FE1FD938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350"/>
            <a:ext cx="48387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【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1】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系统结构图如图所示，当输入信号为单位斜坡函数时，求系统在输入信号作用下的稳态误差；调整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值能使稳态误差小于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0.1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吗？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AF7AE99-5421-603F-AE49-5F2F140FD708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549275"/>
            <a:ext cx="3733800" cy="1295400"/>
            <a:chOff x="768" y="1728"/>
            <a:chExt cx="2352" cy="816"/>
          </a:xfrm>
        </p:grpSpPr>
        <p:sp>
          <p:nvSpPr>
            <p:cNvPr id="148503" name="Line 5">
              <a:extLst>
                <a:ext uri="{FF2B5EF4-FFF2-40B4-BE49-F238E27FC236}">
                  <a16:creationId xmlns:a16="http://schemas.microsoft.com/office/drawing/2014/main" id="{5026164B-C81E-A34B-7856-EEAC67A2A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01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8504" name="AutoShape 6">
              <a:extLst>
                <a:ext uri="{FF2B5EF4-FFF2-40B4-BE49-F238E27FC236}">
                  <a16:creationId xmlns:a16="http://schemas.microsoft.com/office/drawing/2014/main" id="{F809FCFE-B6C6-A67D-38D2-02D8464DC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50"/>
              <a:ext cx="144" cy="144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8505" name="Line 7">
              <a:extLst>
                <a:ext uri="{FF2B5EF4-FFF2-40B4-BE49-F238E27FC236}">
                  <a16:creationId xmlns:a16="http://schemas.microsoft.com/office/drawing/2014/main" id="{278E403B-7A24-DEAB-2C37-ED728D898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1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8506" name="Rectangle 8">
              <a:extLst>
                <a:ext uri="{FF2B5EF4-FFF2-40B4-BE49-F238E27FC236}">
                  <a16:creationId xmlns:a16="http://schemas.microsoft.com/office/drawing/2014/main" id="{560D9C02-7DAB-4D0D-4249-2B65AB6E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28"/>
              <a:ext cx="105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8507" name="Object 9">
              <a:extLst>
                <a:ext uri="{FF2B5EF4-FFF2-40B4-BE49-F238E27FC236}">
                  <a16:creationId xmlns:a16="http://schemas.microsoft.com/office/drawing/2014/main" id="{2133DAB1-EA51-062D-27CF-A775280CDA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3" y="1798"/>
            <a:ext cx="1084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27100" imgH="419100" progId="Equation.3">
                    <p:embed/>
                  </p:oleObj>
                </mc:Choice>
                <mc:Fallback>
                  <p:oleObj name="Equation" r:id="rId2" imgW="927100" imgH="419100" progId="Equation.3">
                    <p:embed/>
                    <p:pic>
                      <p:nvPicPr>
                        <p:cNvPr id="148507" name="Object 9">
                          <a:extLst>
                            <a:ext uri="{FF2B5EF4-FFF2-40B4-BE49-F238E27FC236}">
                              <a16:creationId xmlns:a16="http://schemas.microsoft.com/office/drawing/2014/main" id="{2133DAB1-EA51-062D-27CF-A775280CDA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1798"/>
                          <a:ext cx="1084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08" name="Line 10">
              <a:extLst>
                <a:ext uri="{FF2B5EF4-FFF2-40B4-BE49-F238E27FC236}">
                  <a16:creationId xmlns:a16="http://schemas.microsoft.com/office/drawing/2014/main" id="{1AF85703-D7F3-ECBA-7F34-E5B90D7FE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8509" name="Line 11">
              <a:extLst>
                <a:ext uri="{FF2B5EF4-FFF2-40B4-BE49-F238E27FC236}">
                  <a16:creationId xmlns:a16="http://schemas.microsoft.com/office/drawing/2014/main" id="{F2C4A50F-68BF-735A-FAE9-2390C2C02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2113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8510" name="Line 12">
              <a:extLst>
                <a:ext uri="{FF2B5EF4-FFF2-40B4-BE49-F238E27FC236}">
                  <a16:creationId xmlns:a16="http://schemas.microsoft.com/office/drawing/2014/main" id="{EC8290A1-143C-BE85-2803-569F40826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25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8511" name="Line 13">
              <a:extLst>
                <a:ext uri="{FF2B5EF4-FFF2-40B4-BE49-F238E27FC236}">
                  <a16:creationId xmlns:a16="http://schemas.microsoft.com/office/drawing/2014/main" id="{96FFDEF5-199E-0DFF-1B2E-7179ECE2F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2" y="2017"/>
              <a:ext cx="0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8512" name="Object 14">
              <a:extLst>
                <a:ext uri="{FF2B5EF4-FFF2-40B4-BE49-F238E27FC236}">
                  <a16:creationId xmlns:a16="http://schemas.microsoft.com/office/drawing/2014/main" id="{89864885-146A-4070-135B-57B2AD1C0D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819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225" imgH="203024" progId="Equation.3">
                    <p:embed/>
                  </p:oleObj>
                </mc:Choice>
                <mc:Fallback>
                  <p:oleObj name="Equation" r:id="rId4" imgW="317225" imgH="203024" progId="Equation.3">
                    <p:embed/>
                    <p:pic>
                      <p:nvPicPr>
                        <p:cNvPr id="148512" name="Object 14">
                          <a:extLst>
                            <a:ext uri="{FF2B5EF4-FFF2-40B4-BE49-F238E27FC236}">
                              <a16:creationId xmlns:a16="http://schemas.microsoft.com/office/drawing/2014/main" id="{89864885-146A-4070-135B-57B2AD1C0D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19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13" name="Object 15">
              <a:extLst>
                <a:ext uri="{FF2B5EF4-FFF2-40B4-BE49-F238E27FC236}">
                  <a16:creationId xmlns:a16="http://schemas.microsoft.com/office/drawing/2014/main" id="{38B33733-70D6-CB51-C08C-DFDA99BFFF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777"/>
            <a:ext cx="43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203112" progId="Equation.3">
                    <p:embed/>
                  </p:oleObj>
                </mc:Choice>
                <mc:Fallback>
                  <p:oleObj name="Equation" r:id="rId6" imgW="330057" imgH="203112" progId="Equation.3">
                    <p:embed/>
                    <p:pic>
                      <p:nvPicPr>
                        <p:cNvPr id="148513" name="Object 15">
                          <a:extLst>
                            <a:ext uri="{FF2B5EF4-FFF2-40B4-BE49-F238E27FC236}">
                              <a16:creationId xmlns:a16="http://schemas.microsoft.com/office/drawing/2014/main" id="{38B33733-70D6-CB51-C08C-DFDA99BFFF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77"/>
                          <a:ext cx="43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14" name="Text Box 16">
              <a:extLst>
                <a:ext uri="{FF2B5EF4-FFF2-40B4-BE49-F238E27FC236}">
                  <a16:creationId xmlns:a16="http://schemas.microsoft.com/office/drawing/2014/main" id="{B272B261-848A-F9E0-B856-2F0C1A3A3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68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-</a:t>
              </a:r>
            </a:p>
          </p:txBody>
        </p:sp>
      </p:grpSp>
      <p:sp>
        <p:nvSpPr>
          <p:cNvPr id="11281" name="Text Box 17">
            <a:extLst>
              <a:ext uri="{FF2B5EF4-FFF2-40B4-BE49-F238E27FC236}">
                <a16:creationId xmlns:a16="http://schemas.microsoft.com/office/drawing/2014/main" id="{8C1FB1F8-B301-323F-C8B1-492F4A8E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9138"/>
            <a:ext cx="728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解：稳定系统计算稳态误差才有意义，先判稳定性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F1882CCE-5D4B-440E-A126-15ACDEC8A28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492375"/>
            <a:ext cx="5949950" cy="458788"/>
            <a:chOff x="476" y="1570"/>
            <a:chExt cx="3748" cy="289"/>
          </a:xfrm>
        </p:grpSpPr>
        <p:sp>
          <p:nvSpPr>
            <p:cNvPr id="148501" name="Text Box 19">
              <a:extLst>
                <a:ext uri="{FF2B5EF4-FFF2-40B4-BE49-F238E27FC236}">
                  <a16:creationId xmlns:a16="http://schemas.microsoft.com/office/drawing/2014/main" id="{5F585531-6BD0-BB42-F59A-D2831A45F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570"/>
              <a:ext cx="2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系统特征方程为：</a:t>
              </a:r>
            </a:p>
          </p:txBody>
        </p:sp>
        <p:graphicFrame>
          <p:nvGraphicFramePr>
            <p:cNvPr id="148502" name="Object 20">
              <a:extLst>
                <a:ext uri="{FF2B5EF4-FFF2-40B4-BE49-F238E27FC236}">
                  <a16:creationId xmlns:a16="http://schemas.microsoft.com/office/drawing/2014/main" id="{A926132B-FB97-560B-18AE-D3378DE77E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8" y="1570"/>
            <a:ext cx="210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92300" imgH="241300" progId="Equation.3">
                    <p:embed/>
                  </p:oleObj>
                </mc:Choice>
                <mc:Fallback>
                  <p:oleObj name="Equation" r:id="rId8" imgW="1892300" imgH="241300" progId="Equation.3">
                    <p:embed/>
                    <p:pic>
                      <p:nvPicPr>
                        <p:cNvPr id="148502" name="Object 20">
                          <a:extLst>
                            <a:ext uri="{FF2B5EF4-FFF2-40B4-BE49-F238E27FC236}">
                              <a16:creationId xmlns:a16="http://schemas.microsoft.com/office/drawing/2014/main" id="{A926132B-FB97-560B-18AE-D3378DE77E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" y="1570"/>
                          <a:ext cx="210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E22B1947-FAF4-D914-6209-78E1F06DB5E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924175"/>
            <a:ext cx="5219700" cy="457200"/>
            <a:chOff x="240" y="2160"/>
            <a:chExt cx="3288" cy="288"/>
          </a:xfrm>
        </p:grpSpPr>
        <p:sp>
          <p:nvSpPr>
            <p:cNvPr id="148499" name="Text Box 22">
              <a:extLst>
                <a:ext uri="{FF2B5EF4-FFF2-40B4-BE49-F238E27FC236}">
                  <a16:creationId xmlns:a16="http://schemas.microsoft.com/office/drawing/2014/main" id="{CE67FDCD-850F-1562-8737-AE798FBA0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60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由劳斯判据知稳定条件为：</a:t>
              </a:r>
            </a:p>
          </p:txBody>
        </p:sp>
        <p:graphicFrame>
          <p:nvGraphicFramePr>
            <p:cNvPr id="148500" name="Object 23">
              <a:extLst>
                <a:ext uri="{FF2B5EF4-FFF2-40B4-BE49-F238E27FC236}">
                  <a16:creationId xmlns:a16="http://schemas.microsoft.com/office/drawing/2014/main" id="{17E40734-AC64-6731-01F4-7F160E2822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197"/>
            <a:ext cx="74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21760" imgH="177646" progId="Equation.3">
                    <p:embed/>
                  </p:oleObj>
                </mc:Choice>
                <mc:Fallback>
                  <p:oleObj name="Equation" r:id="rId10" imgW="621760" imgH="177646" progId="Equation.3">
                    <p:embed/>
                    <p:pic>
                      <p:nvPicPr>
                        <p:cNvPr id="148500" name="Object 23">
                          <a:extLst>
                            <a:ext uri="{FF2B5EF4-FFF2-40B4-BE49-F238E27FC236}">
                              <a16:creationId xmlns:a16="http://schemas.microsoft.com/office/drawing/2014/main" id="{17E40734-AC64-6731-01F4-7F160E2822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197"/>
                          <a:ext cx="74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88" name="Object 24">
            <a:extLst>
              <a:ext uri="{FF2B5EF4-FFF2-40B4-BE49-F238E27FC236}">
                <a16:creationId xmlns:a16="http://schemas.microsoft.com/office/drawing/2014/main" id="{A3506C66-4538-EE8C-A23A-9C6494079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29000"/>
          <a:ext cx="77422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48255" imgH="399997" progId="Equation.3">
                  <p:embed/>
                </p:oleObj>
              </mc:Choice>
              <mc:Fallback>
                <p:oleObj name="Equation" r:id="rId12" imgW="4048255" imgH="399997" progId="Equation.3">
                  <p:embed/>
                  <p:pic>
                    <p:nvPicPr>
                      <p:cNvPr id="11288" name="Object 24">
                        <a:extLst>
                          <a:ext uri="{FF2B5EF4-FFF2-40B4-BE49-F238E27FC236}">
                            <a16:creationId xmlns:a16="http://schemas.microsoft.com/office/drawing/2014/main" id="{A3506C66-4538-EE8C-A23A-9C6494079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77422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>
            <a:extLst>
              <a:ext uri="{FF2B5EF4-FFF2-40B4-BE49-F238E27FC236}">
                <a16:creationId xmlns:a16="http://schemas.microsoft.com/office/drawing/2014/main" id="{ADAD4533-6252-B072-4BE5-E585081E0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221163"/>
          <a:ext cx="1204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440" imgH="380858" progId="Equation.3">
                  <p:embed/>
                </p:oleObj>
              </mc:Choice>
              <mc:Fallback>
                <p:oleObj name="Equation" r:id="rId14" imgW="609440" imgH="380858" progId="Equation.3">
                  <p:embed/>
                  <p:pic>
                    <p:nvPicPr>
                      <p:cNvPr id="11289" name="Object 25">
                        <a:extLst>
                          <a:ext uri="{FF2B5EF4-FFF2-40B4-BE49-F238E27FC236}">
                            <a16:creationId xmlns:a16="http://schemas.microsoft.com/office/drawing/2014/main" id="{ADAD4533-6252-B072-4BE5-E585081E0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21163"/>
                        <a:ext cx="12049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>
            <a:extLst>
              <a:ext uri="{FF2B5EF4-FFF2-40B4-BE49-F238E27FC236}">
                <a16:creationId xmlns:a16="http://schemas.microsoft.com/office/drawing/2014/main" id="{F7BC2D8B-85E9-7228-7694-FF430365C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4221163"/>
          <a:ext cx="458311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81270" imgH="390428" progId="Equation.3">
                  <p:embed/>
                </p:oleObj>
              </mc:Choice>
              <mc:Fallback>
                <p:oleObj name="Equation" r:id="rId16" imgW="2381270" imgH="390428" progId="Equation.3">
                  <p:embed/>
                  <p:pic>
                    <p:nvPicPr>
                      <p:cNvPr id="11290" name="Object 26">
                        <a:extLst>
                          <a:ext uri="{FF2B5EF4-FFF2-40B4-BE49-F238E27FC236}">
                            <a16:creationId xmlns:a16="http://schemas.microsoft.com/office/drawing/2014/main" id="{F7BC2D8B-85E9-7228-7694-FF430365C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221163"/>
                        <a:ext cx="4583112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>
            <a:extLst>
              <a:ext uri="{FF2B5EF4-FFF2-40B4-BE49-F238E27FC236}">
                <a16:creationId xmlns:a16="http://schemas.microsoft.com/office/drawing/2014/main" id="{9A7FB2E3-DFAB-4370-29B2-861335CE1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010150"/>
          <a:ext cx="68516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81480" imgH="390428" progId="Equation.3">
                  <p:embed/>
                </p:oleObj>
              </mc:Choice>
              <mc:Fallback>
                <p:oleObj name="Equation" r:id="rId18" imgW="3581480" imgH="390428" progId="Equation.3">
                  <p:embed/>
                  <p:pic>
                    <p:nvPicPr>
                      <p:cNvPr id="11291" name="Object 27">
                        <a:extLst>
                          <a:ext uri="{FF2B5EF4-FFF2-40B4-BE49-F238E27FC236}">
                            <a16:creationId xmlns:a16="http://schemas.microsoft.com/office/drawing/2014/main" id="{9A7FB2E3-DFAB-4370-29B2-861335CE1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10150"/>
                        <a:ext cx="68516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>
            <a:extLst>
              <a:ext uri="{FF2B5EF4-FFF2-40B4-BE49-F238E27FC236}">
                <a16:creationId xmlns:a16="http://schemas.microsoft.com/office/drawing/2014/main" id="{99802F84-4254-C0D5-2A24-97E0433178E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805488"/>
            <a:ext cx="7993063" cy="747712"/>
            <a:chOff x="240" y="3696"/>
            <a:chExt cx="5136" cy="471"/>
          </a:xfrm>
        </p:grpSpPr>
        <p:sp>
          <p:nvSpPr>
            <p:cNvPr id="148496" name="Text Box 29">
              <a:extLst>
                <a:ext uri="{FF2B5EF4-FFF2-40B4-BE49-F238E27FC236}">
                  <a16:creationId xmlns:a16="http://schemas.microsoft.com/office/drawing/2014/main" id="{A85B66AB-EE40-8E8B-92B2-B0D7CFEBE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44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由稳定的条件知：                 不能满足                的要求</a:t>
              </a:r>
            </a:p>
          </p:txBody>
        </p:sp>
        <p:graphicFrame>
          <p:nvGraphicFramePr>
            <p:cNvPr id="148497" name="Object 30">
              <a:extLst>
                <a:ext uri="{FF2B5EF4-FFF2-40B4-BE49-F238E27FC236}">
                  <a16:creationId xmlns:a16="http://schemas.microsoft.com/office/drawing/2014/main" id="{3BF76A0E-E1DA-F2DB-DCA7-3A18C2C599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696"/>
            <a:ext cx="547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57002" imgH="393529" progId="Equation.3">
                    <p:embed/>
                  </p:oleObj>
                </mc:Choice>
                <mc:Fallback>
                  <p:oleObj name="Equation" r:id="rId20" imgW="457002" imgH="393529" progId="Equation.3">
                    <p:embed/>
                    <p:pic>
                      <p:nvPicPr>
                        <p:cNvPr id="148497" name="Object 30">
                          <a:extLst>
                            <a:ext uri="{FF2B5EF4-FFF2-40B4-BE49-F238E27FC236}">
                              <a16:creationId xmlns:a16="http://schemas.microsoft.com/office/drawing/2014/main" id="{3BF76A0E-E1DA-F2DB-DCA7-3A18C2C599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696"/>
                          <a:ext cx="547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8" name="Object 31">
              <a:extLst>
                <a:ext uri="{FF2B5EF4-FFF2-40B4-BE49-F238E27FC236}">
                  <a16:creationId xmlns:a16="http://schemas.microsoft.com/office/drawing/2014/main" id="{C7A53753-CB0F-044A-5CAA-83F33F7737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3792"/>
            <a:ext cx="63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33169" imgH="228501" progId="Equation.3">
                    <p:embed/>
                  </p:oleObj>
                </mc:Choice>
                <mc:Fallback>
                  <p:oleObj name="Equation" r:id="rId22" imgW="533169" imgH="228501" progId="Equation.3">
                    <p:embed/>
                    <p:pic>
                      <p:nvPicPr>
                        <p:cNvPr id="148498" name="Object 31">
                          <a:extLst>
                            <a:ext uri="{FF2B5EF4-FFF2-40B4-BE49-F238E27FC236}">
                              <a16:creationId xmlns:a16="http://schemas.microsoft.com/office/drawing/2014/main" id="{C7A53753-CB0F-044A-5CAA-83F33F7737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792"/>
                          <a:ext cx="63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8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1">
            <a:extLst>
              <a:ext uri="{FF2B5EF4-FFF2-40B4-BE49-F238E27FC236}">
                <a16:creationId xmlns:a16="http://schemas.microsoft.com/office/drawing/2014/main" id="{65475AFC-470D-C7DF-1C7E-668833DCB8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569239-B446-4A30-B40B-C24850D1E9D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37" name="页脚占位符 2">
            <a:extLst>
              <a:ext uri="{FF2B5EF4-FFF2-40B4-BE49-F238E27FC236}">
                <a16:creationId xmlns:a16="http://schemas.microsoft.com/office/drawing/2014/main" id="{03AE25E4-48A4-4DD1-018F-31EC0FC5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49508" name="灯片编号占位符 3">
            <a:extLst>
              <a:ext uri="{FF2B5EF4-FFF2-40B4-BE49-F238E27FC236}">
                <a16:creationId xmlns:a16="http://schemas.microsoft.com/office/drawing/2014/main" id="{075AA710-7275-9756-7BD5-47868583E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C8F5E2-B892-4FD7-A9A0-F94DA51B26C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509" name="Text Box 2">
            <a:extLst>
              <a:ext uri="{FF2B5EF4-FFF2-40B4-BE49-F238E27FC236}">
                <a16:creationId xmlns:a16="http://schemas.microsoft.com/office/drawing/2014/main" id="{CE46303D-9DA1-89D2-FD97-AF2BDE371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6192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三、给定输入作用下系统的误差分析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(system error analyse on the given input function)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5F1FF38F-E508-0368-ED6D-F91ABBB8B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2513"/>
            <a:ext cx="396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这时，不考虑扰动的影响。可以写出随动系统的误差 ：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210D957-DFBA-DCEB-6F47-0FBD315567FC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125538"/>
            <a:ext cx="4038600" cy="1220787"/>
            <a:chOff x="2832" y="1679"/>
            <a:chExt cx="2544" cy="769"/>
          </a:xfrm>
        </p:grpSpPr>
        <p:sp>
          <p:nvSpPr>
            <p:cNvPr id="149524" name="Line 5">
              <a:extLst>
                <a:ext uri="{FF2B5EF4-FFF2-40B4-BE49-F238E27FC236}">
                  <a16:creationId xmlns:a16="http://schemas.microsoft.com/office/drawing/2014/main" id="{57B4F2FD-8644-03B3-1E6A-E4A951C78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25" name="AutoShape 6">
              <a:extLst>
                <a:ext uri="{FF2B5EF4-FFF2-40B4-BE49-F238E27FC236}">
                  <a16:creationId xmlns:a16="http://schemas.microsoft.com/office/drawing/2014/main" id="{2322D17A-D66F-A045-C409-ED8CBD01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76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26" name="Line 7">
              <a:extLst>
                <a:ext uri="{FF2B5EF4-FFF2-40B4-BE49-F238E27FC236}">
                  <a16:creationId xmlns:a16="http://schemas.microsoft.com/office/drawing/2014/main" id="{79B0561C-4D48-0B4A-50A4-86B724D59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87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27" name="Rectangle 8">
              <a:extLst>
                <a:ext uri="{FF2B5EF4-FFF2-40B4-BE49-F238E27FC236}">
                  <a16:creationId xmlns:a16="http://schemas.microsoft.com/office/drawing/2014/main" id="{41E9DD20-C3CC-7EF2-037B-3F0DDA138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28" name="Rectangle 9">
              <a:extLst>
                <a:ext uri="{FF2B5EF4-FFF2-40B4-BE49-F238E27FC236}">
                  <a16:creationId xmlns:a16="http://schemas.microsoft.com/office/drawing/2014/main" id="{D247E60F-63B7-4BFA-87FC-4C6A326FE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29" name="Rectangle 10">
              <a:extLst>
                <a:ext uri="{FF2B5EF4-FFF2-40B4-BE49-F238E27FC236}">
                  <a16:creationId xmlns:a16="http://schemas.microsoft.com/office/drawing/2014/main" id="{8A21F5EF-9E3C-7369-F09C-D02C432CB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160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30" name="Line 11">
              <a:extLst>
                <a:ext uri="{FF2B5EF4-FFF2-40B4-BE49-F238E27FC236}">
                  <a16:creationId xmlns:a16="http://schemas.microsoft.com/office/drawing/2014/main" id="{AB4A0C45-A7B8-A475-0EC2-84BFC7DFC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87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31" name="Line 12">
              <a:extLst>
                <a:ext uri="{FF2B5EF4-FFF2-40B4-BE49-F238E27FC236}">
                  <a16:creationId xmlns:a16="http://schemas.microsoft.com/office/drawing/2014/main" id="{BADD81BA-876B-3DD4-06FE-D4E520A62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32" name="Line 13">
              <a:extLst>
                <a:ext uri="{FF2B5EF4-FFF2-40B4-BE49-F238E27FC236}">
                  <a16:creationId xmlns:a16="http://schemas.microsoft.com/office/drawing/2014/main" id="{AA52A21A-B73E-D2FB-F377-A2254AE89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33" name="Line 14">
              <a:extLst>
                <a:ext uri="{FF2B5EF4-FFF2-40B4-BE49-F238E27FC236}">
                  <a16:creationId xmlns:a16="http://schemas.microsoft.com/office/drawing/2014/main" id="{4174B822-C25A-9E67-D885-45472AFF7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34" name="Line 15">
              <a:extLst>
                <a:ext uri="{FF2B5EF4-FFF2-40B4-BE49-F238E27FC236}">
                  <a16:creationId xmlns:a16="http://schemas.microsoft.com/office/drawing/2014/main" id="{2144ED16-600C-19CC-7E88-2CE4D7CC4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35" name="Line 16">
              <a:extLst>
                <a:ext uri="{FF2B5EF4-FFF2-40B4-BE49-F238E27FC236}">
                  <a16:creationId xmlns:a16="http://schemas.microsoft.com/office/drawing/2014/main" id="{F668B0EB-EE3E-3046-E0D5-34638532B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49536" name="Line 17">
              <a:extLst>
                <a:ext uri="{FF2B5EF4-FFF2-40B4-BE49-F238E27FC236}">
                  <a16:creationId xmlns:a16="http://schemas.microsoft.com/office/drawing/2014/main" id="{381A4192-7195-0EC6-4B78-03E742770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graphicFrame>
          <p:nvGraphicFramePr>
            <p:cNvPr id="149537" name="Object 18">
              <a:extLst>
                <a:ext uri="{FF2B5EF4-FFF2-40B4-BE49-F238E27FC236}">
                  <a16:creationId xmlns:a16="http://schemas.microsoft.com/office/drawing/2014/main" id="{6406D49D-51BC-EE02-66A4-2804967A8A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0" y="1679"/>
            <a:ext cx="39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0057" imgH="203112" progId="Equation.3">
                    <p:embed/>
                  </p:oleObj>
                </mc:Choice>
                <mc:Fallback>
                  <p:oleObj name="Equation" r:id="rId2" imgW="330057" imgH="203112" progId="Equation.3">
                    <p:embed/>
                    <p:pic>
                      <p:nvPicPr>
                        <p:cNvPr id="149537" name="Object 18">
                          <a:extLst>
                            <a:ext uri="{FF2B5EF4-FFF2-40B4-BE49-F238E27FC236}">
                              <a16:creationId xmlns:a16="http://schemas.microsoft.com/office/drawing/2014/main" id="{6406D49D-51BC-EE02-66A4-2804967A8A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" y="1679"/>
                          <a:ext cx="39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38" name="Object 19">
              <a:extLst>
                <a:ext uri="{FF2B5EF4-FFF2-40B4-BE49-F238E27FC236}">
                  <a16:creationId xmlns:a16="http://schemas.microsoft.com/office/drawing/2014/main" id="{78A094AB-44B2-136B-8581-3758C6F76D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9" y="1680"/>
            <a:ext cx="37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225" imgH="203024" progId="Equation.3">
                    <p:embed/>
                  </p:oleObj>
                </mc:Choice>
                <mc:Fallback>
                  <p:oleObj name="Equation" r:id="rId4" imgW="317225" imgH="203024" progId="Equation.3">
                    <p:embed/>
                    <p:pic>
                      <p:nvPicPr>
                        <p:cNvPr id="149538" name="Object 19">
                          <a:extLst>
                            <a:ext uri="{FF2B5EF4-FFF2-40B4-BE49-F238E27FC236}">
                              <a16:creationId xmlns:a16="http://schemas.microsoft.com/office/drawing/2014/main" id="{78A094AB-44B2-136B-8581-3758C6F76D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1680"/>
                          <a:ext cx="37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39" name="Object 20">
              <a:extLst>
                <a:ext uri="{FF2B5EF4-FFF2-40B4-BE49-F238E27FC236}">
                  <a16:creationId xmlns:a16="http://schemas.microsoft.com/office/drawing/2014/main" id="{997AFCD5-7582-04F7-87D4-7C5E76ED4B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215"/>
            <a:ext cx="20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92" imgH="164814" progId="Equation.3">
                    <p:embed/>
                  </p:oleObj>
                </mc:Choice>
                <mc:Fallback>
                  <p:oleObj name="Equation" r:id="rId6" imgW="177492" imgH="164814" progId="Equation.3">
                    <p:embed/>
                    <p:pic>
                      <p:nvPicPr>
                        <p:cNvPr id="149539" name="Object 20">
                          <a:extLst>
                            <a:ext uri="{FF2B5EF4-FFF2-40B4-BE49-F238E27FC236}">
                              <a16:creationId xmlns:a16="http://schemas.microsoft.com/office/drawing/2014/main" id="{997AFCD5-7582-04F7-87D4-7C5E76ED4B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215"/>
                          <a:ext cx="20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40" name="Object 21">
              <a:extLst>
                <a:ext uri="{FF2B5EF4-FFF2-40B4-BE49-F238E27FC236}">
                  <a16:creationId xmlns:a16="http://schemas.microsoft.com/office/drawing/2014/main" id="{144D7919-0C00-DA73-AA86-AA3C4370D1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2" y="2206"/>
            <a:ext cx="22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24" imgH="215713" progId="Equation.3">
                    <p:embed/>
                  </p:oleObj>
                </mc:Choice>
                <mc:Fallback>
                  <p:oleObj name="Equation" r:id="rId8" imgW="203024" imgH="215713" progId="Equation.3">
                    <p:embed/>
                    <p:pic>
                      <p:nvPicPr>
                        <p:cNvPr id="149540" name="Object 21">
                          <a:extLst>
                            <a:ext uri="{FF2B5EF4-FFF2-40B4-BE49-F238E27FC236}">
                              <a16:creationId xmlns:a16="http://schemas.microsoft.com/office/drawing/2014/main" id="{144D7919-0C00-DA73-AA86-AA3C4370D1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2206"/>
                          <a:ext cx="22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41" name="Object 22">
              <a:extLst>
                <a:ext uri="{FF2B5EF4-FFF2-40B4-BE49-F238E27FC236}">
                  <a16:creationId xmlns:a16="http://schemas.microsoft.com/office/drawing/2014/main" id="{3FED0734-3E88-AA0F-F846-75B1684AEE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8" y="2206"/>
            <a:ext cx="19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569" imgH="215619" progId="Equation.3">
                    <p:embed/>
                  </p:oleObj>
                </mc:Choice>
                <mc:Fallback>
                  <p:oleObj name="Equation" r:id="rId10" imgW="177569" imgH="215619" progId="Equation.3">
                    <p:embed/>
                    <p:pic>
                      <p:nvPicPr>
                        <p:cNvPr id="149541" name="Object 22">
                          <a:extLst>
                            <a:ext uri="{FF2B5EF4-FFF2-40B4-BE49-F238E27FC236}">
                              <a16:creationId xmlns:a16="http://schemas.microsoft.com/office/drawing/2014/main" id="{3FED0734-3E88-AA0F-F846-75B1684AEE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8" y="2206"/>
                          <a:ext cx="19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42" name="Text Box 23">
              <a:extLst>
                <a:ext uri="{FF2B5EF4-FFF2-40B4-BE49-F238E27FC236}">
                  <a16:creationId xmlns:a16="http://schemas.microsoft.com/office/drawing/2014/main" id="{17375343-3810-415E-0D19-533B23541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</p:grpSp>
      <p:graphicFrame>
        <p:nvGraphicFramePr>
          <p:cNvPr id="12312" name="Object 24">
            <a:extLst>
              <a:ext uri="{FF2B5EF4-FFF2-40B4-BE49-F238E27FC236}">
                <a16:creationId xmlns:a16="http://schemas.microsoft.com/office/drawing/2014/main" id="{07D8FA25-976C-9D2B-20B8-7932CA786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1916113"/>
          <a:ext cx="43164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62200" imgH="431800" progId="Equation.3">
                  <p:embed/>
                </p:oleObj>
              </mc:Choice>
              <mc:Fallback>
                <p:oleObj name="Equation" r:id="rId12" imgW="2362200" imgH="431800" progId="Equation.3">
                  <p:embed/>
                  <p:pic>
                    <p:nvPicPr>
                      <p:cNvPr id="12312" name="Object 24">
                        <a:extLst>
                          <a:ext uri="{FF2B5EF4-FFF2-40B4-BE49-F238E27FC236}">
                            <a16:creationId xmlns:a16="http://schemas.microsoft.com/office/drawing/2014/main" id="{07D8FA25-976C-9D2B-20B8-7932CA786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16113"/>
                        <a:ext cx="43164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>
            <a:extLst>
              <a:ext uri="{FF2B5EF4-FFF2-40B4-BE49-F238E27FC236}">
                <a16:creationId xmlns:a16="http://schemas.microsoft.com/office/drawing/2014/main" id="{338A3DEF-6FAD-01C4-9C76-B691652C44C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00438"/>
            <a:ext cx="8763000" cy="571500"/>
            <a:chOff x="240" y="3552"/>
            <a:chExt cx="5520" cy="360"/>
          </a:xfrm>
        </p:grpSpPr>
        <p:sp>
          <p:nvSpPr>
            <p:cNvPr id="149522" name="Text Box 26">
              <a:extLst>
                <a:ext uri="{FF2B5EF4-FFF2-40B4-BE49-F238E27FC236}">
                  <a16:creationId xmlns:a16="http://schemas.microsoft.com/office/drawing/2014/main" id="{3B59A7A5-3518-740C-25FB-D8FF717B0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600"/>
              <a:ext cx="5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显然，     与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输入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和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开环传递函数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有关。</a:t>
              </a:r>
            </a:p>
          </p:txBody>
        </p:sp>
        <p:graphicFrame>
          <p:nvGraphicFramePr>
            <p:cNvPr id="149523" name="Object 27">
              <a:extLst>
                <a:ext uri="{FF2B5EF4-FFF2-40B4-BE49-F238E27FC236}">
                  <a16:creationId xmlns:a16="http://schemas.microsoft.com/office/drawing/2014/main" id="{2DDF42A0-8DFB-6E70-D198-CCBF8EC361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552"/>
            <a:ext cx="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8600" imgH="228600" progId="Equation.3">
                    <p:embed/>
                  </p:oleObj>
                </mc:Choice>
                <mc:Fallback>
                  <p:oleObj name="Equation" r:id="rId14" imgW="228600" imgH="228600" progId="Equation.3">
                    <p:embed/>
                    <p:pic>
                      <p:nvPicPr>
                        <p:cNvPr id="149523" name="Object 27">
                          <a:extLst>
                            <a:ext uri="{FF2B5EF4-FFF2-40B4-BE49-F238E27FC236}">
                              <a16:creationId xmlns:a16="http://schemas.microsoft.com/office/drawing/2014/main" id="{2DDF42A0-8DFB-6E70-D198-CCBF8EC361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552"/>
                          <a:ext cx="3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4" name="Comment 28">
            <a:extLst>
              <a:ext uri="{FF2B5EF4-FFF2-40B4-BE49-F238E27FC236}">
                <a16:creationId xmlns:a16="http://schemas.microsoft.com/office/drawing/2014/main" id="{7E9F980B-176D-5D77-25DC-0D6CDC99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0"/>
            <a:ext cx="2362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给定输入时的稳态误差</a:t>
            </a: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3367F6E4-A363-AF17-DE2C-25608AB9CD4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076701"/>
            <a:ext cx="8748712" cy="544513"/>
            <a:chOff x="240" y="528"/>
            <a:chExt cx="5520" cy="343"/>
          </a:xfrm>
        </p:grpSpPr>
        <p:sp>
          <p:nvSpPr>
            <p:cNvPr id="149520" name="Text Box 30">
              <a:extLst>
                <a:ext uri="{FF2B5EF4-FFF2-40B4-BE49-F238E27FC236}">
                  <a16:creationId xmlns:a16="http://schemas.microsoft.com/office/drawing/2014/main" id="{15439C2D-6405-4182-5249-842F13D00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528"/>
              <a:ext cx="55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设开环传递函数            的形式如下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【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尾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标准型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-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画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Bode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图方便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】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：</a:t>
              </a:r>
            </a:p>
          </p:txBody>
        </p:sp>
        <p:graphicFrame>
          <p:nvGraphicFramePr>
            <p:cNvPr id="149521" name="Object 31">
              <a:extLst>
                <a:ext uri="{FF2B5EF4-FFF2-40B4-BE49-F238E27FC236}">
                  <a16:creationId xmlns:a16="http://schemas.microsoft.com/office/drawing/2014/main" id="{6F12BABD-4D62-3161-A5E8-CA5E6B5F06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09956"/>
                </p:ext>
              </p:extLst>
            </p:nvPr>
          </p:nvGraphicFramePr>
          <p:xfrm>
            <a:off x="1654" y="537"/>
            <a:ext cx="57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529" imgH="228501" progId="Equation.3">
                    <p:embed/>
                  </p:oleObj>
                </mc:Choice>
                <mc:Fallback>
                  <p:oleObj name="Equation" r:id="rId16" imgW="393529" imgH="228501" progId="Equation.3">
                    <p:embed/>
                    <p:pic>
                      <p:nvPicPr>
                        <p:cNvPr id="149521" name="Object 31">
                          <a:extLst>
                            <a:ext uri="{FF2B5EF4-FFF2-40B4-BE49-F238E27FC236}">
                              <a16:creationId xmlns:a16="http://schemas.microsoft.com/office/drawing/2014/main" id="{6F12BABD-4D62-3161-A5E8-CA5E6B5F06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537"/>
                          <a:ext cx="57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20" name="Object 32">
            <a:extLst>
              <a:ext uri="{FF2B5EF4-FFF2-40B4-BE49-F238E27FC236}">
                <a16:creationId xmlns:a16="http://schemas.microsoft.com/office/drawing/2014/main" id="{959C9072-451E-21CC-E8E7-B0E878D17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581525"/>
          <a:ext cx="6624637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30600" imgH="939800" progId="Equation.3">
                  <p:embed/>
                </p:oleObj>
              </mc:Choice>
              <mc:Fallback>
                <p:oleObj name="Equation" r:id="rId18" imgW="3530600" imgH="939800" progId="Equation.3">
                  <p:embed/>
                  <p:pic>
                    <p:nvPicPr>
                      <p:cNvPr id="12320" name="Object 32">
                        <a:extLst>
                          <a:ext uri="{FF2B5EF4-FFF2-40B4-BE49-F238E27FC236}">
                            <a16:creationId xmlns:a16="http://schemas.microsoft.com/office/drawing/2014/main" id="{959C9072-451E-21CC-E8E7-B0E878D17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81525"/>
                        <a:ext cx="6624637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3">
            <a:extLst>
              <a:ext uri="{FF2B5EF4-FFF2-40B4-BE49-F238E27FC236}">
                <a16:creationId xmlns:a16="http://schemas.microsoft.com/office/drawing/2014/main" id="{19E9B78F-5D03-9EDB-B544-2FBC7EEF633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708275"/>
            <a:ext cx="8134350" cy="873125"/>
            <a:chOff x="432" y="1824"/>
            <a:chExt cx="5124" cy="550"/>
          </a:xfrm>
        </p:grpSpPr>
        <p:graphicFrame>
          <p:nvGraphicFramePr>
            <p:cNvPr id="149518" name="Object 34">
              <a:extLst>
                <a:ext uri="{FF2B5EF4-FFF2-40B4-BE49-F238E27FC236}">
                  <a16:creationId xmlns:a16="http://schemas.microsoft.com/office/drawing/2014/main" id="{C841CFCB-B16A-F952-43FB-6FC6306BC4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824"/>
            <a:ext cx="3184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501900" imgH="431800" progId="Equation.3">
                    <p:embed/>
                  </p:oleObj>
                </mc:Choice>
                <mc:Fallback>
                  <p:oleObj name="Equation" r:id="rId20" imgW="2501900" imgH="431800" progId="Equation.3">
                    <p:embed/>
                    <p:pic>
                      <p:nvPicPr>
                        <p:cNvPr id="149518" name="Object 34">
                          <a:extLst>
                            <a:ext uri="{FF2B5EF4-FFF2-40B4-BE49-F238E27FC236}">
                              <a16:creationId xmlns:a16="http://schemas.microsoft.com/office/drawing/2014/main" id="{C841CFCB-B16A-F952-43FB-6FC6306BC4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824"/>
                          <a:ext cx="3184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9" name="Text Box 35">
              <a:extLst>
                <a:ext uri="{FF2B5EF4-FFF2-40B4-BE49-F238E27FC236}">
                  <a16:creationId xmlns:a16="http://schemas.microsoft.com/office/drawing/2014/main" id="{F08996B8-F3B2-D81B-4B50-D355A179F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933"/>
              <a:ext cx="17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误差与什么有关？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8B7D0B9A-BA99-B642-C4DF-37E33A5C79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D12558-1DDD-4615-8B3D-5467C63E2B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2023/4/10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AFE77F31-3D38-CC89-7FC1-2DA93422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/>
                <a:cs typeface="+mn-cs"/>
              </a:rPr>
              <a:t>时域分析法--稳态误差分析(Steady error analyse)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0532" name="灯片编号占位符 3">
            <a:extLst>
              <a:ext uri="{FF2B5EF4-FFF2-40B4-BE49-F238E27FC236}">
                <a16:creationId xmlns:a16="http://schemas.microsoft.com/office/drawing/2014/main" id="{00B75C3E-A6AA-0291-4CAC-A343334A27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BD5EC-D228-4D87-997D-2BB3FAF70F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0533" name="Object 2">
            <a:extLst>
              <a:ext uri="{FF2B5EF4-FFF2-40B4-BE49-F238E27FC236}">
                <a16:creationId xmlns:a16="http://schemas.microsoft.com/office/drawing/2014/main" id="{B74F6131-CD61-CADB-FAA7-0E4F599F5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33375"/>
          <a:ext cx="71723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30600" imgH="939800" progId="Equation.3">
                  <p:embed/>
                </p:oleObj>
              </mc:Choice>
              <mc:Fallback>
                <p:oleObj name="公式" r:id="rId2" imgW="3530600" imgH="939800" progId="Equation.3">
                  <p:embed/>
                  <p:pic>
                    <p:nvPicPr>
                      <p:cNvPr id="150533" name="Object 2">
                        <a:extLst>
                          <a:ext uri="{FF2B5EF4-FFF2-40B4-BE49-F238E27FC236}">
                            <a16:creationId xmlns:a16="http://schemas.microsoft.com/office/drawing/2014/main" id="{B74F6131-CD61-CADB-FAA7-0E4F599F5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3375"/>
                        <a:ext cx="7172325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ABA65D08-92F0-0C05-1D2B-961D2C123FE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76475"/>
            <a:ext cx="8686800" cy="1500188"/>
            <a:chOff x="336" y="1632"/>
            <a:chExt cx="5472" cy="945"/>
          </a:xfrm>
        </p:grpSpPr>
        <p:sp>
          <p:nvSpPr>
            <p:cNvPr id="150538" name="Text Box 4">
              <a:extLst>
                <a:ext uri="{FF2B5EF4-FFF2-40B4-BE49-F238E27FC236}">
                  <a16:creationId xmlns:a16="http://schemas.microsoft.com/office/drawing/2014/main" id="{2974AE6B-02C9-A973-40F9-92295E259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32"/>
              <a:ext cx="5472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式中：        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开环（增益）放大系数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；       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积分环节的个数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；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                    开环传递函数去掉积分和比例环节；    </a:t>
              </a:r>
            </a:p>
          </p:txBody>
        </p:sp>
        <p:graphicFrame>
          <p:nvGraphicFramePr>
            <p:cNvPr id="150539" name="Object 5">
              <a:extLst>
                <a:ext uri="{FF2B5EF4-FFF2-40B4-BE49-F238E27FC236}">
                  <a16:creationId xmlns:a16="http://schemas.microsoft.com/office/drawing/2014/main" id="{2CBC4C96-5CDD-391F-D122-5C95F61663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8" y="1641"/>
            <a:ext cx="42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9279" imgH="165028" progId="Equation.3">
                    <p:embed/>
                  </p:oleObj>
                </mc:Choice>
                <mc:Fallback>
                  <p:oleObj name="公式" r:id="rId4" imgW="279279" imgH="165028" progId="Equation.3">
                    <p:embed/>
                    <p:pic>
                      <p:nvPicPr>
                        <p:cNvPr id="150539" name="Object 5">
                          <a:extLst>
                            <a:ext uri="{FF2B5EF4-FFF2-40B4-BE49-F238E27FC236}">
                              <a16:creationId xmlns:a16="http://schemas.microsoft.com/office/drawing/2014/main" id="{2CBC4C96-5CDD-391F-D122-5C95F61663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1641"/>
                          <a:ext cx="42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0" name="Object 6">
              <a:extLst>
                <a:ext uri="{FF2B5EF4-FFF2-40B4-BE49-F238E27FC236}">
                  <a16:creationId xmlns:a16="http://schemas.microsoft.com/office/drawing/2014/main" id="{11FEA830-E7F3-1021-29CA-53A51D9C4C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1199525"/>
                </p:ext>
              </p:extLst>
            </p:nvPr>
          </p:nvGraphicFramePr>
          <p:xfrm>
            <a:off x="3506" y="1700"/>
            <a:ext cx="36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1195" imgH="139639" progId="Equation.3">
                    <p:embed/>
                  </p:oleObj>
                </mc:Choice>
                <mc:Fallback>
                  <p:oleObj name="Equation" r:id="rId6" imgW="241195" imgH="139639" progId="Equation.3">
                    <p:embed/>
                    <p:pic>
                      <p:nvPicPr>
                        <p:cNvPr id="150540" name="Object 6">
                          <a:extLst>
                            <a:ext uri="{FF2B5EF4-FFF2-40B4-BE49-F238E27FC236}">
                              <a16:creationId xmlns:a16="http://schemas.microsoft.com/office/drawing/2014/main" id="{11FEA830-E7F3-1021-29CA-53A51D9C4C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1700"/>
                          <a:ext cx="36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1" name="Object 7">
              <a:extLst>
                <a:ext uri="{FF2B5EF4-FFF2-40B4-BE49-F238E27FC236}">
                  <a16:creationId xmlns:a16="http://schemas.microsoft.com/office/drawing/2014/main" id="{E9B14718-5FB2-B069-0EF1-227DD6A6BD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4327715"/>
                </p:ext>
              </p:extLst>
            </p:nvPr>
          </p:nvGraphicFramePr>
          <p:xfrm>
            <a:off x="720" y="1996"/>
            <a:ext cx="63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95085" imgH="228501" progId="Equation.3">
                    <p:embed/>
                  </p:oleObj>
                </mc:Choice>
                <mc:Fallback>
                  <p:oleObj name="Equation" r:id="rId8" imgW="495085" imgH="228501" progId="Equation.3">
                    <p:embed/>
                    <p:pic>
                      <p:nvPicPr>
                        <p:cNvPr id="150541" name="Object 7">
                          <a:extLst>
                            <a:ext uri="{FF2B5EF4-FFF2-40B4-BE49-F238E27FC236}">
                              <a16:creationId xmlns:a16="http://schemas.microsoft.com/office/drawing/2014/main" id="{E9B14718-5FB2-B069-0EF1-227DD6A6BD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96"/>
                          <a:ext cx="63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2" name="Object 8">
              <a:extLst>
                <a:ext uri="{FF2B5EF4-FFF2-40B4-BE49-F238E27FC236}">
                  <a16:creationId xmlns:a16="http://schemas.microsoft.com/office/drawing/2014/main" id="{BBB53474-048F-3DE5-34B4-6C0971002C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6327181"/>
                </p:ext>
              </p:extLst>
            </p:nvPr>
          </p:nvGraphicFramePr>
          <p:xfrm>
            <a:off x="720" y="2287"/>
            <a:ext cx="365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52400" imgH="203040" progId="Equation.DSMT4">
                    <p:embed/>
                  </p:oleObj>
                </mc:Choice>
                <mc:Fallback>
                  <p:oleObj name="Equation" r:id="rId10" imgW="2552400" imgH="203040" progId="Equation.DSMT4">
                    <p:embed/>
                    <p:pic>
                      <p:nvPicPr>
                        <p:cNvPr id="150542" name="Object 8">
                          <a:extLst>
                            <a:ext uri="{FF2B5EF4-FFF2-40B4-BE49-F238E27FC236}">
                              <a16:creationId xmlns:a16="http://schemas.microsoft.com/office/drawing/2014/main" id="{BBB53474-048F-3DE5-34B4-6C0971002C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87"/>
                          <a:ext cx="365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FFCAEBA5-33F6-0DFC-13B7-35D24890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474747"/>
              </p:ext>
            </p:extLst>
          </p:nvPr>
        </p:nvGraphicFramePr>
        <p:xfrm>
          <a:off x="5838524" y="3791135"/>
          <a:ext cx="1793677" cy="99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00" imgH="380880" progId="Equation.DSMT4">
                  <p:embed/>
                </p:oleObj>
              </mc:Choice>
              <mc:Fallback>
                <p:oleObj name="Equation" r:id="rId12" imgW="685800" imgH="380880" progId="Equation.DSMT4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FFCAEBA5-33F6-0DFC-13B7-35D248901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524" y="3791135"/>
                        <a:ext cx="1793677" cy="99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464AFD8A-22A4-DAD4-6D93-68A2760BE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13325"/>
            <a:ext cx="826008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可见：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①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给定作用下的稳态误差与外作用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R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有关；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②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与时间常数形式（尾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标准型）的开环增益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有关；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③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与积分环节的个数有关。</a:t>
            </a:r>
          </a:p>
        </p:txBody>
      </p:sp>
      <p:sp>
        <p:nvSpPr>
          <p:cNvPr id="150537" name="Comment 11">
            <a:extLst>
              <a:ext uri="{FF2B5EF4-FFF2-40B4-BE49-F238E27FC236}">
                <a16:creationId xmlns:a16="http://schemas.microsoft.com/office/drawing/2014/main" id="{D928A689-35CB-FC6B-0053-59079D05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0"/>
            <a:ext cx="2362200" cy="3460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给定输入时的稳态误差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DE77E9E-D1BF-88BD-62D8-2658BAA61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64078"/>
              </p:ext>
            </p:extLst>
          </p:nvPr>
        </p:nvGraphicFramePr>
        <p:xfrm>
          <a:off x="791369" y="4043173"/>
          <a:ext cx="910631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203040" progId="Equation.DSMT4">
                  <p:embed/>
                </p:oleObj>
              </mc:Choice>
              <mc:Fallback>
                <p:oleObj name="Equation" r:id="rId14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1369" y="4043173"/>
                        <a:ext cx="910631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D613ED-9C2B-EED9-3CFD-2E9D542CC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7165"/>
              </p:ext>
            </p:extLst>
          </p:nvPr>
        </p:nvGraphicFramePr>
        <p:xfrm>
          <a:off x="1702000" y="3934712"/>
          <a:ext cx="1807813" cy="84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38080" imgH="393480" progId="Equation.DSMT4">
                  <p:embed/>
                </p:oleObj>
              </mc:Choice>
              <mc:Fallback>
                <p:oleObj name="Equation" r:id="rId16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02000" y="3934712"/>
                        <a:ext cx="1807813" cy="84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C915962-8F43-665E-D2B0-556BBA171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70042"/>
              </p:ext>
            </p:extLst>
          </p:nvPr>
        </p:nvGraphicFramePr>
        <p:xfrm>
          <a:off x="3509813" y="3919537"/>
          <a:ext cx="23145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5920" imgH="545760" progId="Equation.DSMT4">
                  <p:embed/>
                </p:oleObj>
              </mc:Choice>
              <mc:Fallback>
                <p:oleObj name="Equation" r:id="rId18" imgW="10159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09813" y="3919537"/>
                        <a:ext cx="2314575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DA3B59F-C8D7-5517-0F00-0872648E3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483240"/>
              </p:ext>
            </p:extLst>
          </p:nvPr>
        </p:nvGraphicFramePr>
        <p:xfrm>
          <a:off x="4470401" y="4357498"/>
          <a:ext cx="1019808" cy="73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95000" imgH="355320" progId="Equation.DSMT4">
                  <p:embed/>
                </p:oleObj>
              </mc:Choice>
              <mc:Fallback>
                <p:oleObj name="Equation" r:id="rId20" imgW="495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70401" y="4357498"/>
                        <a:ext cx="1019808" cy="73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851</TotalTime>
  <Words>2591</Words>
  <Application>Microsoft Office PowerPoint</Application>
  <PresentationFormat>全屏显示(4:3)</PresentationFormat>
  <Paragraphs>344</Paragraphs>
  <Slides>36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Batang</vt:lpstr>
      <vt:lpstr>等线</vt:lpstr>
      <vt:lpstr>黑体</vt:lpstr>
      <vt:lpstr>华文中宋</vt:lpstr>
      <vt:lpstr>隶书</vt:lpstr>
      <vt:lpstr>宋体</vt:lpstr>
      <vt:lpstr>Arial</vt:lpstr>
      <vt:lpstr>Comic Sans MS</vt:lpstr>
      <vt:lpstr>Times New Roman</vt:lpstr>
      <vt:lpstr>Verdana</vt:lpstr>
      <vt:lpstr>Wingdings</vt:lpstr>
      <vt:lpstr>3_Balloons</vt:lpstr>
      <vt:lpstr>Equation</vt:lpstr>
      <vt:lpstr>公式</vt:lpstr>
      <vt:lpstr>MathType 7.0 Equation</vt:lpstr>
      <vt:lpstr>第六节 线性系统的稳态误差计算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   结</vt:lpstr>
      <vt:lpstr>PowerPoint 演示文稿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zhiyong</dc:creator>
  <cp:lastModifiedBy>chen zhiyong</cp:lastModifiedBy>
  <cp:revision>20</cp:revision>
  <dcterms:created xsi:type="dcterms:W3CDTF">2023-04-01T12:59:54Z</dcterms:created>
  <dcterms:modified xsi:type="dcterms:W3CDTF">2023-04-10T03:34:35Z</dcterms:modified>
</cp:coreProperties>
</file>