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75" r:id="rId2"/>
  </p:sldMasterIdLst>
  <p:sldIdLst>
    <p:sldId id="486" r:id="rId3"/>
    <p:sldId id="487" r:id="rId4"/>
    <p:sldId id="488" r:id="rId5"/>
    <p:sldId id="489" r:id="rId6"/>
    <p:sldId id="490" r:id="rId7"/>
    <p:sldId id="541" r:id="rId8"/>
    <p:sldId id="542" r:id="rId9"/>
    <p:sldId id="491" r:id="rId10"/>
    <p:sldId id="492" r:id="rId11"/>
    <p:sldId id="493" r:id="rId12"/>
    <p:sldId id="494" r:id="rId13"/>
    <p:sldId id="495" r:id="rId14"/>
    <p:sldId id="543" r:id="rId15"/>
    <p:sldId id="496" r:id="rId16"/>
    <p:sldId id="544" r:id="rId17"/>
    <p:sldId id="497" r:id="rId18"/>
    <p:sldId id="498" r:id="rId19"/>
    <p:sldId id="545" r:id="rId20"/>
    <p:sldId id="499" r:id="rId21"/>
    <p:sldId id="546" r:id="rId22"/>
    <p:sldId id="500" r:id="rId23"/>
    <p:sldId id="501" r:id="rId24"/>
    <p:sldId id="547" r:id="rId25"/>
    <p:sldId id="548" r:id="rId26"/>
    <p:sldId id="502" r:id="rId27"/>
    <p:sldId id="503" r:id="rId28"/>
    <p:sldId id="504" r:id="rId29"/>
    <p:sldId id="505" r:id="rId30"/>
    <p:sldId id="506" r:id="rId31"/>
    <p:sldId id="507" r:id="rId32"/>
    <p:sldId id="508" r:id="rId33"/>
    <p:sldId id="375" r:id="rId34"/>
    <p:sldId id="376" r:id="rId35"/>
    <p:sldId id="377" r:id="rId36"/>
    <p:sldId id="378" r:id="rId37"/>
    <p:sldId id="379" r:id="rId38"/>
    <p:sldId id="380" r:id="rId39"/>
    <p:sldId id="549" r:id="rId40"/>
    <p:sldId id="550" r:id="rId41"/>
    <p:sldId id="551" r:id="rId42"/>
    <p:sldId id="509" r:id="rId43"/>
    <p:sldId id="510" r:id="rId44"/>
    <p:sldId id="511" r:id="rId45"/>
    <p:sldId id="512" r:id="rId46"/>
    <p:sldId id="513" r:id="rId47"/>
    <p:sldId id="540" r:id="rId4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454" autoAdjust="0"/>
    <p:restoredTop sz="93669" autoAdjust="0"/>
  </p:normalViewPr>
  <p:slideViewPr>
    <p:cSldViewPr snapToGrid="0">
      <p:cViewPr varScale="1">
        <p:scale>
          <a:sx n="107" d="100"/>
          <a:sy n="107" d="100"/>
        </p:scale>
        <p:origin x="72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7">
            <a:extLst>
              <a:ext uri="{FF2B5EF4-FFF2-40B4-BE49-F238E27FC236}">
                <a16:creationId xmlns:a16="http://schemas.microsoft.com/office/drawing/2014/main" id="{FD700428-CDC3-879B-EF0F-474AAC056BFD}"/>
              </a:ext>
            </a:extLst>
          </p:cNvPr>
          <p:cNvSpPr>
            <a:spLocks noGrp="1" noChangeArrowheads="1"/>
          </p:cNvSpPr>
          <p:nvPr>
            <p:ph type="dt" sz="half" idx="10"/>
          </p:nvPr>
        </p:nvSpPr>
        <p:spPr>
          <a:ln/>
        </p:spPr>
        <p:txBody>
          <a:bodyPr/>
          <a:lstStyle>
            <a:lvl1pPr>
              <a:defRPr/>
            </a:lvl1pPr>
          </a:lstStyle>
          <a:p>
            <a:pPr>
              <a:defRPr/>
            </a:pPr>
            <a:fld id="{C305437E-E9C3-4870-B21E-3D541AE44683}" type="datetime1">
              <a:rPr lang="zh-CN" altLang="en-US"/>
              <a:pPr>
                <a:defRPr/>
              </a:pPr>
              <a:t>2023/5/4</a:t>
            </a:fld>
            <a:endParaRPr lang="en-US" altLang="zh-CN"/>
          </a:p>
        </p:txBody>
      </p:sp>
      <p:sp>
        <p:nvSpPr>
          <p:cNvPr id="5" name="Rectangle 48">
            <a:extLst>
              <a:ext uri="{FF2B5EF4-FFF2-40B4-BE49-F238E27FC236}">
                <a16:creationId xmlns:a16="http://schemas.microsoft.com/office/drawing/2014/main" id="{ADFD4E81-A8BD-3B3C-4BDA-334EF3B58E6B}"/>
              </a:ext>
            </a:extLst>
          </p:cNvPr>
          <p:cNvSpPr>
            <a:spLocks noGrp="1" noChangeArrowheads="1"/>
          </p:cNvSpPr>
          <p:nvPr>
            <p:ph type="ftr" sz="quarter" idx="11"/>
          </p:nvPr>
        </p:nvSpPr>
        <p:spPr>
          <a:ln/>
        </p:spPr>
        <p:txBody>
          <a:bodyPr/>
          <a:lstStyle>
            <a:lvl1pPr>
              <a:defRPr/>
            </a:lvl1pPr>
          </a:lstStyle>
          <a:p>
            <a:pPr>
              <a:defRPr/>
            </a:pPr>
            <a:r>
              <a:rPr lang="zh-CN" altLang="en-US"/>
              <a:t>控制系统根轨迹的绘制(Root locus plotting of control system)</a:t>
            </a:r>
            <a:endParaRPr lang="en-US" altLang="zh-CN"/>
          </a:p>
        </p:txBody>
      </p:sp>
      <p:sp>
        <p:nvSpPr>
          <p:cNvPr id="6" name="Rectangle 49">
            <a:extLst>
              <a:ext uri="{FF2B5EF4-FFF2-40B4-BE49-F238E27FC236}">
                <a16:creationId xmlns:a16="http://schemas.microsoft.com/office/drawing/2014/main" id="{6361FC47-EF73-2B3C-D26F-966CE529CAC2}"/>
              </a:ext>
            </a:extLst>
          </p:cNvPr>
          <p:cNvSpPr>
            <a:spLocks noGrp="1" noChangeArrowheads="1"/>
          </p:cNvSpPr>
          <p:nvPr>
            <p:ph type="sldNum" sz="quarter" idx="12"/>
          </p:nvPr>
        </p:nvSpPr>
        <p:spPr>
          <a:ln/>
        </p:spPr>
        <p:txBody>
          <a:bodyPr/>
          <a:lstStyle>
            <a:lvl1pPr>
              <a:defRPr/>
            </a:lvl1pPr>
          </a:lstStyle>
          <a:p>
            <a:fld id="{9A60FC1A-8A7A-4D18-9726-6ACC43E045C2}" type="slidenum">
              <a:rPr lang="zh-CN" altLang="en-US"/>
              <a:pPr/>
              <a:t>‹#›</a:t>
            </a:fld>
            <a:endParaRPr lang="en-US" altLang="zh-CN"/>
          </a:p>
        </p:txBody>
      </p:sp>
    </p:spTree>
    <p:extLst>
      <p:ext uri="{BB962C8B-B14F-4D97-AF65-F5344CB8AC3E}">
        <p14:creationId xmlns:p14="http://schemas.microsoft.com/office/powerpoint/2010/main" val="1070387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Rectangle 47">
            <a:extLst>
              <a:ext uri="{FF2B5EF4-FFF2-40B4-BE49-F238E27FC236}">
                <a16:creationId xmlns:a16="http://schemas.microsoft.com/office/drawing/2014/main" id="{BC7573D3-73EE-2473-F962-1D96FC9BD04B}"/>
              </a:ext>
            </a:extLst>
          </p:cNvPr>
          <p:cNvSpPr>
            <a:spLocks noGrp="1" noChangeArrowheads="1"/>
          </p:cNvSpPr>
          <p:nvPr>
            <p:ph type="dt" sz="half" idx="10"/>
          </p:nvPr>
        </p:nvSpPr>
        <p:spPr>
          <a:ln/>
        </p:spPr>
        <p:txBody>
          <a:bodyPr/>
          <a:lstStyle>
            <a:lvl1pPr>
              <a:defRPr/>
            </a:lvl1pPr>
          </a:lstStyle>
          <a:p>
            <a:pPr>
              <a:defRPr/>
            </a:pPr>
            <a:fld id="{0FABFEA5-C6D5-4635-B3BB-56A5ACE9CFE8}" type="datetime1">
              <a:rPr lang="zh-CN" altLang="en-US"/>
              <a:pPr>
                <a:defRPr/>
              </a:pPr>
              <a:t>2023/5/4</a:t>
            </a:fld>
            <a:endParaRPr lang="en-US" altLang="zh-CN"/>
          </a:p>
        </p:txBody>
      </p:sp>
      <p:sp>
        <p:nvSpPr>
          <p:cNvPr id="3" name="Rectangle 48">
            <a:extLst>
              <a:ext uri="{FF2B5EF4-FFF2-40B4-BE49-F238E27FC236}">
                <a16:creationId xmlns:a16="http://schemas.microsoft.com/office/drawing/2014/main" id="{5F6FCBEE-92F3-D567-76C6-E8F2AA5FCA92}"/>
              </a:ext>
            </a:extLst>
          </p:cNvPr>
          <p:cNvSpPr>
            <a:spLocks noGrp="1" noChangeArrowheads="1"/>
          </p:cNvSpPr>
          <p:nvPr>
            <p:ph type="ftr" sz="quarter" idx="11"/>
          </p:nvPr>
        </p:nvSpPr>
        <p:spPr>
          <a:ln/>
        </p:spPr>
        <p:txBody>
          <a:bodyPr/>
          <a:lstStyle>
            <a:lvl1pPr>
              <a:defRPr/>
            </a:lvl1pPr>
          </a:lstStyle>
          <a:p>
            <a:pPr>
              <a:defRPr/>
            </a:pPr>
            <a:r>
              <a:rPr lang="zh-CN" altLang="en-US"/>
              <a:t>控制系统根轨迹的绘制(Root locus plotting of control system)</a:t>
            </a:r>
            <a:endParaRPr lang="en-US" altLang="zh-CN"/>
          </a:p>
        </p:txBody>
      </p:sp>
      <p:sp>
        <p:nvSpPr>
          <p:cNvPr id="4" name="Rectangle 49">
            <a:extLst>
              <a:ext uri="{FF2B5EF4-FFF2-40B4-BE49-F238E27FC236}">
                <a16:creationId xmlns:a16="http://schemas.microsoft.com/office/drawing/2014/main" id="{ABC66DBD-265C-0DD2-D32B-54E329140939}"/>
              </a:ext>
            </a:extLst>
          </p:cNvPr>
          <p:cNvSpPr>
            <a:spLocks noGrp="1" noChangeArrowheads="1"/>
          </p:cNvSpPr>
          <p:nvPr>
            <p:ph type="sldNum" sz="quarter" idx="12"/>
          </p:nvPr>
        </p:nvSpPr>
        <p:spPr>
          <a:ln/>
        </p:spPr>
        <p:txBody>
          <a:bodyPr/>
          <a:lstStyle>
            <a:lvl1pPr>
              <a:defRPr/>
            </a:lvl1pPr>
          </a:lstStyle>
          <a:p>
            <a:fld id="{9482757B-29E2-4D61-A5A6-8143E015F59C}" type="slidenum">
              <a:rPr lang="zh-CN" altLang="en-US"/>
              <a:pPr/>
              <a:t>‹#›</a:t>
            </a:fld>
            <a:endParaRPr lang="en-US" altLang="zh-CN"/>
          </a:p>
        </p:txBody>
      </p:sp>
    </p:spTree>
    <p:extLst>
      <p:ext uri="{BB962C8B-B14F-4D97-AF65-F5344CB8AC3E}">
        <p14:creationId xmlns:p14="http://schemas.microsoft.com/office/powerpoint/2010/main" val="5118595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Rectangle 47">
            <a:extLst>
              <a:ext uri="{FF2B5EF4-FFF2-40B4-BE49-F238E27FC236}">
                <a16:creationId xmlns:a16="http://schemas.microsoft.com/office/drawing/2014/main" id="{F4EE504D-CCEB-2CE1-9421-FF8FB50FF7EF}"/>
              </a:ext>
            </a:extLst>
          </p:cNvPr>
          <p:cNvSpPr>
            <a:spLocks noGrp="1" noChangeArrowheads="1"/>
          </p:cNvSpPr>
          <p:nvPr>
            <p:ph type="dt" sz="half" idx="10"/>
          </p:nvPr>
        </p:nvSpPr>
        <p:spPr>
          <a:ln/>
        </p:spPr>
        <p:txBody>
          <a:bodyPr/>
          <a:lstStyle>
            <a:lvl1pPr>
              <a:defRPr/>
            </a:lvl1pPr>
          </a:lstStyle>
          <a:p>
            <a:pPr>
              <a:defRPr/>
            </a:pPr>
            <a:fld id="{DEF41933-29DF-4DC7-A799-C0862E190252}" type="datetime1">
              <a:rPr lang="zh-CN" altLang="en-US"/>
              <a:pPr>
                <a:defRPr/>
              </a:pPr>
              <a:t>2023/5/4</a:t>
            </a:fld>
            <a:endParaRPr lang="en-US"/>
          </a:p>
        </p:txBody>
      </p:sp>
      <p:sp>
        <p:nvSpPr>
          <p:cNvPr id="3" name="Rectangle 48">
            <a:extLst>
              <a:ext uri="{FF2B5EF4-FFF2-40B4-BE49-F238E27FC236}">
                <a16:creationId xmlns:a16="http://schemas.microsoft.com/office/drawing/2014/main" id="{363ECDCC-65E0-D581-6903-E6128EDE057B}"/>
              </a:ext>
            </a:extLst>
          </p:cNvPr>
          <p:cNvSpPr>
            <a:spLocks noGrp="1" noChangeArrowheads="1"/>
          </p:cNvSpPr>
          <p:nvPr>
            <p:ph type="ftr" sz="quarter" idx="11"/>
          </p:nvPr>
        </p:nvSpPr>
        <p:spPr>
          <a:ln/>
        </p:spPr>
        <p:txBody>
          <a:bodyPr/>
          <a:lstStyle>
            <a:lvl1pPr>
              <a:defRPr/>
            </a:lvl1pPr>
          </a:lstStyle>
          <a:p>
            <a:pPr>
              <a:defRPr/>
            </a:pPr>
            <a:r>
              <a:rPr lang="zh-CN"/>
              <a:t>控制系统根轨迹分析法(Root locus analyse of control system)</a:t>
            </a:r>
            <a:endParaRPr lang="en-US"/>
          </a:p>
        </p:txBody>
      </p:sp>
      <p:sp>
        <p:nvSpPr>
          <p:cNvPr id="4" name="Rectangle 49">
            <a:extLst>
              <a:ext uri="{FF2B5EF4-FFF2-40B4-BE49-F238E27FC236}">
                <a16:creationId xmlns:a16="http://schemas.microsoft.com/office/drawing/2014/main" id="{BE8CB1A4-F818-6813-6C9D-F466EA9F54BD}"/>
              </a:ext>
            </a:extLst>
          </p:cNvPr>
          <p:cNvSpPr>
            <a:spLocks noGrp="1" noChangeArrowheads="1"/>
          </p:cNvSpPr>
          <p:nvPr>
            <p:ph type="sldNum" sz="quarter" idx="12"/>
          </p:nvPr>
        </p:nvSpPr>
        <p:spPr>
          <a:ln/>
        </p:spPr>
        <p:txBody>
          <a:bodyPr/>
          <a:lstStyle>
            <a:lvl1pPr>
              <a:defRPr/>
            </a:lvl1pPr>
          </a:lstStyle>
          <a:p>
            <a:fld id="{0322C788-B2AC-4C77-B420-CC1828E56BB7}" type="slidenum">
              <a:rPr lang="en-US" altLang="zh-CN"/>
              <a:pPr/>
              <a:t>‹#›</a:t>
            </a:fld>
            <a:endParaRPr lang="en-US" altLang="zh-CN"/>
          </a:p>
        </p:txBody>
      </p:sp>
    </p:spTree>
    <p:extLst>
      <p:ext uri="{BB962C8B-B14F-4D97-AF65-F5344CB8AC3E}">
        <p14:creationId xmlns:p14="http://schemas.microsoft.com/office/powerpoint/2010/main" val="11789027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7">
            <a:extLst>
              <a:ext uri="{FF2B5EF4-FFF2-40B4-BE49-F238E27FC236}">
                <a16:creationId xmlns:a16="http://schemas.microsoft.com/office/drawing/2014/main" id="{75FC2150-D43E-3885-A226-7942C8EFD21E}"/>
              </a:ext>
            </a:extLst>
          </p:cNvPr>
          <p:cNvSpPr>
            <a:spLocks noGrp="1" noChangeArrowheads="1"/>
          </p:cNvSpPr>
          <p:nvPr>
            <p:ph type="dt" sz="half" idx="10"/>
          </p:nvPr>
        </p:nvSpPr>
        <p:spPr>
          <a:ln/>
        </p:spPr>
        <p:txBody>
          <a:bodyPr/>
          <a:lstStyle>
            <a:lvl1pPr>
              <a:defRPr/>
            </a:lvl1pPr>
          </a:lstStyle>
          <a:p>
            <a:pPr>
              <a:defRPr/>
            </a:pPr>
            <a:fld id="{0F42CBD5-8615-4EC8-8E26-5C23C2DDA3CA}" type="datetime1">
              <a:rPr lang="zh-CN" altLang="en-US"/>
              <a:pPr>
                <a:defRPr/>
              </a:pPr>
              <a:t>2023/5/4</a:t>
            </a:fld>
            <a:endParaRPr lang="en-US"/>
          </a:p>
        </p:txBody>
      </p:sp>
      <p:sp>
        <p:nvSpPr>
          <p:cNvPr id="5" name="Rectangle 48">
            <a:extLst>
              <a:ext uri="{FF2B5EF4-FFF2-40B4-BE49-F238E27FC236}">
                <a16:creationId xmlns:a16="http://schemas.microsoft.com/office/drawing/2014/main" id="{529303A7-7143-32DF-28DD-2EA5125B75FC}"/>
              </a:ext>
            </a:extLst>
          </p:cNvPr>
          <p:cNvSpPr>
            <a:spLocks noGrp="1" noChangeArrowheads="1"/>
          </p:cNvSpPr>
          <p:nvPr>
            <p:ph type="ftr" sz="quarter" idx="11"/>
          </p:nvPr>
        </p:nvSpPr>
        <p:spPr>
          <a:ln/>
        </p:spPr>
        <p:txBody>
          <a:bodyPr/>
          <a:lstStyle>
            <a:lvl1pPr>
              <a:defRPr/>
            </a:lvl1pPr>
          </a:lstStyle>
          <a:p>
            <a:pPr>
              <a:defRPr/>
            </a:pPr>
            <a:r>
              <a:rPr lang="zh-CN"/>
              <a:t>控制系统根轨迹分析法(Root locus analyse of control system)</a:t>
            </a:r>
            <a:endParaRPr lang="en-US"/>
          </a:p>
        </p:txBody>
      </p:sp>
      <p:sp>
        <p:nvSpPr>
          <p:cNvPr id="6" name="Rectangle 49">
            <a:extLst>
              <a:ext uri="{FF2B5EF4-FFF2-40B4-BE49-F238E27FC236}">
                <a16:creationId xmlns:a16="http://schemas.microsoft.com/office/drawing/2014/main" id="{4AD14707-1311-F992-E25A-31ADACE0675E}"/>
              </a:ext>
            </a:extLst>
          </p:cNvPr>
          <p:cNvSpPr>
            <a:spLocks noGrp="1" noChangeArrowheads="1"/>
          </p:cNvSpPr>
          <p:nvPr>
            <p:ph type="sldNum" sz="quarter" idx="12"/>
          </p:nvPr>
        </p:nvSpPr>
        <p:spPr>
          <a:ln/>
        </p:spPr>
        <p:txBody>
          <a:bodyPr/>
          <a:lstStyle>
            <a:lvl1pPr>
              <a:defRPr/>
            </a:lvl1pPr>
          </a:lstStyle>
          <a:p>
            <a:fld id="{239AF3CB-7905-4779-AC9A-8A715C070A09}" type="slidenum">
              <a:rPr lang="en-US" altLang="zh-CN"/>
              <a:pPr/>
              <a:t>‹#›</a:t>
            </a:fld>
            <a:endParaRPr lang="en-US" altLang="zh-CN"/>
          </a:p>
        </p:txBody>
      </p:sp>
    </p:spTree>
    <p:extLst>
      <p:ext uri="{BB962C8B-B14F-4D97-AF65-F5344CB8AC3E}">
        <p14:creationId xmlns:p14="http://schemas.microsoft.com/office/powerpoint/2010/main" val="246725632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4450" name="Group 2">
            <a:extLst>
              <a:ext uri="{FF2B5EF4-FFF2-40B4-BE49-F238E27FC236}">
                <a16:creationId xmlns:a16="http://schemas.microsoft.com/office/drawing/2014/main" id="{E101AAA9-0A03-5EFD-0045-9018439A2EFC}"/>
              </a:ext>
            </a:extLst>
          </p:cNvPr>
          <p:cNvGrpSpPr>
            <a:grpSpLocks/>
          </p:cNvGrpSpPr>
          <p:nvPr/>
        </p:nvGrpSpPr>
        <p:grpSpPr bwMode="auto">
          <a:xfrm>
            <a:off x="-7938" y="0"/>
            <a:ext cx="2833688" cy="6856413"/>
            <a:chOff x="-5" y="0"/>
            <a:chExt cx="1785" cy="4319"/>
          </a:xfrm>
        </p:grpSpPr>
        <p:sp>
          <p:nvSpPr>
            <p:cNvPr id="28675" name="Freeform 3">
              <a:extLst>
                <a:ext uri="{FF2B5EF4-FFF2-40B4-BE49-F238E27FC236}">
                  <a16:creationId xmlns:a16="http://schemas.microsoft.com/office/drawing/2014/main" id="{056B6802-D0A2-5FD7-2BFD-62F2C30EA92B}"/>
                </a:ext>
              </a:extLst>
            </p:cNvPr>
            <p:cNvSpPr>
              <a:spLocks/>
            </p:cNvSpPr>
            <p:nvPr/>
          </p:nvSpPr>
          <p:spPr bwMode="ltGray">
            <a:xfrm>
              <a:off x="-5" y="3262"/>
              <a:ext cx="472" cy="802"/>
            </a:xfrm>
            <a:custGeom>
              <a:avLst/>
              <a:gdLst/>
              <a:ahLst/>
              <a:cxnLst>
                <a:cxn ang="0">
                  <a:pos x="5" y="32"/>
                </a:cxn>
                <a:cxn ang="0">
                  <a:pos x="189" y="26"/>
                </a:cxn>
                <a:cxn ang="0">
                  <a:pos x="309" y="66"/>
                </a:cxn>
                <a:cxn ang="0">
                  <a:pos x="357" y="98"/>
                </a:cxn>
                <a:cxn ang="0">
                  <a:pos x="413" y="162"/>
                </a:cxn>
                <a:cxn ang="0">
                  <a:pos x="437" y="250"/>
                </a:cxn>
                <a:cxn ang="0">
                  <a:pos x="397" y="530"/>
                </a:cxn>
                <a:cxn ang="0">
                  <a:pos x="341" y="634"/>
                </a:cxn>
                <a:cxn ang="0">
                  <a:pos x="173" y="714"/>
                </a:cxn>
                <a:cxn ang="0">
                  <a:pos x="77" y="730"/>
                </a:cxn>
                <a:cxn ang="0">
                  <a:pos x="69" y="802"/>
                </a:cxn>
                <a:cxn ang="0">
                  <a:pos x="7" y="788"/>
                </a:cxn>
                <a:cxn ang="0">
                  <a:pos x="5" y="751"/>
                </a:cxn>
                <a:cxn ang="0">
                  <a:pos x="37" y="722"/>
                </a:cxn>
                <a:cxn ang="0">
                  <a:pos x="5" y="670"/>
                </a:cxn>
                <a:cxn ang="0">
                  <a:pos x="5" y="32"/>
                </a:cxn>
              </a:cxnLst>
              <a:rect l="0" t="0" r="r" b="b"/>
              <a:pathLst>
                <a:path w="472" h="802">
                  <a:moveTo>
                    <a:pt x="5" y="32"/>
                  </a:moveTo>
                  <a:cubicBezTo>
                    <a:pt x="101" y="0"/>
                    <a:pt x="20" y="17"/>
                    <a:pt x="189" y="26"/>
                  </a:cubicBezTo>
                  <a:cubicBezTo>
                    <a:pt x="221" y="37"/>
                    <a:pt x="280" y="47"/>
                    <a:pt x="309" y="66"/>
                  </a:cubicBezTo>
                  <a:cubicBezTo>
                    <a:pt x="325" y="77"/>
                    <a:pt x="357" y="98"/>
                    <a:pt x="357" y="98"/>
                  </a:cubicBezTo>
                  <a:cubicBezTo>
                    <a:pt x="394" y="154"/>
                    <a:pt x="373" y="135"/>
                    <a:pt x="413" y="162"/>
                  </a:cubicBezTo>
                  <a:cubicBezTo>
                    <a:pt x="433" y="223"/>
                    <a:pt x="426" y="193"/>
                    <a:pt x="437" y="250"/>
                  </a:cubicBezTo>
                  <a:cubicBezTo>
                    <a:pt x="433" y="370"/>
                    <a:pt x="472" y="455"/>
                    <a:pt x="397" y="530"/>
                  </a:cubicBezTo>
                  <a:cubicBezTo>
                    <a:pt x="385" y="567"/>
                    <a:pt x="368" y="607"/>
                    <a:pt x="341" y="634"/>
                  </a:cubicBezTo>
                  <a:cubicBezTo>
                    <a:pt x="319" y="701"/>
                    <a:pt x="233" y="707"/>
                    <a:pt x="173" y="714"/>
                  </a:cubicBezTo>
                  <a:cubicBezTo>
                    <a:pt x="142" y="724"/>
                    <a:pt x="100" y="707"/>
                    <a:pt x="77" y="730"/>
                  </a:cubicBezTo>
                  <a:cubicBezTo>
                    <a:pt x="60" y="747"/>
                    <a:pt x="72" y="778"/>
                    <a:pt x="69" y="802"/>
                  </a:cubicBezTo>
                  <a:cubicBezTo>
                    <a:pt x="53" y="799"/>
                    <a:pt x="23" y="792"/>
                    <a:pt x="7" y="788"/>
                  </a:cubicBezTo>
                  <a:cubicBezTo>
                    <a:pt x="5" y="788"/>
                    <a:pt x="0" y="762"/>
                    <a:pt x="5" y="751"/>
                  </a:cubicBezTo>
                  <a:cubicBezTo>
                    <a:pt x="10" y="740"/>
                    <a:pt x="37" y="735"/>
                    <a:pt x="37" y="722"/>
                  </a:cubicBezTo>
                  <a:cubicBezTo>
                    <a:pt x="26" y="682"/>
                    <a:pt x="22" y="685"/>
                    <a:pt x="5" y="670"/>
                  </a:cubicBezTo>
                  <a:cubicBezTo>
                    <a:pt x="5" y="541"/>
                    <a:pt x="5" y="233"/>
                    <a:pt x="5" y="32"/>
                  </a:cubicBezTo>
                  <a:close/>
                </a:path>
              </a:pathLst>
            </a:custGeom>
            <a:solidFill>
              <a:schemeClr val="folHlink">
                <a:alpha val="50000"/>
              </a:schemeClr>
            </a:solidFill>
            <a:ln w="9525">
              <a:noFill/>
              <a:round/>
              <a:headEnd/>
              <a:tailEnd/>
            </a:ln>
            <a:effectLst/>
          </p:spPr>
          <p:txBody>
            <a:bodyPr/>
            <a:lstStyle/>
            <a:p>
              <a:pPr>
                <a:defRPr/>
              </a:pPr>
              <a:endParaRPr lang="zh-CN" altLang="en-US"/>
            </a:p>
          </p:txBody>
        </p:sp>
        <p:grpSp>
          <p:nvGrpSpPr>
            <p:cNvPr id="104457" name="Group 4">
              <a:extLst>
                <a:ext uri="{FF2B5EF4-FFF2-40B4-BE49-F238E27FC236}">
                  <a16:creationId xmlns:a16="http://schemas.microsoft.com/office/drawing/2014/main" id="{F711ADDC-88AA-41CC-1B14-2286774A29B6}"/>
                </a:ext>
              </a:extLst>
            </p:cNvPr>
            <p:cNvGrpSpPr>
              <a:grpSpLocks/>
            </p:cNvGrpSpPr>
            <p:nvPr/>
          </p:nvGrpSpPr>
          <p:grpSpPr bwMode="auto">
            <a:xfrm rot="14964908" flipH="1">
              <a:off x="104" y="2441"/>
              <a:ext cx="452" cy="444"/>
              <a:chOff x="1727" y="866"/>
              <a:chExt cx="129" cy="157"/>
            </a:xfrm>
          </p:grpSpPr>
          <p:sp>
            <p:nvSpPr>
              <p:cNvPr id="28677" name="Freeform 5">
                <a:extLst>
                  <a:ext uri="{FF2B5EF4-FFF2-40B4-BE49-F238E27FC236}">
                    <a16:creationId xmlns:a16="http://schemas.microsoft.com/office/drawing/2014/main" id="{B2000C78-5C6D-F074-FFB0-7389E4A10E4B}"/>
                  </a:ext>
                </a:extLst>
              </p:cNvPr>
              <p:cNvSpPr>
                <a:spLocks/>
              </p:cNvSpPr>
              <p:nvPr userDrawn="1"/>
            </p:nvSpPr>
            <p:spPr bwMode="ltGray">
              <a:xfrm>
                <a:off x="1727" y="866"/>
                <a:ext cx="41" cy="59"/>
              </a:xfrm>
              <a:custGeom>
                <a:avLst/>
                <a:gdLst/>
                <a:ahLst/>
                <a:cxnLst>
                  <a:cxn ang="0">
                    <a:pos x="83" y="28"/>
                  </a:cxn>
                  <a:cxn ang="0">
                    <a:pos x="27" y="0"/>
                  </a:cxn>
                  <a:cxn ang="0">
                    <a:pos x="0" y="117"/>
                  </a:cxn>
                  <a:cxn ang="0">
                    <a:pos x="83" y="28"/>
                  </a:cxn>
                </a:cxnLst>
                <a:rect l="0" t="0" r="r" b="b"/>
                <a:pathLst>
                  <a:path w="83" h="117">
                    <a:moveTo>
                      <a:pt x="83" y="28"/>
                    </a:moveTo>
                    <a:lnTo>
                      <a:pt x="27" y="0"/>
                    </a:lnTo>
                    <a:lnTo>
                      <a:pt x="0" y="117"/>
                    </a:lnTo>
                    <a:lnTo>
                      <a:pt x="83" y="28"/>
                    </a:lnTo>
                    <a:close/>
                  </a:path>
                </a:pathLst>
              </a:custGeom>
              <a:solidFill>
                <a:schemeClr val="bg2"/>
              </a:solidFill>
              <a:ln w="9525">
                <a:noFill/>
                <a:round/>
                <a:headEnd/>
                <a:tailEnd/>
              </a:ln>
            </p:spPr>
            <p:txBody>
              <a:bodyPr/>
              <a:lstStyle/>
              <a:p>
                <a:pPr>
                  <a:defRPr/>
                </a:pPr>
                <a:endParaRPr lang="zh-CN" altLang="en-US"/>
              </a:p>
            </p:txBody>
          </p:sp>
          <p:sp>
            <p:nvSpPr>
              <p:cNvPr id="28678" name="Freeform 6">
                <a:extLst>
                  <a:ext uri="{FF2B5EF4-FFF2-40B4-BE49-F238E27FC236}">
                    <a16:creationId xmlns:a16="http://schemas.microsoft.com/office/drawing/2014/main" id="{05828F5B-AC42-B69B-6F91-BB84D4044939}"/>
                  </a:ext>
                </a:extLst>
              </p:cNvPr>
              <p:cNvSpPr>
                <a:spLocks/>
              </p:cNvSpPr>
              <p:nvPr userDrawn="1"/>
            </p:nvSpPr>
            <p:spPr bwMode="ltGray">
              <a:xfrm>
                <a:off x="1786" y="894"/>
                <a:ext cx="70" cy="49"/>
              </a:xfrm>
              <a:custGeom>
                <a:avLst/>
                <a:gdLst/>
                <a:ahLst/>
                <a:cxnLst>
                  <a:cxn ang="0">
                    <a:pos x="0" y="98"/>
                  </a:cxn>
                  <a:cxn ang="0">
                    <a:pos x="118" y="0"/>
                  </a:cxn>
                  <a:cxn ang="0">
                    <a:pos x="140" y="49"/>
                  </a:cxn>
                  <a:cxn ang="0">
                    <a:pos x="0" y="98"/>
                  </a:cxn>
                </a:cxnLst>
                <a:rect l="0" t="0" r="r" b="b"/>
                <a:pathLst>
                  <a:path w="140" h="98">
                    <a:moveTo>
                      <a:pt x="0" y="98"/>
                    </a:moveTo>
                    <a:lnTo>
                      <a:pt x="118" y="0"/>
                    </a:lnTo>
                    <a:lnTo>
                      <a:pt x="140" y="49"/>
                    </a:lnTo>
                    <a:lnTo>
                      <a:pt x="0" y="98"/>
                    </a:lnTo>
                    <a:close/>
                  </a:path>
                </a:pathLst>
              </a:custGeom>
              <a:solidFill>
                <a:schemeClr val="bg2"/>
              </a:solidFill>
              <a:ln w="9525">
                <a:noFill/>
                <a:round/>
                <a:headEnd/>
                <a:tailEnd/>
              </a:ln>
            </p:spPr>
            <p:txBody>
              <a:bodyPr/>
              <a:lstStyle/>
              <a:p>
                <a:pPr>
                  <a:defRPr/>
                </a:pPr>
                <a:endParaRPr lang="zh-CN" altLang="en-US"/>
              </a:p>
            </p:txBody>
          </p:sp>
          <p:sp>
            <p:nvSpPr>
              <p:cNvPr id="28679" name="Freeform 7">
                <a:extLst>
                  <a:ext uri="{FF2B5EF4-FFF2-40B4-BE49-F238E27FC236}">
                    <a16:creationId xmlns:a16="http://schemas.microsoft.com/office/drawing/2014/main" id="{B7F0E57E-443D-5A00-C83A-ED2288D3E0C1}"/>
                  </a:ext>
                </a:extLst>
              </p:cNvPr>
              <p:cNvSpPr>
                <a:spLocks/>
              </p:cNvSpPr>
              <p:nvPr userDrawn="1"/>
            </p:nvSpPr>
            <p:spPr bwMode="ltGray">
              <a:xfrm>
                <a:off x="1772" y="998"/>
                <a:ext cx="73" cy="25"/>
              </a:xfrm>
              <a:custGeom>
                <a:avLst/>
                <a:gdLst/>
                <a:ahLst/>
                <a:cxnLst>
                  <a:cxn ang="0">
                    <a:pos x="0" y="7"/>
                  </a:cxn>
                  <a:cxn ang="0">
                    <a:pos x="145" y="0"/>
                  </a:cxn>
                  <a:cxn ang="0">
                    <a:pos x="131" y="49"/>
                  </a:cxn>
                  <a:cxn ang="0">
                    <a:pos x="0" y="7"/>
                  </a:cxn>
                </a:cxnLst>
                <a:rect l="0" t="0" r="r" b="b"/>
                <a:pathLst>
                  <a:path w="145" h="49">
                    <a:moveTo>
                      <a:pt x="0" y="7"/>
                    </a:moveTo>
                    <a:lnTo>
                      <a:pt x="145" y="0"/>
                    </a:lnTo>
                    <a:lnTo>
                      <a:pt x="131" y="49"/>
                    </a:lnTo>
                    <a:lnTo>
                      <a:pt x="0" y="7"/>
                    </a:lnTo>
                    <a:close/>
                  </a:path>
                </a:pathLst>
              </a:custGeom>
              <a:solidFill>
                <a:schemeClr val="bg2"/>
              </a:solidFill>
              <a:ln w="9525">
                <a:noFill/>
                <a:round/>
                <a:headEnd/>
                <a:tailEnd/>
              </a:ln>
            </p:spPr>
            <p:txBody>
              <a:bodyPr/>
              <a:lstStyle/>
              <a:p>
                <a:pPr>
                  <a:defRPr/>
                </a:pPr>
                <a:endParaRPr lang="zh-CN" altLang="en-US"/>
              </a:p>
            </p:txBody>
          </p:sp>
        </p:grpSp>
        <p:sp>
          <p:nvSpPr>
            <p:cNvPr id="28680" name="Freeform 8">
              <a:extLst>
                <a:ext uri="{FF2B5EF4-FFF2-40B4-BE49-F238E27FC236}">
                  <a16:creationId xmlns:a16="http://schemas.microsoft.com/office/drawing/2014/main" id="{09BC8416-F548-B425-E772-BB1F4E0B3A9F}"/>
                </a:ext>
              </a:extLst>
            </p:cNvPr>
            <p:cNvSpPr>
              <a:spLocks/>
            </p:cNvSpPr>
            <p:nvPr/>
          </p:nvSpPr>
          <p:spPr bwMode="ltGray">
            <a:xfrm>
              <a:off x="90" y="1736"/>
              <a:ext cx="710" cy="768"/>
            </a:xfrm>
            <a:custGeom>
              <a:avLst/>
              <a:gdLst/>
              <a:ahLst/>
              <a:cxnLst>
                <a:cxn ang="0">
                  <a:pos x="14" y="416"/>
                </a:cxn>
                <a:cxn ang="0">
                  <a:pos x="14" y="272"/>
                </a:cxn>
                <a:cxn ang="0">
                  <a:pos x="102" y="144"/>
                </a:cxn>
                <a:cxn ang="0">
                  <a:pos x="150" y="96"/>
                </a:cxn>
                <a:cxn ang="0">
                  <a:pos x="198" y="64"/>
                </a:cxn>
                <a:cxn ang="0">
                  <a:pos x="350" y="0"/>
                </a:cxn>
                <a:cxn ang="0">
                  <a:pos x="534" y="8"/>
                </a:cxn>
                <a:cxn ang="0">
                  <a:pos x="662" y="96"/>
                </a:cxn>
                <a:cxn ang="0">
                  <a:pos x="710" y="200"/>
                </a:cxn>
                <a:cxn ang="0">
                  <a:pos x="702" y="400"/>
                </a:cxn>
                <a:cxn ang="0">
                  <a:pos x="678" y="448"/>
                </a:cxn>
                <a:cxn ang="0">
                  <a:pos x="550" y="632"/>
                </a:cxn>
                <a:cxn ang="0">
                  <a:pos x="518" y="656"/>
                </a:cxn>
                <a:cxn ang="0">
                  <a:pos x="470" y="664"/>
                </a:cxn>
                <a:cxn ang="0">
                  <a:pos x="518" y="680"/>
                </a:cxn>
                <a:cxn ang="0">
                  <a:pos x="566" y="696"/>
                </a:cxn>
                <a:cxn ang="0">
                  <a:pos x="574" y="720"/>
                </a:cxn>
                <a:cxn ang="0">
                  <a:pos x="526" y="736"/>
                </a:cxn>
                <a:cxn ang="0">
                  <a:pos x="502" y="752"/>
                </a:cxn>
                <a:cxn ang="0">
                  <a:pos x="454" y="768"/>
                </a:cxn>
                <a:cxn ang="0">
                  <a:pos x="438" y="712"/>
                </a:cxn>
                <a:cxn ang="0">
                  <a:pos x="246" y="688"/>
                </a:cxn>
                <a:cxn ang="0">
                  <a:pos x="134" y="648"/>
                </a:cxn>
                <a:cxn ang="0">
                  <a:pos x="110" y="624"/>
                </a:cxn>
                <a:cxn ang="0">
                  <a:pos x="78" y="576"/>
                </a:cxn>
                <a:cxn ang="0">
                  <a:pos x="54" y="464"/>
                </a:cxn>
                <a:cxn ang="0">
                  <a:pos x="30" y="408"/>
                </a:cxn>
                <a:cxn ang="0">
                  <a:pos x="22" y="384"/>
                </a:cxn>
                <a:cxn ang="0">
                  <a:pos x="14" y="416"/>
                </a:cxn>
              </a:cxnLst>
              <a:rect l="0" t="0" r="r" b="b"/>
              <a:pathLst>
                <a:path w="710" h="768">
                  <a:moveTo>
                    <a:pt x="14" y="416"/>
                  </a:moveTo>
                  <a:cubicBezTo>
                    <a:pt x="6" y="353"/>
                    <a:pt x="0" y="339"/>
                    <a:pt x="14" y="272"/>
                  </a:cubicBezTo>
                  <a:cubicBezTo>
                    <a:pt x="24" y="227"/>
                    <a:pt x="72" y="178"/>
                    <a:pt x="102" y="144"/>
                  </a:cubicBezTo>
                  <a:cubicBezTo>
                    <a:pt x="117" y="127"/>
                    <a:pt x="134" y="112"/>
                    <a:pt x="150" y="96"/>
                  </a:cubicBezTo>
                  <a:cubicBezTo>
                    <a:pt x="164" y="82"/>
                    <a:pt x="198" y="64"/>
                    <a:pt x="198" y="64"/>
                  </a:cubicBezTo>
                  <a:cubicBezTo>
                    <a:pt x="231" y="14"/>
                    <a:pt x="294" y="7"/>
                    <a:pt x="350" y="0"/>
                  </a:cubicBezTo>
                  <a:cubicBezTo>
                    <a:pt x="411" y="3"/>
                    <a:pt x="473" y="1"/>
                    <a:pt x="534" y="8"/>
                  </a:cubicBezTo>
                  <a:cubicBezTo>
                    <a:pt x="582" y="13"/>
                    <a:pt x="624" y="71"/>
                    <a:pt x="662" y="96"/>
                  </a:cubicBezTo>
                  <a:cubicBezTo>
                    <a:pt x="691" y="140"/>
                    <a:pt x="698" y="151"/>
                    <a:pt x="710" y="200"/>
                  </a:cubicBezTo>
                  <a:cubicBezTo>
                    <a:pt x="707" y="267"/>
                    <a:pt x="707" y="333"/>
                    <a:pt x="702" y="400"/>
                  </a:cubicBezTo>
                  <a:cubicBezTo>
                    <a:pt x="700" y="423"/>
                    <a:pt x="688" y="428"/>
                    <a:pt x="678" y="448"/>
                  </a:cubicBezTo>
                  <a:cubicBezTo>
                    <a:pt x="646" y="512"/>
                    <a:pt x="626" y="607"/>
                    <a:pt x="550" y="632"/>
                  </a:cubicBezTo>
                  <a:cubicBezTo>
                    <a:pt x="539" y="640"/>
                    <a:pt x="530" y="651"/>
                    <a:pt x="518" y="656"/>
                  </a:cubicBezTo>
                  <a:cubicBezTo>
                    <a:pt x="503" y="662"/>
                    <a:pt x="470" y="648"/>
                    <a:pt x="470" y="664"/>
                  </a:cubicBezTo>
                  <a:cubicBezTo>
                    <a:pt x="470" y="681"/>
                    <a:pt x="502" y="675"/>
                    <a:pt x="518" y="680"/>
                  </a:cubicBezTo>
                  <a:cubicBezTo>
                    <a:pt x="534" y="685"/>
                    <a:pt x="566" y="696"/>
                    <a:pt x="566" y="696"/>
                  </a:cubicBezTo>
                  <a:cubicBezTo>
                    <a:pt x="569" y="704"/>
                    <a:pt x="580" y="714"/>
                    <a:pt x="574" y="720"/>
                  </a:cubicBezTo>
                  <a:cubicBezTo>
                    <a:pt x="562" y="732"/>
                    <a:pt x="542" y="731"/>
                    <a:pt x="526" y="736"/>
                  </a:cubicBezTo>
                  <a:cubicBezTo>
                    <a:pt x="517" y="739"/>
                    <a:pt x="511" y="748"/>
                    <a:pt x="502" y="752"/>
                  </a:cubicBezTo>
                  <a:cubicBezTo>
                    <a:pt x="487" y="759"/>
                    <a:pt x="454" y="768"/>
                    <a:pt x="454" y="768"/>
                  </a:cubicBezTo>
                  <a:cubicBezTo>
                    <a:pt x="448" y="750"/>
                    <a:pt x="453" y="725"/>
                    <a:pt x="438" y="712"/>
                  </a:cubicBezTo>
                  <a:cubicBezTo>
                    <a:pt x="407" y="685"/>
                    <a:pt x="256" y="689"/>
                    <a:pt x="246" y="688"/>
                  </a:cubicBezTo>
                  <a:cubicBezTo>
                    <a:pt x="207" y="680"/>
                    <a:pt x="166" y="674"/>
                    <a:pt x="134" y="648"/>
                  </a:cubicBezTo>
                  <a:cubicBezTo>
                    <a:pt x="125" y="641"/>
                    <a:pt x="117" y="633"/>
                    <a:pt x="110" y="624"/>
                  </a:cubicBezTo>
                  <a:cubicBezTo>
                    <a:pt x="98" y="609"/>
                    <a:pt x="78" y="576"/>
                    <a:pt x="78" y="576"/>
                  </a:cubicBezTo>
                  <a:cubicBezTo>
                    <a:pt x="66" y="506"/>
                    <a:pt x="74" y="544"/>
                    <a:pt x="54" y="464"/>
                  </a:cubicBezTo>
                  <a:cubicBezTo>
                    <a:pt x="37" y="397"/>
                    <a:pt x="58" y="463"/>
                    <a:pt x="30" y="408"/>
                  </a:cubicBezTo>
                  <a:cubicBezTo>
                    <a:pt x="26" y="400"/>
                    <a:pt x="30" y="380"/>
                    <a:pt x="22" y="384"/>
                  </a:cubicBezTo>
                  <a:cubicBezTo>
                    <a:pt x="12" y="389"/>
                    <a:pt x="17" y="405"/>
                    <a:pt x="14" y="416"/>
                  </a:cubicBezTo>
                  <a:close/>
                </a:path>
              </a:pathLst>
            </a:custGeom>
            <a:solidFill>
              <a:schemeClr val="accent2">
                <a:alpha val="50000"/>
              </a:schemeClr>
            </a:solidFill>
            <a:ln w="9525">
              <a:noFill/>
              <a:round/>
              <a:headEnd/>
              <a:tailEnd/>
            </a:ln>
            <a:effectLst/>
          </p:spPr>
          <p:txBody>
            <a:bodyPr/>
            <a:lstStyle/>
            <a:p>
              <a:pPr>
                <a:defRPr/>
              </a:pPr>
              <a:endParaRPr lang="zh-CN" altLang="en-US"/>
            </a:p>
          </p:txBody>
        </p:sp>
        <p:grpSp>
          <p:nvGrpSpPr>
            <p:cNvPr id="104459" name="Group 9">
              <a:extLst>
                <a:ext uri="{FF2B5EF4-FFF2-40B4-BE49-F238E27FC236}">
                  <a16:creationId xmlns:a16="http://schemas.microsoft.com/office/drawing/2014/main" id="{7F50EC2B-5D3B-58A0-90DC-4BCF8ADBC058}"/>
                </a:ext>
              </a:extLst>
            </p:cNvPr>
            <p:cNvGrpSpPr>
              <a:grpSpLocks/>
            </p:cNvGrpSpPr>
            <p:nvPr/>
          </p:nvGrpSpPr>
          <p:grpSpPr bwMode="auto">
            <a:xfrm rot="416244">
              <a:off x="9" y="1746"/>
              <a:ext cx="1771" cy="1741"/>
              <a:chOff x="41" y="2787"/>
              <a:chExt cx="902" cy="833"/>
            </a:xfrm>
          </p:grpSpPr>
          <p:sp>
            <p:nvSpPr>
              <p:cNvPr id="28682" name="Freeform 10">
                <a:extLst>
                  <a:ext uri="{FF2B5EF4-FFF2-40B4-BE49-F238E27FC236}">
                    <a16:creationId xmlns:a16="http://schemas.microsoft.com/office/drawing/2014/main" id="{6708A756-E7E5-6DE1-D64E-5E1C7AA542D6}"/>
                  </a:ext>
                </a:extLst>
              </p:cNvPr>
              <p:cNvSpPr>
                <a:spLocks/>
              </p:cNvSpPr>
              <p:nvPr userDrawn="1"/>
            </p:nvSpPr>
            <p:spPr bwMode="ltGray">
              <a:xfrm rot="373331" flipH="1">
                <a:off x="125" y="2787"/>
                <a:ext cx="313" cy="303"/>
              </a:xfrm>
              <a:custGeom>
                <a:avLst/>
                <a:gdLst/>
                <a:ahLst/>
                <a:cxnLst>
                  <a:cxn ang="0">
                    <a:pos x="46" y="210"/>
                  </a:cxn>
                  <a:cxn ang="0">
                    <a:pos x="37" y="198"/>
                  </a:cxn>
                  <a:cxn ang="0">
                    <a:pos x="26" y="181"/>
                  </a:cxn>
                  <a:cxn ang="0">
                    <a:pos x="15" y="159"/>
                  </a:cxn>
                  <a:cxn ang="0">
                    <a:pos x="5" y="135"/>
                  </a:cxn>
                  <a:cxn ang="0">
                    <a:pos x="0" y="109"/>
                  </a:cxn>
                  <a:cxn ang="0">
                    <a:pos x="1" y="82"/>
                  </a:cxn>
                  <a:cxn ang="0">
                    <a:pos x="9" y="57"/>
                  </a:cxn>
                  <a:cxn ang="0">
                    <a:pos x="27" y="35"/>
                  </a:cxn>
                  <a:cxn ang="0">
                    <a:pos x="45" y="22"/>
                  </a:cxn>
                  <a:cxn ang="0">
                    <a:pos x="60" y="12"/>
                  </a:cxn>
                  <a:cxn ang="0">
                    <a:pos x="72" y="7"/>
                  </a:cxn>
                  <a:cxn ang="0">
                    <a:pos x="81" y="5"/>
                  </a:cxn>
                  <a:cxn ang="0">
                    <a:pos x="88" y="5"/>
                  </a:cxn>
                  <a:cxn ang="0">
                    <a:pos x="104" y="0"/>
                  </a:cxn>
                  <a:cxn ang="0">
                    <a:pos x="148" y="8"/>
                  </a:cxn>
                  <a:cxn ang="0">
                    <a:pos x="160" y="12"/>
                  </a:cxn>
                  <a:cxn ang="0">
                    <a:pos x="172" y="15"/>
                  </a:cxn>
                  <a:cxn ang="0">
                    <a:pos x="182" y="19"/>
                  </a:cxn>
                  <a:cxn ang="0">
                    <a:pos x="190" y="23"/>
                  </a:cxn>
                  <a:cxn ang="0">
                    <a:pos x="198" y="27"/>
                  </a:cxn>
                  <a:cxn ang="0">
                    <a:pos x="205" y="32"/>
                  </a:cxn>
                  <a:cxn ang="0">
                    <a:pos x="211" y="38"/>
                  </a:cxn>
                  <a:cxn ang="0">
                    <a:pos x="217" y="45"/>
                  </a:cxn>
                  <a:cxn ang="0">
                    <a:pos x="205" y="40"/>
                  </a:cxn>
                  <a:cxn ang="0">
                    <a:pos x="194" y="36"/>
                  </a:cxn>
                  <a:cxn ang="0">
                    <a:pos x="183" y="33"/>
                  </a:cxn>
                  <a:cxn ang="0">
                    <a:pos x="172" y="30"/>
                  </a:cxn>
                  <a:cxn ang="0">
                    <a:pos x="163" y="27"/>
                  </a:cxn>
                  <a:cxn ang="0">
                    <a:pos x="153" y="26"/>
                  </a:cxn>
                  <a:cxn ang="0">
                    <a:pos x="143" y="24"/>
                  </a:cxn>
                  <a:cxn ang="0">
                    <a:pos x="134" y="24"/>
                  </a:cxn>
                  <a:cxn ang="0">
                    <a:pos x="125" y="24"/>
                  </a:cxn>
                  <a:cxn ang="0">
                    <a:pos x="116" y="25"/>
                  </a:cxn>
                  <a:cxn ang="0">
                    <a:pos x="107" y="27"/>
                  </a:cxn>
                  <a:cxn ang="0">
                    <a:pos x="99" y="29"/>
                  </a:cxn>
                  <a:cxn ang="0">
                    <a:pos x="91" y="33"/>
                  </a:cxn>
                  <a:cxn ang="0">
                    <a:pos x="82" y="36"/>
                  </a:cxn>
                  <a:cxn ang="0">
                    <a:pos x="74" y="41"/>
                  </a:cxn>
                  <a:cxn ang="0">
                    <a:pos x="66" y="46"/>
                  </a:cxn>
                  <a:cxn ang="0">
                    <a:pos x="52" y="61"/>
                  </a:cxn>
                  <a:cxn ang="0">
                    <a:pos x="42" y="80"/>
                  </a:cxn>
                  <a:cxn ang="0">
                    <a:pos x="37" y="103"/>
                  </a:cxn>
                  <a:cxn ang="0">
                    <a:pos x="35" y="126"/>
                  </a:cxn>
                  <a:cxn ang="0">
                    <a:pos x="35" y="151"/>
                  </a:cxn>
                  <a:cxn ang="0">
                    <a:pos x="38" y="174"/>
                  </a:cxn>
                  <a:cxn ang="0">
                    <a:pos x="41" y="194"/>
                  </a:cxn>
                  <a:cxn ang="0">
                    <a:pos x="46" y="210"/>
                  </a:cxn>
                </a:cxnLst>
                <a:rect l="0" t="0" r="r" b="b"/>
                <a:pathLst>
                  <a:path w="217" h="210">
                    <a:moveTo>
                      <a:pt x="46" y="210"/>
                    </a:moveTo>
                    <a:lnTo>
                      <a:pt x="37" y="198"/>
                    </a:lnTo>
                    <a:lnTo>
                      <a:pt x="26" y="181"/>
                    </a:lnTo>
                    <a:lnTo>
                      <a:pt x="15" y="159"/>
                    </a:lnTo>
                    <a:lnTo>
                      <a:pt x="5" y="135"/>
                    </a:lnTo>
                    <a:lnTo>
                      <a:pt x="0" y="109"/>
                    </a:lnTo>
                    <a:lnTo>
                      <a:pt x="1" y="82"/>
                    </a:lnTo>
                    <a:lnTo>
                      <a:pt x="9" y="57"/>
                    </a:lnTo>
                    <a:lnTo>
                      <a:pt x="27" y="35"/>
                    </a:lnTo>
                    <a:lnTo>
                      <a:pt x="45" y="22"/>
                    </a:lnTo>
                    <a:lnTo>
                      <a:pt x="60" y="12"/>
                    </a:lnTo>
                    <a:lnTo>
                      <a:pt x="72" y="7"/>
                    </a:lnTo>
                    <a:lnTo>
                      <a:pt x="81" y="5"/>
                    </a:lnTo>
                    <a:lnTo>
                      <a:pt x="88" y="5"/>
                    </a:lnTo>
                    <a:lnTo>
                      <a:pt x="104" y="0"/>
                    </a:lnTo>
                    <a:lnTo>
                      <a:pt x="148" y="8"/>
                    </a:lnTo>
                    <a:lnTo>
                      <a:pt x="160" y="12"/>
                    </a:lnTo>
                    <a:lnTo>
                      <a:pt x="172" y="15"/>
                    </a:lnTo>
                    <a:lnTo>
                      <a:pt x="182" y="19"/>
                    </a:lnTo>
                    <a:lnTo>
                      <a:pt x="190" y="23"/>
                    </a:lnTo>
                    <a:lnTo>
                      <a:pt x="198" y="27"/>
                    </a:lnTo>
                    <a:lnTo>
                      <a:pt x="205" y="32"/>
                    </a:lnTo>
                    <a:lnTo>
                      <a:pt x="211" y="38"/>
                    </a:lnTo>
                    <a:lnTo>
                      <a:pt x="217" y="45"/>
                    </a:lnTo>
                    <a:lnTo>
                      <a:pt x="205" y="40"/>
                    </a:lnTo>
                    <a:lnTo>
                      <a:pt x="194" y="36"/>
                    </a:lnTo>
                    <a:lnTo>
                      <a:pt x="183" y="33"/>
                    </a:lnTo>
                    <a:lnTo>
                      <a:pt x="172" y="30"/>
                    </a:lnTo>
                    <a:lnTo>
                      <a:pt x="163" y="27"/>
                    </a:lnTo>
                    <a:lnTo>
                      <a:pt x="153" y="26"/>
                    </a:lnTo>
                    <a:lnTo>
                      <a:pt x="143" y="24"/>
                    </a:lnTo>
                    <a:lnTo>
                      <a:pt x="134" y="24"/>
                    </a:lnTo>
                    <a:lnTo>
                      <a:pt x="125" y="24"/>
                    </a:lnTo>
                    <a:lnTo>
                      <a:pt x="116" y="25"/>
                    </a:lnTo>
                    <a:lnTo>
                      <a:pt x="107" y="27"/>
                    </a:lnTo>
                    <a:lnTo>
                      <a:pt x="99" y="29"/>
                    </a:lnTo>
                    <a:lnTo>
                      <a:pt x="91" y="33"/>
                    </a:lnTo>
                    <a:lnTo>
                      <a:pt x="82" y="36"/>
                    </a:lnTo>
                    <a:lnTo>
                      <a:pt x="74" y="41"/>
                    </a:lnTo>
                    <a:lnTo>
                      <a:pt x="66" y="46"/>
                    </a:lnTo>
                    <a:lnTo>
                      <a:pt x="52" y="61"/>
                    </a:lnTo>
                    <a:lnTo>
                      <a:pt x="42" y="80"/>
                    </a:lnTo>
                    <a:lnTo>
                      <a:pt x="37" y="103"/>
                    </a:lnTo>
                    <a:lnTo>
                      <a:pt x="35" y="126"/>
                    </a:lnTo>
                    <a:lnTo>
                      <a:pt x="35" y="151"/>
                    </a:lnTo>
                    <a:lnTo>
                      <a:pt x="38" y="174"/>
                    </a:lnTo>
                    <a:lnTo>
                      <a:pt x="41" y="194"/>
                    </a:lnTo>
                    <a:lnTo>
                      <a:pt x="46" y="210"/>
                    </a:lnTo>
                    <a:close/>
                  </a:path>
                </a:pathLst>
              </a:custGeom>
              <a:solidFill>
                <a:schemeClr val="accent2"/>
              </a:solidFill>
              <a:ln w="9525">
                <a:noFill/>
                <a:round/>
                <a:headEnd/>
                <a:tailEnd/>
              </a:ln>
            </p:spPr>
            <p:txBody>
              <a:bodyPr/>
              <a:lstStyle/>
              <a:p>
                <a:pPr>
                  <a:defRPr/>
                </a:pPr>
                <a:endParaRPr lang="zh-CN" altLang="en-US"/>
              </a:p>
            </p:txBody>
          </p:sp>
          <p:sp>
            <p:nvSpPr>
              <p:cNvPr id="28683" name="Freeform 11">
                <a:extLst>
                  <a:ext uri="{FF2B5EF4-FFF2-40B4-BE49-F238E27FC236}">
                    <a16:creationId xmlns:a16="http://schemas.microsoft.com/office/drawing/2014/main" id="{5979F5AE-517D-2901-4FAD-8DC909A533DA}"/>
                  </a:ext>
                </a:extLst>
              </p:cNvPr>
              <p:cNvSpPr>
                <a:spLocks/>
              </p:cNvSpPr>
              <p:nvPr userDrawn="1"/>
            </p:nvSpPr>
            <p:spPr bwMode="ltGray">
              <a:xfrm rot="373331" flipH="1">
                <a:off x="41" y="2843"/>
                <a:ext cx="262" cy="308"/>
              </a:xfrm>
              <a:custGeom>
                <a:avLst/>
                <a:gdLst/>
                <a:ahLst/>
                <a:cxnLst>
                  <a:cxn ang="0">
                    <a:pos x="109" y="0"/>
                  </a:cxn>
                  <a:cxn ang="0">
                    <a:pos x="112" y="2"/>
                  </a:cxn>
                  <a:cxn ang="0">
                    <a:pos x="118" y="8"/>
                  </a:cxn>
                  <a:cxn ang="0">
                    <a:pos x="127" y="18"/>
                  </a:cxn>
                  <a:cxn ang="0">
                    <a:pos x="137" y="33"/>
                  </a:cxn>
                  <a:cxn ang="0">
                    <a:pos x="145" y="52"/>
                  </a:cxn>
                  <a:cxn ang="0">
                    <a:pos x="150" y="76"/>
                  </a:cxn>
                  <a:cxn ang="0">
                    <a:pos x="150" y="105"/>
                  </a:cxn>
                  <a:cxn ang="0">
                    <a:pos x="144" y="139"/>
                  </a:cxn>
                  <a:cxn ang="0">
                    <a:pos x="140" y="149"/>
                  </a:cxn>
                  <a:cxn ang="0">
                    <a:pos x="136" y="157"/>
                  </a:cxn>
                  <a:cxn ang="0">
                    <a:pos x="131" y="165"/>
                  </a:cxn>
                  <a:cxn ang="0">
                    <a:pos x="125" y="173"/>
                  </a:cxn>
                  <a:cxn ang="0">
                    <a:pos x="117" y="180"/>
                  </a:cxn>
                  <a:cxn ang="0">
                    <a:pos x="110" y="185"/>
                  </a:cxn>
                  <a:cxn ang="0">
                    <a:pos x="102" y="191"/>
                  </a:cxn>
                  <a:cxn ang="0">
                    <a:pos x="92" y="195"/>
                  </a:cxn>
                  <a:cxn ang="0">
                    <a:pos x="82" y="197"/>
                  </a:cxn>
                  <a:cxn ang="0">
                    <a:pos x="72" y="200"/>
                  </a:cxn>
                  <a:cxn ang="0">
                    <a:pos x="61" y="201"/>
                  </a:cxn>
                  <a:cxn ang="0">
                    <a:pos x="49" y="201"/>
                  </a:cxn>
                  <a:cxn ang="0">
                    <a:pos x="37" y="200"/>
                  </a:cxn>
                  <a:cxn ang="0">
                    <a:pos x="25" y="197"/>
                  </a:cxn>
                  <a:cxn ang="0">
                    <a:pos x="12" y="193"/>
                  </a:cxn>
                  <a:cxn ang="0">
                    <a:pos x="0" y="188"/>
                  </a:cxn>
                  <a:cxn ang="0">
                    <a:pos x="11" y="195"/>
                  </a:cxn>
                  <a:cxn ang="0">
                    <a:pos x="22" y="200"/>
                  </a:cxn>
                  <a:cxn ang="0">
                    <a:pos x="33" y="205"/>
                  </a:cxn>
                  <a:cxn ang="0">
                    <a:pos x="43" y="208"/>
                  </a:cxn>
                  <a:cxn ang="0">
                    <a:pos x="53" y="211"/>
                  </a:cxn>
                  <a:cxn ang="0">
                    <a:pos x="63" y="212"/>
                  </a:cxn>
                  <a:cxn ang="0">
                    <a:pos x="73" y="213"/>
                  </a:cxn>
                  <a:cxn ang="0">
                    <a:pos x="83" y="213"/>
                  </a:cxn>
                  <a:cxn ang="0">
                    <a:pos x="91" y="212"/>
                  </a:cxn>
                  <a:cxn ang="0">
                    <a:pos x="100" y="210"/>
                  </a:cxn>
                  <a:cxn ang="0">
                    <a:pos x="108" y="208"/>
                  </a:cxn>
                  <a:cxn ang="0">
                    <a:pos x="116" y="206"/>
                  </a:cxn>
                  <a:cxn ang="0">
                    <a:pos x="123" y="203"/>
                  </a:cxn>
                  <a:cxn ang="0">
                    <a:pos x="130" y="199"/>
                  </a:cxn>
                  <a:cxn ang="0">
                    <a:pos x="136" y="195"/>
                  </a:cxn>
                  <a:cxn ang="0">
                    <a:pos x="142" y="191"/>
                  </a:cxn>
                  <a:cxn ang="0">
                    <a:pos x="158" y="176"/>
                  </a:cxn>
                  <a:cxn ang="0">
                    <a:pos x="169" y="161"/>
                  </a:cxn>
                  <a:cxn ang="0">
                    <a:pos x="176" y="144"/>
                  </a:cxn>
                  <a:cxn ang="0">
                    <a:pos x="179" y="128"/>
                  </a:cxn>
                  <a:cxn ang="0">
                    <a:pos x="181" y="111"/>
                  </a:cxn>
                  <a:cxn ang="0">
                    <a:pos x="181" y="95"/>
                  </a:cxn>
                  <a:cxn ang="0">
                    <a:pos x="182" y="79"/>
                  </a:cxn>
                  <a:cxn ang="0">
                    <a:pos x="173" y="46"/>
                  </a:cxn>
                  <a:cxn ang="0">
                    <a:pos x="156" y="21"/>
                  </a:cxn>
                  <a:cxn ang="0">
                    <a:pos x="151" y="18"/>
                  </a:cxn>
                  <a:cxn ang="0">
                    <a:pos x="147" y="15"/>
                  </a:cxn>
                  <a:cxn ang="0">
                    <a:pos x="142" y="13"/>
                  </a:cxn>
                  <a:cxn ang="0">
                    <a:pos x="138" y="11"/>
                  </a:cxn>
                  <a:cxn ang="0">
                    <a:pos x="132" y="9"/>
                  </a:cxn>
                  <a:cxn ang="0">
                    <a:pos x="126" y="6"/>
                  </a:cxn>
                  <a:cxn ang="0">
                    <a:pos x="119" y="3"/>
                  </a:cxn>
                  <a:cxn ang="0">
                    <a:pos x="109" y="0"/>
                  </a:cxn>
                </a:cxnLst>
                <a:rect l="0" t="0" r="r" b="b"/>
                <a:pathLst>
                  <a:path w="182" h="213">
                    <a:moveTo>
                      <a:pt x="109" y="0"/>
                    </a:moveTo>
                    <a:lnTo>
                      <a:pt x="112" y="2"/>
                    </a:lnTo>
                    <a:lnTo>
                      <a:pt x="118" y="8"/>
                    </a:lnTo>
                    <a:lnTo>
                      <a:pt x="127" y="18"/>
                    </a:lnTo>
                    <a:lnTo>
                      <a:pt x="137" y="33"/>
                    </a:lnTo>
                    <a:lnTo>
                      <a:pt x="145" y="52"/>
                    </a:lnTo>
                    <a:lnTo>
                      <a:pt x="150" y="76"/>
                    </a:lnTo>
                    <a:lnTo>
                      <a:pt x="150" y="105"/>
                    </a:lnTo>
                    <a:lnTo>
                      <a:pt x="144" y="139"/>
                    </a:lnTo>
                    <a:lnTo>
                      <a:pt x="140" y="149"/>
                    </a:lnTo>
                    <a:lnTo>
                      <a:pt x="136" y="157"/>
                    </a:lnTo>
                    <a:lnTo>
                      <a:pt x="131" y="165"/>
                    </a:lnTo>
                    <a:lnTo>
                      <a:pt x="125" y="173"/>
                    </a:lnTo>
                    <a:lnTo>
                      <a:pt x="117" y="180"/>
                    </a:lnTo>
                    <a:lnTo>
                      <a:pt x="110" y="185"/>
                    </a:lnTo>
                    <a:lnTo>
                      <a:pt x="102" y="191"/>
                    </a:lnTo>
                    <a:lnTo>
                      <a:pt x="92" y="195"/>
                    </a:lnTo>
                    <a:lnTo>
                      <a:pt x="82" y="197"/>
                    </a:lnTo>
                    <a:lnTo>
                      <a:pt x="72" y="200"/>
                    </a:lnTo>
                    <a:lnTo>
                      <a:pt x="61" y="201"/>
                    </a:lnTo>
                    <a:lnTo>
                      <a:pt x="49" y="201"/>
                    </a:lnTo>
                    <a:lnTo>
                      <a:pt x="37" y="200"/>
                    </a:lnTo>
                    <a:lnTo>
                      <a:pt x="25" y="197"/>
                    </a:lnTo>
                    <a:lnTo>
                      <a:pt x="12" y="193"/>
                    </a:lnTo>
                    <a:lnTo>
                      <a:pt x="0" y="188"/>
                    </a:lnTo>
                    <a:lnTo>
                      <a:pt x="11" y="195"/>
                    </a:lnTo>
                    <a:lnTo>
                      <a:pt x="22" y="200"/>
                    </a:lnTo>
                    <a:lnTo>
                      <a:pt x="33" y="205"/>
                    </a:lnTo>
                    <a:lnTo>
                      <a:pt x="43" y="208"/>
                    </a:lnTo>
                    <a:lnTo>
                      <a:pt x="53" y="211"/>
                    </a:lnTo>
                    <a:lnTo>
                      <a:pt x="63" y="212"/>
                    </a:lnTo>
                    <a:lnTo>
                      <a:pt x="73" y="213"/>
                    </a:lnTo>
                    <a:lnTo>
                      <a:pt x="83" y="213"/>
                    </a:lnTo>
                    <a:lnTo>
                      <a:pt x="91" y="212"/>
                    </a:lnTo>
                    <a:lnTo>
                      <a:pt x="100" y="210"/>
                    </a:lnTo>
                    <a:lnTo>
                      <a:pt x="108" y="208"/>
                    </a:lnTo>
                    <a:lnTo>
                      <a:pt x="116" y="206"/>
                    </a:lnTo>
                    <a:lnTo>
                      <a:pt x="123" y="203"/>
                    </a:lnTo>
                    <a:lnTo>
                      <a:pt x="130" y="199"/>
                    </a:lnTo>
                    <a:lnTo>
                      <a:pt x="136" y="195"/>
                    </a:lnTo>
                    <a:lnTo>
                      <a:pt x="142" y="191"/>
                    </a:lnTo>
                    <a:lnTo>
                      <a:pt x="158" y="176"/>
                    </a:lnTo>
                    <a:lnTo>
                      <a:pt x="169" y="161"/>
                    </a:lnTo>
                    <a:lnTo>
                      <a:pt x="176" y="144"/>
                    </a:lnTo>
                    <a:lnTo>
                      <a:pt x="179" y="128"/>
                    </a:lnTo>
                    <a:lnTo>
                      <a:pt x="181" y="111"/>
                    </a:lnTo>
                    <a:lnTo>
                      <a:pt x="181" y="95"/>
                    </a:lnTo>
                    <a:lnTo>
                      <a:pt x="182" y="79"/>
                    </a:lnTo>
                    <a:lnTo>
                      <a:pt x="173" y="46"/>
                    </a:lnTo>
                    <a:lnTo>
                      <a:pt x="156" y="21"/>
                    </a:lnTo>
                    <a:lnTo>
                      <a:pt x="151" y="18"/>
                    </a:lnTo>
                    <a:lnTo>
                      <a:pt x="147" y="15"/>
                    </a:lnTo>
                    <a:lnTo>
                      <a:pt x="142" y="13"/>
                    </a:lnTo>
                    <a:lnTo>
                      <a:pt x="138" y="11"/>
                    </a:lnTo>
                    <a:lnTo>
                      <a:pt x="132" y="9"/>
                    </a:lnTo>
                    <a:lnTo>
                      <a:pt x="126" y="6"/>
                    </a:lnTo>
                    <a:lnTo>
                      <a:pt x="119" y="3"/>
                    </a:lnTo>
                    <a:lnTo>
                      <a:pt x="109" y="0"/>
                    </a:lnTo>
                    <a:close/>
                  </a:path>
                </a:pathLst>
              </a:custGeom>
              <a:solidFill>
                <a:schemeClr val="accent2"/>
              </a:solidFill>
              <a:ln w="9525">
                <a:noFill/>
                <a:round/>
                <a:headEnd/>
                <a:tailEnd/>
              </a:ln>
            </p:spPr>
            <p:txBody>
              <a:bodyPr/>
              <a:lstStyle/>
              <a:p>
                <a:pPr>
                  <a:defRPr/>
                </a:pPr>
                <a:endParaRPr lang="zh-CN" altLang="en-US"/>
              </a:p>
            </p:txBody>
          </p:sp>
          <p:sp>
            <p:nvSpPr>
              <p:cNvPr id="28684" name="Freeform 12">
                <a:extLst>
                  <a:ext uri="{FF2B5EF4-FFF2-40B4-BE49-F238E27FC236}">
                    <a16:creationId xmlns:a16="http://schemas.microsoft.com/office/drawing/2014/main" id="{818C4788-F66F-FEBB-7F58-E590AC1BD014}"/>
                  </a:ext>
                </a:extLst>
              </p:cNvPr>
              <p:cNvSpPr>
                <a:spLocks/>
              </p:cNvSpPr>
              <p:nvPr userDrawn="1"/>
            </p:nvSpPr>
            <p:spPr bwMode="ltGray">
              <a:xfrm rot="373331" flipH="1">
                <a:off x="121" y="2907"/>
                <a:ext cx="93" cy="156"/>
              </a:xfrm>
              <a:custGeom>
                <a:avLst/>
                <a:gdLst/>
                <a:ahLst/>
                <a:cxnLst>
                  <a:cxn ang="0">
                    <a:pos x="94" y="0"/>
                  </a:cxn>
                  <a:cxn ang="0">
                    <a:pos x="105" y="9"/>
                  </a:cxn>
                  <a:cxn ang="0">
                    <a:pos x="115" y="27"/>
                  </a:cxn>
                  <a:cxn ang="0">
                    <a:pos x="123" y="50"/>
                  </a:cxn>
                  <a:cxn ang="0">
                    <a:pos x="128" y="78"/>
                  </a:cxn>
                  <a:cxn ang="0">
                    <a:pos x="127" y="111"/>
                  </a:cxn>
                  <a:cxn ang="0">
                    <a:pos x="116" y="145"/>
                  </a:cxn>
                  <a:cxn ang="0">
                    <a:pos x="94" y="181"/>
                  </a:cxn>
                  <a:cxn ang="0">
                    <a:pos x="60" y="217"/>
                  </a:cxn>
                  <a:cxn ang="0">
                    <a:pos x="49" y="213"/>
                  </a:cxn>
                  <a:cxn ang="0">
                    <a:pos x="38" y="210"/>
                  </a:cxn>
                  <a:cxn ang="0">
                    <a:pos x="26" y="205"/>
                  </a:cxn>
                  <a:cxn ang="0">
                    <a:pos x="16" y="201"/>
                  </a:cxn>
                  <a:cxn ang="0">
                    <a:pos x="8" y="196"/>
                  </a:cxn>
                  <a:cxn ang="0">
                    <a:pos x="2" y="190"/>
                  </a:cxn>
                  <a:cxn ang="0">
                    <a:pos x="0" y="183"/>
                  </a:cxn>
                  <a:cxn ang="0">
                    <a:pos x="1" y="178"/>
                  </a:cxn>
                  <a:cxn ang="0">
                    <a:pos x="13" y="171"/>
                  </a:cxn>
                  <a:cxn ang="0">
                    <a:pos x="29" y="161"/>
                  </a:cxn>
                  <a:cxn ang="0">
                    <a:pos x="46" y="150"/>
                  </a:cxn>
                  <a:cxn ang="0">
                    <a:pos x="63" y="134"/>
                  </a:cxn>
                  <a:cxn ang="0">
                    <a:pos x="79" y="112"/>
                  </a:cxn>
                  <a:cxn ang="0">
                    <a:pos x="91" y="83"/>
                  </a:cxn>
                  <a:cxn ang="0">
                    <a:pos x="97" y="46"/>
                  </a:cxn>
                  <a:cxn ang="0">
                    <a:pos x="94" y="0"/>
                  </a:cxn>
                </a:cxnLst>
                <a:rect l="0" t="0" r="r" b="b"/>
                <a:pathLst>
                  <a:path w="128" h="217">
                    <a:moveTo>
                      <a:pt x="94" y="0"/>
                    </a:moveTo>
                    <a:lnTo>
                      <a:pt x="105" y="9"/>
                    </a:lnTo>
                    <a:lnTo>
                      <a:pt x="115" y="27"/>
                    </a:lnTo>
                    <a:lnTo>
                      <a:pt x="123" y="50"/>
                    </a:lnTo>
                    <a:lnTo>
                      <a:pt x="128" y="78"/>
                    </a:lnTo>
                    <a:lnTo>
                      <a:pt x="127" y="111"/>
                    </a:lnTo>
                    <a:lnTo>
                      <a:pt x="116" y="145"/>
                    </a:lnTo>
                    <a:lnTo>
                      <a:pt x="94" y="181"/>
                    </a:lnTo>
                    <a:lnTo>
                      <a:pt x="60" y="217"/>
                    </a:lnTo>
                    <a:lnTo>
                      <a:pt x="49" y="213"/>
                    </a:lnTo>
                    <a:lnTo>
                      <a:pt x="38" y="210"/>
                    </a:lnTo>
                    <a:lnTo>
                      <a:pt x="26" y="205"/>
                    </a:lnTo>
                    <a:lnTo>
                      <a:pt x="16" y="201"/>
                    </a:lnTo>
                    <a:lnTo>
                      <a:pt x="8" y="196"/>
                    </a:lnTo>
                    <a:lnTo>
                      <a:pt x="2" y="190"/>
                    </a:lnTo>
                    <a:lnTo>
                      <a:pt x="0" y="183"/>
                    </a:lnTo>
                    <a:lnTo>
                      <a:pt x="1" y="178"/>
                    </a:lnTo>
                    <a:lnTo>
                      <a:pt x="13" y="171"/>
                    </a:lnTo>
                    <a:lnTo>
                      <a:pt x="29" y="161"/>
                    </a:lnTo>
                    <a:lnTo>
                      <a:pt x="46" y="150"/>
                    </a:lnTo>
                    <a:lnTo>
                      <a:pt x="63" y="134"/>
                    </a:lnTo>
                    <a:lnTo>
                      <a:pt x="79" y="112"/>
                    </a:lnTo>
                    <a:lnTo>
                      <a:pt x="91" y="83"/>
                    </a:lnTo>
                    <a:lnTo>
                      <a:pt x="97" y="46"/>
                    </a:lnTo>
                    <a:lnTo>
                      <a:pt x="94" y="0"/>
                    </a:lnTo>
                    <a:close/>
                  </a:path>
                </a:pathLst>
              </a:custGeom>
              <a:solidFill>
                <a:schemeClr val="accent2"/>
              </a:solidFill>
              <a:ln w="9525">
                <a:noFill/>
                <a:round/>
                <a:headEnd/>
                <a:tailEnd/>
              </a:ln>
            </p:spPr>
            <p:txBody>
              <a:bodyPr/>
              <a:lstStyle/>
              <a:p>
                <a:pPr>
                  <a:defRPr/>
                </a:pPr>
                <a:endParaRPr lang="zh-CN" altLang="en-US"/>
              </a:p>
            </p:txBody>
          </p:sp>
          <p:sp>
            <p:nvSpPr>
              <p:cNvPr id="28685" name="Freeform 13">
                <a:extLst>
                  <a:ext uri="{FF2B5EF4-FFF2-40B4-BE49-F238E27FC236}">
                    <a16:creationId xmlns:a16="http://schemas.microsoft.com/office/drawing/2014/main" id="{AA430EAA-9B34-904D-48F3-CDCBE035C392}"/>
                  </a:ext>
                </a:extLst>
              </p:cNvPr>
              <p:cNvSpPr>
                <a:spLocks/>
              </p:cNvSpPr>
              <p:nvPr userDrawn="1"/>
            </p:nvSpPr>
            <p:spPr bwMode="ltGray">
              <a:xfrm rot="373331" flipH="1">
                <a:off x="313" y="3110"/>
                <a:ext cx="85" cy="93"/>
              </a:xfrm>
              <a:custGeom>
                <a:avLst/>
                <a:gdLst/>
                <a:ahLst/>
                <a:cxnLst>
                  <a:cxn ang="0">
                    <a:pos x="75" y="0"/>
                  </a:cxn>
                  <a:cxn ang="0">
                    <a:pos x="0" y="25"/>
                  </a:cxn>
                  <a:cxn ang="0">
                    <a:pos x="3" y="26"/>
                  </a:cxn>
                  <a:cxn ang="0">
                    <a:pos x="14" y="29"/>
                  </a:cxn>
                  <a:cxn ang="0">
                    <a:pos x="29" y="36"/>
                  </a:cxn>
                  <a:cxn ang="0">
                    <a:pos x="46" y="47"/>
                  </a:cxn>
                  <a:cxn ang="0">
                    <a:pos x="66" y="62"/>
                  </a:cxn>
                  <a:cxn ang="0">
                    <a:pos x="84" y="80"/>
                  </a:cxn>
                  <a:cxn ang="0">
                    <a:pos x="102" y="103"/>
                  </a:cxn>
                  <a:cxn ang="0">
                    <a:pos x="116" y="132"/>
                  </a:cxn>
                  <a:cxn ang="0">
                    <a:pos x="117" y="120"/>
                  </a:cxn>
                  <a:cxn ang="0">
                    <a:pos x="115" y="107"/>
                  </a:cxn>
                  <a:cxn ang="0">
                    <a:pos x="108" y="90"/>
                  </a:cxn>
                  <a:cxn ang="0">
                    <a:pos x="99" y="74"/>
                  </a:cxn>
                  <a:cxn ang="0">
                    <a:pos x="89" y="58"/>
                  </a:cxn>
                  <a:cxn ang="0">
                    <a:pos x="78" y="45"/>
                  </a:cxn>
                  <a:cxn ang="0">
                    <a:pos x="67" y="36"/>
                  </a:cxn>
                  <a:cxn ang="0">
                    <a:pos x="58" y="32"/>
                  </a:cxn>
                  <a:cxn ang="0">
                    <a:pos x="69" y="29"/>
                  </a:cxn>
                  <a:cxn ang="0">
                    <a:pos x="79" y="28"/>
                  </a:cxn>
                  <a:cxn ang="0">
                    <a:pos x="89" y="26"/>
                  </a:cxn>
                  <a:cxn ang="0">
                    <a:pos x="98" y="25"/>
                  </a:cxn>
                  <a:cxn ang="0">
                    <a:pos x="105" y="24"/>
                  </a:cxn>
                  <a:cxn ang="0">
                    <a:pos x="109" y="22"/>
                  </a:cxn>
                  <a:cxn ang="0">
                    <a:pos x="113" y="21"/>
                  </a:cxn>
                  <a:cxn ang="0">
                    <a:pos x="114" y="21"/>
                  </a:cxn>
                  <a:cxn ang="0">
                    <a:pos x="75" y="0"/>
                  </a:cxn>
                </a:cxnLst>
                <a:rect l="0" t="0" r="r" b="b"/>
                <a:pathLst>
                  <a:path w="117" h="132">
                    <a:moveTo>
                      <a:pt x="75" y="0"/>
                    </a:moveTo>
                    <a:lnTo>
                      <a:pt x="0" y="25"/>
                    </a:lnTo>
                    <a:lnTo>
                      <a:pt x="3" y="26"/>
                    </a:lnTo>
                    <a:lnTo>
                      <a:pt x="14" y="29"/>
                    </a:lnTo>
                    <a:lnTo>
                      <a:pt x="29" y="36"/>
                    </a:lnTo>
                    <a:lnTo>
                      <a:pt x="46" y="47"/>
                    </a:lnTo>
                    <a:lnTo>
                      <a:pt x="66" y="62"/>
                    </a:lnTo>
                    <a:lnTo>
                      <a:pt x="84" y="80"/>
                    </a:lnTo>
                    <a:lnTo>
                      <a:pt x="102" y="103"/>
                    </a:lnTo>
                    <a:lnTo>
                      <a:pt x="116" y="132"/>
                    </a:lnTo>
                    <a:lnTo>
                      <a:pt x="117" y="120"/>
                    </a:lnTo>
                    <a:lnTo>
                      <a:pt x="115" y="107"/>
                    </a:lnTo>
                    <a:lnTo>
                      <a:pt x="108" y="90"/>
                    </a:lnTo>
                    <a:lnTo>
                      <a:pt x="99" y="74"/>
                    </a:lnTo>
                    <a:lnTo>
                      <a:pt x="89" y="58"/>
                    </a:lnTo>
                    <a:lnTo>
                      <a:pt x="78" y="45"/>
                    </a:lnTo>
                    <a:lnTo>
                      <a:pt x="67" y="36"/>
                    </a:lnTo>
                    <a:lnTo>
                      <a:pt x="58" y="32"/>
                    </a:lnTo>
                    <a:lnTo>
                      <a:pt x="69" y="29"/>
                    </a:lnTo>
                    <a:lnTo>
                      <a:pt x="79" y="28"/>
                    </a:lnTo>
                    <a:lnTo>
                      <a:pt x="89" y="26"/>
                    </a:lnTo>
                    <a:lnTo>
                      <a:pt x="98" y="25"/>
                    </a:lnTo>
                    <a:lnTo>
                      <a:pt x="105" y="24"/>
                    </a:lnTo>
                    <a:lnTo>
                      <a:pt x="109" y="22"/>
                    </a:lnTo>
                    <a:lnTo>
                      <a:pt x="113" y="21"/>
                    </a:lnTo>
                    <a:lnTo>
                      <a:pt x="114" y="21"/>
                    </a:lnTo>
                    <a:lnTo>
                      <a:pt x="75" y="0"/>
                    </a:lnTo>
                    <a:close/>
                  </a:path>
                </a:pathLst>
              </a:custGeom>
              <a:solidFill>
                <a:schemeClr val="accent2"/>
              </a:solidFill>
              <a:ln w="9525">
                <a:noFill/>
                <a:round/>
                <a:headEnd/>
                <a:tailEnd/>
              </a:ln>
            </p:spPr>
            <p:txBody>
              <a:bodyPr/>
              <a:lstStyle/>
              <a:p>
                <a:pPr>
                  <a:defRPr/>
                </a:pPr>
                <a:endParaRPr lang="zh-CN" altLang="en-US"/>
              </a:p>
            </p:txBody>
          </p:sp>
          <p:sp>
            <p:nvSpPr>
              <p:cNvPr id="28686" name="Freeform 14">
                <a:extLst>
                  <a:ext uri="{FF2B5EF4-FFF2-40B4-BE49-F238E27FC236}">
                    <a16:creationId xmlns:a16="http://schemas.microsoft.com/office/drawing/2014/main" id="{33D76FD2-1DCA-2C33-6608-DF9BA6E5D8FB}"/>
                  </a:ext>
                </a:extLst>
              </p:cNvPr>
              <p:cNvSpPr>
                <a:spLocks/>
              </p:cNvSpPr>
              <p:nvPr userDrawn="1"/>
            </p:nvSpPr>
            <p:spPr bwMode="ltGray">
              <a:xfrm rot="373331" flipH="1">
                <a:off x="289" y="3133"/>
                <a:ext cx="21" cy="55"/>
              </a:xfrm>
              <a:custGeom>
                <a:avLst/>
                <a:gdLst/>
                <a:ahLst/>
                <a:cxnLst>
                  <a:cxn ang="0">
                    <a:pos x="29" y="0"/>
                  </a:cxn>
                  <a:cxn ang="0">
                    <a:pos x="23" y="0"/>
                  </a:cxn>
                  <a:cxn ang="0">
                    <a:pos x="16" y="4"/>
                  </a:cxn>
                  <a:cxn ang="0">
                    <a:pos x="9" y="9"/>
                  </a:cxn>
                  <a:cxn ang="0">
                    <a:pos x="4" y="19"/>
                  </a:cxn>
                  <a:cxn ang="0">
                    <a:pos x="1" y="30"/>
                  </a:cxn>
                  <a:cxn ang="0">
                    <a:pos x="0" y="44"/>
                  </a:cxn>
                  <a:cxn ang="0">
                    <a:pos x="3" y="60"/>
                  </a:cxn>
                  <a:cxn ang="0">
                    <a:pos x="11" y="77"/>
                  </a:cxn>
                  <a:cxn ang="0">
                    <a:pos x="15" y="53"/>
                  </a:cxn>
                  <a:cxn ang="0">
                    <a:pos x="19" y="37"/>
                  </a:cxn>
                  <a:cxn ang="0">
                    <a:pos x="23" y="22"/>
                  </a:cxn>
                  <a:cxn ang="0">
                    <a:pos x="29" y="0"/>
                  </a:cxn>
                </a:cxnLst>
                <a:rect l="0" t="0" r="r" b="b"/>
                <a:pathLst>
                  <a:path w="29" h="77">
                    <a:moveTo>
                      <a:pt x="29" y="0"/>
                    </a:moveTo>
                    <a:lnTo>
                      <a:pt x="23" y="0"/>
                    </a:lnTo>
                    <a:lnTo>
                      <a:pt x="16" y="4"/>
                    </a:lnTo>
                    <a:lnTo>
                      <a:pt x="9" y="9"/>
                    </a:lnTo>
                    <a:lnTo>
                      <a:pt x="4" y="19"/>
                    </a:lnTo>
                    <a:lnTo>
                      <a:pt x="1" y="30"/>
                    </a:lnTo>
                    <a:lnTo>
                      <a:pt x="0" y="44"/>
                    </a:lnTo>
                    <a:lnTo>
                      <a:pt x="3" y="60"/>
                    </a:lnTo>
                    <a:lnTo>
                      <a:pt x="11" y="77"/>
                    </a:lnTo>
                    <a:lnTo>
                      <a:pt x="15" y="53"/>
                    </a:lnTo>
                    <a:lnTo>
                      <a:pt x="19" y="37"/>
                    </a:lnTo>
                    <a:lnTo>
                      <a:pt x="23" y="22"/>
                    </a:lnTo>
                    <a:lnTo>
                      <a:pt x="29" y="0"/>
                    </a:lnTo>
                    <a:close/>
                  </a:path>
                </a:pathLst>
              </a:custGeom>
              <a:solidFill>
                <a:schemeClr val="accent2"/>
              </a:solidFill>
              <a:ln w="9525">
                <a:noFill/>
                <a:round/>
                <a:headEnd/>
                <a:tailEnd/>
              </a:ln>
            </p:spPr>
            <p:txBody>
              <a:bodyPr/>
              <a:lstStyle/>
              <a:p>
                <a:pPr>
                  <a:defRPr/>
                </a:pPr>
                <a:endParaRPr lang="zh-CN" altLang="en-US"/>
              </a:p>
            </p:txBody>
          </p:sp>
          <p:grpSp>
            <p:nvGrpSpPr>
              <p:cNvPr id="104491" name="Group 15">
                <a:extLst>
                  <a:ext uri="{FF2B5EF4-FFF2-40B4-BE49-F238E27FC236}">
                    <a16:creationId xmlns:a16="http://schemas.microsoft.com/office/drawing/2014/main" id="{69DE518E-0315-9D90-1C9B-3F6235B04B54}"/>
                  </a:ext>
                </a:extLst>
              </p:cNvPr>
              <p:cNvGrpSpPr>
                <a:grpSpLocks/>
              </p:cNvGrpSpPr>
              <p:nvPr userDrawn="1"/>
            </p:nvGrpSpPr>
            <p:grpSpPr bwMode="auto">
              <a:xfrm rot="10886446" flipH="1">
                <a:off x="335" y="3251"/>
                <a:ext cx="608" cy="369"/>
                <a:chOff x="-366" y="1704"/>
                <a:chExt cx="608" cy="369"/>
              </a:xfrm>
            </p:grpSpPr>
            <p:sp>
              <p:nvSpPr>
                <p:cNvPr id="28688" name="Freeform 16">
                  <a:extLst>
                    <a:ext uri="{FF2B5EF4-FFF2-40B4-BE49-F238E27FC236}">
                      <a16:creationId xmlns:a16="http://schemas.microsoft.com/office/drawing/2014/main" id="{54F46D31-35F4-F1EB-3261-94822B9CCCE4}"/>
                    </a:ext>
                  </a:extLst>
                </p:cNvPr>
                <p:cNvSpPr>
                  <a:spLocks/>
                </p:cNvSpPr>
                <p:nvPr userDrawn="1"/>
              </p:nvSpPr>
              <p:spPr bwMode="ltGray">
                <a:xfrm rot="4200091">
                  <a:off x="-243" y="1807"/>
                  <a:ext cx="143" cy="390"/>
                </a:xfrm>
                <a:custGeom>
                  <a:avLst/>
                  <a:gdLst/>
                  <a:ahLst/>
                  <a:cxnLst>
                    <a:cxn ang="0">
                      <a:pos x="12" y="44"/>
                    </a:cxn>
                    <a:cxn ang="0">
                      <a:pos x="6" y="72"/>
                    </a:cxn>
                    <a:cxn ang="0">
                      <a:pos x="3" y="99"/>
                    </a:cxn>
                    <a:cxn ang="0">
                      <a:pos x="0" y="125"/>
                    </a:cxn>
                    <a:cxn ang="0">
                      <a:pos x="0" y="151"/>
                    </a:cxn>
                    <a:cxn ang="0">
                      <a:pos x="3" y="180"/>
                    </a:cxn>
                    <a:cxn ang="0">
                      <a:pos x="7" y="211"/>
                    </a:cxn>
                    <a:cxn ang="0">
                      <a:pos x="16" y="247"/>
                    </a:cxn>
                    <a:cxn ang="0">
                      <a:pos x="29" y="287"/>
                    </a:cxn>
                    <a:cxn ang="0">
                      <a:pos x="43" y="325"/>
                    </a:cxn>
                    <a:cxn ang="0">
                      <a:pos x="61" y="364"/>
                    </a:cxn>
                    <a:cxn ang="0">
                      <a:pos x="83" y="406"/>
                    </a:cxn>
                    <a:cxn ang="0">
                      <a:pos x="106" y="446"/>
                    </a:cxn>
                    <a:cxn ang="0">
                      <a:pos x="132" y="483"/>
                    </a:cxn>
                    <a:cxn ang="0">
                      <a:pos x="157" y="516"/>
                    </a:cxn>
                    <a:cxn ang="0">
                      <a:pos x="182" y="544"/>
                    </a:cxn>
                    <a:cxn ang="0">
                      <a:pos x="207" y="564"/>
                    </a:cxn>
                    <a:cxn ang="0">
                      <a:pos x="160" y="501"/>
                    </a:cxn>
                    <a:cxn ang="0">
                      <a:pos x="127" y="448"/>
                    </a:cxn>
                    <a:cxn ang="0">
                      <a:pos x="103" y="405"/>
                    </a:cxn>
                    <a:cxn ang="0">
                      <a:pos x="87" y="368"/>
                    </a:cxn>
                    <a:cxn ang="0">
                      <a:pos x="75" y="337"/>
                    </a:cxn>
                    <a:cxn ang="0">
                      <a:pos x="68" y="309"/>
                    </a:cxn>
                    <a:cxn ang="0">
                      <a:pos x="63" y="285"/>
                    </a:cxn>
                    <a:cxn ang="0">
                      <a:pos x="56" y="261"/>
                    </a:cxn>
                    <a:cxn ang="0">
                      <a:pos x="44" y="205"/>
                    </a:cxn>
                    <a:cxn ang="0">
                      <a:pos x="41" y="140"/>
                    </a:cxn>
                    <a:cxn ang="0">
                      <a:pos x="43" y="68"/>
                    </a:cxn>
                    <a:cxn ang="0">
                      <a:pos x="50" y="0"/>
                    </a:cxn>
                    <a:cxn ang="0">
                      <a:pos x="12" y="44"/>
                    </a:cxn>
                  </a:cxnLst>
                  <a:rect l="0" t="0" r="r" b="b"/>
                  <a:pathLst>
                    <a:path w="207" h="564">
                      <a:moveTo>
                        <a:pt x="12" y="44"/>
                      </a:moveTo>
                      <a:lnTo>
                        <a:pt x="6" y="72"/>
                      </a:lnTo>
                      <a:lnTo>
                        <a:pt x="3" y="99"/>
                      </a:lnTo>
                      <a:lnTo>
                        <a:pt x="0" y="125"/>
                      </a:lnTo>
                      <a:lnTo>
                        <a:pt x="0" y="151"/>
                      </a:lnTo>
                      <a:lnTo>
                        <a:pt x="3" y="180"/>
                      </a:lnTo>
                      <a:lnTo>
                        <a:pt x="7" y="211"/>
                      </a:lnTo>
                      <a:lnTo>
                        <a:pt x="16" y="247"/>
                      </a:lnTo>
                      <a:lnTo>
                        <a:pt x="29" y="287"/>
                      </a:lnTo>
                      <a:lnTo>
                        <a:pt x="43" y="325"/>
                      </a:lnTo>
                      <a:lnTo>
                        <a:pt x="61" y="364"/>
                      </a:lnTo>
                      <a:lnTo>
                        <a:pt x="83" y="406"/>
                      </a:lnTo>
                      <a:lnTo>
                        <a:pt x="106" y="446"/>
                      </a:lnTo>
                      <a:lnTo>
                        <a:pt x="132" y="483"/>
                      </a:lnTo>
                      <a:lnTo>
                        <a:pt x="157" y="516"/>
                      </a:lnTo>
                      <a:lnTo>
                        <a:pt x="182" y="544"/>
                      </a:lnTo>
                      <a:lnTo>
                        <a:pt x="207" y="564"/>
                      </a:lnTo>
                      <a:lnTo>
                        <a:pt x="160" y="501"/>
                      </a:lnTo>
                      <a:lnTo>
                        <a:pt x="127" y="448"/>
                      </a:lnTo>
                      <a:lnTo>
                        <a:pt x="103" y="405"/>
                      </a:lnTo>
                      <a:lnTo>
                        <a:pt x="87" y="368"/>
                      </a:lnTo>
                      <a:lnTo>
                        <a:pt x="75" y="337"/>
                      </a:lnTo>
                      <a:lnTo>
                        <a:pt x="68" y="309"/>
                      </a:lnTo>
                      <a:lnTo>
                        <a:pt x="63" y="285"/>
                      </a:lnTo>
                      <a:lnTo>
                        <a:pt x="56" y="261"/>
                      </a:lnTo>
                      <a:lnTo>
                        <a:pt x="44" y="205"/>
                      </a:lnTo>
                      <a:lnTo>
                        <a:pt x="41" y="140"/>
                      </a:lnTo>
                      <a:lnTo>
                        <a:pt x="43" y="68"/>
                      </a:lnTo>
                      <a:lnTo>
                        <a:pt x="50" y="0"/>
                      </a:lnTo>
                      <a:lnTo>
                        <a:pt x="12" y="44"/>
                      </a:lnTo>
                      <a:close/>
                    </a:path>
                  </a:pathLst>
                </a:custGeom>
                <a:solidFill>
                  <a:schemeClr val="accent2"/>
                </a:solidFill>
                <a:ln w="9525">
                  <a:noFill/>
                  <a:round/>
                  <a:headEnd/>
                  <a:tailEnd/>
                </a:ln>
              </p:spPr>
              <p:txBody>
                <a:bodyPr/>
                <a:lstStyle/>
                <a:p>
                  <a:pPr>
                    <a:defRPr/>
                  </a:pPr>
                  <a:endParaRPr lang="zh-CN" altLang="en-US"/>
                </a:p>
              </p:txBody>
            </p:sp>
            <p:sp>
              <p:nvSpPr>
                <p:cNvPr id="28689" name="Freeform 17">
                  <a:extLst>
                    <a:ext uri="{FF2B5EF4-FFF2-40B4-BE49-F238E27FC236}">
                      <a16:creationId xmlns:a16="http://schemas.microsoft.com/office/drawing/2014/main" id="{714C9C77-566D-0B54-D663-1938AEDAD8C7}"/>
                    </a:ext>
                  </a:extLst>
                </p:cNvPr>
                <p:cNvSpPr>
                  <a:spLocks/>
                </p:cNvSpPr>
                <p:nvPr userDrawn="1"/>
              </p:nvSpPr>
              <p:spPr bwMode="ltGray">
                <a:xfrm rot="4200091">
                  <a:off x="124" y="1761"/>
                  <a:ext cx="33" cy="160"/>
                </a:xfrm>
                <a:custGeom>
                  <a:avLst/>
                  <a:gdLst/>
                  <a:ahLst/>
                  <a:cxnLst>
                    <a:cxn ang="0">
                      <a:pos x="0" y="19"/>
                    </a:cxn>
                    <a:cxn ang="0">
                      <a:pos x="14" y="55"/>
                    </a:cxn>
                    <a:cxn ang="0">
                      <a:pos x="22" y="101"/>
                    </a:cxn>
                    <a:cxn ang="0">
                      <a:pos x="24" y="159"/>
                    </a:cxn>
                    <a:cxn ang="0">
                      <a:pos x="19" y="232"/>
                    </a:cxn>
                    <a:cxn ang="0">
                      <a:pos x="45" y="217"/>
                    </a:cxn>
                    <a:cxn ang="0">
                      <a:pos x="47" y="178"/>
                    </a:cxn>
                    <a:cxn ang="0">
                      <a:pos x="47" y="140"/>
                    </a:cxn>
                    <a:cxn ang="0">
                      <a:pos x="45" y="103"/>
                    </a:cxn>
                    <a:cxn ang="0">
                      <a:pos x="41" y="71"/>
                    </a:cxn>
                    <a:cxn ang="0">
                      <a:pos x="36" y="52"/>
                    </a:cxn>
                    <a:cxn ang="0">
                      <a:pos x="29" y="34"/>
                    </a:cxn>
                    <a:cxn ang="0">
                      <a:pos x="22" y="17"/>
                    </a:cxn>
                    <a:cxn ang="0">
                      <a:pos x="13" y="0"/>
                    </a:cxn>
                    <a:cxn ang="0">
                      <a:pos x="0" y="19"/>
                    </a:cxn>
                  </a:cxnLst>
                  <a:rect l="0" t="0" r="r" b="b"/>
                  <a:pathLst>
                    <a:path w="47" h="232">
                      <a:moveTo>
                        <a:pt x="0" y="19"/>
                      </a:moveTo>
                      <a:lnTo>
                        <a:pt x="14" y="55"/>
                      </a:lnTo>
                      <a:lnTo>
                        <a:pt x="22" y="101"/>
                      </a:lnTo>
                      <a:lnTo>
                        <a:pt x="24" y="159"/>
                      </a:lnTo>
                      <a:lnTo>
                        <a:pt x="19" y="232"/>
                      </a:lnTo>
                      <a:lnTo>
                        <a:pt x="45" y="217"/>
                      </a:lnTo>
                      <a:lnTo>
                        <a:pt x="47" y="178"/>
                      </a:lnTo>
                      <a:lnTo>
                        <a:pt x="47" y="140"/>
                      </a:lnTo>
                      <a:lnTo>
                        <a:pt x="45" y="103"/>
                      </a:lnTo>
                      <a:lnTo>
                        <a:pt x="41" y="71"/>
                      </a:lnTo>
                      <a:lnTo>
                        <a:pt x="36" y="52"/>
                      </a:lnTo>
                      <a:lnTo>
                        <a:pt x="29" y="34"/>
                      </a:lnTo>
                      <a:lnTo>
                        <a:pt x="22" y="17"/>
                      </a:lnTo>
                      <a:lnTo>
                        <a:pt x="13" y="0"/>
                      </a:lnTo>
                      <a:lnTo>
                        <a:pt x="0" y="19"/>
                      </a:lnTo>
                      <a:close/>
                    </a:path>
                  </a:pathLst>
                </a:custGeom>
                <a:solidFill>
                  <a:schemeClr val="accent2"/>
                </a:solidFill>
                <a:ln w="9525">
                  <a:noFill/>
                  <a:round/>
                  <a:headEnd/>
                  <a:tailEnd/>
                </a:ln>
              </p:spPr>
              <p:txBody>
                <a:bodyPr/>
                <a:lstStyle/>
                <a:p>
                  <a:pPr>
                    <a:defRPr/>
                  </a:pPr>
                  <a:endParaRPr lang="zh-CN" altLang="en-US"/>
                </a:p>
              </p:txBody>
            </p:sp>
            <p:sp>
              <p:nvSpPr>
                <p:cNvPr id="28690" name="Freeform 18">
                  <a:extLst>
                    <a:ext uri="{FF2B5EF4-FFF2-40B4-BE49-F238E27FC236}">
                      <a16:creationId xmlns:a16="http://schemas.microsoft.com/office/drawing/2014/main" id="{33F21ECD-38BC-058A-4311-63181DCA5D85}"/>
                    </a:ext>
                  </a:extLst>
                </p:cNvPr>
                <p:cNvSpPr>
                  <a:spLocks/>
                </p:cNvSpPr>
                <p:nvPr userDrawn="1"/>
              </p:nvSpPr>
              <p:spPr bwMode="ltGray">
                <a:xfrm rot="4200091">
                  <a:off x="196" y="1721"/>
                  <a:ext cx="60" cy="27"/>
                </a:xfrm>
                <a:custGeom>
                  <a:avLst/>
                  <a:gdLst/>
                  <a:ahLst/>
                  <a:cxnLst>
                    <a:cxn ang="0">
                      <a:pos x="87" y="22"/>
                    </a:cxn>
                    <a:cxn ang="0">
                      <a:pos x="77" y="17"/>
                    </a:cxn>
                    <a:cxn ang="0">
                      <a:pos x="68" y="12"/>
                    </a:cxn>
                    <a:cxn ang="0">
                      <a:pos x="58" y="7"/>
                    </a:cxn>
                    <a:cxn ang="0">
                      <a:pos x="47" y="5"/>
                    </a:cxn>
                    <a:cxn ang="0">
                      <a:pos x="37" y="3"/>
                    </a:cxn>
                    <a:cxn ang="0">
                      <a:pos x="26" y="2"/>
                    </a:cxn>
                    <a:cxn ang="0">
                      <a:pos x="13" y="0"/>
                    </a:cxn>
                    <a:cxn ang="0">
                      <a:pos x="0" y="2"/>
                    </a:cxn>
                    <a:cxn ang="0">
                      <a:pos x="6" y="6"/>
                    </a:cxn>
                    <a:cxn ang="0">
                      <a:pos x="14" y="10"/>
                    </a:cxn>
                    <a:cxn ang="0">
                      <a:pos x="22" y="14"/>
                    </a:cxn>
                    <a:cxn ang="0">
                      <a:pos x="33" y="18"/>
                    </a:cxn>
                    <a:cxn ang="0">
                      <a:pos x="42" y="22"/>
                    </a:cxn>
                    <a:cxn ang="0">
                      <a:pos x="52" y="27"/>
                    </a:cxn>
                    <a:cxn ang="0">
                      <a:pos x="64" y="33"/>
                    </a:cxn>
                    <a:cxn ang="0">
                      <a:pos x="74" y="40"/>
                    </a:cxn>
                    <a:cxn ang="0">
                      <a:pos x="87" y="22"/>
                    </a:cxn>
                  </a:cxnLst>
                  <a:rect l="0" t="0" r="r" b="b"/>
                  <a:pathLst>
                    <a:path w="87" h="40">
                      <a:moveTo>
                        <a:pt x="87" y="22"/>
                      </a:moveTo>
                      <a:lnTo>
                        <a:pt x="77" y="17"/>
                      </a:lnTo>
                      <a:lnTo>
                        <a:pt x="68" y="12"/>
                      </a:lnTo>
                      <a:lnTo>
                        <a:pt x="58" y="7"/>
                      </a:lnTo>
                      <a:lnTo>
                        <a:pt x="47" y="5"/>
                      </a:lnTo>
                      <a:lnTo>
                        <a:pt x="37" y="3"/>
                      </a:lnTo>
                      <a:lnTo>
                        <a:pt x="26" y="2"/>
                      </a:lnTo>
                      <a:lnTo>
                        <a:pt x="13" y="0"/>
                      </a:lnTo>
                      <a:lnTo>
                        <a:pt x="0" y="2"/>
                      </a:lnTo>
                      <a:lnTo>
                        <a:pt x="6" y="6"/>
                      </a:lnTo>
                      <a:lnTo>
                        <a:pt x="14" y="10"/>
                      </a:lnTo>
                      <a:lnTo>
                        <a:pt x="22" y="14"/>
                      </a:lnTo>
                      <a:lnTo>
                        <a:pt x="33" y="18"/>
                      </a:lnTo>
                      <a:lnTo>
                        <a:pt x="42" y="22"/>
                      </a:lnTo>
                      <a:lnTo>
                        <a:pt x="52" y="27"/>
                      </a:lnTo>
                      <a:lnTo>
                        <a:pt x="64" y="33"/>
                      </a:lnTo>
                      <a:lnTo>
                        <a:pt x="74" y="40"/>
                      </a:lnTo>
                      <a:lnTo>
                        <a:pt x="87" y="22"/>
                      </a:lnTo>
                      <a:close/>
                    </a:path>
                  </a:pathLst>
                </a:custGeom>
                <a:solidFill>
                  <a:schemeClr val="accent2"/>
                </a:solidFill>
                <a:ln w="9525">
                  <a:noFill/>
                  <a:round/>
                  <a:headEnd/>
                  <a:tailEnd/>
                </a:ln>
              </p:spPr>
              <p:txBody>
                <a:bodyPr/>
                <a:lstStyle/>
                <a:p>
                  <a:pPr>
                    <a:defRPr/>
                  </a:pPr>
                  <a:endParaRPr lang="zh-CN" altLang="en-US"/>
                </a:p>
              </p:txBody>
            </p:sp>
          </p:grpSp>
        </p:grpSp>
        <p:grpSp>
          <p:nvGrpSpPr>
            <p:cNvPr id="104460" name="Group 19">
              <a:extLst>
                <a:ext uri="{FF2B5EF4-FFF2-40B4-BE49-F238E27FC236}">
                  <a16:creationId xmlns:a16="http://schemas.microsoft.com/office/drawing/2014/main" id="{FC2BABA3-573C-4819-883C-BB7DD8888133}"/>
                </a:ext>
              </a:extLst>
            </p:cNvPr>
            <p:cNvGrpSpPr>
              <a:grpSpLocks/>
            </p:cNvGrpSpPr>
            <p:nvPr/>
          </p:nvGrpSpPr>
          <p:grpSpPr bwMode="auto">
            <a:xfrm rot="6248562">
              <a:off x="343" y="3854"/>
              <a:ext cx="392" cy="424"/>
              <a:chOff x="1727" y="866"/>
              <a:chExt cx="129" cy="157"/>
            </a:xfrm>
          </p:grpSpPr>
          <p:sp>
            <p:nvSpPr>
              <p:cNvPr id="28692" name="Freeform 20">
                <a:extLst>
                  <a:ext uri="{FF2B5EF4-FFF2-40B4-BE49-F238E27FC236}">
                    <a16:creationId xmlns:a16="http://schemas.microsoft.com/office/drawing/2014/main" id="{540B8F4B-8802-5AA3-6C44-B85DCF1C8E01}"/>
                  </a:ext>
                </a:extLst>
              </p:cNvPr>
              <p:cNvSpPr>
                <a:spLocks/>
              </p:cNvSpPr>
              <p:nvPr userDrawn="1"/>
            </p:nvSpPr>
            <p:spPr bwMode="ltGray">
              <a:xfrm>
                <a:off x="1727" y="868"/>
                <a:ext cx="41" cy="59"/>
              </a:xfrm>
              <a:custGeom>
                <a:avLst/>
                <a:gdLst/>
                <a:ahLst/>
                <a:cxnLst>
                  <a:cxn ang="0">
                    <a:pos x="83" y="28"/>
                  </a:cxn>
                  <a:cxn ang="0">
                    <a:pos x="27" y="0"/>
                  </a:cxn>
                  <a:cxn ang="0">
                    <a:pos x="0" y="117"/>
                  </a:cxn>
                  <a:cxn ang="0">
                    <a:pos x="83" y="28"/>
                  </a:cxn>
                </a:cxnLst>
                <a:rect l="0" t="0" r="r" b="b"/>
                <a:pathLst>
                  <a:path w="83" h="117">
                    <a:moveTo>
                      <a:pt x="83" y="28"/>
                    </a:moveTo>
                    <a:lnTo>
                      <a:pt x="27" y="0"/>
                    </a:lnTo>
                    <a:lnTo>
                      <a:pt x="0" y="117"/>
                    </a:lnTo>
                    <a:lnTo>
                      <a:pt x="83" y="28"/>
                    </a:lnTo>
                    <a:close/>
                  </a:path>
                </a:pathLst>
              </a:custGeom>
              <a:solidFill>
                <a:schemeClr val="bg2"/>
              </a:solidFill>
              <a:ln w="9525">
                <a:noFill/>
                <a:round/>
                <a:headEnd/>
                <a:tailEnd/>
              </a:ln>
            </p:spPr>
            <p:txBody>
              <a:bodyPr/>
              <a:lstStyle/>
              <a:p>
                <a:pPr>
                  <a:defRPr/>
                </a:pPr>
                <a:endParaRPr lang="zh-CN" altLang="en-US"/>
              </a:p>
            </p:txBody>
          </p:sp>
          <p:sp>
            <p:nvSpPr>
              <p:cNvPr id="28693" name="Freeform 21">
                <a:extLst>
                  <a:ext uri="{FF2B5EF4-FFF2-40B4-BE49-F238E27FC236}">
                    <a16:creationId xmlns:a16="http://schemas.microsoft.com/office/drawing/2014/main" id="{5E2767BE-333F-9EE9-BD81-8E93A0EFC22A}"/>
                  </a:ext>
                </a:extLst>
              </p:cNvPr>
              <p:cNvSpPr>
                <a:spLocks/>
              </p:cNvSpPr>
              <p:nvPr userDrawn="1"/>
            </p:nvSpPr>
            <p:spPr bwMode="ltGray">
              <a:xfrm>
                <a:off x="1786" y="896"/>
                <a:ext cx="70" cy="49"/>
              </a:xfrm>
              <a:custGeom>
                <a:avLst/>
                <a:gdLst/>
                <a:ahLst/>
                <a:cxnLst>
                  <a:cxn ang="0">
                    <a:pos x="0" y="98"/>
                  </a:cxn>
                  <a:cxn ang="0">
                    <a:pos x="118" y="0"/>
                  </a:cxn>
                  <a:cxn ang="0">
                    <a:pos x="140" y="49"/>
                  </a:cxn>
                  <a:cxn ang="0">
                    <a:pos x="0" y="98"/>
                  </a:cxn>
                </a:cxnLst>
                <a:rect l="0" t="0" r="r" b="b"/>
                <a:pathLst>
                  <a:path w="140" h="98">
                    <a:moveTo>
                      <a:pt x="0" y="98"/>
                    </a:moveTo>
                    <a:lnTo>
                      <a:pt x="118" y="0"/>
                    </a:lnTo>
                    <a:lnTo>
                      <a:pt x="140" y="49"/>
                    </a:lnTo>
                    <a:lnTo>
                      <a:pt x="0" y="98"/>
                    </a:lnTo>
                    <a:close/>
                  </a:path>
                </a:pathLst>
              </a:custGeom>
              <a:solidFill>
                <a:schemeClr val="bg2"/>
              </a:solidFill>
              <a:ln w="9525">
                <a:noFill/>
                <a:round/>
                <a:headEnd/>
                <a:tailEnd/>
              </a:ln>
            </p:spPr>
            <p:txBody>
              <a:bodyPr/>
              <a:lstStyle/>
              <a:p>
                <a:pPr>
                  <a:defRPr/>
                </a:pPr>
                <a:endParaRPr lang="zh-CN" altLang="en-US"/>
              </a:p>
            </p:txBody>
          </p:sp>
          <p:sp>
            <p:nvSpPr>
              <p:cNvPr id="28694" name="Freeform 22">
                <a:extLst>
                  <a:ext uri="{FF2B5EF4-FFF2-40B4-BE49-F238E27FC236}">
                    <a16:creationId xmlns:a16="http://schemas.microsoft.com/office/drawing/2014/main" id="{547CAE69-C044-E435-C443-8673C1D31743}"/>
                  </a:ext>
                </a:extLst>
              </p:cNvPr>
              <p:cNvSpPr>
                <a:spLocks/>
              </p:cNvSpPr>
              <p:nvPr userDrawn="1"/>
            </p:nvSpPr>
            <p:spPr bwMode="ltGray">
              <a:xfrm>
                <a:off x="1772" y="998"/>
                <a:ext cx="73" cy="25"/>
              </a:xfrm>
              <a:custGeom>
                <a:avLst/>
                <a:gdLst/>
                <a:ahLst/>
                <a:cxnLst>
                  <a:cxn ang="0">
                    <a:pos x="0" y="7"/>
                  </a:cxn>
                  <a:cxn ang="0">
                    <a:pos x="145" y="0"/>
                  </a:cxn>
                  <a:cxn ang="0">
                    <a:pos x="131" y="49"/>
                  </a:cxn>
                  <a:cxn ang="0">
                    <a:pos x="0" y="7"/>
                  </a:cxn>
                </a:cxnLst>
                <a:rect l="0" t="0" r="r" b="b"/>
                <a:pathLst>
                  <a:path w="145" h="49">
                    <a:moveTo>
                      <a:pt x="0" y="7"/>
                    </a:moveTo>
                    <a:lnTo>
                      <a:pt x="145" y="0"/>
                    </a:lnTo>
                    <a:lnTo>
                      <a:pt x="131" y="49"/>
                    </a:lnTo>
                    <a:lnTo>
                      <a:pt x="0" y="7"/>
                    </a:lnTo>
                    <a:close/>
                  </a:path>
                </a:pathLst>
              </a:custGeom>
              <a:solidFill>
                <a:schemeClr val="bg2"/>
              </a:solidFill>
              <a:ln w="9525">
                <a:noFill/>
                <a:round/>
                <a:headEnd/>
                <a:tailEnd/>
              </a:ln>
            </p:spPr>
            <p:txBody>
              <a:bodyPr/>
              <a:lstStyle/>
              <a:p>
                <a:pPr>
                  <a:defRPr/>
                </a:pPr>
                <a:endParaRPr lang="zh-CN" altLang="en-US"/>
              </a:p>
            </p:txBody>
          </p:sp>
        </p:grpSp>
        <p:grpSp>
          <p:nvGrpSpPr>
            <p:cNvPr id="104461" name="Group 23">
              <a:extLst>
                <a:ext uri="{FF2B5EF4-FFF2-40B4-BE49-F238E27FC236}">
                  <a16:creationId xmlns:a16="http://schemas.microsoft.com/office/drawing/2014/main" id="{3AA677A1-F154-2C53-529C-55BA0E0AE13E}"/>
                </a:ext>
              </a:extLst>
            </p:cNvPr>
            <p:cNvGrpSpPr>
              <a:grpSpLocks/>
            </p:cNvGrpSpPr>
            <p:nvPr/>
          </p:nvGrpSpPr>
          <p:grpSpPr bwMode="auto">
            <a:xfrm rot="5003157">
              <a:off x="249" y="1102"/>
              <a:ext cx="412" cy="500"/>
              <a:chOff x="1727" y="866"/>
              <a:chExt cx="129" cy="157"/>
            </a:xfrm>
          </p:grpSpPr>
          <p:sp>
            <p:nvSpPr>
              <p:cNvPr id="28696" name="Freeform 24">
                <a:extLst>
                  <a:ext uri="{FF2B5EF4-FFF2-40B4-BE49-F238E27FC236}">
                    <a16:creationId xmlns:a16="http://schemas.microsoft.com/office/drawing/2014/main" id="{7B5759FE-FCB8-07B6-E90D-B1AFF684FC04}"/>
                  </a:ext>
                </a:extLst>
              </p:cNvPr>
              <p:cNvSpPr>
                <a:spLocks/>
              </p:cNvSpPr>
              <p:nvPr userDrawn="1"/>
            </p:nvSpPr>
            <p:spPr bwMode="ltGray">
              <a:xfrm>
                <a:off x="1727" y="866"/>
                <a:ext cx="41" cy="59"/>
              </a:xfrm>
              <a:custGeom>
                <a:avLst/>
                <a:gdLst/>
                <a:ahLst/>
                <a:cxnLst>
                  <a:cxn ang="0">
                    <a:pos x="83" y="28"/>
                  </a:cxn>
                  <a:cxn ang="0">
                    <a:pos x="27" y="0"/>
                  </a:cxn>
                  <a:cxn ang="0">
                    <a:pos x="0" y="117"/>
                  </a:cxn>
                  <a:cxn ang="0">
                    <a:pos x="83" y="28"/>
                  </a:cxn>
                </a:cxnLst>
                <a:rect l="0" t="0" r="r" b="b"/>
                <a:pathLst>
                  <a:path w="83" h="117">
                    <a:moveTo>
                      <a:pt x="83" y="28"/>
                    </a:moveTo>
                    <a:lnTo>
                      <a:pt x="27" y="0"/>
                    </a:lnTo>
                    <a:lnTo>
                      <a:pt x="0" y="117"/>
                    </a:lnTo>
                    <a:lnTo>
                      <a:pt x="83" y="28"/>
                    </a:lnTo>
                    <a:close/>
                  </a:path>
                </a:pathLst>
              </a:custGeom>
              <a:solidFill>
                <a:schemeClr val="bg2"/>
              </a:solidFill>
              <a:ln w="9525">
                <a:noFill/>
                <a:round/>
                <a:headEnd/>
                <a:tailEnd/>
              </a:ln>
            </p:spPr>
            <p:txBody>
              <a:bodyPr/>
              <a:lstStyle/>
              <a:p>
                <a:pPr>
                  <a:defRPr/>
                </a:pPr>
                <a:endParaRPr lang="zh-CN" altLang="en-US"/>
              </a:p>
            </p:txBody>
          </p:sp>
          <p:sp>
            <p:nvSpPr>
              <p:cNvPr id="28697" name="Freeform 25">
                <a:extLst>
                  <a:ext uri="{FF2B5EF4-FFF2-40B4-BE49-F238E27FC236}">
                    <a16:creationId xmlns:a16="http://schemas.microsoft.com/office/drawing/2014/main" id="{AADE1A12-10EA-A2FA-A9B2-69704851D5EF}"/>
                  </a:ext>
                </a:extLst>
              </p:cNvPr>
              <p:cNvSpPr>
                <a:spLocks/>
              </p:cNvSpPr>
              <p:nvPr userDrawn="1"/>
            </p:nvSpPr>
            <p:spPr bwMode="ltGray">
              <a:xfrm>
                <a:off x="1786" y="894"/>
                <a:ext cx="70" cy="49"/>
              </a:xfrm>
              <a:custGeom>
                <a:avLst/>
                <a:gdLst/>
                <a:ahLst/>
                <a:cxnLst>
                  <a:cxn ang="0">
                    <a:pos x="0" y="98"/>
                  </a:cxn>
                  <a:cxn ang="0">
                    <a:pos x="118" y="0"/>
                  </a:cxn>
                  <a:cxn ang="0">
                    <a:pos x="140" y="49"/>
                  </a:cxn>
                  <a:cxn ang="0">
                    <a:pos x="0" y="98"/>
                  </a:cxn>
                </a:cxnLst>
                <a:rect l="0" t="0" r="r" b="b"/>
                <a:pathLst>
                  <a:path w="140" h="98">
                    <a:moveTo>
                      <a:pt x="0" y="98"/>
                    </a:moveTo>
                    <a:lnTo>
                      <a:pt x="118" y="0"/>
                    </a:lnTo>
                    <a:lnTo>
                      <a:pt x="140" y="49"/>
                    </a:lnTo>
                    <a:lnTo>
                      <a:pt x="0" y="98"/>
                    </a:lnTo>
                    <a:close/>
                  </a:path>
                </a:pathLst>
              </a:custGeom>
              <a:solidFill>
                <a:schemeClr val="bg2"/>
              </a:solidFill>
              <a:ln w="9525">
                <a:noFill/>
                <a:round/>
                <a:headEnd/>
                <a:tailEnd/>
              </a:ln>
            </p:spPr>
            <p:txBody>
              <a:bodyPr/>
              <a:lstStyle/>
              <a:p>
                <a:pPr>
                  <a:defRPr/>
                </a:pPr>
                <a:endParaRPr lang="zh-CN" altLang="en-US"/>
              </a:p>
            </p:txBody>
          </p:sp>
          <p:sp>
            <p:nvSpPr>
              <p:cNvPr id="28698" name="Freeform 26">
                <a:extLst>
                  <a:ext uri="{FF2B5EF4-FFF2-40B4-BE49-F238E27FC236}">
                    <a16:creationId xmlns:a16="http://schemas.microsoft.com/office/drawing/2014/main" id="{A9C358B6-4243-7281-984D-5460EC0A8009}"/>
                  </a:ext>
                </a:extLst>
              </p:cNvPr>
              <p:cNvSpPr>
                <a:spLocks/>
              </p:cNvSpPr>
              <p:nvPr userDrawn="1"/>
            </p:nvSpPr>
            <p:spPr bwMode="ltGray">
              <a:xfrm>
                <a:off x="1772" y="998"/>
                <a:ext cx="73" cy="25"/>
              </a:xfrm>
              <a:custGeom>
                <a:avLst/>
                <a:gdLst/>
                <a:ahLst/>
                <a:cxnLst>
                  <a:cxn ang="0">
                    <a:pos x="0" y="7"/>
                  </a:cxn>
                  <a:cxn ang="0">
                    <a:pos x="145" y="0"/>
                  </a:cxn>
                  <a:cxn ang="0">
                    <a:pos x="131" y="49"/>
                  </a:cxn>
                  <a:cxn ang="0">
                    <a:pos x="0" y="7"/>
                  </a:cxn>
                </a:cxnLst>
                <a:rect l="0" t="0" r="r" b="b"/>
                <a:pathLst>
                  <a:path w="145" h="49">
                    <a:moveTo>
                      <a:pt x="0" y="7"/>
                    </a:moveTo>
                    <a:lnTo>
                      <a:pt x="145" y="0"/>
                    </a:lnTo>
                    <a:lnTo>
                      <a:pt x="131" y="49"/>
                    </a:lnTo>
                    <a:lnTo>
                      <a:pt x="0" y="7"/>
                    </a:lnTo>
                    <a:close/>
                  </a:path>
                </a:pathLst>
              </a:custGeom>
              <a:solidFill>
                <a:schemeClr val="bg2"/>
              </a:solidFill>
              <a:ln w="9525">
                <a:noFill/>
                <a:round/>
                <a:headEnd/>
                <a:tailEnd/>
              </a:ln>
            </p:spPr>
            <p:txBody>
              <a:bodyPr/>
              <a:lstStyle/>
              <a:p>
                <a:pPr>
                  <a:defRPr/>
                </a:pPr>
                <a:endParaRPr lang="zh-CN" altLang="en-US"/>
              </a:p>
            </p:txBody>
          </p:sp>
        </p:grpSp>
        <p:grpSp>
          <p:nvGrpSpPr>
            <p:cNvPr id="104462" name="Group 27">
              <a:extLst>
                <a:ext uri="{FF2B5EF4-FFF2-40B4-BE49-F238E27FC236}">
                  <a16:creationId xmlns:a16="http://schemas.microsoft.com/office/drawing/2014/main" id="{2694D95D-C6B8-50CA-27D5-0E56D304E4F4}"/>
                </a:ext>
              </a:extLst>
            </p:cNvPr>
            <p:cNvGrpSpPr>
              <a:grpSpLocks/>
            </p:cNvGrpSpPr>
            <p:nvPr/>
          </p:nvGrpSpPr>
          <p:grpSpPr bwMode="auto">
            <a:xfrm>
              <a:off x="815" y="0"/>
              <a:ext cx="345" cy="367"/>
              <a:chOff x="1727" y="866"/>
              <a:chExt cx="129" cy="157"/>
            </a:xfrm>
          </p:grpSpPr>
          <p:sp>
            <p:nvSpPr>
              <p:cNvPr id="28700" name="Freeform 28">
                <a:extLst>
                  <a:ext uri="{FF2B5EF4-FFF2-40B4-BE49-F238E27FC236}">
                    <a16:creationId xmlns:a16="http://schemas.microsoft.com/office/drawing/2014/main" id="{021A8725-46C2-CB08-AC05-8FF207742FFB}"/>
                  </a:ext>
                </a:extLst>
              </p:cNvPr>
              <p:cNvSpPr>
                <a:spLocks/>
              </p:cNvSpPr>
              <p:nvPr userDrawn="1"/>
            </p:nvSpPr>
            <p:spPr bwMode="ltGray">
              <a:xfrm>
                <a:off x="1727" y="866"/>
                <a:ext cx="41" cy="59"/>
              </a:xfrm>
              <a:custGeom>
                <a:avLst/>
                <a:gdLst/>
                <a:ahLst/>
                <a:cxnLst>
                  <a:cxn ang="0">
                    <a:pos x="83" y="28"/>
                  </a:cxn>
                  <a:cxn ang="0">
                    <a:pos x="27" y="0"/>
                  </a:cxn>
                  <a:cxn ang="0">
                    <a:pos x="0" y="117"/>
                  </a:cxn>
                  <a:cxn ang="0">
                    <a:pos x="83" y="28"/>
                  </a:cxn>
                </a:cxnLst>
                <a:rect l="0" t="0" r="r" b="b"/>
                <a:pathLst>
                  <a:path w="83" h="117">
                    <a:moveTo>
                      <a:pt x="83" y="28"/>
                    </a:moveTo>
                    <a:lnTo>
                      <a:pt x="27" y="0"/>
                    </a:lnTo>
                    <a:lnTo>
                      <a:pt x="0" y="117"/>
                    </a:lnTo>
                    <a:lnTo>
                      <a:pt x="83" y="28"/>
                    </a:lnTo>
                    <a:close/>
                  </a:path>
                </a:pathLst>
              </a:custGeom>
              <a:solidFill>
                <a:schemeClr val="bg2"/>
              </a:solidFill>
              <a:ln w="9525">
                <a:noFill/>
                <a:round/>
                <a:headEnd/>
                <a:tailEnd/>
              </a:ln>
            </p:spPr>
            <p:txBody>
              <a:bodyPr/>
              <a:lstStyle/>
              <a:p>
                <a:pPr>
                  <a:defRPr/>
                </a:pPr>
                <a:endParaRPr lang="zh-CN" altLang="en-US"/>
              </a:p>
            </p:txBody>
          </p:sp>
          <p:sp>
            <p:nvSpPr>
              <p:cNvPr id="28701" name="Freeform 29">
                <a:extLst>
                  <a:ext uri="{FF2B5EF4-FFF2-40B4-BE49-F238E27FC236}">
                    <a16:creationId xmlns:a16="http://schemas.microsoft.com/office/drawing/2014/main" id="{169B24E2-9111-02D3-F53C-24B0C0E900D6}"/>
                  </a:ext>
                </a:extLst>
              </p:cNvPr>
              <p:cNvSpPr>
                <a:spLocks/>
              </p:cNvSpPr>
              <p:nvPr userDrawn="1"/>
            </p:nvSpPr>
            <p:spPr bwMode="ltGray">
              <a:xfrm>
                <a:off x="1786" y="894"/>
                <a:ext cx="70" cy="49"/>
              </a:xfrm>
              <a:custGeom>
                <a:avLst/>
                <a:gdLst/>
                <a:ahLst/>
                <a:cxnLst>
                  <a:cxn ang="0">
                    <a:pos x="0" y="98"/>
                  </a:cxn>
                  <a:cxn ang="0">
                    <a:pos x="118" y="0"/>
                  </a:cxn>
                  <a:cxn ang="0">
                    <a:pos x="140" y="49"/>
                  </a:cxn>
                  <a:cxn ang="0">
                    <a:pos x="0" y="98"/>
                  </a:cxn>
                </a:cxnLst>
                <a:rect l="0" t="0" r="r" b="b"/>
                <a:pathLst>
                  <a:path w="140" h="98">
                    <a:moveTo>
                      <a:pt x="0" y="98"/>
                    </a:moveTo>
                    <a:lnTo>
                      <a:pt x="118" y="0"/>
                    </a:lnTo>
                    <a:lnTo>
                      <a:pt x="140" y="49"/>
                    </a:lnTo>
                    <a:lnTo>
                      <a:pt x="0" y="98"/>
                    </a:lnTo>
                    <a:close/>
                  </a:path>
                </a:pathLst>
              </a:custGeom>
              <a:solidFill>
                <a:schemeClr val="bg2"/>
              </a:solidFill>
              <a:ln w="9525">
                <a:noFill/>
                <a:round/>
                <a:headEnd/>
                <a:tailEnd/>
              </a:ln>
            </p:spPr>
            <p:txBody>
              <a:bodyPr/>
              <a:lstStyle/>
              <a:p>
                <a:pPr>
                  <a:defRPr/>
                </a:pPr>
                <a:endParaRPr lang="zh-CN" altLang="en-US"/>
              </a:p>
            </p:txBody>
          </p:sp>
          <p:sp>
            <p:nvSpPr>
              <p:cNvPr id="28702" name="Freeform 30">
                <a:extLst>
                  <a:ext uri="{FF2B5EF4-FFF2-40B4-BE49-F238E27FC236}">
                    <a16:creationId xmlns:a16="http://schemas.microsoft.com/office/drawing/2014/main" id="{E97541E2-A4D0-663D-894E-FFD5A96BD168}"/>
                  </a:ext>
                </a:extLst>
              </p:cNvPr>
              <p:cNvSpPr>
                <a:spLocks/>
              </p:cNvSpPr>
              <p:nvPr userDrawn="1"/>
            </p:nvSpPr>
            <p:spPr bwMode="ltGray">
              <a:xfrm>
                <a:off x="1772" y="998"/>
                <a:ext cx="73" cy="25"/>
              </a:xfrm>
              <a:custGeom>
                <a:avLst/>
                <a:gdLst/>
                <a:ahLst/>
                <a:cxnLst>
                  <a:cxn ang="0">
                    <a:pos x="0" y="7"/>
                  </a:cxn>
                  <a:cxn ang="0">
                    <a:pos x="145" y="0"/>
                  </a:cxn>
                  <a:cxn ang="0">
                    <a:pos x="131" y="49"/>
                  </a:cxn>
                  <a:cxn ang="0">
                    <a:pos x="0" y="7"/>
                  </a:cxn>
                </a:cxnLst>
                <a:rect l="0" t="0" r="r" b="b"/>
                <a:pathLst>
                  <a:path w="145" h="49">
                    <a:moveTo>
                      <a:pt x="0" y="7"/>
                    </a:moveTo>
                    <a:lnTo>
                      <a:pt x="145" y="0"/>
                    </a:lnTo>
                    <a:lnTo>
                      <a:pt x="131" y="49"/>
                    </a:lnTo>
                    <a:lnTo>
                      <a:pt x="0" y="7"/>
                    </a:lnTo>
                    <a:close/>
                  </a:path>
                </a:pathLst>
              </a:custGeom>
              <a:solidFill>
                <a:schemeClr val="bg2"/>
              </a:solidFill>
              <a:ln w="9525">
                <a:noFill/>
                <a:round/>
                <a:headEnd/>
                <a:tailEnd/>
              </a:ln>
            </p:spPr>
            <p:txBody>
              <a:bodyPr/>
              <a:lstStyle/>
              <a:p>
                <a:pPr>
                  <a:defRPr/>
                </a:pPr>
                <a:endParaRPr lang="zh-CN" altLang="en-US"/>
              </a:p>
            </p:txBody>
          </p:sp>
        </p:grpSp>
        <p:sp>
          <p:nvSpPr>
            <p:cNvPr id="28703" name="Freeform 31">
              <a:extLst>
                <a:ext uri="{FF2B5EF4-FFF2-40B4-BE49-F238E27FC236}">
                  <a16:creationId xmlns:a16="http://schemas.microsoft.com/office/drawing/2014/main" id="{DABFA584-8FEF-00D2-0256-B749790097E9}"/>
                </a:ext>
              </a:extLst>
            </p:cNvPr>
            <p:cNvSpPr>
              <a:spLocks/>
            </p:cNvSpPr>
            <p:nvPr/>
          </p:nvSpPr>
          <p:spPr bwMode="ltGray">
            <a:xfrm>
              <a:off x="87" y="94"/>
              <a:ext cx="699" cy="756"/>
            </a:xfrm>
            <a:custGeom>
              <a:avLst/>
              <a:gdLst/>
              <a:ahLst/>
              <a:cxnLst>
                <a:cxn ang="0">
                  <a:pos x="1" y="392"/>
                </a:cxn>
                <a:cxn ang="0">
                  <a:pos x="3" y="252"/>
                </a:cxn>
                <a:cxn ang="0">
                  <a:pos x="21" y="210"/>
                </a:cxn>
                <a:cxn ang="0">
                  <a:pos x="29" y="182"/>
                </a:cxn>
                <a:cxn ang="0">
                  <a:pos x="39" y="154"/>
                </a:cxn>
                <a:cxn ang="0">
                  <a:pos x="51" y="138"/>
                </a:cxn>
                <a:cxn ang="0">
                  <a:pos x="111" y="74"/>
                </a:cxn>
                <a:cxn ang="0">
                  <a:pos x="169" y="30"/>
                </a:cxn>
                <a:cxn ang="0">
                  <a:pos x="225" y="10"/>
                </a:cxn>
                <a:cxn ang="0">
                  <a:pos x="249" y="4"/>
                </a:cxn>
                <a:cxn ang="0">
                  <a:pos x="265" y="0"/>
                </a:cxn>
                <a:cxn ang="0">
                  <a:pos x="357" y="2"/>
                </a:cxn>
                <a:cxn ang="0">
                  <a:pos x="385" y="6"/>
                </a:cxn>
                <a:cxn ang="0">
                  <a:pos x="489" y="40"/>
                </a:cxn>
                <a:cxn ang="0">
                  <a:pos x="619" y="128"/>
                </a:cxn>
                <a:cxn ang="0">
                  <a:pos x="653" y="178"/>
                </a:cxn>
                <a:cxn ang="0">
                  <a:pos x="693" y="322"/>
                </a:cxn>
                <a:cxn ang="0">
                  <a:pos x="687" y="434"/>
                </a:cxn>
                <a:cxn ang="0">
                  <a:pos x="665" y="538"/>
                </a:cxn>
                <a:cxn ang="0">
                  <a:pos x="639" y="564"/>
                </a:cxn>
                <a:cxn ang="0">
                  <a:pos x="631" y="580"/>
                </a:cxn>
                <a:cxn ang="0">
                  <a:pos x="607" y="588"/>
                </a:cxn>
                <a:cxn ang="0">
                  <a:pos x="473" y="664"/>
                </a:cxn>
                <a:cxn ang="0">
                  <a:pos x="449" y="678"/>
                </a:cxn>
                <a:cxn ang="0">
                  <a:pos x="405" y="684"/>
                </a:cxn>
                <a:cxn ang="0">
                  <a:pos x="375" y="690"/>
                </a:cxn>
                <a:cxn ang="0">
                  <a:pos x="267" y="684"/>
                </a:cxn>
                <a:cxn ang="0">
                  <a:pos x="259" y="722"/>
                </a:cxn>
                <a:cxn ang="0">
                  <a:pos x="241" y="756"/>
                </a:cxn>
                <a:cxn ang="0">
                  <a:pos x="185" y="728"/>
                </a:cxn>
                <a:cxn ang="0">
                  <a:pos x="163" y="720"/>
                </a:cxn>
                <a:cxn ang="0">
                  <a:pos x="151" y="716"/>
                </a:cxn>
                <a:cxn ang="0">
                  <a:pos x="195" y="674"/>
                </a:cxn>
                <a:cxn ang="0">
                  <a:pos x="211" y="644"/>
                </a:cxn>
                <a:cxn ang="0">
                  <a:pos x="209" y="626"/>
                </a:cxn>
                <a:cxn ang="0">
                  <a:pos x="195" y="620"/>
                </a:cxn>
                <a:cxn ang="0">
                  <a:pos x="165" y="596"/>
                </a:cxn>
                <a:cxn ang="0">
                  <a:pos x="99" y="534"/>
                </a:cxn>
                <a:cxn ang="0">
                  <a:pos x="61" y="506"/>
                </a:cxn>
                <a:cxn ang="0">
                  <a:pos x="23" y="470"/>
                </a:cxn>
                <a:cxn ang="0">
                  <a:pos x="7" y="434"/>
                </a:cxn>
                <a:cxn ang="0">
                  <a:pos x="5" y="396"/>
                </a:cxn>
                <a:cxn ang="0">
                  <a:pos x="1" y="392"/>
                </a:cxn>
              </a:cxnLst>
              <a:rect l="0" t="0" r="r" b="b"/>
              <a:pathLst>
                <a:path w="699" h="756">
                  <a:moveTo>
                    <a:pt x="1" y="392"/>
                  </a:moveTo>
                  <a:cubicBezTo>
                    <a:pt x="2" y="345"/>
                    <a:pt x="2" y="299"/>
                    <a:pt x="3" y="252"/>
                  </a:cubicBezTo>
                  <a:cubicBezTo>
                    <a:pt x="3" y="238"/>
                    <a:pt x="16" y="224"/>
                    <a:pt x="21" y="210"/>
                  </a:cubicBezTo>
                  <a:cubicBezTo>
                    <a:pt x="24" y="202"/>
                    <a:pt x="29" y="182"/>
                    <a:pt x="29" y="182"/>
                  </a:cubicBezTo>
                  <a:cubicBezTo>
                    <a:pt x="32" y="173"/>
                    <a:pt x="34" y="163"/>
                    <a:pt x="39" y="154"/>
                  </a:cubicBezTo>
                  <a:cubicBezTo>
                    <a:pt x="42" y="148"/>
                    <a:pt x="51" y="138"/>
                    <a:pt x="51" y="138"/>
                  </a:cubicBezTo>
                  <a:cubicBezTo>
                    <a:pt x="58" y="116"/>
                    <a:pt x="88" y="82"/>
                    <a:pt x="111" y="74"/>
                  </a:cubicBezTo>
                  <a:cubicBezTo>
                    <a:pt x="128" y="61"/>
                    <a:pt x="149" y="37"/>
                    <a:pt x="169" y="30"/>
                  </a:cubicBezTo>
                  <a:cubicBezTo>
                    <a:pt x="182" y="17"/>
                    <a:pt x="207" y="15"/>
                    <a:pt x="225" y="10"/>
                  </a:cubicBezTo>
                  <a:cubicBezTo>
                    <a:pt x="233" y="8"/>
                    <a:pt x="241" y="6"/>
                    <a:pt x="249" y="4"/>
                  </a:cubicBezTo>
                  <a:cubicBezTo>
                    <a:pt x="254" y="3"/>
                    <a:pt x="265" y="0"/>
                    <a:pt x="265" y="0"/>
                  </a:cubicBezTo>
                  <a:cubicBezTo>
                    <a:pt x="296" y="1"/>
                    <a:pt x="326" y="0"/>
                    <a:pt x="357" y="2"/>
                  </a:cubicBezTo>
                  <a:cubicBezTo>
                    <a:pt x="366" y="2"/>
                    <a:pt x="385" y="6"/>
                    <a:pt x="385" y="6"/>
                  </a:cubicBezTo>
                  <a:cubicBezTo>
                    <a:pt x="417" y="17"/>
                    <a:pt x="463" y="14"/>
                    <a:pt x="489" y="40"/>
                  </a:cubicBezTo>
                  <a:cubicBezTo>
                    <a:pt x="528" y="60"/>
                    <a:pt x="592" y="105"/>
                    <a:pt x="619" y="128"/>
                  </a:cubicBezTo>
                  <a:cubicBezTo>
                    <a:pt x="635" y="134"/>
                    <a:pt x="643" y="164"/>
                    <a:pt x="653" y="178"/>
                  </a:cubicBezTo>
                  <a:cubicBezTo>
                    <a:pt x="667" y="234"/>
                    <a:pt x="687" y="265"/>
                    <a:pt x="693" y="322"/>
                  </a:cubicBezTo>
                  <a:cubicBezTo>
                    <a:pt x="699" y="365"/>
                    <a:pt x="692" y="398"/>
                    <a:pt x="687" y="434"/>
                  </a:cubicBezTo>
                  <a:cubicBezTo>
                    <a:pt x="686" y="469"/>
                    <a:pt x="691" y="510"/>
                    <a:pt x="665" y="538"/>
                  </a:cubicBezTo>
                  <a:cubicBezTo>
                    <a:pt x="657" y="547"/>
                    <a:pt x="644" y="553"/>
                    <a:pt x="639" y="564"/>
                  </a:cubicBezTo>
                  <a:cubicBezTo>
                    <a:pt x="636" y="569"/>
                    <a:pt x="636" y="576"/>
                    <a:pt x="631" y="580"/>
                  </a:cubicBezTo>
                  <a:cubicBezTo>
                    <a:pt x="624" y="585"/>
                    <a:pt x="607" y="588"/>
                    <a:pt x="607" y="588"/>
                  </a:cubicBezTo>
                  <a:cubicBezTo>
                    <a:pt x="581" y="602"/>
                    <a:pt x="499" y="649"/>
                    <a:pt x="473" y="664"/>
                  </a:cubicBezTo>
                  <a:cubicBezTo>
                    <a:pt x="465" y="666"/>
                    <a:pt x="449" y="678"/>
                    <a:pt x="449" y="678"/>
                  </a:cubicBezTo>
                  <a:cubicBezTo>
                    <a:pt x="438" y="685"/>
                    <a:pt x="417" y="679"/>
                    <a:pt x="405" y="684"/>
                  </a:cubicBezTo>
                  <a:cubicBezTo>
                    <a:pt x="396" y="687"/>
                    <a:pt x="385" y="688"/>
                    <a:pt x="375" y="690"/>
                  </a:cubicBezTo>
                  <a:cubicBezTo>
                    <a:pt x="328" y="689"/>
                    <a:pt x="307" y="687"/>
                    <a:pt x="267" y="684"/>
                  </a:cubicBezTo>
                  <a:cubicBezTo>
                    <a:pt x="249" y="690"/>
                    <a:pt x="264" y="683"/>
                    <a:pt x="259" y="722"/>
                  </a:cubicBezTo>
                  <a:cubicBezTo>
                    <a:pt x="258" y="733"/>
                    <a:pt x="250" y="750"/>
                    <a:pt x="241" y="756"/>
                  </a:cubicBezTo>
                  <a:cubicBezTo>
                    <a:pt x="218" y="752"/>
                    <a:pt x="207" y="735"/>
                    <a:pt x="185" y="728"/>
                  </a:cubicBezTo>
                  <a:cubicBezTo>
                    <a:pt x="176" y="725"/>
                    <a:pt x="171" y="724"/>
                    <a:pt x="163" y="720"/>
                  </a:cubicBezTo>
                  <a:cubicBezTo>
                    <a:pt x="159" y="718"/>
                    <a:pt x="151" y="716"/>
                    <a:pt x="151" y="716"/>
                  </a:cubicBezTo>
                  <a:cubicBezTo>
                    <a:pt x="157" y="695"/>
                    <a:pt x="180" y="689"/>
                    <a:pt x="195" y="674"/>
                  </a:cubicBezTo>
                  <a:cubicBezTo>
                    <a:pt x="198" y="665"/>
                    <a:pt x="205" y="652"/>
                    <a:pt x="211" y="644"/>
                  </a:cubicBezTo>
                  <a:cubicBezTo>
                    <a:pt x="210" y="638"/>
                    <a:pt x="212" y="631"/>
                    <a:pt x="209" y="626"/>
                  </a:cubicBezTo>
                  <a:cubicBezTo>
                    <a:pt x="207" y="621"/>
                    <a:pt x="199" y="623"/>
                    <a:pt x="195" y="620"/>
                  </a:cubicBezTo>
                  <a:cubicBezTo>
                    <a:pt x="185" y="612"/>
                    <a:pt x="173" y="606"/>
                    <a:pt x="165" y="596"/>
                  </a:cubicBezTo>
                  <a:cubicBezTo>
                    <a:pt x="146" y="573"/>
                    <a:pt x="123" y="552"/>
                    <a:pt x="99" y="534"/>
                  </a:cubicBezTo>
                  <a:cubicBezTo>
                    <a:pt x="87" y="525"/>
                    <a:pt x="72" y="517"/>
                    <a:pt x="61" y="506"/>
                  </a:cubicBezTo>
                  <a:cubicBezTo>
                    <a:pt x="49" y="494"/>
                    <a:pt x="37" y="480"/>
                    <a:pt x="23" y="470"/>
                  </a:cubicBezTo>
                  <a:cubicBezTo>
                    <a:pt x="13" y="456"/>
                    <a:pt x="10" y="451"/>
                    <a:pt x="7" y="434"/>
                  </a:cubicBezTo>
                  <a:cubicBezTo>
                    <a:pt x="6" y="421"/>
                    <a:pt x="7" y="408"/>
                    <a:pt x="5" y="396"/>
                  </a:cubicBezTo>
                  <a:cubicBezTo>
                    <a:pt x="5" y="394"/>
                    <a:pt x="0" y="391"/>
                    <a:pt x="1" y="392"/>
                  </a:cubicBezTo>
                  <a:close/>
                </a:path>
              </a:pathLst>
            </a:custGeom>
            <a:solidFill>
              <a:schemeClr val="accent1">
                <a:alpha val="50000"/>
              </a:schemeClr>
            </a:solidFill>
            <a:ln w="9525">
              <a:noFill/>
              <a:round/>
              <a:headEnd/>
              <a:tailEnd/>
            </a:ln>
            <a:effectLst/>
          </p:spPr>
          <p:txBody>
            <a:bodyPr/>
            <a:lstStyle/>
            <a:p>
              <a:pPr>
                <a:defRPr/>
              </a:pPr>
              <a:endParaRPr lang="zh-CN" altLang="en-US"/>
            </a:p>
          </p:txBody>
        </p:sp>
        <p:sp>
          <p:nvSpPr>
            <p:cNvPr id="28704" name="Freeform 32">
              <a:extLst>
                <a:ext uri="{FF2B5EF4-FFF2-40B4-BE49-F238E27FC236}">
                  <a16:creationId xmlns:a16="http://schemas.microsoft.com/office/drawing/2014/main" id="{ADC3117F-203E-38A1-D0B8-B47C71330787}"/>
                </a:ext>
              </a:extLst>
            </p:cNvPr>
            <p:cNvSpPr>
              <a:spLocks/>
            </p:cNvSpPr>
            <p:nvPr/>
          </p:nvSpPr>
          <p:spPr bwMode="ltGray">
            <a:xfrm rot="828663">
              <a:off x="242" y="3404"/>
              <a:ext cx="132" cy="167"/>
            </a:xfrm>
            <a:custGeom>
              <a:avLst/>
              <a:gdLst/>
              <a:ahLst/>
              <a:cxnLst>
                <a:cxn ang="0">
                  <a:pos x="0" y="0"/>
                </a:cxn>
                <a:cxn ang="0">
                  <a:pos x="5" y="1"/>
                </a:cxn>
                <a:cxn ang="0">
                  <a:pos x="18" y="5"/>
                </a:cxn>
                <a:cxn ang="0">
                  <a:pos x="37" y="12"/>
                </a:cxn>
                <a:cxn ang="0">
                  <a:pos x="58" y="24"/>
                </a:cxn>
                <a:cxn ang="0">
                  <a:pos x="78" y="44"/>
                </a:cxn>
                <a:cxn ang="0">
                  <a:pos x="96" y="71"/>
                </a:cxn>
                <a:cxn ang="0">
                  <a:pos x="107" y="108"/>
                </a:cxn>
                <a:cxn ang="0">
                  <a:pos x="109" y="156"/>
                </a:cxn>
                <a:cxn ang="0">
                  <a:pos x="105" y="156"/>
                </a:cxn>
                <a:cxn ang="0">
                  <a:pos x="99" y="156"/>
                </a:cxn>
                <a:cxn ang="0">
                  <a:pos x="93" y="156"/>
                </a:cxn>
                <a:cxn ang="0">
                  <a:pos x="87" y="154"/>
                </a:cxn>
                <a:cxn ang="0">
                  <a:pos x="81" y="153"/>
                </a:cxn>
                <a:cxn ang="0">
                  <a:pos x="74" y="150"/>
                </a:cxn>
                <a:cxn ang="0">
                  <a:pos x="66" y="145"/>
                </a:cxn>
                <a:cxn ang="0">
                  <a:pos x="58" y="139"/>
                </a:cxn>
                <a:cxn ang="0">
                  <a:pos x="53" y="126"/>
                </a:cxn>
                <a:cxn ang="0">
                  <a:pos x="53" y="111"/>
                </a:cxn>
                <a:cxn ang="0">
                  <a:pos x="56" y="96"/>
                </a:cxn>
                <a:cxn ang="0">
                  <a:pos x="59" y="80"/>
                </a:cxn>
                <a:cxn ang="0">
                  <a:pos x="56" y="62"/>
                </a:cxn>
                <a:cxn ang="0">
                  <a:pos x="48" y="43"/>
                </a:cxn>
                <a:cxn ang="0">
                  <a:pos x="31" y="23"/>
                </a:cxn>
                <a:cxn ang="0">
                  <a:pos x="0" y="0"/>
                </a:cxn>
              </a:cxnLst>
              <a:rect l="0" t="0" r="r" b="b"/>
              <a:pathLst>
                <a:path w="109" h="156">
                  <a:moveTo>
                    <a:pt x="0" y="0"/>
                  </a:moveTo>
                  <a:lnTo>
                    <a:pt x="5" y="1"/>
                  </a:lnTo>
                  <a:lnTo>
                    <a:pt x="18" y="5"/>
                  </a:lnTo>
                  <a:lnTo>
                    <a:pt x="37" y="12"/>
                  </a:lnTo>
                  <a:lnTo>
                    <a:pt x="58" y="24"/>
                  </a:lnTo>
                  <a:lnTo>
                    <a:pt x="78" y="44"/>
                  </a:lnTo>
                  <a:lnTo>
                    <a:pt x="96" y="71"/>
                  </a:lnTo>
                  <a:lnTo>
                    <a:pt x="107" y="108"/>
                  </a:lnTo>
                  <a:lnTo>
                    <a:pt x="109" y="156"/>
                  </a:lnTo>
                  <a:lnTo>
                    <a:pt x="105" y="156"/>
                  </a:lnTo>
                  <a:lnTo>
                    <a:pt x="99" y="156"/>
                  </a:lnTo>
                  <a:lnTo>
                    <a:pt x="93" y="156"/>
                  </a:lnTo>
                  <a:lnTo>
                    <a:pt x="87" y="154"/>
                  </a:lnTo>
                  <a:lnTo>
                    <a:pt x="81" y="153"/>
                  </a:lnTo>
                  <a:lnTo>
                    <a:pt x="74" y="150"/>
                  </a:lnTo>
                  <a:lnTo>
                    <a:pt x="66" y="145"/>
                  </a:lnTo>
                  <a:lnTo>
                    <a:pt x="58" y="139"/>
                  </a:lnTo>
                  <a:lnTo>
                    <a:pt x="53" y="126"/>
                  </a:lnTo>
                  <a:lnTo>
                    <a:pt x="53" y="111"/>
                  </a:lnTo>
                  <a:lnTo>
                    <a:pt x="56" y="96"/>
                  </a:lnTo>
                  <a:lnTo>
                    <a:pt x="59" y="80"/>
                  </a:lnTo>
                  <a:lnTo>
                    <a:pt x="56" y="62"/>
                  </a:lnTo>
                  <a:lnTo>
                    <a:pt x="48" y="43"/>
                  </a:lnTo>
                  <a:lnTo>
                    <a:pt x="31" y="23"/>
                  </a:lnTo>
                  <a:lnTo>
                    <a:pt x="0" y="0"/>
                  </a:lnTo>
                  <a:close/>
                </a:path>
              </a:pathLst>
            </a:custGeom>
            <a:solidFill>
              <a:schemeClr val="folHlink"/>
            </a:solidFill>
            <a:ln w="9525">
              <a:noFill/>
              <a:round/>
              <a:headEnd/>
              <a:tailEnd/>
            </a:ln>
          </p:spPr>
          <p:txBody>
            <a:bodyPr/>
            <a:lstStyle/>
            <a:p>
              <a:pPr>
                <a:defRPr/>
              </a:pPr>
              <a:endParaRPr lang="zh-CN" altLang="en-US"/>
            </a:p>
          </p:txBody>
        </p:sp>
        <p:sp>
          <p:nvSpPr>
            <p:cNvPr id="28705" name="Freeform 33">
              <a:extLst>
                <a:ext uri="{FF2B5EF4-FFF2-40B4-BE49-F238E27FC236}">
                  <a16:creationId xmlns:a16="http://schemas.microsoft.com/office/drawing/2014/main" id="{CFF9A70E-01C2-9C3C-3D3E-9A9E01F5A295}"/>
                </a:ext>
              </a:extLst>
            </p:cNvPr>
            <p:cNvSpPr>
              <a:spLocks/>
            </p:cNvSpPr>
            <p:nvPr/>
          </p:nvSpPr>
          <p:spPr bwMode="ltGray">
            <a:xfrm rot="828663">
              <a:off x="266" y="3592"/>
              <a:ext cx="66" cy="43"/>
            </a:xfrm>
            <a:custGeom>
              <a:avLst/>
              <a:gdLst/>
              <a:ahLst/>
              <a:cxnLst>
                <a:cxn ang="0">
                  <a:pos x="0" y="0"/>
                </a:cxn>
                <a:cxn ang="0">
                  <a:pos x="1" y="1"/>
                </a:cxn>
                <a:cxn ang="0">
                  <a:pos x="6" y="3"/>
                </a:cxn>
                <a:cxn ang="0">
                  <a:pos x="13" y="8"/>
                </a:cxn>
                <a:cxn ang="0">
                  <a:pos x="21" y="12"/>
                </a:cxn>
                <a:cxn ang="0">
                  <a:pos x="29" y="15"/>
                </a:cxn>
                <a:cxn ang="0">
                  <a:pos x="38" y="17"/>
                </a:cxn>
                <a:cxn ang="0">
                  <a:pos x="46" y="18"/>
                </a:cxn>
                <a:cxn ang="0">
                  <a:pos x="54" y="16"/>
                </a:cxn>
                <a:cxn ang="0">
                  <a:pos x="53" y="25"/>
                </a:cxn>
                <a:cxn ang="0">
                  <a:pos x="50" y="33"/>
                </a:cxn>
                <a:cxn ang="0">
                  <a:pos x="44" y="38"/>
                </a:cxn>
                <a:cxn ang="0">
                  <a:pos x="37" y="40"/>
                </a:cxn>
                <a:cxn ang="0">
                  <a:pos x="28" y="39"/>
                </a:cxn>
                <a:cxn ang="0">
                  <a:pos x="19" y="32"/>
                </a:cxn>
                <a:cxn ang="0">
                  <a:pos x="10" y="20"/>
                </a:cxn>
                <a:cxn ang="0">
                  <a:pos x="0" y="0"/>
                </a:cxn>
              </a:cxnLst>
              <a:rect l="0" t="0" r="r" b="b"/>
              <a:pathLst>
                <a:path w="54" h="40">
                  <a:moveTo>
                    <a:pt x="0" y="0"/>
                  </a:moveTo>
                  <a:lnTo>
                    <a:pt x="1" y="1"/>
                  </a:lnTo>
                  <a:lnTo>
                    <a:pt x="6" y="3"/>
                  </a:lnTo>
                  <a:lnTo>
                    <a:pt x="13" y="8"/>
                  </a:lnTo>
                  <a:lnTo>
                    <a:pt x="21" y="12"/>
                  </a:lnTo>
                  <a:lnTo>
                    <a:pt x="29" y="15"/>
                  </a:lnTo>
                  <a:lnTo>
                    <a:pt x="38" y="17"/>
                  </a:lnTo>
                  <a:lnTo>
                    <a:pt x="46" y="18"/>
                  </a:lnTo>
                  <a:lnTo>
                    <a:pt x="54" y="16"/>
                  </a:lnTo>
                  <a:lnTo>
                    <a:pt x="53" y="25"/>
                  </a:lnTo>
                  <a:lnTo>
                    <a:pt x="50" y="33"/>
                  </a:lnTo>
                  <a:lnTo>
                    <a:pt x="44" y="38"/>
                  </a:lnTo>
                  <a:lnTo>
                    <a:pt x="37" y="40"/>
                  </a:lnTo>
                  <a:lnTo>
                    <a:pt x="28" y="39"/>
                  </a:lnTo>
                  <a:lnTo>
                    <a:pt x="19" y="32"/>
                  </a:lnTo>
                  <a:lnTo>
                    <a:pt x="10" y="20"/>
                  </a:lnTo>
                  <a:lnTo>
                    <a:pt x="0" y="0"/>
                  </a:lnTo>
                  <a:close/>
                </a:path>
              </a:pathLst>
            </a:custGeom>
            <a:solidFill>
              <a:schemeClr val="folHlink"/>
            </a:solidFill>
            <a:ln w="9525">
              <a:noFill/>
              <a:round/>
              <a:headEnd/>
              <a:tailEnd/>
            </a:ln>
          </p:spPr>
          <p:txBody>
            <a:bodyPr/>
            <a:lstStyle/>
            <a:p>
              <a:pPr>
                <a:defRPr/>
              </a:pPr>
              <a:endParaRPr lang="zh-CN" altLang="en-US"/>
            </a:p>
          </p:txBody>
        </p:sp>
        <p:sp>
          <p:nvSpPr>
            <p:cNvPr id="28706" name="Freeform 34">
              <a:extLst>
                <a:ext uri="{FF2B5EF4-FFF2-40B4-BE49-F238E27FC236}">
                  <a16:creationId xmlns:a16="http://schemas.microsoft.com/office/drawing/2014/main" id="{1A0F426B-C963-FDAF-EE02-EA939495A562}"/>
                </a:ext>
              </a:extLst>
            </p:cNvPr>
            <p:cNvSpPr>
              <a:spLocks/>
            </p:cNvSpPr>
            <p:nvPr/>
          </p:nvSpPr>
          <p:spPr bwMode="ltGray">
            <a:xfrm>
              <a:off x="11" y="4110"/>
              <a:ext cx="118" cy="209"/>
            </a:xfrm>
            <a:custGeom>
              <a:avLst/>
              <a:gdLst/>
              <a:ahLst/>
              <a:cxnLst>
                <a:cxn ang="0">
                  <a:pos x="0" y="0"/>
                </a:cxn>
                <a:cxn ang="0">
                  <a:pos x="6" y="8"/>
                </a:cxn>
                <a:cxn ang="0">
                  <a:pos x="15" y="19"/>
                </a:cxn>
                <a:cxn ang="0">
                  <a:pos x="26" y="33"/>
                </a:cxn>
                <a:cxn ang="0">
                  <a:pos x="38" y="51"/>
                </a:cxn>
                <a:cxn ang="0">
                  <a:pos x="54" y="72"/>
                </a:cxn>
                <a:cxn ang="0">
                  <a:pos x="67" y="94"/>
                </a:cxn>
                <a:cxn ang="0">
                  <a:pos x="79" y="119"/>
                </a:cxn>
                <a:cxn ang="0">
                  <a:pos x="87" y="146"/>
                </a:cxn>
                <a:cxn ang="0">
                  <a:pos x="94" y="175"/>
                </a:cxn>
                <a:cxn ang="0">
                  <a:pos x="91" y="209"/>
                </a:cxn>
                <a:cxn ang="0">
                  <a:pos x="118" y="209"/>
                </a:cxn>
                <a:cxn ang="0">
                  <a:pos x="117" y="177"/>
                </a:cxn>
                <a:cxn ang="0">
                  <a:pos x="104" y="119"/>
                </a:cxn>
                <a:cxn ang="0">
                  <a:pos x="82" y="69"/>
                </a:cxn>
                <a:cxn ang="0">
                  <a:pos x="47" y="27"/>
                </a:cxn>
                <a:cxn ang="0">
                  <a:pos x="0" y="0"/>
                </a:cxn>
              </a:cxnLst>
              <a:rect l="0" t="0" r="r" b="b"/>
              <a:pathLst>
                <a:path w="118" h="209">
                  <a:moveTo>
                    <a:pt x="0" y="0"/>
                  </a:moveTo>
                  <a:lnTo>
                    <a:pt x="6" y="8"/>
                  </a:lnTo>
                  <a:lnTo>
                    <a:pt x="15" y="19"/>
                  </a:lnTo>
                  <a:lnTo>
                    <a:pt x="26" y="33"/>
                  </a:lnTo>
                  <a:lnTo>
                    <a:pt x="38" y="51"/>
                  </a:lnTo>
                  <a:lnTo>
                    <a:pt x="54" y="72"/>
                  </a:lnTo>
                  <a:lnTo>
                    <a:pt x="67" y="94"/>
                  </a:lnTo>
                  <a:lnTo>
                    <a:pt x="79" y="119"/>
                  </a:lnTo>
                  <a:lnTo>
                    <a:pt x="87" y="146"/>
                  </a:lnTo>
                  <a:lnTo>
                    <a:pt x="94" y="175"/>
                  </a:lnTo>
                  <a:lnTo>
                    <a:pt x="91" y="209"/>
                  </a:lnTo>
                  <a:lnTo>
                    <a:pt x="118" y="209"/>
                  </a:lnTo>
                  <a:lnTo>
                    <a:pt x="117" y="177"/>
                  </a:lnTo>
                  <a:lnTo>
                    <a:pt x="104" y="119"/>
                  </a:lnTo>
                  <a:lnTo>
                    <a:pt x="82" y="69"/>
                  </a:lnTo>
                  <a:lnTo>
                    <a:pt x="47" y="27"/>
                  </a:lnTo>
                  <a:lnTo>
                    <a:pt x="0" y="0"/>
                  </a:lnTo>
                  <a:close/>
                </a:path>
              </a:pathLst>
            </a:custGeom>
            <a:solidFill>
              <a:schemeClr val="folHlink"/>
            </a:solidFill>
            <a:ln w="9525">
              <a:noFill/>
              <a:round/>
              <a:headEnd/>
              <a:tailEnd/>
            </a:ln>
          </p:spPr>
          <p:txBody>
            <a:bodyPr/>
            <a:lstStyle/>
            <a:p>
              <a:pPr>
                <a:defRPr/>
              </a:pPr>
              <a:endParaRPr lang="zh-CN" altLang="en-US"/>
            </a:p>
          </p:txBody>
        </p:sp>
        <p:sp>
          <p:nvSpPr>
            <p:cNvPr id="28707" name="Freeform 35">
              <a:extLst>
                <a:ext uri="{FF2B5EF4-FFF2-40B4-BE49-F238E27FC236}">
                  <a16:creationId xmlns:a16="http://schemas.microsoft.com/office/drawing/2014/main" id="{9CDB6FED-6F9B-8529-64C2-0E04A7A3E966}"/>
                </a:ext>
              </a:extLst>
            </p:cNvPr>
            <p:cNvSpPr>
              <a:spLocks/>
            </p:cNvSpPr>
            <p:nvPr/>
          </p:nvSpPr>
          <p:spPr bwMode="ltGray">
            <a:xfrm>
              <a:off x="0" y="3968"/>
              <a:ext cx="130" cy="128"/>
            </a:xfrm>
            <a:custGeom>
              <a:avLst/>
              <a:gdLst/>
              <a:ahLst/>
              <a:cxnLst>
                <a:cxn ang="0">
                  <a:pos x="103" y="0"/>
                </a:cxn>
                <a:cxn ang="0">
                  <a:pos x="130" y="128"/>
                </a:cxn>
                <a:cxn ang="0">
                  <a:pos x="125" y="126"/>
                </a:cxn>
                <a:cxn ang="0">
                  <a:pos x="111" y="121"/>
                </a:cxn>
                <a:cxn ang="0">
                  <a:pos x="92" y="111"/>
                </a:cxn>
                <a:cxn ang="0">
                  <a:pos x="68" y="103"/>
                </a:cxn>
                <a:cxn ang="0">
                  <a:pos x="41" y="94"/>
                </a:cxn>
                <a:cxn ang="0">
                  <a:pos x="19" y="90"/>
                </a:cxn>
                <a:cxn ang="0">
                  <a:pos x="0" y="93"/>
                </a:cxn>
                <a:cxn ang="0">
                  <a:pos x="0" y="72"/>
                </a:cxn>
                <a:cxn ang="0">
                  <a:pos x="12" y="70"/>
                </a:cxn>
                <a:cxn ang="0">
                  <a:pos x="24" y="66"/>
                </a:cxn>
                <a:cxn ang="0">
                  <a:pos x="38" y="66"/>
                </a:cxn>
                <a:cxn ang="0">
                  <a:pos x="51" y="67"/>
                </a:cxn>
                <a:cxn ang="0">
                  <a:pos x="65" y="70"/>
                </a:cxn>
                <a:cxn ang="0">
                  <a:pos x="78" y="78"/>
                </a:cxn>
                <a:cxn ang="0">
                  <a:pos x="81" y="74"/>
                </a:cxn>
                <a:cxn ang="0">
                  <a:pos x="81" y="58"/>
                </a:cxn>
                <a:cxn ang="0">
                  <a:pos x="82" y="37"/>
                </a:cxn>
                <a:cxn ang="0">
                  <a:pos x="82" y="29"/>
                </a:cxn>
                <a:cxn ang="0">
                  <a:pos x="80" y="29"/>
                </a:cxn>
                <a:cxn ang="0">
                  <a:pos x="77" y="27"/>
                </a:cxn>
                <a:cxn ang="0">
                  <a:pos x="76" y="22"/>
                </a:cxn>
                <a:cxn ang="0">
                  <a:pos x="75" y="19"/>
                </a:cxn>
                <a:cxn ang="0">
                  <a:pos x="76" y="15"/>
                </a:cxn>
                <a:cxn ang="0">
                  <a:pos x="79" y="10"/>
                </a:cxn>
                <a:cxn ang="0">
                  <a:pos x="89" y="6"/>
                </a:cxn>
                <a:cxn ang="0">
                  <a:pos x="103" y="0"/>
                </a:cxn>
              </a:cxnLst>
              <a:rect l="0" t="0" r="r" b="b"/>
              <a:pathLst>
                <a:path w="130" h="128">
                  <a:moveTo>
                    <a:pt x="103" y="0"/>
                  </a:moveTo>
                  <a:lnTo>
                    <a:pt x="130" y="128"/>
                  </a:lnTo>
                  <a:lnTo>
                    <a:pt x="125" y="126"/>
                  </a:lnTo>
                  <a:lnTo>
                    <a:pt x="111" y="121"/>
                  </a:lnTo>
                  <a:lnTo>
                    <a:pt x="92" y="111"/>
                  </a:lnTo>
                  <a:lnTo>
                    <a:pt x="68" y="103"/>
                  </a:lnTo>
                  <a:lnTo>
                    <a:pt x="41" y="94"/>
                  </a:lnTo>
                  <a:lnTo>
                    <a:pt x="19" y="90"/>
                  </a:lnTo>
                  <a:lnTo>
                    <a:pt x="0" y="93"/>
                  </a:lnTo>
                  <a:lnTo>
                    <a:pt x="0" y="72"/>
                  </a:lnTo>
                  <a:lnTo>
                    <a:pt x="12" y="70"/>
                  </a:lnTo>
                  <a:lnTo>
                    <a:pt x="24" y="66"/>
                  </a:lnTo>
                  <a:lnTo>
                    <a:pt x="38" y="66"/>
                  </a:lnTo>
                  <a:lnTo>
                    <a:pt x="51" y="67"/>
                  </a:lnTo>
                  <a:lnTo>
                    <a:pt x="65" y="70"/>
                  </a:lnTo>
                  <a:lnTo>
                    <a:pt x="78" y="78"/>
                  </a:lnTo>
                  <a:lnTo>
                    <a:pt x="81" y="74"/>
                  </a:lnTo>
                  <a:lnTo>
                    <a:pt x="81" y="58"/>
                  </a:lnTo>
                  <a:lnTo>
                    <a:pt x="82" y="37"/>
                  </a:lnTo>
                  <a:lnTo>
                    <a:pt x="82" y="29"/>
                  </a:lnTo>
                  <a:lnTo>
                    <a:pt x="80" y="29"/>
                  </a:lnTo>
                  <a:lnTo>
                    <a:pt x="77" y="27"/>
                  </a:lnTo>
                  <a:lnTo>
                    <a:pt x="76" y="22"/>
                  </a:lnTo>
                  <a:lnTo>
                    <a:pt x="75" y="19"/>
                  </a:lnTo>
                  <a:lnTo>
                    <a:pt x="76" y="15"/>
                  </a:lnTo>
                  <a:lnTo>
                    <a:pt x="79" y="10"/>
                  </a:lnTo>
                  <a:lnTo>
                    <a:pt x="89" y="6"/>
                  </a:lnTo>
                  <a:lnTo>
                    <a:pt x="103" y="0"/>
                  </a:lnTo>
                  <a:close/>
                </a:path>
              </a:pathLst>
            </a:custGeom>
            <a:solidFill>
              <a:schemeClr val="folHlink"/>
            </a:solidFill>
            <a:ln w="9525">
              <a:noFill/>
              <a:round/>
              <a:headEnd/>
              <a:tailEnd/>
            </a:ln>
          </p:spPr>
          <p:txBody>
            <a:bodyPr/>
            <a:lstStyle/>
            <a:p>
              <a:pPr>
                <a:defRPr/>
              </a:pPr>
              <a:endParaRPr lang="zh-CN" altLang="en-US"/>
            </a:p>
          </p:txBody>
        </p:sp>
        <p:sp>
          <p:nvSpPr>
            <p:cNvPr id="28708" name="Freeform 36">
              <a:extLst>
                <a:ext uri="{FF2B5EF4-FFF2-40B4-BE49-F238E27FC236}">
                  <a16:creationId xmlns:a16="http://schemas.microsoft.com/office/drawing/2014/main" id="{C9D97B47-93E5-C736-1F9D-AE8832AECF64}"/>
                </a:ext>
              </a:extLst>
            </p:cNvPr>
            <p:cNvSpPr>
              <a:spLocks/>
            </p:cNvSpPr>
            <p:nvPr/>
          </p:nvSpPr>
          <p:spPr bwMode="ltGray">
            <a:xfrm>
              <a:off x="0" y="3949"/>
              <a:ext cx="47" cy="86"/>
            </a:xfrm>
            <a:custGeom>
              <a:avLst/>
              <a:gdLst/>
              <a:ahLst/>
              <a:cxnLst>
                <a:cxn ang="0">
                  <a:pos x="37" y="0"/>
                </a:cxn>
                <a:cxn ang="0">
                  <a:pos x="15" y="37"/>
                </a:cxn>
                <a:cxn ang="0">
                  <a:pos x="0" y="59"/>
                </a:cxn>
                <a:cxn ang="0">
                  <a:pos x="0" y="86"/>
                </a:cxn>
                <a:cxn ang="0">
                  <a:pos x="8" y="82"/>
                </a:cxn>
                <a:cxn ang="0">
                  <a:pos x="20" y="73"/>
                </a:cxn>
                <a:cxn ang="0">
                  <a:pos x="33" y="63"/>
                </a:cxn>
                <a:cxn ang="0">
                  <a:pos x="42" y="51"/>
                </a:cxn>
                <a:cxn ang="0">
                  <a:pos x="47" y="36"/>
                </a:cxn>
                <a:cxn ang="0">
                  <a:pos x="46" y="19"/>
                </a:cxn>
                <a:cxn ang="0">
                  <a:pos x="37" y="0"/>
                </a:cxn>
              </a:cxnLst>
              <a:rect l="0" t="0" r="r" b="b"/>
              <a:pathLst>
                <a:path w="47" h="86">
                  <a:moveTo>
                    <a:pt x="37" y="0"/>
                  </a:moveTo>
                  <a:lnTo>
                    <a:pt x="15" y="37"/>
                  </a:lnTo>
                  <a:lnTo>
                    <a:pt x="0" y="59"/>
                  </a:lnTo>
                  <a:lnTo>
                    <a:pt x="0" y="86"/>
                  </a:lnTo>
                  <a:lnTo>
                    <a:pt x="8" y="82"/>
                  </a:lnTo>
                  <a:lnTo>
                    <a:pt x="20" y="73"/>
                  </a:lnTo>
                  <a:lnTo>
                    <a:pt x="33" y="63"/>
                  </a:lnTo>
                  <a:lnTo>
                    <a:pt x="42" y="51"/>
                  </a:lnTo>
                  <a:lnTo>
                    <a:pt x="47" y="36"/>
                  </a:lnTo>
                  <a:lnTo>
                    <a:pt x="46" y="19"/>
                  </a:lnTo>
                  <a:lnTo>
                    <a:pt x="37" y="0"/>
                  </a:lnTo>
                  <a:close/>
                </a:path>
              </a:pathLst>
            </a:custGeom>
            <a:solidFill>
              <a:schemeClr val="folHlink"/>
            </a:solidFill>
            <a:ln w="9525">
              <a:noFill/>
              <a:round/>
              <a:headEnd/>
              <a:tailEnd/>
            </a:ln>
          </p:spPr>
          <p:txBody>
            <a:bodyPr/>
            <a:lstStyle/>
            <a:p>
              <a:pPr>
                <a:defRPr/>
              </a:pPr>
              <a:endParaRPr lang="zh-CN" altLang="en-US"/>
            </a:p>
          </p:txBody>
        </p:sp>
        <p:sp>
          <p:nvSpPr>
            <p:cNvPr id="28709" name="Freeform 37">
              <a:extLst>
                <a:ext uri="{FF2B5EF4-FFF2-40B4-BE49-F238E27FC236}">
                  <a16:creationId xmlns:a16="http://schemas.microsoft.com/office/drawing/2014/main" id="{F971D248-B4DE-0178-D802-BF5105B43266}"/>
                </a:ext>
              </a:extLst>
            </p:cNvPr>
            <p:cNvSpPr>
              <a:spLocks/>
            </p:cNvSpPr>
            <p:nvPr/>
          </p:nvSpPr>
          <p:spPr bwMode="ltGray">
            <a:xfrm>
              <a:off x="0" y="3239"/>
              <a:ext cx="497" cy="740"/>
            </a:xfrm>
            <a:custGeom>
              <a:avLst/>
              <a:gdLst/>
              <a:ahLst/>
              <a:cxnLst>
                <a:cxn ang="0">
                  <a:pos x="0" y="13"/>
                </a:cxn>
                <a:cxn ang="0">
                  <a:pos x="41" y="4"/>
                </a:cxn>
                <a:cxn ang="0">
                  <a:pos x="101" y="0"/>
                </a:cxn>
                <a:cxn ang="0">
                  <a:pos x="170" y="4"/>
                </a:cxn>
                <a:cxn ang="0">
                  <a:pos x="248" y="21"/>
                </a:cxn>
                <a:cxn ang="0">
                  <a:pos x="323" y="50"/>
                </a:cxn>
                <a:cxn ang="0">
                  <a:pos x="382" y="90"/>
                </a:cxn>
                <a:cxn ang="0">
                  <a:pos x="428" y="141"/>
                </a:cxn>
                <a:cxn ang="0">
                  <a:pos x="463" y="199"/>
                </a:cxn>
                <a:cxn ang="0">
                  <a:pos x="485" y="262"/>
                </a:cxn>
                <a:cxn ang="0">
                  <a:pos x="496" y="327"/>
                </a:cxn>
                <a:cxn ang="0">
                  <a:pos x="497" y="396"/>
                </a:cxn>
                <a:cxn ang="0">
                  <a:pos x="487" y="462"/>
                </a:cxn>
                <a:cxn ang="0">
                  <a:pos x="470" y="527"/>
                </a:cxn>
                <a:cxn ang="0">
                  <a:pos x="443" y="586"/>
                </a:cxn>
                <a:cxn ang="0">
                  <a:pos x="406" y="639"/>
                </a:cxn>
                <a:cxn ang="0">
                  <a:pos x="364" y="683"/>
                </a:cxn>
                <a:cxn ang="0">
                  <a:pos x="315" y="715"/>
                </a:cxn>
                <a:cxn ang="0">
                  <a:pos x="259" y="736"/>
                </a:cxn>
                <a:cxn ang="0">
                  <a:pos x="198" y="740"/>
                </a:cxn>
                <a:cxn ang="0">
                  <a:pos x="131" y="727"/>
                </a:cxn>
                <a:cxn ang="0">
                  <a:pos x="167" y="728"/>
                </a:cxn>
                <a:cxn ang="0">
                  <a:pos x="204" y="718"/>
                </a:cxn>
                <a:cxn ang="0">
                  <a:pos x="238" y="700"/>
                </a:cxn>
                <a:cxn ang="0">
                  <a:pos x="272" y="670"/>
                </a:cxn>
                <a:cxn ang="0">
                  <a:pos x="304" y="635"/>
                </a:cxn>
                <a:cxn ang="0">
                  <a:pos x="333" y="594"/>
                </a:cxn>
                <a:cxn ang="0">
                  <a:pos x="358" y="549"/>
                </a:cxn>
                <a:cxn ang="0">
                  <a:pos x="381" y="500"/>
                </a:cxn>
                <a:cxn ang="0">
                  <a:pos x="396" y="449"/>
                </a:cxn>
                <a:cxn ang="0">
                  <a:pos x="408" y="397"/>
                </a:cxn>
                <a:cxn ang="0">
                  <a:pos x="414" y="346"/>
                </a:cxn>
                <a:cxn ang="0">
                  <a:pos x="412" y="296"/>
                </a:cxn>
                <a:cxn ang="0">
                  <a:pos x="402" y="251"/>
                </a:cxn>
                <a:cxn ang="0">
                  <a:pos x="384" y="208"/>
                </a:cxn>
                <a:cxn ang="0">
                  <a:pos x="357" y="172"/>
                </a:cxn>
                <a:cxn ang="0">
                  <a:pos x="320" y="142"/>
                </a:cxn>
                <a:cxn ang="0">
                  <a:pos x="260" y="107"/>
                </a:cxn>
                <a:cxn ang="0">
                  <a:pos x="203" y="82"/>
                </a:cxn>
                <a:cxn ang="0">
                  <a:pos x="154" y="65"/>
                </a:cxn>
                <a:cxn ang="0">
                  <a:pos x="108" y="56"/>
                </a:cxn>
                <a:cxn ang="0">
                  <a:pos x="68" y="55"/>
                </a:cxn>
                <a:cxn ang="0">
                  <a:pos x="32" y="61"/>
                </a:cxn>
                <a:cxn ang="0">
                  <a:pos x="0" y="70"/>
                </a:cxn>
                <a:cxn ang="0">
                  <a:pos x="0" y="13"/>
                </a:cxn>
              </a:cxnLst>
              <a:rect l="0" t="0" r="r" b="b"/>
              <a:pathLst>
                <a:path w="497" h="740">
                  <a:moveTo>
                    <a:pt x="0" y="13"/>
                  </a:moveTo>
                  <a:lnTo>
                    <a:pt x="41" y="4"/>
                  </a:lnTo>
                  <a:lnTo>
                    <a:pt x="101" y="0"/>
                  </a:lnTo>
                  <a:lnTo>
                    <a:pt x="170" y="4"/>
                  </a:lnTo>
                  <a:lnTo>
                    <a:pt x="248" y="21"/>
                  </a:lnTo>
                  <a:lnTo>
                    <a:pt x="323" y="50"/>
                  </a:lnTo>
                  <a:lnTo>
                    <a:pt x="382" y="90"/>
                  </a:lnTo>
                  <a:lnTo>
                    <a:pt x="428" y="141"/>
                  </a:lnTo>
                  <a:lnTo>
                    <a:pt x="463" y="199"/>
                  </a:lnTo>
                  <a:lnTo>
                    <a:pt x="485" y="262"/>
                  </a:lnTo>
                  <a:lnTo>
                    <a:pt x="496" y="327"/>
                  </a:lnTo>
                  <a:lnTo>
                    <a:pt x="497" y="396"/>
                  </a:lnTo>
                  <a:lnTo>
                    <a:pt x="487" y="462"/>
                  </a:lnTo>
                  <a:lnTo>
                    <a:pt x="470" y="527"/>
                  </a:lnTo>
                  <a:lnTo>
                    <a:pt x="443" y="586"/>
                  </a:lnTo>
                  <a:lnTo>
                    <a:pt x="406" y="639"/>
                  </a:lnTo>
                  <a:lnTo>
                    <a:pt x="364" y="683"/>
                  </a:lnTo>
                  <a:lnTo>
                    <a:pt x="315" y="715"/>
                  </a:lnTo>
                  <a:lnTo>
                    <a:pt x="259" y="736"/>
                  </a:lnTo>
                  <a:lnTo>
                    <a:pt x="198" y="740"/>
                  </a:lnTo>
                  <a:lnTo>
                    <a:pt x="131" y="727"/>
                  </a:lnTo>
                  <a:lnTo>
                    <a:pt x="167" y="728"/>
                  </a:lnTo>
                  <a:lnTo>
                    <a:pt x="204" y="718"/>
                  </a:lnTo>
                  <a:lnTo>
                    <a:pt x="238" y="700"/>
                  </a:lnTo>
                  <a:lnTo>
                    <a:pt x="272" y="670"/>
                  </a:lnTo>
                  <a:lnTo>
                    <a:pt x="304" y="635"/>
                  </a:lnTo>
                  <a:lnTo>
                    <a:pt x="333" y="594"/>
                  </a:lnTo>
                  <a:lnTo>
                    <a:pt x="358" y="549"/>
                  </a:lnTo>
                  <a:lnTo>
                    <a:pt x="381" y="500"/>
                  </a:lnTo>
                  <a:lnTo>
                    <a:pt x="396" y="449"/>
                  </a:lnTo>
                  <a:lnTo>
                    <a:pt x="408" y="397"/>
                  </a:lnTo>
                  <a:lnTo>
                    <a:pt x="414" y="346"/>
                  </a:lnTo>
                  <a:lnTo>
                    <a:pt x="412" y="296"/>
                  </a:lnTo>
                  <a:lnTo>
                    <a:pt x="402" y="251"/>
                  </a:lnTo>
                  <a:lnTo>
                    <a:pt x="384" y="208"/>
                  </a:lnTo>
                  <a:lnTo>
                    <a:pt x="357" y="172"/>
                  </a:lnTo>
                  <a:lnTo>
                    <a:pt x="320" y="142"/>
                  </a:lnTo>
                  <a:lnTo>
                    <a:pt x="260" y="107"/>
                  </a:lnTo>
                  <a:lnTo>
                    <a:pt x="203" y="82"/>
                  </a:lnTo>
                  <a:lnTo>
                    <a:pt x="154" y="65"/>
                  </a:lnTo>
                  <a:lnTo>
                    <a:pt x="108" y="56"/>
                  </a:lnTo>
                  <a:lnTo>
                    <a:pt x="68" y="55"/>
                  </a:lnTo>
                  <a:lnTo>
                    <a:pt x="32" y="61"/>
                  </a:lnTo>
                  <a:lnTo>
                    <a:pt x="0" y="70"/>
                  </a:lnTo>
                  <a:lnTo>
                    <a:pt x="0" y="13"/>
                  </a:lnTo>
                  <a:close/>
                </a:path>
              </a:pathLst>
            </a:custGeom>
            <a:solidFill>
              <a:schemeClr val="folHlink"/>
            </a:solidFill>
            <a:ln w="9525">
              <a:noFill/>
              <a:round/>
              <a:headEnd/>
              <a:tailEnd/>
            </a:ln>
          </p:spPr>
          <p:txBody>
            <a:bodyPr/>
            <a:lstStyle/>
            <a:p>
              <a:pPr>
                <a:defRPr/>
              </a:pPr>
              <a:endParaRPr lang="zh-CN" altLang="en-US"/>
            </a:p>
          </p:txBody>
        </p:sp>
        <p:sp>
          <p:nvSpPr>
            <p:cNvPr id="28710" name="Freeform 38">
              <a:extLst>
                <a:ext uri="{FF2B5EF4-FFF2-40B4-BE49-F238E27FC236}">
                  <a16:creationId xmlns:a16="http://schemas.microsoft.com/office/drawing/2014/main" id="{A079AAA7-416F-C88D-C49E-68E55A469C2C}"/>
                </a:ext>
              </a:extLst>
            </p:cNvPr>
            <p:cNvSpPr>
              <a:spLocks/>
            </p:cNvSpPr>
            <p:nvPr/>
          </p:nvSpPr>
          <p:spPr bwMode="ltGray">
            <a:xfrm rot="1584153">
              <a:off x="20" y="410"/>
              <a:ext cx="344" cy="245"/>
            </a:xfrm>
            <a:custGeom>
              <a:avLst/>
              <a:gdLst/>
              <a:ahLst/>
              <a:cxnLst>
                <a:cxn ang="0">
                  <a:pos x="0" y="0"/>
                </a:cxn>
                <a:cxn ang="0">
                  <a:pos x="0" y="25"/>
                </a:cxn>
                <a:cxn ang="0">
                  <a:pos x="3" y="50"/>
                </a:cxn>
                <a:cxn ang="0">
                  <a:pos x="6" y="75"/>
                </a:cxn>
                <a:cxn ang="0">
                  <a:pos x="11" y="98"/>
                </a:cxn>
                <a:cxn ang="0">
                  <a:pos x="18" y="119"/>
                </a:cxn>
                <a:cxn ang="0">
                  <a:pos x="27" y="141"/>
                </a:cxn>
                <a:cxn ang="0">
                  <a:pos x="38" y="161"/>
                </a:cxn>
                <a:cxn ang="0">
                  <a:pos x="51" y="178"/>
                </a:cxn>
                <a:cxn ang="0">
                  <a:pos x="67" y="194"/>
                </a:cxn>
                <a:cxn ang="0">
                  <a:pos x="86" y="208"/>
                </a:cxn>
                <a:cxn ang="0">
                  <a:pos x="106" y="219"/>
                </a:cxn>
                <a:cxn ang="0">
                  <a:pos x="131" y="228"/>
                </a:cxn>
                <a:cxn ang="0">
                  <a:pos x="158" y="234"/>
                </a:cxn>
                <a:cxn ang="0">
                  <a:pos x="188" y="237"/>
                </a:cxn>
                <a:cxn ang="0">
                  <a:pos x="220" y="236"/>
                </a:cxn>
                <a:cxn ang="0">
                  <a:pos x="257" y="232"/>
                </a:cxn>
                <a:cxn ang="0">
                  <a:pos x="224" y="227"/>
                </a:cxn>
                <a:cxn ang="0">
                  <a:pos x="195" y="220"/>
                </a:cxn>
                <a:cxn ang="0">
                  <a:pos x="170" y="212"/>
                </a:cxn>
                <a:cxn ang="0">
                  <a:pos x="148" y="204"/>
                </a:cxn>
                <a:cxn ang="0">
                  <a:pos x="128" y="193"/>
                </a:cxn>
                <a:cxn ang="0">
                  <a:pos x="112" y="182"/>
                </a:cxn>
                <a:cxn ang="0">
                  <a:pos x="97" y="169"/>
                </a:cxn>
                <a:cxn ang="0">
                  <a:pos x="84" y="155"/>
                </a:cxn>
                <a:cxn ang="0">
                  <a:pos x="72" y="141"/>
                </a:cxn>
                <a:cxn ang="0">
                  <a:pos x="61" y="125"/>
                </a:cxn>
                <a:cxn ang="0">
                  <a:pos x="52" y="107"/>
                </a:cxn>
                <a:cxn ang="0">
                  <a:pos x="43" y="88"/>
                </a:cxn>
                <a:cxn ang="0">
                  <a:pos x="33" y="69"/>
                </a:cxn>
                <a:cxn ang="0">
                  <a:pos x="23" y="47"/>
                </a:cxn>
                <a:cxn ang="0">
                  <a:pos x="12" y="24"/>
                </a:cxn>
                <a:cxn ang="0">
                  <a:pos x="0" y="0"/>
                </a:cxn>
              </a:cxnLst>
              <a:rect l="0" t="0" r="r" b="b"/>
              <a:pathLst>
                <a:path w="257" h="237">
                  <a:moveTo>
                    <a:pt x="0" y="0"/>
                  </a:moveTo>
                  <a:lnTo>
                    <a:pt x="0" y="25"/>
                  </a:lnTo>
                  <a:lnTo>
                    <a:pt x="3" y="50"/>
                  </a:lnTo>
                  <a:lnTo>
                    <a:pt x="6" y="75"/>
                  </a:lnTo>
                  <a:lnTo>
                    <a:pt x="11" y="98"/>
                  </a:lnTo>
                  <a:lnTo>
                    <a:pt x="18" y="119"/>
                  </a:lnTo>
                  <a:lnTo>
                    <a:pt x="27" y="141"/>
                  </a:lnTo>
                  <a:lnTo>
                    <a:pt x="38" y="161"/>
                  </a:lnTo>
                  <a:lnTo>
                    <a:pt x="51" y="178"/>
                  </a:lnTo>
                  <a:lnTo>
                    <a:pt x="67" y="194"/>
                  </a:lnTo>
                  <a:lnTo>
                    <a:pt x="86" y="208"/>
                  </a:lnTo>
                  <a:lnTo>
                    <a:pt x="106" y="219"/>
                  </a:lnTo>
                  <a:lnTo>
                    <a:pt x="131" y="228"/>
                  </a:lnTo>
                  <a:lnTo>
                    <a:pt x="158" y="234"/>
                  </a:lnTo>
                  <a:lnTo>
                    <a:pt x="188" y="237"/>
                  </a:lnTo>
                  <a:lnTo>
                    <a:pt x="220" y="236"/>
                  </a:lnTo>
                  <a:lnTo>
                    <a:pt x="257" y="232"/>
                  </a:lnTo>
                  <a:lnTo>
                    <a:pt x="224" y="227"/>
                  </a:lnTo>
                  <a:lnTo>
                    <a:pt x="195" y="220"/>
                  </a:lnTo>
                  <a:lnTo>
                    <a:pt x="170" y="212"/>
                  </a:lnTo>
                  <a:lnTo>
                    <a:pt x="148" y="204"/>
                  </a:lnTo>
                  <a:lnTo>
                    <a:pt x="128" y="193"/>
                  </a:lnTo>
                  <a:lnTo>
                    <a:pt x="112" y="182"/>
                  </a:lnTo>
                  <a:lnTo>
                    <a:pt x="97" y="169"/>
                  </a:lnTo>
                  <a:lnTo>
                    <a:pt x="84" y="155"/>
                  </a:lnTo>
                  <a:lnTo>
                    <a:pt x="72" y="141"/>
                  </a:lnTo>
                  <a:lnTo>
                    <a:pt x="61" y="125"/>
                  </a:lnTo>
                  <a:lnTo>
                    <a:pt x="52" y="107"/>
                  </a:lnTo>
                  <a:lnTo>
                    <a:pt x="43" y="88"/>
                  </a:lnTo>
                  <a:lnTo>
                    <a:pt x="33" y="69"/>
                  </a:lnTo>
                  <a:lnTo>
                    <a:pt x="23" y="47"/>
                  </a:lnTo>
                  <a:lnTo>
                    <a:pt x="12" y="24"/>
                  </a:lnTo>
                  <a:lnTo>
                    <a:pt x="0" y="0"/>
                  </a:lnTo>
                  <a:close/>
                </a:path>
              </a:pathLst>
            </a:custGeom>
            <a:solidFill>
              <a:schemeClr val="accent1"/>
            </a:solidFill>
            <a:ln w="9525">
              <a:noFill/>
              <a:round/>
              <a:headEnd/>
              <a:tailEnd/>
            </a:ln>
          </p:spPr>
          <p:txBody>
            <a:bodyPr/>
            <a:lstStyle/>
            <a:p>
              <a:pPr>
                <a:defRPr/>
              </a:pPr>
              <a:endParaRPr lang="zh-CN" altLang="en-US"/>
            </a:p>
          </p:txBody>
        </p:sp>
        <p:sp>
          <p:nvSpPr>
            <p:cNvPr id="28711" name="Freeform 39">
              <a:extLst>
                <a:ext uri="{FF2B5EF4-FFF2-40B4-BE49-F238E27FC236}">
                  <a16:creationId xmlns:a16="http://schemas.microsoft.com/office/drawing/2014/main" id="{C4F9CB52-B6B8-233C-76A5-B09831F11615}"/>
                </a:ext>
              </a:extLst>
            </p:cNvPr>
            <p:cNvSpPr>
              <a:spLocks/>
            </p:cNvSpPr>
            <p:nvPr/>
          </p:nvSpPr>
          <p:spPr bwMode="ltGray">
            <a:xfrm rot="1584153">
              <a:off x="242" y="756"/>
              <a:ext cx="167" cy="115"/>
            </a:xfrm>
            <a:custGeom>
              <a:avLst/>
              <a:gdLst/>
              <a:ahLst/>
              <a:cxnLst>
                <a:cxn ang="0">
                  <a:pos x="77" y="0"/>
                </a:cxn>
                <a:cxn ang="0">
                  <a:pos x="124" y="108"/>
                </a:cxn>
                <a:cxn ang="0">
                  <a:pos x="120" y="107"/>
                </a:cxn>
                <a:cxn ang="0">
                  <a:pos x="107" y="105"/>
                </a:cxn>
                <a:cxn ang="0">
                  <a:pos x="89" y="101"/>
                </a:cxn>
                <a:cxn ang="0">
                  <a:pos x="68" y="99"/>
                </a:cxn>
                <a:cxn ang="0">
                  <a:pos x="45" y="97"/>
                </a:cxn>
                <a:cxn ang="0">
                  <a:pos x="25" y="98"/>
                </a:cxn>
                <a:cxn ang="0">
                  <a:pos x="9" y="102"/>
                </a:cxn>
                <a:cxn ang="0">
                  <a:pos x="0" y="110"/>
                </a:cxn>
                <a:cxn ang="0">
                  <a:pos x="4" y="98"/>
                </a:cxn>
                <a:cxn ang="0">
                  <a:pos x="8" y="89"/>
                </a:cxn>
                <a:cxn ang="0">
                  <a:pos x="16" y="82"/>
                </a:cxn>
                <a:cxn ang="0">
                  <a:pos x="25" y="76"/>
                </a:cxn>
                <a:cxn ang="0">
                  <a:pos x="36" y="72"/>
                </a:cxn>
                <a:cxn ang="0">
                  <a:pos x="47" y="71"/>
                </a:cxn>
                <a:cxn ang="0">
                  <a:pos x="59" y="71"/>
                </a:cxn>
                <a:cxn ang="0">
                  <a:pos x="72" y="74"/>
                </a:cxn>
                <a:cxn ang="0">
                  <a:pos x="73" y="71"/>
                </a:cxn>
                <a:cxn ang="0">
                  <a:pos x="70" y="56"/>
                </a:cxn>
                <a:cxn ang="0">
                  <a:pos x="67" y="38"/>
                </a:cxn>
                <a:cxn ang="0">
                  <a:pos x="65" y="30"/>
                </a:cxn>
                <a:cxn ang="0">
                  <a:pos x="63" y="30"/>
                </a:cxn>
                <a:cxn ang="0">
                  <a:pos x="61" y="29"/>
                </a:cxn>
                <a:cxn ang="0">
                  <a:pos x="59" y="26"/>
                </a:cxn>
                <a:cxn ang="0">
                  <a:pos x="57" y="23"/>
                </a:cxn>
                <a:cxn ang="0">
                  <a:pos x="57" y="19"/>
                </a:cxn>
                <a:cxn ang="0">
                  <a:pos x="59" y="14"/>
                </a:cxn>
                <a:cxn ang="0">
                  <a:pos x="66" y="8"/>
                </a:cxn>
                <a:cxn ang="0">
                  <a:pos x="77" y="0"/>
                </a:cxn>
              </a:cxnLst>
              <a:rect l="0" t="0" r="r" b="b"/>
              <a:pathLst>
                <a:path w="124" h="110">
                  <a:moveTo>
                    <a:pt x="77" y="0"/>
                  </a:moveTo>
                  <a:lnTo>
                    <a:pt x="124" y="108"/>
                  </a:lnTo>
                  <a:lnTo>
                    <a:pt x="120" y="107"/>
                  </a:lnTo>
                  <a:lnTo>
                    <a:pt x="107" y="105"/>
                  </a:lnTo>
                  <a:lnTo>
                    <a:pt x="89" y="101"/>
                  </a:lnTo>
                  <a:lnTo>
                    <a:pt x="68" y="99"/>
                  </a:lnTo>
                  <a:lnTo>
                    <a:pt x="45" y="97"/>
                  </a:lnTo>
                  <a:lnTo>
                    <a:pt x="25" y="98"/>
                  </a:lnTo>
                  <a:lnTo>
                    <a:pt x="9" y="102"/>
                  </a:lnTo>
                  <a:lnTo>
                    <a:pt x="0" y="110"/>
                  </a:lnTo>
                  <a:lnTo>
                    <a:pt x="4" y="98"/>
                  </a:lnTo>
                  <a:lnTo>
                    <a:pt x="8" y="89"/>
                  </a:lnTo>
                  <a:lnTo>
                    <a:pt x="16" y="82"/>
                  </a:lnTo>
                  <a:lnTo>
                    <a:pt x="25" y="76"/>
                  </a:lnTo>
                  <a:lnTo>
                    <a:pt x="36" y="72"/>
                  </a:lnTo>
                  <a:lnTo>
                    <a:pt x="47" y="71"/>
                  </a:lnTo>
                  <a:lnTo>
                    <a:pt x="59" y="71"/>
                  </a:lnTo>
                  <a:lnTo>
                    <a:pt x="72" y="74"/>
                  </a:lnTo>
                  <a:lnTo>
                    <a:pt x="73" y="71"/>
                  </a:lnTo>
                  <a:lnTo>
                    <a:pt x="70" y="56"/>
                  </a:lnTo>
                  <a:lnTo>
                    <a:pt x="67" y="38"/>
                  </a:lnTo>
                  <a:lnTo>
                    <a:pt x="65" y="30"/>
                  </a:lnTo>
                  <a:lnTo>
                    <a:pt x="63" y="30"/>
                  </a:lnTo>
                  <a:lnTo>
                    <a:pt x="61" y="29"/>
                  </a:lnTo>
                  <a:lnTo>
                    <a:pt x="59" y="26"/>
                  </a:lnTo>
                  <a:lnTo>
                    <a:pt x="57" y="23"/>
                  </a:lnTo>
                  <a:lnTo>
                    <a:pt x="57" y="19"/>
                  </a:lnTo>
                  <a:lnTo>
                    <a:pt x="59" y="14"/>
                  </a:lnTo>
                  <a:lnTo>
                    <a:pt x="66" y="8"/>
                  </a:lnTo>
                  <a:lnTo>
                    <a:pt x="77" y="0"/>
                  </a:lnTo>
                  <a:close/>
                </a:path>
              </a:pathLst>
            </a:custGeom>
            <a:solidFill>
              <a:schemeClr val="accent1"/>
            </a:solidFill>
            <a:ln w="9525">
              <a:noFill/>
              <a:round/>
              <a:headEnd/>
              <a:tailEnd/>
            </a:ln>
          </p:spPr>
          <p:txBody>
            <a:bodyPr/>
            <a:lstStyle/>
            <a:p>
              <a:pPr>
                <a:defRPr/>
              </a:pPr>
              <a:endParaRPr lang="zh-CN" altLang="en-US"/>
            </a:p>
          </p:txBody>
        </p:sp>
        <p:sp>
          <p:nvSpPr>
            <p:cNvPr id="28712" name="Freeform 40">
              <a:extLst>
                <a:ext uri="{FF2B5EF4-FFF2-40B4-BE49-F238E27FC236}">
                  <a16:creationId xmlns:a16="http://schemas.microsoft.com/office/drawing/2014/main" id="{92266435-D961-291E-3785-4DB4E426443A}"/>
                </a:ext>
              </a:extLst>
            </p:cNvPr>
            <p:cNvSpPr>
              <a:spLocks/>
            </p:cNvSpPr>
            <p:nvPr/>
          </p:nvSpPr>
          <p:spPr bwMode="ltGray">
            <a:xfrm rot="1584153">
              <a:off x="574" y="286"/>
              <a:ext cx="147" cy="160"/>
            </a:xfrm>
            <a:custGeom>
              <a:avLst/>
              <a:gdLst/>
              <a:ahLst/>
              <a:cxnLst>
                <a:cxn ang="0">
                  <a:pos x="0" y="0"/>
                </a:cxn>
                <a:cxn ang="0">
                  <a:pos x="5" y="1"/>
                </a:cxn>
                <a:cxn ang="0">
                  <a:pos x="18" y="5"/>
                </a:cxn>
                <a:cxn ang="0">
                  <a:pos x="37" y="12"/>
                </a:cxn>
                <a:cxn ang="0">
                  <a:pos x="58" y="24"/>
                </a:cxn>
                <a:cxn ang="0">
                  <a:pos x="78" y="44"/>
                </a:cxn>
                <a:cxn ang="0">
                  <a:pos x="96" y="71"/>
                </a:cxn>
                <a:cxn ang="0">
                  <a:pos x="107" y="108"/>
                </a:cxn>
                <a:cxn ang="0">
                  <a:pos x="109" y="156"/>
                </a:cxn>
                <a:cxn ang="0">
                  <a:pos x="105" y="156"/>
                </a:cxn>
                <a:cxn ang="0">
                  <a:pos x="99" y="156"/>
                </a:cxn>
                <a:cxn ang="0">
                  <a:pos x="93" y="156"/>
                </a:cxn>
                <a:cxn ang="0">
                  <a:pos x="87" y="154"/>
                </a:cxn>
                <a:cxn ang="0">
                  <a:pos x="81" y="153"/>
                </a:cxn>
                <a:cxn ang="0">
                  <a:pos x="74" y="150"/>
                </a:cxn>
                <a:cxn ang="0">
                  <a:pos x="66" y="145"/>
                </a:cxn>
                <a:cxn ang="0">
                  <a:pos x="58" y="139"/>
                </a:cxn>
                <a:cxn ang="0">
                  <a:pos x="53" y="126"/>
                </a:cxn>
                <a:cxn ang="0">
                  <a:pos x="53" y="111"/>
                </a:cxn>
                <a:cxn ang="0">
                  <a:pos x="56" y="96"/>
                </a:cxn>
                <a:cxn ang="0">
                  <a:pos x="59" y="80"/>
                </a:cxn>
                <a:cxn ang="0">
                  <a:pos x="56" y="62"/>
                </a:cxn>
                <a:cxn ang="0">
                  <a:pos x="48" y="43"/>
                </a:cxn>
                <a:cxn ang="0">
                  <a:pos x="31" y="23"/>
                </a:cxn>
                <a:cxn ang="0">
                  <a:pos x="0" y="0"/>
                </a:cxn>
              </a:cxnLst>
              <a:rect l="0" t="0" r="r" b="b"/>
              <a:pathLst>
                <a:path w="109" h="156">
                  <a:moveTo>
                    <a:pt x="0" y="0"/>
                  </a:moveTo>
                  <a:lnTo>
                    <a:pt x="5" y="1"/>
                  </a:lnTo>
                  <a:lnTo>
                    <a:pt x="18" y="5"/>
                  </a:lnTo>
                  <a:lnTo>
                    <a:pt x="37" y="12"/>
                  </a:lnTo>
                  <a:lnTo>
                    <a:pt x="58" y="24"/>
                  </a:lnTo>
                  <a:lnTo>
                    <a:pt x="78" y="44"/>
                  </a:lnTo>
                  <a:lnTo>
                    <a:pt x="96" y="71"/>
                  </a:lnTo>
                  <a:lnTo>
                    <a:pt x="107" y="108"/>
                  </a:lnTo>
                  <a:lnTo>
                    <a:pt x="109" y="156"/>
                  </a:lnTo>
                  <a:lnTo>
                    <a:pt x="105" y="156"/>
                  </a:lnTo>
                  <a:lnTo>
                    <a:pt x="99" y="156"/>
                  </a:lnTo>
                  <a:lnTo>
                    <a:pt x="93" y="156"/>
                  </a:lnTo>
                  <a:lnTo>
                    <a:pt x="87" y="154"/>
                  </a:lnTo>
                  <a:lnTo>
                    <a:pt x="81" y="153"/>
                  </a:lnTo>
                  <a:lnTo>
                    <a:pt x="74" y="150"/>
                  </a:lnTo>
                  <a:lnTo>
                    <a:pt x="66" y="145"/>
                  </a:lnTo>
                  <a:lnTo>
                    <a:pt x="58" y="139"/>
                  </a:lnTo>
                  <a:lnTo>
                    <a:pt x="53" y="126"/>
                  </a:lnTo>
                  <a:lnTo>
                    <a:pt x="53" y="111"/>
                  </a:lnTo>
                  <a:lnTo>
                    <a:pt x="56" y="96"/>
                  </a:lnTo>
                  <a:lnTo>
                    <a:pt x="59" y="80"/>
                  </a:lnTo>
                  <a:lnTo>
                    <a:pt x="56" y="62"/>
                  </a:lnTo>
                  <a:lnTo>
                    <a:pt x="48" y="43"/>
                  </a:lnTo>
                  <a:lnTo>
                    <a:pt x="31" y="23"/>
                  </a:lnTo>
                  <a:lnTo>
                    <a:pt x="0" y="0"/>
                  </a:lnTo>
                  <a:close/>
                </a:path>
              </a:pathLst>
            </a:custGeom>
            <a:solidFill>
              <a:schemeClr val="accent1"/>
            </a:solidFill>
            <a:ln w="9525">
              <a:noFill/>
              <a:round/>
              <a:headEnd/>
              <a:tailEnd/>
            </a:ln>
          </p:spPr>
          <p:txBody>
            <a:bodyPr/>
            <a:lstStyle/>
            <a:p>
              <a:pPr>
                <a:defRPr/>
              </a:pPr>
              <a:endParaRPr lang="zh-CN" altLang="en-US"/>
            </a:p>
          </p:txBody>
        </p:sp>
        <p:sp>
          <p:nvSpPr>
            <p:cNvPr id="28713" name="Freeform 41">
              <a:extLst>
                <a:ext uri="{FF2B5EF4-FFF2-40B4-BE49-F238E27FC236}">
                  <a16:creationId xmlns:a16="http://schemas.microsoft.com/office/drawing/2014/main" id="{3BFD45D8-7928-C254-29AD-E3E1E5690A32}"/>
                </a:ext>
              </a:extLst>
            </p:cNvPr>
            <p:cNvSpPr>
              <a:spLocks/>
            </p:cNvSpPr>
            <p:nvPr/>
          </p:nvSpPr>
          <p:spPr bwMode="ltGray">
            <a:xfrm rot="1584153">
              <a:off x="236" y="721"/>
              <a:ext cx="62" cy="97"/>
            </a:xfrm>
            <a:custGeom>
              <a:avLst/>
              <a:gdLst/>
              <a:ahLst/>
              <a:cxnLst>
                <a:cxn ang="0">
                  <a:pos x="31" y="0"/>
                </a:cxn>
                <a:cxn ang="0">
                  <a:pos x="20" y="38"/>
                </a:cxn>
                <a:cxn ang="0">
                  <a:pos x="15" y="62"/>
                </a:cxn>
                <a:cxn ang="0">
                  <a:pos x="11" y="79"/>
                </a:cxn>
                <a:cxn ang="0">
                  <a:pos x="0" y="94"/>
                </a:cxn>
                <a:cxn ang="0">
                  <a:pos x="12" y="88"/>
                </a:cxn>
                <a:cxn ang="0">
                  <a:pos x="23" y="80"/>
                </a:cxn>
                <a:cxn ang="0">
                  <a:pos x="32" y="69"/>
                </a:cxn>
                <a:cxn ang="0">
                  <a:pos x="40" y="57"/>
                </a:cxn>
                <a:cxn ang="0">
                  <a:pos x="45" y="44"/>
                </a:cxn>
                <a:cxn ang="0">
                  <a:pos x="46" y="30"/>
                </a:cxn>
                <a:cxn ang="0">
                  <a:pos x="42" y="15"/>
                </a:cxn>
                <a:cxn ang="0">
                  <a:pos x="31" y="0"/>
                </a:cxn>
              </a:cxnLst>
              <a:rect l="0" t="0" r="r" b="b"/>
              <a:pathLst>
                <a:path w="46" h="94">
                  <a:moveTo>
                    <a:pt x="31" y="0"/>
                  </a:moveTo>
                  <a:lnTo>
                    <a:pt x="20" y="38"/>
                  </a:lnTo>
                  <a:lnTo>
                    <a:pt x="15" y="62"/>
                  </a:lnTo>
                  <a:lnTo>
                    <a:pt x="11" y="79"/>
                  </a:lnTo>
                  <a:lnTo>
                    <a:pt x="0" y="94"/>
                  </a:lnTo>
                  <a:lnTo>
                    <a:pt x="12" y="88"/>
                  </a:lnTo>
                  <a:lnTo>
                    <a:pt x="23" y="80"/>
                  </a:lnTo>
                  <a:lnTo>
                    <a:pt x="32" y="69"/>
                  </a:lnTo>
                  <a:lnTo>
                    <a:pt x="40" y="57"/>
                  </a:lnTo>
                  <a:lnTo>
                    <a:pt x="45" y="44"/>
                  </a:lnTo>
                  <a:lnTo>
                    <a:pt x="46" y="30"/>
                  </a:lnTo>
                  <a:lnTo>
                    <a:pt x="42" y="15"/>
                  </a:lnTo>
                  <a:lnTo>
                    <a:pt x="31" y="0"/>
                  </a:lnTo>
                  <a:close/>
                </a:path>
              </a:pathLst>
            </a:custGeom>
            <a:solidFill>
              <a:schemeClr val="accent1"/>
            </a:solidFill>
            <a:ln w="9525">
              <a:noFill/>
              <a:round/>
              <a:headEnd/>
              <a:tailEnd/>
            </a:ln>
          </p:spPr>
          <p:txBody>
            <a:bodyPr/>
            <a:lstStyle/>
            <a:p>
              <a:pPr>
                <a:defRPr/>
              </a:pPr>
              <a:endParaRPr lang="zh-CN" altLang="en-US"/>
            </a:p>
          </p:txBody>
        </p:sp>
        <p:sp>
          <p:nvSpPr>
            <p:cNvPr id="28714" name="Freeform 42">
              <a:extLst>
                <a:ext uri="{FF2B5EF4-FFF2-40B4-BE49-F238E27FC236}">
                  <a16:creationId xmlns:a16="http://schemas.microsoft.com/office/drawing/2014/main" id="{35DB72BE-368E-9A85-CF52-3C1C1ECD5615}"/>
                </a:ext>
              </a:extLst>
            </p:cNvPr>
            <p:cNvSpPr>
              <a:spLocks/>
            </p:cNvSpPr>
            <p:nvPr/>
          </p:nvSpPr>
          <p:spPr bwMode="ltGray">
            <a:xfrm rot="1584153">
              <a:off x="585" y="466"/>
              <a:ext cx="72" cy="41"/>
            </a:xfrm>
            <a:custGeom>
              <a:avLst/>
              <a:gdLst/>
              <a:ahLst/>
              <a:cxnLst>
                <a:cxn ang="0">
                  <a:pos x="0" y="0"/>
                </a:cxn>
                <a:cxn ang="0">
                  <a:pos x="1" y="1"/>
                </a:cxn>
                <a:cxn ang="0">
                  <a:pos x="6" y="3"/>
                </a:cxn>
                <a:cxn ang="0">
                  <a:pos x="13" y="8"/>
                </a:cxn>
                <a:cxn ang="0">
                  <a:pos x="21" y="12"/>
                </a:cxn>
                <a:cxn ang="0">
                  <a:pos x="29" y="15"/>
                </a:cxn>
                <a:cxn ang="0">
                  <a:pos x="38" y="17"/>
                </a:cxn>
                <a:cxn ang="0">
                  <a:pos x="46" y="18"/>
                </a:cxn>
                <a:cxn ang="0">
                  <a:pos x="54" y="16"/>
                </a:cxn>
                <a:cxn ang="0">
                  <a:pos x="53" y="25"/>
                </a:cxn>
                <a:cxn ang="0">
                  <a:pos x="50" y="33"/>
                </a:cxn>
                <a:cxn ang="0">
                  <a:pos x="44" y="38"/>
                </a:cxn>
                <a:cxn ang="0">
                  <a:pos x="37" y="40"/>
                </a:cxn>
                <a:cxn ang="0">
                  <a:pos x="28" y="39"/>
                </a:cxn>
                <a:cxn ang="0">
                  <a:pos x="19" y="32"/>
                </a:cxn>
                <a:cxn ang="0">
                  <a:pos x="10" y="20"/>
                </a:cxn>
                <a:cxn ang="0">
                  <a:pos x="0" y="0"/>
                </a:cxn>
              </a:cxnLst>
              <a:rect l="0" t="0" r="r" b="b"/>
              <a:pathLst>
                <a:path w="54" h="40">
                  <a:moveTo>
                    <a:pt x="0" y="0"/>
                  </a:moveTo>
                  <a:lnTo>
                    <a:pt x="1" y="1"/>
                  </a:lnTo>
                  <a:lnTo>
                    <a:pt x="6" y="3"/>
                  </a:lnTo>
                  <a:lnTo>
                    <a:pt x="13" y="8"/>
                  </a:lnTo>
                  <a:lnTo>
                    <a:pt x="21" y="12"/>
                  </a:lnTo>
                  <a:lnTo>
                    <a:pt x="29" y="15"/>
                  </a:lnTo>
                  <a:lnTo>
                    <a:pt x="38" y="17"/>
                  </a:lnTo>
                  <a:lnTo>
                    <a:pt x="46" y="18"/>
                  </a:lnTo>
                  <a:lnTo>
                    <a:pt x="54" y="16"/>
                  </a:lnTo>
                  <a:lnTo>
                    <a:pt x="53" y="25"/>
                  </a:lnTo>
                  <a:lnTo>
                    <a:pt x="50" y="33"/>
                  </a:lnTo>
                  <a:lnTo>
                    <a:pt x="44" y="38"/>
                  </a:lnTo>
                  <a:lnTo>
                    <a:pt x="37" y="40"/>
                  </a:lnTo>
                  <a:lnTo>
                    <a:pt x="28" y="39"/>
                  </a:lnTo>
                  <a:lnTo>
                    <a:pt x="19" y="32"/>
                  </a:lnTo>
                  <a:lnTo>
                    <a:pt x="10" y="20"/>
                  </a:lnTo>
                  <a:lnTo>
                    <a:pt x="0" y="0"/>
                  </a:lnTo>
                  <a:close/>
                </a:path>
              </a:pathLst>
            </a:custGeom>
            <a:solidFill>
              <a:schemeClr val="accent1"/>
            </a:solidFill>
            <a:ln w="9525">
              <a:noFill/>
              <a:round/>
              <a:headEnd/>
              <a:tailEnd/>
            </a:ln>
          </p:spPr>
          <p:txBody>
            <a:bodyPr/>
            <a:lstStyle/>
            <a:p>
              <a:pPr>
                <a:defRPr/>
              </a:pPr>
              <a:endParaRPr lang="zh-CN" altLang="en-US"/>
            </a:p>
          </p:txBody>
        </p:sp>
        <p:sp>
          <p:nvSpPr>
            <p:cNvPr id="28715" name="Freeform 43">
              <a:extLst>
                <a:ext uri="{FF2B5EF4-FFF2-40B4-BE49-F238E27FC236}">
                  <a16:creationId xmlns:a16="http://schemas.microsoft.com/office/drawing/2014/main" id="{2F81CBD0-5EB3-B81E-C988-7DB7D25663E5}"/>
                </a:ext>
              </a:extLst>
            </p:cNvPr>
            <p:cNvSpPr>
              <a:spLocks/>
            </p:cNvSpPr>
            <p:nvPr/>
          </p:nvSpPr>
          <p:spPr bwMode="ltGray">
            <a:xfrm>
              <a:off x="0" y="886"/>
              <a:ext cx="360" cy="650"/>
            </a:xfrm>
            <a:custGeom>
              <a:avLst/>
              <a:gdLst/>
              <a:ahLst/>
              <a:cxnLst>
                <a:cxn ang="0">
                  <a:pos x="264" y="0"/>
                </a:cxn>
                <a:cxn ang="0">
                  <a:pos x="269" y="9"/>
                </a:cxn>
                <a:cxn ang="0">
                  <a:pos x="277" y="22"/>
                </a:cxn>
                <a:cxn ang="0">
                  <a:pos x="286" y="39"/>
                </a:cxn>
                <a:cxn ang="0">
                  <a:pos x="297" y="58"/>
                </a:cxn>
                <a:cxn ang="0">
                  <a:pos x="309" y="83"/>
                </a:cxn>
                <a:cxn ang="0">
                  <a:pos x="319" y="108"/>
                </a:cxn>
                <a:cxn ang="0">
                  <a:pos x="329" y="136"/>
                </a:cxn>
                <a:cxn ang="0">
                  <a:pos x="333" y="163"/>
                </a:cxn>
                <a:cxn ang="0">
                  <a:pos x="336" y="193"/>
                </a:cxn>
                <a:cxn ang="0">
                  <a:pos x="332" y="223"/>
                </a:cxn>
                <a:cxn ang="0">
                  <a:pos x="323" y="255"/>
                </a:cxn>
                <a:cxn ang="0">
                  <a:pos x="310" y="285"/>
                </a:cxn>
                <a:cxn ang="0">
                  <a:pos x="287" y="315"/>
                </a:cxn>
                <a:cxn ang="0">
                  <a:pos x="257" y="343"/>
                </a:cxn>
                <a:cxn ang="0">
                  <a:pos x="218" y="370"/>
                </a:cxn>
                <a:cxn ang="0">
                  <a:pos x="167" y="396"/>
                </a:cxn>
                <a:cxn ang="0">
                  <a:pos x="111" y="425"/>
                </a:cxn>
                <a:cxn ang="0">
                  <a:pos x="69" y="457"/>
                </a:cxn>
                <a:cxn ang="0">
                  <a:pos x="35" y="490"/>
                </a:cxn>
                <a:cxn ang="0">
                  <a:pos x="12" y="526"/>
                </a:cxn>
                <a:cxn ang="0">
                  <a:pos x="0" y="553"/>
                </a:cxn>
                <a:cxn ang="0">
                  <a:pos x="0" y="650"/>
                </a:cxn>
                <a:cxn ang="0">
                  <a:pos x="6" y="628"/>
                </a:cxn>
                <a:cxn ang="0">
                  <a:pos x="19" y="594"/>
                </a:cxn>
                <a:cxn ang="0">
                  <a:pos x="43" y="551"/>
                </a:cxn>
                <a:cxn ang="0">
                  <a:pos x="76" y="503"/>
                </a:cxn>
                <a:cxn ang="0">
                  <a:pos x="125" y="454"/>
                </a:cxn>
                <a:cxn ang="0">
                  <a:pos x="190" y="408"/>
                </a:cxn>
                <a:cxn ang="0">
                  <a:pos x="275" y="365"/>
                </a:cxn>
                <a:cxn ang="0">
                  <a:pos x="308" y="342"/>
                </a:cxn>
                <a:cxn ang="0">
                  <a:pos x="335" y="305"/>
                </a:cxn>
                <a:cxn ang="0">
                  <a:pos x="352" y="255"/>
                </a:cxn>
                <a:cxn ang="0">
                  <a:pos x="360" y="201"/>
                </a:cxn>
                <a:cxn ang="0">
                  <a:pos x="356" y="144"/>
                </a:cxn>
                <a:cxn ang="0">
                  <a:pos x="341" y="88"/>
                </a:cxn>
                <a:cxn ang="0">
                  <a:pos x="311" y="39"/>
                </a:cxn>
                <a:cxn ang="0">
                  <a:pos x="264" y="0"/>
                </a:cxn>
              </a:cxnLst>
              <a:rect l="0" t="0" r="r" b="b"/>
              <a:pathLst>
                <a:path w="360" h="650">
                  <a:moveTo>
                    <a:pt x="264" y="0"/>
                  </a:moveTo>
                  <a:lnTo>
                    <a:pt x="269" y="9"/>
                  </a:lnTo>
                  <a:lnTo>
                    <a:pt x="277" y="22"/>
                  </a:lnTo>
                  <a:lnTo>
                    <a:pt x="286" y="39"/>
                  </a:lnTo>
                  <a:lnTo>
                    <a:pt x="297" y="58"/>
                  </a:lnTo>
                  <a:lnTo>
                    <a:pt x="309" y="83"/>
                  </a:lnTo>
                  <a:lnTo>
                    <a:pt x="319" y="108"/>
                  </a:lnTo>
                  <a:lnTo>
                    <a:pt x="329" y="136"/>
                  </a:lnTo>
                  <a:lnTo>
                    <a:pt x="333" y="163"/>
                  </a:lnTo>
                  <a:lnTo>
                    <a:pt x="336" y="193"/>
                  </a:lnTo>
                  <a:lnTo>
                    <a:pt x="332" y="223"/>
                  </a:lnTo>
                  <a:lnTo>
                    <a:pt x="323" y="255"/>
                  </a:lnTo>
                  <a:lnTo>
                    <a:pt x="310" y="285"/>
                  </a:lnTo>
                  <a:lnTo>
                    <a:pt x="287" y="315"/>
                  </a:lnTo>
                  <a:lnTo>
                    <a:pt x="257" y="343"/>
                  </a:lnTo>
                  <a:lnTo>
                    <a:pt x="218" y="370"/>
                  </a:lnTo>
                  <a:lnTo>
                    <a:pt x="167" y="396"/>
                  </a:lnTo>
                  <a:lnTo>
                    <a:pt x="111" y="425"/>
                  </a:lnTo>
                  <a:lnTo>
                    <a:pt x="69" y="457"/>
                  </a:lnTo>
                  <a:lnTo>
                    <a:pt x="35" y="490"/>
                  </a:lnTo>
                  <a:lnTo>
                    <a:pt x="12" y="526"/>
                  </a:lnTo>
                  <a:lnTo>
                    <a:pt x="0" y="553"/>
                  </a:lnTo>
                  <a:lnTo>
                    <a:pt x="0" y="650"/>
                  </a:lnTo>
                  <a:lnTo>
                    <a:pt x="6" y="628"/>
                  </a:lnTo>
                  <a:lnTo>
                    <a:pt x="19" y="594"/>
                  </a:lnTo>
                  <a:lnTo>
                    <a:pt x="43" y="551"/>
                  </a:lnTo>
                  <a:lnTo>
                    <a:pt x="76" y="503"/>
                  </a:lnTo>
                  <a:lnTo>
                    <a:pt x="125" y="454"/>
                  </a:lnTo>
                  <a:lnTo>
                    <a:pt x="190" y="408"/>
                  </a:lnTo>
                  <a:lnTo>
                    <a:pt x="275" y="365"/>
                  </a:lnTo>
                  <a:lnTo>
                    <a:pt x="308" y="342"/>
                  </a:lnTo>
                  <a:lnTo>
                    <a:pt x="335" y="305"/>
                  </a:lnTo>
                  <a:lnTo>
                    <a:pt x="352" y="255"/>
                  </a:lnTo>
                  <a:lnTo>
                    <a:pt x="360" y="201"/>
                  </a:lnTo>
                  <a:lnTo>
                    <a:pt x="356" y="144"/>
                  </a:lnTo>
                  <a:lnTo>
                    <a:pt x="341" y="88"/>
                  </a:lnTo>
                  <a:lnTo>
                    <a:pt x="311" y="39"/>
                  </a:lnTo>
                  <a:lnTo>
                    <a:pt x="264" y="0"/>
                  </a:lnTo>
                  <a:close/>
                </a:path>
              </a:pathLst>
            </a:custGeom>
            <a:solidFill>
              <a:schemeClr val="accent1"/>
            </a:solidFill>
            <a:ln w="9525">
              <a:noFill/>
              <a:round/>
              <a:headEnd/>
              <a:tailEnd/>
            </a:ln>
          </p:spPr>
          <p:txBody>
            <a:bodyPr/>
            <a:lstStyle/>
            <a:p>
              <a:pPr>
                <a:defRPr/>
              </a:pPr>
              <a:endParaRPr lang="zh-CN" altLang="en-US"/>
            </a:p>
          </p:txBody>
        </p:sp>
        <p:sp>
          <p:nvSpPr>
            <p:cNvPr id="28716" name="Freeform 44">
              <a:extLst>
                <a:ext uri="{FF2B5EF4-FFF2-40B4-BE49-F238E27FC236}">
                  <a16:creationId xmlns:a16="http://schemas.microsoft.com/office/drawing/2014/main" id="{0963DED3-0D2E-F75D-80DB-56B86101083D}"/>
                </a:ext>
              </a:extLst>
            </p:cNvPr>
            <p:cNvSpPr>
              <a:spLocks/>
            </p:cNvSpPr>
            <p:nvPr/>
          </p:nvSpPr>
          <p:spPr bwMode="ltGray">
            <a:xfrm rot="1584153">
              <a:off x="56" y="84"/>
              <a:ext cx="804" cy="686"/>
            </a:xfrm>
            <a:custGeom>
              <a:avLst/>
              <a:gdLst/>
              <a:ahLst/>
              <a:cxnLst>
                <a:cxn ang="0">
                  <a:pos x="16" y="370"/>
                </a:cxn>
                <a:cxn ang="0">
                  <a:pos x="6" y="341"/>
                </a:cxn>
                <a:cxn ang="0">
                  <a:pos x="0" y="289"/>
                </a:cxn>
                <a:cxn ang="0">
                  <a:pos x="4" y="222"/>
                </a:cxn>
                <a:cxn ang="0">
                  <a:pos x="25" y="151"/>
                </a:cxn>
                <a:cxn ang="0">
                  <a:pos x="69" y="84"/>
                </a:cxn>
                <a:cxn ang="0">
                  <a:pos x="142" y="31"/>
                </a:cxn>
                <a:cxn ang="0">
                  <a:pos x="247" y="2"/>
                </a:cxn>
                <a:cxn ang="0">
                  <a:pos x="380" y="9"/>
                </a:cxn>
                <a:cxn ang="0">
                  <a:pos x="484" y="68"/>
                </a:cxn>
                <a:cxn ang="0">
                  <a:pos x="554" y="165"/>
                </a:cxn>
                <a:cxn ang="0">
                  <a:pos x="591" y="284"/>
                </a:cxn>
                <a:cxn ang="0">
                  <a:pos x="595" y="409"/>
                </a:cxn>
                <a:cxn ang="0">
                  <a:pos x="566" y="525"/>
                </a:cxn>
                <a:cxn ang="0">
                  <a:pos x="507" y="615"/>
                </a:cxn>
                <a:cxn ang="0">
                  <a:pos x="417" y="663"/>
                </a:cxn>
                <a:cxn ang="0">
                  <a:pos x="389" y="659"/>
                </a:cxn>
                <a:cxn ang="0">
                  <a:pos x="441" y="617"/>
                </a:cxn>
                <a:cxn ang="0">
                  <a:pos x="482" y="544"/>
                </a:cxn>
                <a:cxn ang="0">
                  <a:pos x="509" y="454"/>
                </a:cxn>
                <a:cxn ang="0">
                  <a:pos x="520" y="355"/>
                </a:cxn>
                <a:cxn ang="0">
                  <a:pos x="514" y="258"/>
                </a:cxn>
                <a:cxn ang="0">
                  <a:pos x="485" y="174"/>
                </a:cxn>
                <a:cxn ang="0">
                  <a:pos x="433" y="112"/>
                </a:cxn>
                <a:cxn ang="0">
                  <a:pos x="341" y="75"/>
                </a:cxn>
                <a:cxn ang="0">
                  <a:pos x="246" y="61"/>
                </a:cxn>
                <a:cxn ang="0">
                  <a:pos x="174" y="71"/>
                </a:cxn>
                <a:cxn ang="0">
                  <a:pos x="121" y="101"/>
                </a:cxn>
                <a:cxn ang="0">
                  <a:pos x="84" y="149"/>
                </a:cxn>
                <a:cxn ang="0">
                  <a:pos x="57" y="206"/>
                </a:cxn>
                <a:cxn ang="0">
                  <a:pos x="40" y="272"/>
                </a:cxn>
                <a:cxn ang="0">
                  <a:pos x="28" y="339"/>
                </a:cxn>
              </a:cxnLst>
              <a:rect l="0" t="0" r="r" b="b"/>
              <a:pathLst>
                <a:path w="596" h="666">
                  <a:moveTo>
                    <a:pt x="22" y="372"/>
                  </a:moveTo>
                  <a:lnTo>
                    <a:pt x="16" y="370"/>
                  </a:lnTo>
                  <a:lnTo>
                    <a:pt x="10" y="360"/>
                  </a:lnTo>
                  <a:lnTo>
                    <a:pt x="6" y="341"/>
                  </a:lnTo>
                  <a:lnTo>
                    <a:pt x="1" y="318"/>
                  </a:lnTo>
                  <a:lnTo>
                    <a:pt x="0" y="289"/>
                  </a:lnTo>
                  <a:lnTo>
                    <a:pt x="0" y="257"/>
                  </a:lnTo>
                  <a:lnTo>
                    <a:pt x="4" y="222"/>
                  </a:lnTo>
                  <a:lnTo>
                    <a:pt x="13" y="187"/>
                  </a:lnTo>
                  <a:lnTo>
                    <a:pt x="25" y="151"/>
                  </a:lnTo>
                  <a:lnTo>
                    <a:pt x="45" y="116"/>
                  </a:lnTo>
                  <a:lnTo>
                    <a:pt x="69" y="84"/>
                  </a:lnTo>
                  <a:lnTo>
                    <a:pt x="101" y="55"/>
                  </a:lnTo>
                  <a:lnTo>
                    <a:pt x="142" y="31"/>
                  </a:lnTo>
                  <a:lnTo>
                    <a:pt x="190" y="13"/>
                  </a:lnTo>
                  <a:lnTo>
                    <a:pt x="247" y="2"/>
                  </a:lnTo>
                  <a:lnTo>
                    <a:pt x="314" y="0"/>
                  </a:lnTo>
                  <a:lnTo>
                    <a:pt x="380" y="9"/>
                  </a:lnTo>
                  <a:lnTo>
                    <a:pt x="436" y="33"/>
                  </a:lnTo>
                  <a:lnTo>
                    <a:pt x="484" y="68"/>
                  </a:lnTo>
                  <a:lnTo>
                    <a:pt x="524" y="113"/>
                  </a:lnTo>
                  <a:lnTo>
                    <a:pt x="554" y="165"/>
                  </a:lnTo>
                  <a:lnTo>
                    <a:pt x="577" y="222"/>
                  </a:lnTo>
                  <a:lnTo>
                    <a:pt x="591" y="284"/>
                  </a:lnTo>
                  <a:lnTo>
                    <a:pt x="596" y="347"/>
                  </a:lnTo>
                  <a:lnTo>
                    <a:pt x="595" y="409"/>
                  </a:lnTo>
                  <a:lnTo>
                    <a:pt x="585" y="469"/>
                  </a:lnTo>
                  <a:lnTo>
                    <a:pt x="566" y="525"/>
                  </a:lnTo>
                  <a:lnTo>
                    <a:pt x="540" y="574"/>
                  </a:lnTo>
                  <a:lnTo>
                    <a:pt x="507" y="615"/>
                  </a:lnTo>
                  <a:lnTo>
                    <a:pt x="465" y="645"/>
                  </a:lnTo>
                  <a:lnTo>
                    <a:pt x="417" y="663"/>
                  </a:lnTo>
                  <a:lnTo>
                    <a:pt x="360" y="666"/>
                  </a:lnTo>
                  <a:lnTo>
                    <a:pt x="389" y="659"/>
                  </a:lnTo>
                  <a:lnTo>
                    <a:pt x="417" y="642"/>
                  </a:lnTo>
                  <a:lnTo>
                    <a:pt x="441" y="617"/>
                  </a:lnTo>
                  <a:lnTo>
                    <a:pt x="463" y="583"/>
                  </a:lnTo>
                  <a:lnTo>
                    <a:pt x="482" y="544"/>
                  </a:lnTo>
                  <a:lnTo>
                    <a:pt x="497" y="501"/>
                  </a:lnTo>
                  <a:lnTo>
                    <a:pt x="509" y="454"/>
                  </a:lnTo>
                  <a:lnTo>
                    <a:pt x="517" y="404"/>
                  </a:lnTo>
                  <a:lnTo>
                    <a:pt x="520" y="355"/>
                  </a:lnTo>
                  <a:lnTo>
                    <a:pt x="519" y="305"/>
                  </a:lnTo>
                  <a:lnTo>
                    <a:pt x="514" y="258"/>
                  </a:lnTo>
                  <a:lnTo>
                    <a:pt x="502" y="213"/>
                  </a:lnTo>
                  <a:lnTo>
                    <a:pt x="485" y="174"/>
                  </a:lnTo>
                  <a:lnTo>
                    <a:pt x="462" y="139"/>
                  </a:lnTo>
                  <a:lnTo>
                    <a:pt x="433" y="112"/>
                  </a:lnTo>
                  <a:lnTo>
                    <a:pt x="397" y="93"/>
                  </a:lnTo>
                  <a:lnTo>
                    <a:pt x="341" y="75"/>
                  </a:lnTo>
                  <a:lnTo>
                    <a:pt x="290" y="65"/>
                  </a:lnTo>
                  <a:lnTo>
                    <a:pt x="246" y="61"/>
                  </a:lnTo>
                  <a:lnTo>
                    <a:pt x="207" y="63"/>
                  </a:lnTo>
                  <a:lnTo>
                    <a:pt x="174" y="71"/>
                  </a:lnTo>
                  <a:lnTo>
                    <a:pt x="146" y="84"/>
                  </a:lnTo>
                  <a:lnTo>
                    <a:pt x="121" y="101"/>
                  </a:lnTo>
                  <a:lnTo>
                    <a:pt x="101" y="123"/>
                  </a:lnTo>
                  <a:lnTo>
                    <a:pt x="84" y="149"/>
                  </a:lnTo>
                  <a:lnTo>
                    <a:pt x="69" y="176"/>
                  </a:lnTo>
                  <a:lnTo>
                    <a:pt x="57" y="206"/>
                  </a:lnTo>
                  <a:lnTo>
                    <a:pt x="48" y="239"/>
                  </a:lnTo>
                  <a:lnTo>
                    <a:pt x="40" y="272"/>
                  </a:lnTo>
                  <a:lnTo>
                    <a:pt x="33" y="305"/>
                  </a:lnTo>
                  <a:lnTo>
                    <a:pt x="28" y="339"/>
                  </a:lnTo>
                  <a:lnTo>
                    <a:pt x="22" y="372"/>
                  </a:lnTo>
                  <a:close/>
                </a:path>
              </a:pathLst>
            </a:custGeom>
            <a:solidFill>
              <a:schemeClr val="accent1"/>
            </a:solidFill>
            <a:ln w="9525">
              <a:noFill/>
              <a:round/>
              <a:headEnd/>
              <a:tailEnd/>
            </a:ln>
          </p:spPr>
          <p:txBody>
            <a:bodyPr/>
            <a:lstStyle/>
            <a:p>
              <a:pPr>
                <a:defRPr/>
              </a:pPr>
              <a:endParaRPr lang="zh-CN" altLang="en-US"/>
            </a:p>
          </p:txBody>
        </p:sp>
      </p:grpSp>
      <p:sp>
        <p:nvSpPr>
          <p:cNvPr id="28717" name="Rectangle 45">
            <a:extLst>
              <a:ext uri="{FF2B5EF4-FFF2-40B4-BE49-F238E27FC236}">
                <a16:creationId xmlns:a16="http://schemas.microsoft.com/office/drawing/2014/main" id="{DF0872D8-8750-9919-6BFA-7E3D1BFBC1ED}"/>
              </a:ext>
            </a:extLst>
          </p:cNvPr>
          <p:cNvSpPr>
            <a:spLocks noGrp="1" noChangeArrowheads="1"/>
          </p:cNvSpPr>
          <p:nvPr>
            <p:ph type="title"/>
          </p:nvPr>
        </p:nvSpPr>
        <p:spPr bwMode="auto">
          <a:xfrm>
            <a:off x="442913" y="103188"/>
            <a:ext cx="8243887" cy="131445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104452" name="Rectangle 46">
            <a:extLst>
              <a:ext uri="{FF2B5EF4-FFF2-40B4-BE49-F238E27FC236}">
                <a16:creationId xmlns:a16="http://schemas.microsoft.com/office/drawing/2014/main" id="{FC08981C-C85B-F903-21F9-42568335DBCF}"/>
              </a:ext>
            </a:extLst>
          </p:cNvPr>
          <p:cNvSpPr>
            <a:spLocks noGrp="1" noChangeArrowheads="1"/>
          </p:cNvSpPr>
          <p:nvPr>
            <p:ph type="body" idx="1"/>
          </p:nvPr>
        </p:nvSpPr>
        <p:spPr bwMode="auto">
          <a:xfrm>
            <a:off x="457200" y="1600200"/>
            <a:ext cx="8229600" cy="445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8719" name="Rectangle 47">
            <a:extLst>
              <a:ext uri="{FF2B5EF4-FFF2-40B4-BE49-F238E27FC236}">
                <a16:creationId xmlns:a16="http://schemas.microsoft.com/office/drawing/2014/main" id="{F89B0779-B39F-27E5-0D23-440DF85F4AED}"/>
              </a:ext>
            </a:extLst>
          </p:cNvPr>
          <p:cNvSpPr>
            <a:spLocks noGrp="1" noChangeArrowheads="1"/>
          </p:cNvSpPr>
          <p:nvPr>
            <p:ph type="dt" sz="half" idx="2"/>
          </p:nvPr>
        </p:nvSpPr>
        <p:spPr bwMode="auto">
          <a:xfrm>
            <a:off x="250825" y="6400800"/>
            <a:ext cx="1584325"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400"/>
            </a:lvl1pPr>
          </a:lstStyle>
          <a:p>
            <a:pPr>
              <a:defRPr/>
            </a:pPr>
            <a:fld id="{AD59108C-4801-4EA8-BA04-6A7F19935296}" type="datetime1">
              <a:rPr lang="zh-CN" altLang="en-US"/>
              <a:pPr>
                <a:defRPr/>
              </a:pPr>
              <a:t>2023/5/4</a:t>
            </a:fld>
            <a:endParaRPr lang="en-US" altLang="zh-CN"/>
          </a:p>
        </p:txBody>
      </p:sp>
      <p:sp>
        <p:nvSpPr>
          <p:cNvPr id="28720" name="Rectangle 48">
            <a:extLst>
              <a:ext uri="{FF2B5EF4-FFF2-40B4-BE49-F238E27FC236}">
                <a16:creationId xmlns:a16="http://schemas.microsoft.com/office/drawing/2014/main" id="{488F5061-6B2C-5722-A01A-1AC076EF6C00}"/>
              </a:ext>
            </a:extLst>
          </p:cNvPr>
          <p:cNvSpPr>
            <a:spLocks noGrp="1" noChangeArrowheads="1"/>
          </p:cNvSpPr>
          <p:nvPr>
            <p:ph type="ftr" sz="quarter" idx="3"/>
          </p:nvPr>
        </p:nvSpPr>
        <p:spPr bwMode="auto">
          <a:xfrm>
            <a:off x="1835150" y="6400800"/>
            <a:ext cx="6408738"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defRPr sz="1400"/>
            </a:lvl1pPr>
          </a:lstStyle>
          <a:p>
            <a:pPr>
              <a:defRPr/>
            </a:pPr>
            <a:r>
              <a:rPr lang="zh-CN" altLang="en-US"/>
              <a:t>控制系统根轨迹的绘制(Root locus plotting of control system)</a:t>
            </a:r>
            <a:endParaRPr lang="en-US" altLang="zh-CN"/>
          </a:p>
        </p:txBody>
      </p:sp>
      <p:sp>
        <p:nvSpPr>
          <p:cNvPr id="28721" name="Rectangle 49">
            <a:extLst>
              <a:ext uri="{FF2B5EF4-FFF2-40B4-BE49-F238E27FC236}">
                <a16:creationId xmlns:a16="http://schemas.microsoft.com/office/drawing/2014/main" id="{3A24FB6C-AD6F-698C-D9A2-8FD8923EF1ED}"/>
              </a:ext>
            </a:extLst>
          </p:cNvPr>
          <p:cNvSpPr>
            <a:spLocks noGrp="1" noChangeArrowheads="1"/>
          </p:cNvSpPr>
          <p:nvPr>
            <p:ph type="sldNum" sz="quarter" idx="4"/>
          </p:nvPr>
        </p:nvSpPr>
        <p:spPr bwMode="auto">
          <a:xfrm>
            <a:off x="8243888" y="6400800"/>
            <a:ext cx="6223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400"/>
            </a:lvl1pPr>
          </a:lstStyle>
          <a:p>
            <a:fld id="{08ED281A-421F-4352-BEFF-820D51AFD79E}" type="slidenum">
              <a:rPr lang="zh-CN" altLang="en-US"/>
              <a:pPr/>
              <a:t>‹#›</a:t>
            </a:fld>
            <a:endParaRPr lang="en-US" altLang="zh-CN"/>
          </a:p>
        </p:txBody>
      </p:sp>
    </p:spTree>
    <p:extLst>
      <p:ext uri="{BB962C8B-B14F-4D97-AF65-F5344CB8AC3E}">
        <p14:creationId xmlns:p14="http://schemas.microsoft.com/office/powerpoint/2010/main" val="1553122823"/>
      </p:ext>
    </p:extLst>
  </p:cSld>
  <p:clrMap bg1="lt1" tx1="dk1" bg2="lt2" tx2="dk2" accent1="accent1" accent2="accent2" accent3="accent3" accent4="accent4" accent5="accent5" accent6="accent6" hlink="hlink" folHlink="folHlink"/>
  <p:sldLayoutIdLst>
    <p:sldLayoutId id="2147483673" r:id="rId1"/>
    <p:sldLayoutId id="2147483674" r:id="rId2"/>
  </p:sldLayoutIdLst>
  <p:hf hdr="0"/>
  <p:txStyles>
    <p:titleStyle>
      <a:lvl1pPr algn="ctr" rtl="0" eaLnBrk="0" fontAlgn="base" hangingPunct="0">
        <a:lnSpc>
          <a:spcPct val="90000"/>
        </a:lnSpc>
        <a:spcBef>
          <a:spcPct val="0"/>
        </a:spcBef>
        <a:spcAft>
          <a:spcPct val="0"/>
        </a:spcAft>
        <a:defRPr sz="4400">
          <a:solidFill>
            <a:schemeClr val="tx2"/>
          </a:solidFill>
          <a:effectLst>
            <a:outerShdw blurRad="38100" dist="38100" dir="2700000" algn="tl">
              <a:srgbClr val="C0C0C0"/>
            </a:outerShdw>
          </a:effectLst>
          <a:latin typeface="+mj-lt"/>
          <a:ea typeface="+mj-ea"/>
          <a:cs typeface="+mj-cs"/>
        </a:defRPr>
      </a:lvl1pPr>
      <a:lvl2pPr algn="ctr" rtl="0" eaLnBrk="0" fontAlgn="base" hangingPunct="0">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2pPr>
      <a:lvl3pPr algn="ctr" rtl="0" eaLnBrk="0" fontAlgn="base" hangingPunct="0">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3pPr>
      <a:lvl4pPr algn="ctr" rtl="0" eaLnBrk="0" fontAlgn="base" hangingPunct="0">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4pPr>
      <a:lvl5pPr algn="ctr" rtl="0" eaLnBrk="0" fontAlgn="base" hangingPunct="0">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5pPr>
      <a:lvl6pPr marL="4572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6pPr>
      <a:lvl7pPr marL="9144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7pPr>
      <a:lvl8pPr marL="13716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8pPr>
      <a:lvl9pPr marL="18288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grpSp>
        <p:nvGrpSpPr>
          <p:cNvPr id="105474" name="Group 2">
            <a:extLst>
              <a:ext uri="{FF2B5EF4-FFF2-40B4-BE49-F238E27FC236}">
                <a16:creationId xmlns:a16="http://schemas.microsoft.com/office/drawing/2014/main" id="{BB259E30-652B-C43E-A620-79A5554A7509}"/>
              </a:ext>
            </a:extLst>
          </p:cNvPr>
          <p:cNvGrpSpPr>
            <a:grpSpLocks/>
          </p:cNvGrpSpPr>
          <p:nvPr/>
        </p:nvGrpSpPr>
        <p:grpSpPr bwMode="auto">
          <a:xfrm>
            <a:off x="-4763" y="0"/>
            <a:ext cx="2830513" cy="6856413"/>
            <a:chOff x="0" y="0"/>
            <a:chExt cx="1785" cy="4319"/>
          </a:xfrm>
        </p:grpSpPr>
        <p:sp>
          <p:nvSpPr>
            <p:cNvPr id="1027" name="未知">
              <a:extLst>
                <a:ext uri="{FF2B5EF4-FFF2-40B4-BE49-F238E27FC236}">
                  <a16:creationId xmlns:a16="http://schemas.microsoft.com/office/drawing/2014/main" id="{00CD5E4B-7BF6-CF90-B303-057440EC2795}"/>
                </a:ext>
              </a:extLst>
            </p:cNvPr>
            <p:cNvSpPr>
              <a:spLocks/>
            </p:cNvSpPr>
            <p:nvPr/>
          </p:nvSpPr>
          <p:spPr bwMode="auto">
            <a:xfrm>
              <a:off x="0" y="3262"/>
              <a:ext cx="472" cy="802"/>
            </a:xfrm>
            <a:custGeom>
              <a:avLst/>
              <a:gdLst/>
              <a:ahLst/>
              <a:cxnLst>
                <a:cxn ang="0">
                  <a:pos x="5" y="32"/>
                </a:cxn>
                <a:cxn ang="0">
                  <a:pos x="189" y="26"/>
                </a:cxn>
                <a:cxn ang="0">
                  <a:pos x="309" y="66"/>
                </a:cxn>
                <a:cxn ang="0">
                  <a:pos x="357" y="98"/>
                </a:cxn>
                <a:cxn ang="0">
                  <a:pos x="413" y="162"/>
                </a:cxn>
                <a:cxn ang="0">
                  <a:pos x="437" y="250"/>
                </a:cxn>
                <a:cxn ang="0">
                  <a:pos x="397" y="530"/>
                </a:cxn>
                <a:cxn ang="0">
                  <a:pos x="341" y="634"/>
                </a:cxn>
                <a:cxn ang="0">
                  <a:pos x="173" y="714"/>
                </a:cxn>
                <a:cxn ang="0">
                  <a:pos x="77" y="730"/>
                </a:cxn>
                <a:cxn ang="0">
                  <a:pos x="69" y="802"/>
                </a:cxn>
                <a:cxn ang="0">
                  <a:pos x="7" y="788"/>
                </a:cxn>
                <a:cxn ang="0">
                  <a:pos x="5" y="751"/>
                </a:cxn>
                <a:cxn ang="0">
                  <a:pos x="37" y="722"/>
                </a:cxn>
                <a:cxn ang="0">
                  <a:pos x="5" y="670"/>
                </a:cxn>
                <a:cxn ang="0">
                  <a:pos x="5" y="32"/>
                </a:cxn>
              </a:cxnLst>
              <a:rect l="0" t="0" r="r" b="b"/>
              <a:pathLst>
                <a:path w="472" h="802">
                  <a:moveTo>
                    <a:pt x="5" y="32"/>
                  </a:moveTo>
                  <a:cubicBezTo>
                    <a:pt x="101" y="0"/>
                    <a:pt x="20" y="17"/>
                    <a:pt x="189" y="26"/>
                  </a:cubicBezTo>
                  <a:cubicBezTo>
                    <a:pt x="221" y="37"/>
                    <a:pt x="280" y="47"/>
                    <a:pt x="309" y="66"/>
                  </a:cubicBezTo>
                  <a:cubicBezTo>
                    <a:pt x="325" y="77"/>
                    <a:pt x="357" y="98"/>
                    <a:pt x="357" y="98"/>
                  </a:cubicBezTo>
                  <a:cubicBezTo>
                    <a:pt x="394" y="154"/>
                    <a:pt x="373" y="135"/>
                    <a:pt x="413" y="162"/>
                  </a:cubicBezTo>
                  <a:cubicBezTo>
                    <a:pt x="433" y="223"/>
                    <a:pt x="426" y="193"/>
                    <a:pt x="437" y="250"/>
                  </a:cubicBezTo>
                  <a:cubicBezTo>
                    <a:pt x="433" y="370"/>
                    <a:pt x="472" y="455"/>
                    <a:pt x="397" y="530"/>
                  </a:cubicBezTo>
                  <a:cubicBezTo>
                    <a:pt x="385" y="567"/>
                    <a:pt x="368" y="607"/>
                    <a:pt x="341" y="634"/>
                  </a:cubicBezTo>
                  <a:cubicBezTo>
                    <a:pt x="319" y="701"/>
                    <a:pt x="233" y="707"/>
                    <a:pt x="173" y="714"/>
                  </a:cubicBezTo>
                  <a:cubicBezTo>
                    <a:pt x="142" y="724"/>
                    <a:pt x="100" y="707"/>
                    <a:pt x="77" y="730"/>
                  </a:cubicBezTo>
                  <a:cubicBezTo>
                    <a:pt x="60" y="747"/>
                    <a:pt x="72" y="778"/>
                    <a:pt x="69" y="802"/>
                  </a:cubicBezTo>
                  <a:cubicBezTo>
                    <a:pt x="53" y="799"/>
                    <a:pt x="23" y="792"/>
                    <a:pt x="7" y="788"/>
                  </a:cubicBezTo>
                  <a:cubicBezTo>
                    <a:pt x="5" y="788"/>
                    <a:pt x="0" y="762"/>
                    <a:pt x="5" y="751"/>
                  </a:cubicBezTo>
                  <a:cubicBezTo>
                    <a:pt x="10" y="740"/>
                    <a:pt x="37" y="735"/>
                    <a:pt x="37" y="722"/>
                  </a:cubicBezTo>
                  <a:cubicBezTo>
                    <a:pt x="26" y="682"/>
                    <a:pt x="22" y="685"/>
                    <a:pt x="5" y="670"/>
                  </a:cubicBezTo>
                  <a:cubicBezTo>
                    <a:pt x="5" y="541"/>
                    <a:pt x="5" y="233"/>
                    <a:pt x="5" y="32"/>
                  </a:cubicBezTo>
                  <a:close/>
                </a:path>
              </a:pathLst>
            </a:custGeom>
            <a:solidFill>
              <a:schemeClr val="folHlink">
                <a:alpha val="50000"/>
              </a:schemeClr>
            </a:solidFill>
            <a:ln w="9525">
              <a:noFill/>
              <a:round/>
              <a:headEnd/>
              <a:tailEnd/>
            </a:ln>
            <a:effectLst/>
          </p:spPr>
          <p:txBody>
            <a:bodyPr/>
            <a:lstStyle/>
            <a:p>
              <a:pPr>
                <a:defRPr/>
              </a:pPr>
              <a:endParaRPr lang="zh-CN" altLang="en-US"/>
            </a:p>
          </p:txBody>
        </p:sp>
        <p:grpSp>
          <p:nvGrpSpPr>
            <p:cNvPr id="105481" name="Group 4">
              <a:extLst>
                <a:ext uri="{FF2B5EF4-FFF2-40B4-BE49-F238E27FC236}">
                  <a16:creationId xmlns:a16="http://schemas.microsoft.com/office/drawing/2014/main" id="{9F184474-1239-26FA-3A50-BEE0E8571D65}"/>
                </a:ext>
              </a:extLst>
            </p:cNvPr>
            <p:cNvGrpSpPr>
              <a:grpSpLocks/>
            </p:cNvGrpSpPr>
            <p:nvPr/>
          </p:nvGrpSpPr>
          <p:grpSpPr bwMode="auto">
            <a:xfrm rot="14964908" flipH="1">
              <a:off x="109" y="2441"/>
              <a:ext cx="452" cy="444"/>
              <a:chOff x="0" y="0"/>
              <a:chExt cx="129" cy="157"/>
            </a:xfrm>
          </p:grpSpPr>
          <p:sp>
            <p:nvSpPr>
              <p:cNvPr id="1029" name="未知">
                <a:extLst>
                  <a:ext uri="{FF2B5EF4-FFF2-40B4-BE49-F238E27FC236}">
                    <a16:creationId xmlns:a16="http://schemas.microsoft.com/office/drawing/2014/main" id="{8712A744-E784-5ADC-36AE-C29B6553E267}"/>
                  </a:ext>
                </a:extLst>
              </p:cNvPr>
              <p:cNvSpPr>
                <a:spLocks/>
              </p:cNvSpPr>
              <p:nvPr userDrawn="1"/>
            </p:nvSpPr>
            <p:spPr bwMode="auto">
              <a:xfrm>
                <a:off x="0" y="0"/>
                <a:ext cx="41" cy="59"/>
              </a:xfrm>
              <a:custGeom>
                <a:avLst/>
                <a:gdLst/>
                <a:ahLst/>
                <a:cxnLst>
                  <a:cxn ang="0">
                    <a:pos x="83" y="28"/>
                  </a:cxn>
                  <a:cxn ang="0">
                    <a:pos x="27" y="0"/>
                  </a:cxn>
                  <a:cxn ang="0">
                    <a:pos x="0" y="117"/>
                  </a:cxn>
                  <a:cxn ang="0">
                    <a:pos x="83" y="28"/>
                  </a:cxn>
                </a:cxnLst>
                <a:rect l="0" t="0" r="r" b="b"/>
                <a:pathLst>
                  <a:path w="83" h="117">
                    <a:moveTo>
                      <a:pt x="83" y="28"/>
                    </a:moveTo>
                    <a:lnTo>
                      <a:pt x="27" y="0"/>
                    </a:lnTo>
                    <a:lnTo>
                      <a:pt x="0" y="117"/>
                    </a:lnTo>
                    <a:lnTo>
                      <a:pt x="83" y="28"/>
                    </a:lnTo>
                    <a:close/>
                  </a:path>
                </a:pathLst>
              </a:custGeom>
              <a:solidFill>
                <a:schemeClr val="bg2"/>
              </a:solidFill>
              <a:ln w="9525">
                <a:noFill/>
                <a:round/>
                <a:headEnd/>
                <a:tailEnd/>
              </a:ln>
            </p:spPr>
            <p:txBody>
              <a:bodyPr/>
              <a:lstStyle/>
              <a:p>
                <a:pPr>
                  <a:defRPr/>
                </a:pPr>
                <a:endParaRPr lang="zh-CN" altLang="en-US"/>
              </a:p>
            </p:txBody>
          </p:sp>
          <p:sp>
            <p:nvSpPr>
              <p:cNvPr id="1030" name="未知">
                <a:extLst>
                  <a:ext uri="{FF2B5EF4-FFF2-40B4-BE49-F238E27FC236}">
                    <a16:creationId xmlns:a16="http://schemas.microsoft.com/office/drawing/2014/main" id="{06999677-A9E7-6B80-33E3-1E969CFCCAF4}"/>
                  </a:ext>
                </a:extLst>
              </p:cNvPr>
              <p:cNvSpPr>
                <a:spLocks/>
              </p:cNvSpPr>
              <p:nvPr userDrawn="1"/>
            </p:nvSpPr>
            <p:spPr bwMode="auto">
              <a:xfrm>
                <a:off x="59" y="28"/>
                <a:ext cx="70" cy="49"/>
              </a:xfrm>
              <a:custGeom>
                <a:avLst/>
                <a:gdLst/>
                <a:ahLst/>
                <a:cxnLst>
                  <a:cxn ang="0">
                    <a:pos x="0" y="98"/>
                  </a:cxn>
                  <a:cxn ang="0">
                    <a:pos x="118" y="0"/>
                  </a:cxn>
                  <a:cxn ang="0">
                    <a:pos x="140" y="49"/>
                  </a:cxn>
                  <a:cxn ang="0">
                    <a:pos x="0" y="98"/>
                  </a:cxn>
                </a:cxnLst>
                <a:rect l="0" t="0" r="r" b="b"/>
                <a:pathLst>
                  <a:path w="140" h="98">
                    <a:moveTo>
                      <a:pt x="0" y="98"/>
                    </a:moveTo>
                    <a:lnTo>
                      <a:pt x="118" y="0"/>
                    </a:lnTo>
                    <a:lnTo>
                      <a:pt x="140" y="49"/>
                    </a:lnTo>
                    <a:lnTo>
                      <a:pt x="0" y="98"/>
                    </a:lnTo>
                    <a:close/>
                  </a:path>
                </a:pathLst>
              </a:custGeom>
              <a:solidFill>
                <a:schemeClr val="bg2"/>
              </a:solidFill>
              <a:ln w="9525">
                <a:noFill/>
                <a:round/>
                <a:headEnd/>
                <a:tailEnd/>
              </a:ln>
            </p:spPr>
            <p:txBody>
              <a:bodyPr/>
              <a:lstStyle/>
              <a:p>
                <a:pPr>
                  <a:defRPr/>
                </a:pPr>
                <a:endParaRPr lang="zh-CN" altLang="en-US"/>
              </a:p>
            </p:txBody>
          </p:sp>
          <p:sp>
            <p:nvSpPr>
              <p:cNvPr id="1031" name="未知">
                <a:extLst>
                  <a:ext uri="{FF2B5EF4-FFF2-40B4-BE49-F238E27FC236}">
                    <a16:creationId xmlns:a16="http://schemas.microsoft.com/office/drawing/2014/main" id="{0F74D3C4-7E27-26D4-FE09-DB1C8E9DE932}"/>
                  </a:ext>
                </a:extLst>
              </p:cNvPr>
              <p:cNvSpPr>
                <a:spLocks/>
              </p:cNvSpPr>
              <p:nvPr userDrawn="1"/>
            </p:nvSpPr>
            <p:spPr bwMode="auto">
              <a:xfrm>
                <a:off x="44" y="131"/>
                <a:ext cx="73" cy="25"/>
              </a:xfrm>
              <a:custGeom>
                <a:avLst/>
                <a:gdLst/>
                <a:ahLst/>
                <a:cxnLst>
                  <a:cxn ang="0">
                    <a:pos x="0" y="7"/>
                  </a:cxn>
                  <a:cxn ang="0">
                    <a:pos x="145" y="0"/>
                  </a:cxn>
                  <a:cxn ang="0">
                    <a:pos x="131" y="49"/>
                  </a:cxn>
                  <a:cxn ang="0">
                    <a:pos x="0" y="7"/>
                  </a:cxn>
                </a:cxnLst>
                <a:rect l="0" t="0" r="r" b="b"/>
                <a:pathLst>
                  <a:path w="145" h="49">
                    <a:moveTo>
                      <a:pt x="0" y="7"/>
                    </a:moveTo>
                    <a:lnTo>
                      <a:pt x="145" y="0"/>
                    </a:lnTo>
                    <a:lnTo>
                      <a:pt x="131" y="49"/>
                    </a:lnTo>
                    <a:lnTo>
                      <a:pt x="0" y="7"/>
                    </a:lnTo>
                    <a:close/>
                  </a:path>
                </a:pathLst>
              </a:custGeom>
              <a:solidFill>
                <a:schemeClr val="bg2"/>
              </a:solidFill>
              <a:ln w="9525">
                <a:noFill/>
                <a:round/>
                <a:headEnd/>
                <a:tailEnd/>
              </a:ln>
            </p:spPr>
            <p:txBody>
              <a:bodyPr/>
              <a:lstStyle/>
              <a:p>
                <a:pPr>
                  <a:defRPr/>
                </a:pPr>
                <a:endParaRPr lang="zh-CN" altLang="en-US"/>
              </a:p>
            </p:txBody>
          </p:sp>
        </p:grpSp>
        <p:sp>
          <p:nvSpPr>
            <p:cNvPr id="1032" name="未知">
              <a:extLst>
                <a:ext uri="{FF2B5EF4-FFF2-40B4-BE49-F238E27FC236}">
                  <a16:creationId xmlns:a16="http://schemas.microsoft.com/office/drawing/2014/main" id="{4BA1FF51-5F9D-F1D3-F2BC-7676DF8E1C2B}"/>
                </a:ext>
              </a:extLst>
            </p:cNvPr>
            <p:cNvSpPr>
              <a:spLocks/>
            </p:cNvSpPr>
            <p:nvPr/>
          </p:nvSpPr>
          <p:spPr bwMode="auto">
            <a:xfrm>
              <a:off x="95" y="1736"/>
              <a:ext cx="710" cy="768"/>
            </a:xfrm>
            <a:custGeom>
              <a:avLst/>
              <a:gdLst/>
              <a:ahLst/>
              <a:cxnLst>
                <a:cxn ang="0">
                  <a:pos x="14" y="416"/>
                </a:cxn>
                <a:cxn ang="0">
                  <a:pos x="14" y="272"/>
                </a:cxn>
                <a:cxn ang="0">
                  <a:pos x="102" y="144"/>
                </a:cxn>
                <a:cxn ang="0">
                  <a:pos x="150" y="96"/>
                </a:cxn>
                <a:cxn ang="0">
                  <a:pos x="198" y="64"/>
                </a:cxn>
                <a:cxn ang="0">
                  <a:pos x="350" y="0"/>
                </a:cxn>
                <a:cxn ang="0">
                  <a:pos x="534" y="8"/>
                </a:cxn>
                <a:cxn ang="0">
                  <a:pos x="662" y="96"/>
                </a:cxn>
                <a:cxn ang="0">
                  <a:pos x="710" y="200"/>
                </a:cxn>
                <a:cxn ang="0">
                  <a:pos x="702" y="400"/>
                </a:cxn>
                <a:cxn ang="0">
                  <a:pos x="678" y="448"/>
                </a:cxn>
                <a:cxn ang="0">
                  <a:pos x="550" y="632"/>
                </a:cxn>
                <a:cxn ang="0">
                  <a:pos x="518" y="656"/>
                </a:cxn>
                <a:cxn ang="0">
                  <a:pos x="470" y="664"/>
                </a:cxn>
                <a:cxn ang="0">
                  <a:pos x="518" y="680"/>
                </a:cxn>
                <a:cxn ang="0">
                  <a:pos x="566" y="696"/>
                </a:cxn>
                <a:cxn ang="0">
                  <a:pos x="574" y="720"/>
                </a:cxn>
                <a:cxn ang="0">
                  <a:pos x="526" y="736"/>
                </a:cxn>
                <a:cxn ang="0">
                  <a:pos x="502" y="752"/>
                </a:cxn>
                <a:cxn ang="0">
                  <a:pos x="454" y="768"/>
                </a:cxn>
                <a:cxn ang="0">
                  <a:pos x="438" y="712"/>
                </a:cxn>
                <a:cxn ang="0">
                  <a:pos x="246" y="688"/>
                </a:cxn>
                <a:cxn ang="0">
                  <a:pos x="134" y="648"/>
                </a:cxn>
                <a:cxn ang="0">
                  <a:pos x="110" y="624"/>
                </a:cxn>
                <a:cxn ang="0">
                  <a:pos x="78" y="576"/>
                </a:cxn>
                <a:cxn ang="0">
                  <a:pos x="54" y="464"/>
                </a:cxn>
                <a:cxn ang="0">
                  <a:pos x="30" y="408"/>
                </a:cxn>
                <a:cxn ang="0">
                  <a:pos x="22" y="384"/>
                </a:cxn>
                <a:cxn ang="0">
                  <a:pos x="14" y="416"/>
                </a:cxn>
              </a:cxnLst>
              <a:rect l="0" t="0" r="r" b="b"/>
              <a:pathLst>
                <a:path w="710" h="768">
                  <a:moveTo>
                    <a:pt x="14" y="416"/>
                  </a:moveTo>
                  <a:cubicBezTo>
                    <a:pt x="6" y="353"/>
                    <a:pt x="0" y="339"/>
                    <a:pt x="14" y="272"/>
                  </a:cubicBezTo>
                  <a:cubicBezTo>
                    <a:pt x="24" y="227"/>
                    <a:pt x="72" y="178"/>
                    <a:pt x="102" y="144"/>
                  </a:cubicBezTo>
                  <a:cubicBezTo>
                    <a:pt x="117" y="127"/>
                    <a:pt x="134" y="112"/>
                    <a:pt x="150" y="96"/>
                  </a:cubicBezTo>
                  <a:cubicBezTo>
                    <a:pt x="164" y="82"/>
                    <a:pt x="198" y="64"/>
                    <a:pt x="198" y="64"/>
                  </a:cubicBezTo>
                  <a:cubicBezTo>
                    <a:pt x="231" y="14"/>
                    <a:pt x="294" y="7"/>
                    <a:pt x="350" y="0"/>
                  </a:cubicBezTo>
                  <a:cubicBezTo>
                    <a:pt x="411" y="3"/>
                    <a:pt x="473" y="1"/>
                    <a:pt x="534" y="8"/>
                  </a:cubicBezTo>
                  <a:cubicBezTo>
                    <a:pt x="582" y="13"/>
                    <a:pt x="624" y="71"/>
                    <a:pt x="662" y="96"/>
                  </a:cubicBezTo>
                  <a:cubicBezTo>
                    <a:pt x="691" y="140"/>
                    <a:pt x="698" y="151"/>
                    <a:pt x="710" y="200"/>
                  </a:cubicBezTo>
                  <a:cubicBezTo>
                    <a:pt x="707" y="267"/>
                    <a:pt x="707" y="333"/>
                    <a:pt x="702" y="400"/>
                  </a:cubicBezTo>
                  <a:cubicBezTo>
                    <a:pt x="700" y="423"/>
                    <a:pt x="688" y="428"/>
                    <a:pt x="678" y="448"/>
                  </a:cubicBezTo>
                  <a:cubicBezTo>
                    <a:pt x="646" y="512"/>
                    <a:pt x="626" y="607"/>
                    <a:pt x="550" y="632"/>
                  </a:cubicBezTo>
                  <a:cubicBezTo>
                    <a:pt x="539" y="640"/>
                    <a:pt x="530" y="651"/>
                    <a:pt x="518" y="656"/>
                  </a:cubicBezTo>
                  <a:cubicBezTo>
                    <a:pt x="503" y="662"/>
                    <a:pt x="470" y="648"/>
                    <a:pt x="470" y="664"/>
                  </a:cubicBezTo>
                  <a:cubicBezTo>
                    <a:pt x="470" y="681"/>
                    <a:pt x="502" y="675"/>
                    <a:pt x="518" y="680"/>
                  </a:cubicBezTo>
                  <a:cubicBezTo>
                    <a:pt x="534" y="685"/>
                    <a:pt x="566" y="696"/>
                    <a:pt x="566" y="696"/>
                  </a:cubicBezTo>
                  <a:cubicBezTo>
                    <a:pt x="569" y="704"/>
                    <a:pt x="580" y="714"/>
                    <a:pt x="574" y="720"/>
                  </a:cubicBezTo>
                  <a:cubicBezTo>
                    <a:pt x="562" y="732"/>
                    <a:pt x="542" y="731"/>
                    <a:pt x="526" y="736"/>
                  </a:cubicBezTo>
                  <a:cubicBezTo>
                    <a:pt x="517" y="739"/>
                    <a:pt x="511" y="748"/>
                    <a:pt x="502" y="752"/>
                  </a:cubicBezTo>
                  <a:cubicBezTo>
                    <a:pt x="487" y="759"/>
                    <a:pt x="454" y="768"/>
                    <a:pt x="454" y="768"/>
                  </a:cubicBezTo>
                  <a:cubicBezTo>
                    <a:pt x="448" y="750"/>
                    <a:pt x="453" y="725"/>
                    <a:pt x="438" y="712"/>
                  </a:cubicBezTo>
                  <a:cubicBezTo>
                    <a:pt x="407" y="685"/>
                    <a:pt x="256" y="689"/>
                    <a:pt x="246" y="688"/>
                  </a:cubicBezTo>
                  <a:cubicBezTo>
                    <a:pt x="207" y="680"/>
                    <a:pt x="166" y="674"/>
                    <a:pt x="134" y="648"/>
                  </a:cubicBezTo>
                  <a:cubicBezTo>
                    <a:pt x="125" y="641"/>
                    <a:pt x="117" y="633"/>
                    <a:pt x="110" y="624"/>
                  </a:cubicBezTo>
                  <a:cubicBezTo>
                    <a:pt x="98" y="609"/>
                    <a:pt x="78" y="576"/>
                    <a:pt x="78" y="576"/>
                  </a:cubicBezTo>
                  <a:cubicBezTo>
                    <a:pt x="66" y="506"/>
                    <a:pt x="74" y="544"/>
                    <a:pt x="54" y="464"/>
                  </a:cubicBezTo>
                  <a:cubicBezTo>
                    <a:pt x="37" y="397"/>
                    <a:pt x="58" y="463"/>
                    <a:pt x="30" y="408"/>
                  </a:cubicBezTo>
                  <a:cubicBezTo>
                    <a:pt x="26" y="400"/>
                    <a:pt x="30" y="380"/>
                    <a:pt x="22" y="384"/>
                  </a:cubicBezTo>
                  <a:cubicBezTo>
                    <a:pt x="12" y="389"/>
                    <a:pt x="17" y="405"/>
                    <a:pt x="14" y="416"/>
                  </a:cubicBezTo>
                  <a:close/>
                </a:path>
              </a:pathLst>
            </a:custGeom>
            <a:solidFill>
              <a:schemeClr val="accent2">
                <a:alpha val="50000"/>
              </a:schemeClr>
            </a:solidFill>
            <a:ln w="9525">
              <a:noFill/>
              <a:round/>
              <a:headEnd/>
              <a:tailEnd/>
            </a:ln>
            <a:effectLst/>
          </p:spPr>
          <p:txBody>
            <a:bodyPr/>
            <a:lstStyle/>
            <a:p>
              <a:pPr>
                <a:defRPr/>
              </a:pPr>
              <a:endParaRPr lang="zh-CN" altLang="en-US"/>
            </a:p>
          </p:txBody>
        </p:sp>
        <p:grpSp>
          <p:nvGrpSpPr>
            <p:cNvPr id="105483" name="Group 9">
              <a:extLst>
                <a:ext uri="{FF2B5EF4-FFF2-40B4-BE49-F238E27FC236}">
                  <a16:creationId xmlns:a16="http://schemas.microsoft.com/office/drawing/2014/main" id="{8C66ADFB-0D88-7BA2-8CB8-CAF71DC3CA41}"/>
                </a:ext>
              </a:extLst>
            </p:cNvPr>
            <p:cNvGrpSpPr>
              <a:grpSpLocks/>
            </p:cNvGrpSpPr>
            <p:nvPr/>
          </p:nvGrpSpPr>
          <p:grpSpPr bwMode="auto">
            <a:xfrm rot="416244">
              <a:off x="14" y="1746"/>
              <a:ext cx="1771" cy="1741"/>
              <a:chOff x="0" y="0"/>
              <a:chExt cx="902" cy="833"/>
            </a:xfrm>
          </p:grpSpPr>
          <p:sp>
            <p:nvSpPr>
              <p:cNvPr id="1034" name="未知">
                <a:extLst>
                  <a:ext uri="{FF2B5EF4-FFF2-40B4-BE49-F238E27FC236}">
                    <a16:creationId xmlns:a16="http://schemas.microsoft.com/office/drawing/2014/main" id="{29950B40-4DF0-D1E4-E9B3-747B1C3F85FC}"/>
                  </a:ext>
                </a:extLst>
              </p:cNvPr>
              <p:cNvSpPr>
                <a:spLocks/>
              </p:cNvSpPr>
              <p:nvPr userDrawn="1"/>
            </p:nvSpPr>
            <p:spPr bwMode="auto">
              <a:xfrm rot="373330" flipH="1">
                <a:off x="84" y="0"/>
                <a:ext cx="313" cy="303"/>
              </a:xfrm>
              <a:custGeom>
                <a:avLst/>
                <a:gdLst/>
                <a:ahLst/>
                <a:cxnLst>
                  <a:cxn ang="0">
                    <a:pos x="46" y="210"/>
                  </a:cxn>
                  <a:cxn ang="0">
                    <a:pos x="37" y="198"/>
                  </a:cxn>
                  <a:cxn ang="0">
                    <a:pos x="26" y="181"/>
                  </a:cxn>
                  <a:cxn ang="0">
                    <a:pos x="15" y="159"/>
                  </a:cxn>
                  <a:cxn ang="0">
                    <a:pos x="5" y="135"/>
                  </a:cxn>
                  <a:cxn ang="0">
                    <a:pos x="0" y="109"/>
                  </a:cxn>
                  <a:cxn ang="0">
                    <a:pos x="1" y="82"/>
                  </a:cxn>
                  <a:cxn ang="0">
                    <a:pos x="9" y="57"/>
                  </a:cxn>
                  <a:cxn ang="0">
                    <a:pos x="27" y="35"/>
                  </a:cxn>
                  <a:cxn ang="0">
                    <a:pos x="45" y="22"/>
                  </a:cxn>
                  <a:cxn ang="0">
                    <a:pos x="60" y="12"/>
                  </a:cxn>
                  <a:cxn ang="0">
                    <a:pos x="72" y="7"/>
                  </a:cxn>
                  <a:cxn ang="0">
                    <a:pos x="81" y="5"/>
                  </a:cxn>
                  <a:cxn ang="0">
                    <a:pos x="88" y="5"/>
                  </a:cxn>
                  <a:cxn ang="0">
                    <a:pos x="104" y="0"/>
                  </a:cxn>
                  <a:cxn ang="0">
                    <a:pos x="148" y="8"/>
                  </a:cxn>
                  <a:cxn ang="0">
                    <a:pos x="160" y="12"/>
                  </a:cxn>
                  <a:cxn ang="0">
                    <a:pos x="172" y="15"/>
                  </a:cxn>
                  <a:cxn ang="0">
                    <a:pos x="182" y="19"/>
                  </a:cxn>
                  <a:cxn ang="0">
                    <a:pos x="190" y="23"/>
                  </a:cxn>
                  <a:cxn ang="0">
                    <a:pos x="198" y="27"/>
                  </a:cxn>
                  <a:cxn ang="0">
                    <a:pos x="205" y="32"/>
                  </a:cxn>
                  <a:cxn ang="0">
                    <a:pos x="211" y="38"/>
                  </a:cxn>
                  <a:cxn ang="0">
                    <a:pos x="217" y="45"/>
                  </a:cxn>
                  <a:cxn ang="0">
                    <a:pos x="205" y="40"/>
                  </a:cxn>
                  <a:cxn ang="0">
                    <a:pos x="194" y="36"/>
                  </a:cxn>
                  <a:cxn ang="0">
                    <a:pos x="183" y="33"/>
                  </a:cxn>
                  <a:cxn ang="0">
                    <a:pos x="172" y="30"/>
                  </a:cxn>
                  <a:cxn ang="0">
                    <a:pos x="163" y="27"/>
                  </a:cxn>
                  <a:cxn ang="0">
                    <a:pos x="153" y="26"/>
                  </a:cxn>
                  <a:cxn ang="0">
                    <a:pos x="143" y="24"/>
                  </a:cxn>
                  <a:cxn ang="0">
                    <a:pos x="134" y="24"/>
                  </a:cxn>
                  <a:cxn ang="0">
                    <a:pos x="125" y="24"/>
                  </a:cxn>
                  <a:cxn ang="0">
                    <a:pos x="116" y="25"/>
                  </a:cxn>
                  <a:cxn ang="0">
                    <a:pos x="107" y="27"/>
                  </a:cxn>
                  <a:cxn ang="0">
                    <a:pos x="99" y="29"/>
                  </a:cxn>
                  <a:cxn ang="0">
                    <a:pos x="91" y="33"/>
                  </a:cxn>
                  <a:cxn ang="0">
                    <a:pos x="82" y="36"/>
                  </a:cxn>
                  <a:cxn ang="0">
                    <a:pos x="74" y="41"/>
                  </a:cxn>
                  <a:cxn ang="0">
                    <a:pos x="66" y="46"/>
                  </a:cxn>
                  <a:cxn ang="0">
                    <a:pos x="52" y="61"/>
                  </a:cxn>
                  <a:cxn ang="0">
                    <a:pos x="42" y="80"/>
                  </a:cxn>
                  <a:cxn ang="0">
                    <a:pos x="37" y="103"/>
                  </a:cxn>
                  <a:cxn ang="0">
                    <a:pos x="35" y="126"/>
                  </a:cxn>
                  <a:cxn ang="0">
                    <a:pos x="35" y="151"/>
                  </a:cxn>
                  <a:cxn ang="0">
                    <a:pos x="38" y="174"/>
                  </a:cxn>
                  <a:cxn ang="0">
                    <a:pos x="41" y="194"/>
                  </a:cxn>
                  <a:cxn ang="0">
                    <a:pos x="46" y="210"/>
                  </a:cxn>
                </a:cxnLst>
                <a:rect l="0" t="0" r="r" b="b"/>
                <a:pathLst>
                  <a:path w="217" h="210">
                    <a:moveTo>
                      <a:pt x="46" y="210"/>
                    </a:moveTo>
                    <a:lnTo>
                      <a:pt x="37" y="198"/>
                    </a:lnTo>
                    <a:lnTo>
                      <a:pt x="26" y="181"/>
                    </a:lnTo>
                    <a:lnTo>
                      <a:pt x="15" y="159"/>
                    </a:lnTo>
                    <a:lnTo>
                      <a:pt x="5" y="135"/>
                    </a:lnTo>
                    <a:lnTo>
                      <a:pt x="0" y="109"/>
                    </a:lnTo>
                    <a:lnTo>
                      <a:pt x="1" y="82"/>
                    </a:lnTo>
                    <a:lnTo>
                      <a:pt x="9" y="57"/>
                    </a:lnTo>
                    <a:lnTo>
                      <a:pt x="27" y="35"/>
                    </a:lnTo>
                    <a:lnTo>
                      <a:pt x="45" y="22"/>
                    </a:lnTo>
                    <a:lnTo>
                      <a:pt x="60" y="12"/>
                    </a:lnTo>
                    <a:lnTo>
                      <a:pt x="72" y="7"/>
                    </a:lnTo>
                    <a:lnTo>
                      <a:pt x="81" y="5"/>
                    </a:lnTo>
                    <a:lnTo>
                      <a:pt x="88" y="5"/>
                    </a:lnTo>
                    <a:lnTo>
                      <a:pt x="104" y="0"/>
                    </a:lnTo>
                    <a:lnTo>
                      <a:pt x="148" y="8"/>
                    </a:lnTo>
                    <a:lnTo>
                      <a:pt x="160" y="12"/>
                    </a:lnTo>
                    <a:lnTo>
                      <a:pt x="172" y="15"/>
                    </a:lnTo>
                    <a:lnTo>
                      <a:pt x="182" y="19"/>
                    </a:lnTo>
                    <a:lnTo>
                      <a:pt x="190" y="23"/>
                    </a:lnTo>
                    <a:lnTo>
                      <a:pt x="198" y="27"/>
                    </a:lnTo>
                    <a:lnTo>
                      <a:pt x="205" y="32"/>
                    </a:lnTo>
                    <a:lnTo>
                      <a:pt x="211" y="38"/>
                    </a:lnTo>
                    <a:lnTo>
                      <a:pt x="217" y="45"/>
                    </a:lnTo>
                    <a:lnTo>
                      <a:pt x="205" y="40"/>
                    </a:lnTo>
                    <a:lnTo>
                      <a:pt x="194" y="36"/>
                    </a:lnTo>
                    <a:lnTo>
                      <a:pt x="183" y="33"/>
                    </a:lnTo>
                    <a:lnTo>
                      <a:pt x="172" y="30"/>
                    </a:lnTo>
                    <a:lnTo>
                      <a:pt x="163" y="27"/>
                    </a:lnTo>
                    <a:lnTo>
                      <a:pt x="153" y="26"/>
                    </a:lnTo>
                    <a:lnTo>
                      <a:pt x="143" y="24"/>
                    </a:lnTo>
                    <a:lnTo>
                      <a:pt x="134" y="24"/>
                    </a:lnTo>
                    <a:lnTo>
                      <a:pt x="125" y="24"/>
                    </a:lnTo>
                    <a:lnTo>
                      <a:pt x="116" y="25"/>
                    </a:lnTo>
                    <a:lnTo>
                      <a:pt x="107" y="27"/>
                    </a:lnTo>
                    <a:lnTo>
                      <a:pt x="99" y="29"/>
                    </a:lnTo>
                    <a:lnTo>
                      <a:pt x="91" y="33"/>
                    </a:lnTo>
                    <a:lnTo>
                      <a:pt x="82" y="36"/>
                    </a:lnTo>
                    <a:lnTo>
                      <a:pt x="74" y="41"/>
                    </a:lnTo>
                    <a:lnTo>
                      <a:pt x="66" y="46"/>
                    </a:lnTo>
                    <a:lnTo>
                      <a:pt x="52" y="61"/>
                    </a:lnTo>
                    <a:lnTo>
                      <a:pt x="42" y="80"/>
                    </a:lnTo>
                    <a:lnTo>
                      <a:pt x="37" y="103"/>
                    </a:lnTo>
                    <a:lnTo>
                      <a:pt x="35" y="126"/>
                    </a:lnTo>
                    <a:lnTo>
                      <a:pt x="35" y="151"/>
                    </a:lnTo>
                    <a:lnTo>
                      <a:pt x="38" y="174"/>
                    </a:lnTo>
                    <a:lnTo>
                      <a:pt x="41" y="194"/>
                    </a:lnTo>
                    <a:lnTo>
                      <a:pt x="46" y="210"/>
                    </a:lnTo>
                    <a:close/>
                  </a:path>
                </a:pathLst>
              </a:custGeom>
              <a:solidFill>
                <a:schemeClr val="accent2"/>
              </a:solidFill>
              <a:ln w="9525">
                <a:noFill/>
                <a:round/>
                <a:headEnd/>
                <a:tailEnd/>
              </a:ln>
            </p:spPr>
            <p:txBody>
              <a:bodyPr/>
              <a:lstStyle/>
              <a:p>
                <a:pPr>
                  <a:defRPr/>
                </a:pPr>
                <a:endParaRPr lang="zh-CN" altLang="en-US"/>
              </a:p>
            </p:txBody>
          </p:sp>
          <p:sp>
            <p:nvSpPr>
              <p:cNvPr id="1035" name="未知">
                <a:extLst>
                  <a:ext uri="{FF2B5EF4-FFF2-40B4-BE49-F238E27FC236}">
                    <a16:creationId xmlns:a16="http://schemas.microsoft.com/office/drawing/2014/main" id="{FE7268C5-7FB3-18F9-40E4-5C516B8F756B}"/>
                  </a:ext>
                </a:extLst>
              </p:cNvPr>
              <p:cNvSpPr>
                <a:spLocks/>
              </p:cNvSpPr>
              <p:nvPr userDrawn="1"/>
            </p:nvSpPr>
            <p:spPr bwMode="auto">
              <a:xfrm rot="373330" flipH="1">
                <a:off x="0" y="56"/>
                <a:ext cx="262" cy="308"/>
              </a:xfrm>
              <a:custGeom>
                <a:avLst/>
                <a:gdLst/>
                <a:ahLst/>
                <a:cxnLst>
                  <a:cxn ang="0">
                    <a:pos x="109" y="0"/>
                  </a:cxn>
                  <a:cxn ang="0">
                    <a:pos x="112" y="2"/>
                  </a:cxn>
                  <a:cxn ang="0">
                    <a:pos x="118" y="8"/>
                  </a:cxn>
                  <a:cxn ang="0">
                    <a:pos x="127" y="18"/>
                  </a:cxn>
                  <a:cxn ang="0">
                    <a:pos x="137" y="33"/>
                  </a:cxn>
                  <a:cxn ang="0">
                    <a:pos x="145" y="52"/>
                  </a:cxn>
                  <a:cxn ang="0">
                    <a:pos x="150" y="76"/>
                  </a:cxn>
                  <a:cxn ang="0">
                    <a:pos x="150" y="105"/>
                  </a:cxn>
                  <a:cxn ang="0">
                    <a:pos x="144" y="139"/>
                  </a:cxn>
                  <a:cxn ang="0">
                    <a:pos x="140" y="149"/>
                  </a:cxn>
                  <a:cxn ang="0">
                    <a:pos x="136" y="157"/>
                  </a:cxn>
                  <a:cxn ang="0">
                    <a:pos x="131" y="165"/>
                  </a:cxn>
                  <a:cxn ang="0">
                    <a:pos x="125" y="173"/>
                  </a:cxn>
                  <a:cxn ang="0">
                    <a:pos x="117" y="180"/>
                  </a:cxn>
                  <a:cxn ang="0">
                    <a:pos x="110" y="185"/>
                  </a:cxn>
                  <a:cxn ang="0">
                    <a:pos x="102" y="191"/>
                  </a:cxn>
                  <a:cxn ang="0">
                    <a:pos x="92" y="195"/>
                  </a:cxn>
                  <a:cxn ang="0">
                    <a:pos x="82" y="197"/>
                  </a:cxn>
                  <a:cxn ang="0">
                    <a:pos x="72" y="200"/>
                  </a:cxn>
                  <a:cxn ang="0">
                    <a:pos x="61" y="201"/>
                  </a:cxn>
                  <a:cxn ang="0">
                    <a:pos x="49" y="201"/>
                  </a:cxn>
                  <a:cxn ang="0">
                    <a:pos x="37" y="200"/>
                  </a:cxn>
                  <a:cxn ang="0">
                    <a:pos x="25" y="197"/>
                  </a:cxn>
                  <a:cxn ang="0">
                    <a:pos x="12" y="193"/>
                  </a:cxn>
                  <a:cxn ang="0">
                    <a:pos x="0" y="188"/>
                  </a:cxn>
                  <a:cxn ang="0">
                    <a:pos x="11" y="195"/>
                  </a:cxn>
                  <a:cxn ang="0">
                    <a:pos x="22" y="200"/>
                  </a:cxn>
                  <a:cxn ang="0">
                    <a:pos x="33" y="205"/>
                  </a:cxn>
                  <a:cxn ang="0">
                    <a:pos x="43" y="208"/>
                  </a:cxn>
                  <a:cxn ang="0">
                    <a:pos x="53" y="211"/>
                  </a:cxn>
                  <a:cxn ang="0">
                    <a:pos x="63" y="212"/>
                  </a:cxn>
                  <a:cxn ang="0">
                    <a:pos x="73" y="213"/>
                  </a:cxn>
                  <a:cxn ang="0">
                    <a:pos x="83" y="213"/>
                  </a:cxn>
                  <a:cxn ang="0">
                    <a:pos x="91" y="212"/>
                  </a:cxn>
                  <a:cxn ang="0">
                    <a:pos x="100" y="210"/>
                  </a:cxn>
                  <a:cxn ang="0">
                    <a:pos x="108" y="208"/>
                  </a:cxn>
                  <a:cxn ang="0">
                    <a:pos x="116" y="206"/>
                  </a:cxn>
                  <a:cxn ang="0">
                    <a:pos x="123" y="203"/>
                  </a:cxn>
                  <a:cxn ang="0">
                    <a:pos x="130" y="199"/>
                  </a:cxn>
                  <a:cxn ang="0">
                    <a:pos x="136" y="195"/>
                  </a:cxn>
                  <a:cxn ang="0">
                    <a:pos x="142" y="191"/>
                  </a:cxn>
                  <a:cxn ang="0">
                    <a:pos x="158" y="176"/>
                  </a:cxn>
                  <a:cxn ang="0">
                    <a:pos x="169" y="161"/>
                  </a:cxn>
                  <a:cxn ang="0">
                    <a:pos x="176" y="144"/>
                  </a:cxn>
                  <a:cxn ang="0">
                    <a:pos x="179" y="128"/>
                  </a:cxn>
                  <a:cxn ang="0">
                    <a:pos x="181" y="111"/>
                  </a:cxn>
                  <a:cxn ang="0">
                    <a:pos x="181" y="95"/>
                  </a:cxn>
                  <a:cxn ang="0">
                    <a:pos x="182" y="79"/>
                  </a:cxn>
                  <a:cxn ang="0">
                    <a:pos x="173" y="46"/>
                  </a:cxn>
                  <a:cxn ang="0">
                    <a:pos x="156" y="21"/>
                  </a:cxn>
                  <a:cxn ang="0">
                    <a:pos x="151" y="18"/>
                  </a:cxn>
                  <a:cxn ang="0">
                    <a:pos x="147" y="15"/>
                  </a:cxn>
                  <a:cxn ang="0">
                    <a:pos x="142" y="13"/>
                  </a:cxn>
                  <a:cxn ang="0">
                    <a:pos x="138" y="11"/>
                  </a:cxn>
                  <a:cxn ang="0">
                    <a:pos x="132" y="9"/>
                  </a:cxn>
                  <a:cxn ang="0">
                    <a:pos x="126" y="6"/>
                  </a:cxn>
                  <a:cxn ang="0">
                    <a:pos x="119" y="3"/>
                  </a:cxn>
                  <a:cxn ang="0">
                    <a:pos x="109" y="0"/>
                  </a:cxn>
                </a:cxnLst>
                <a:rect l="0" t="0" r="r" b="b"/>
                <a:pathLst>
                  <a:path w="182" h="213">
                    <a:moveTo>
                      <a:pt x="109" y="0"/>
                    </a:moveTo>
                    <a:lnTo>
                      <a:pt x="112" y="2"/>
                    </a:lnTo>
                    <a:lnTo>
                      <a:pt x="118" y="8"/>
                    </a:lnTo>
                    <a:lnTo>
                      <a:pt x="127" y="18"/>
                    </a:lnTo>
                    <a:lnTo>
                      <a:pt x="137" y="33"/>
                    </a:lnTo>
                    <a:lnTo>
                      <a:pt x="145" y="52"/>
                    </a:lnTo>
                    <a:lnTo>
                      <a:pt x="150" y="76"/>
                    </a:lnTo>
                    <a:lnTo>
                      <a:pt x="150" y="105"/>
                    </a:lnTo>
                    <a:lnTo>
                      <a:pt x="144" y="139"/>
                    </a:lnTo>
                    <a:lnTo>
                      <a:pt x="140" y="149"/>
                    </a:lnTo>
                    <a:lnTo>
                      <a:pt x="136" y="157"/>
                    </a:lnTo>
                    <a:lnTo>
                      <a:pt x="131" y="165"/>
                    </a:lnTo>
                    <a:lnTo>
                      <a:pt x="125" y="173"/>
                    </a:lnTo>
                    <a:lnTo>
                      <a:pt x="117" y="180"/>
                    </a:lnTo>
                    <a:lnTo>
                      <a:pt x="110" y="185"/>
                    </a:lnTo>
                    <a:lnTo>
                      <a:pt x="102" y="191"/>
                    </a:lnTo>
                    <a:lnTo>
                      <a:pt x="92" y="195"/>
                    </a:lnTo>
                    <a:lnTo>
                      <a:pt x="82" y="197"/>
                    </a:lnTo>
                    <a:lnTo>
                      <a:pt x="72" y="200"/>
                    </a:lnTo>
                    <a:lnTo>
                      <a:pt x="61" y="201"/>
                    </a:lnTo>
                    <a:lnTo>
                      <a:pt x="49" y="201"/>
                    </a:lnTo>
                    <a:lnTo>
                      <a:pt x="37" y="200"/>
                    </a:lnTo>
                    <a:lnTo>
                      <a:pt x="25" y="197"/>
                    </a:lnTo>
                    <a:lnTo>
                      <a:pt x="12" y="193"/>
                    </a:lnTo>
                    <a:lnTo>
                      <a:pt x="0" y="188"/>
                    </a:lnTo>
                    <a:lnTo>
                      <a:pt x="11" y="195"/>
                    </a:lnTo>
                    <a:lnTo>
                      <a:pt x="22" y="200"/>
                    </a:lnTo>
                    <a:lnTo>
                      <a:pt x="33" y="205"/>
                    </a:lnTo>
                    <a:lnTo>
                      <a:pt x="43" y="208"/>
                    </a:lnTo>
                    <a:lnTo>
                      <a:pt x="53" y="211"/>
                    </a:lnTo>
                    <a:lnTo>
                      <a:pt x="63" y="212"/>
                    </a:lnTo>
                    <a:lnTo>
                      <a:pt x="73" y="213"/>
                    </a:lnTo>
                    <a:lnTo>
                      <a:pt x="83" y="213"/>
                    </a:lnTo>
                    <a:lnTo>
                      <a:pt x="91" y="212"/>
                    </a:lnTo>
                    <a:lnTo>
                      <a:pt x="100" y="210"/>
                    </a:lnTo>
                    <a:lnTo>
                      <a:pt x="108" y="208"/>
                    </a:lnTo>
                    <a:lnTo>
                      <a:pt x="116" y="206"/>
                    </a:lnTo>
                    <a:lnTo>
                      <a:pt x="123" y="203"/>
                    </a:lnTo>
                    <a:lnTo>
                      <a:pt x="130" y="199"/>
                    </a:lnTo>
                    <a:lnTo>
                      <a:pt x="136" y="195"/>
                    </a:lnTo>
                    <a:lnTo>
                      <a:pt x="142" y="191"/>
                    </a:lnTo>
                    <a:lnTo>
                      <a:pt x="158" y="176"/>
                    </a:lnTo>
                    <a:lnTo>
                      <a:pt x="169" y="161"/>
                    </a:lnTo>
                    <a:lnTo>
                      <a:pt x="176" y="144"/>
                    </a:lnTo>
                    <a:lnTo>
                      <a:pt x="179" y="128"/>
                    </a:lnTo>
                    <a:lnTo>
                      <a:pt x="181" y="111"/>
                    </a:lnTo>
                    <a:lnTo>
                      <a:pt x="181" y="95"/>
                    </a:lnTo>
                    <a:lnTo>
                      <a:pt x="182" y="79"/>
                    </a:lnTo>
                    <a:lnTo>
                      <a:pt x="173" y="46"/>
                    </a:lnTo>
                    <a:lnTo>
                      <a:pt x="156" y="21"/>
                    </a:lnTo>
                    <a:lnTo>
                      <a:pt x="151" y="18"/>
                    </a:lnTo>
                    <a:lnTo>
                      <a:pt x="147" y="15"/>
                    </a:lnTo>
                    <a:lnTo>
                      <a:pt x="142" y="13"/>
                    </a:lnTo>
                    <a:lnTo>
                      <a:pt x="138" y="11"/>
                    </a:lnTo>
                    <a:lnTo>
                      <a:pt x="132" y="9"/>
                    </a:lnTo>
                    <a:lnTo>
                      <a:pt x="126" y="6"/>
                    </a:lnTo>
                    <a:lnTo>
                      <a:pt x="119" y="3"/>
                    </a:lnTo>
                    <a:lnTo>
                      <a:pt x="109" y="0"/>
                    </a:lnTo>
                    <a:close/>
                  </a:path>
                </a:pathLst>
              </a:custGeom>
              <a:solidFill>
                <a:schemeClr val="accent2"/>
              </a:solidFill>
              <a:ln w="9525">
                <a:noFill/>
                <a:round/>
                <a:headEnd/>
                <a:tailEnd/>
              </a:ln>
            </p:spPr>
            <p:txBody>
              <a:bodyPr/>
              <a:lstStyle/>
              <a:p>
                <a:pPr>
                  <a:defRPr/>
                </a:pPr>
                <a:endParaRPr lang="zh-CN" altLang="en-US"/>
              </a:p>
            </p:txBody>
          </p:sp>
          <p:sp>
            <p:nvSpPr>
              <p:cNvPr id="1036" name="未知">
                <a:extLst>
                  <a:ext uri="{FF2B5EF4-FFF2-40B4-BE49-F238E27FC236}">
                    <a16:creationId xmlns:a16="http://schemas.microsoft.com/office/drawing/2014/main" id="{91C0DC41-33EB-2C7C-6772-80107B689B21}"/>
                  </a:ext>
                </a:extLst>
              </p:cNvPr>
              <p:cNvSpPr>
                <a:spLocks/>
              </p:cNvSpPr>
              <p:nvPr userDrawn="1"/>
            </p:nvSpPr>
            <p:spPr bwMode="auto">
              <a:xfrm rot="373330" flipH="1">
                <a:off x="80" y="120"/>
                <a:ext cx="93" cy="156"/>
              </a:xfrm>
              <a:custGeom>
                <a:avLst/>
                <a:gdLst/>
                <a:ahLst/>
                <a:cxnLst>
                  <a:cxn ang="0">
                    <a:pos x="94" y="0"/>
                  </a:cxn>
                  <a:cxn ang="0">
                    <a:pos x="105" y="9"/>
                  </a:cxn>
                  <a:cxn ang="0">
                    <a:pos x="115" y="27"/>
                  </a:cxn>
                  <a:cxn ang="0">
                    <a:pos x="123" y="50"/>
                  </a:cxn>
                  <a:cxn ang="0">
                    <a:pos x="128" y="78"/>
                  </a:cxn>
                  <a:cxn ang="0">
                    <a:pos x="127" y="111"/>
                  </a:cxn>
                  <a:cxn ang="0">
                    <a:pos x="116" y="145"/>
                  </a:cxn>
                  <a:cxn ang="0">
                    <a:pos x="94" y="181"/>
                  </a:cxn>
                  <a:cxn ang="0">
                    <a:pos x="60" y="217"/>
                  </a:cxn>
                  <a:cxn ang="0">
                    <a:pos x="49" y="213"/>
                  </a:cxn>
                  <a:cxn ang="0">
                    <a:pos x="38" y="210"/>
                  </a:cxn>
                  <a:cxn ang="0">
                    <a:pos x="26" y="205"/>
                  </a:cxn>
                  <a:cxn ang="0">
                    <a:pos x="16" y="201"/>
                  </a:cxn>
                  <a:cxn ang="0">
                    <a:pos x="8" y="196"/>
                  </a:cxn>
                  <a:cxn ang="0">
                    <a:pos x="2" y="190"/>
                  </a:cxn>
                  <a:cxn ang="0">
                    <a:pos x="0" y="183"/>
                  </a:cxn>
                  <a:cxn ang="0">
                    <a:pos x="1" y="178"/>
                  </a:cxn>
                  <a:cxn ang="0">
                    <a:pos x="13" y="171"/>
                  </a:cxn>
                  <a:cxn ang="0">
                    <a:pos x="29" y="161"/>
                  </a:cxn>
                  <a:cxn ang="0">
                    <a:pos x="46" y="150"/>
                  </a:cxn>
                  <a:cxn ang="0">
                    <a:pos x="63" y="134"/>
                  </a:cxn>
                  <a:cxn ang="0">
                    <a:pos x="79" y="112"/>
                  </a:cxn>
                  <a:cxn ang="0">
                    <a:pos x="91" y="83"/>
                  </a:cxn>
                  <a:cxn ang="0">
                    <a:pos x="97" y="46"/>
                  </a:cxn>
                  <a:cxn ang="0">
                    <a:pos x="94" y="0"/>
                  </a:cxn>
                </a:cxnLst>
                <a:rect l="0" t="0" r="r" b="b"/>
                <a:pathLst>
                  <a:path w="128" h="217">
                    <a:moveTo>
                      <a:pt x="94" y="0"/>
                    </a:moveTo>
                    <a:lnTo>
                      <a:pt x="105" y="9"/>
                    </a:lnTo>
                    <a:lnTo>
                      <a:pt x="115" y="27"/>
                    </a:lnTo>
                    <a:lnTo>
                      <a:pt x="123" y="50"/>
                    </a:lnTo>
                    <a:lnTo>
                      <a:pt x="128" y="78"/>
                    </a:lnTo>
                    <a:lnTo>
                      <a:pt x="127" y="111"/>
                    </a:lnTo>
                    <a:lnTo>
                      <a:pt x="116" y="145"/>
                    </a:lnTo>
                    <a:lnTo>
                      <a:pt x="94" y="181"/>
                    </a:lnTo>
                    <a:lnTo>
                      <a:pt x="60" y="217"/>
                    </a:lnTo>
                    <a:lnTo>
                      <a:pt x="49" y="213"/>
                    </a:lnTo>
                    <a:lnTo>
                      <a:pt x="38" y="210"/>
                    </a:lnTo>
                    <a:lnTo>
                      <a:pt x="26" y="205"/>
                    </a:lnTo>
                    <a:lnTo>
                      <a:pt x="16" y="201"/>
                    </a:lnTo>
                    <a:lnTo>
                      <a:pt x="8" y="196"/>
                    </a:lnTo>
                    <a:lnTo>
                      <a:pt x="2" y="190"/>
                    </a:lnTo>
                    <a:lnTo>
                      <a:pt x="0" y="183"/>
                    </a:lnTo>
                    <a:lnTo>
                      <a:pt x="1" y="178"/>
                    </a:lnTo>
                    <a:lnTo>
                      <a:pt x="13" y="171"/>
                    </a:lnTo>
                    <a:lnTo>
                      <a:pt x="29" y="161"/>
                    </a:lnTo>
                    <a:lnTo>
                      <a:pt x="46" y="150"/>
                    </a:lnTo>
                    <a:lnTo>
                      <a:pt x="63" y="134"/>
                    </a:lnTo>
                    <a:lnTo>
                      <a:pt x="79" y="112"/>
                    </a:lnTo>
                    <a:lnTo>
                      <a:pt x="91" y="83"/>
                    </a:lnTo>
                    <a:lnTo>
                      <a:pt x="97" y="46"/>
                    </a:lnTo>
                    <a:lnTo>
                      <a:pt x="94" y="0"/>
                    </a:lnTo>
                    <a:close/>
                  </a:path>
                </a:pathLst>
              </a:custGeom>
              <a:solidFill>
                <a:schemeClr val="accent2"/>
              </a:solidFill>
              <a:ln w="9525">
                <a:noFill/>
                <a:round/>
                <a:headEnd/>
                <a:tailEnd/>
              </a:ln>
            </p:spPr>
            <p:txBody>
              <a:bodyPr/>
              <a:lstStyle/>
              <a:p>
                <a:pPr>
                  <a:defRPr/>
                </a:pPr>
                <a:endParaRPr lang="zh-CN" altLang="en-US"/>
              </a:p>
            </p:txBody>
          </p:sp>
          <p:sp>
            <p:nvSpPr>
              <p:cNvPr id="1037" name="未知">
                <a:extLst>
                  <a:ext uri="{FF2B5EF4-FFF2-40B4-BE49-F238E27FC236}">
                    <a16:creationId xmlns:a16="http://schemas.microsoft.com/office/drawing/2014/main" id="{914268C1-CDBC-66EF-02A7-CAB7DCD442E3}"/>
                  </a:ext>
                </a:extLst>
              </p:cNvPr>
              <p:cNvSpPr>
                <a:spLocks/>
              </p:cNvSpPr>
              <p:nvPr userDrawn="1"/>
            </p:nvSpPr>
            <p:spPr bwMode="auto">
              <a:xfrm rot="373330" flipH="1">
                <a:off x="270" y="323"/>
                <a:ext cx="85" cy="93"/>
              </a:xfrm>
              <a:custGeom>
                <a:avLst/>
                <a:gdLst/>
                <a:ahLst/>
                <a:cxnLst>
                  <a:cxn ang="0">
                    <a:pos x="75" y="0"/>
                  </a:cxn>
                  <a:cxn ang="0">
                    <a:pos x="0" y="25"/>
                  </a:cxn>
                  <a:cxn ang="0">
                    <a:pos x="3" y="26"/>
                  </a:cxn>
                  <a:cxn ang="0">
                    <a:pos x="14" y="29"/>
                  </a:cxn>
                  <a:cxn ang="0">
                    <a:pos x="29" y="36"/>
                  </a:cxn>
                  <a:cxn ang="0">
                    <a:pos x="46" y="47"/>
                  </a:cxn>
                  <a:cxn ang="0">
                    <a:pos x="66" y="62"/>
                  </a:cxn>
                  <a:cxn ang="0">
                    <a:pos x="84" y="80"/>
                  </a:cxn>
                  <a:cxn ang="0">
                    <a:pos x="102" y="103"/>
                  </a:cxn>
                  <a:cxn ang="0">
                    <a:pos x="116" y="132"/>
                  </a:cxn>
                  <a:cxn ang="0">
                    <a:pos x="117" y="120"/>
                  </a:cxn>
                  <a:cxn ang="0">
                    <a:pos x="115" y="107"/>
                  </a:cxn>
                  <a:cxn ang="0">
                    <a:pos x="108" y="90"/>
                  </a:cxn>
                  <a:cxn ang="0">
                    <a:pos x="99" y="74"/>
                  </a:cxn>
                  <a:cxn ang="0">
                    <a:pos x="89" y="58"/>
                  </a:cxn>
                  <a:cxn ang="0">
                    <a:pos x="78" y="45"/>
                  </a:cxn>
                  <a:cxn ang="0">
                    <a:pos x="67" y="36"/>
                  </a:cxn>
                  <a:cxn ang="0">
                    <a:pos x="58" y="32"/>
                  </a:cxn>
                  <a:cxn ang="0">
                    <a:pos x="69" y="29"/>
                  </a:cxn>
                  <a:cxn ang="0">
                    <a:pos x="79" y="28"/>
                  </a:cxn>
                  <a:cxn ang="0">
                    <a:pos x="89" y="26"/>
                  </a:cxn>
                  <a:cxn ang="0">
                    <a:pos x="98" y="25"/>
                  </a:cxn>
                  <a:cxn ang="0">
                    <a:pos x="105" y="24"/>
                  </a:cxn>
                  <a:cxn ang="0">
                    <a:pos x="109" y="22"/>
                  </a:cxn>
                  <a:cxn ang="0">
                    <a:pos x="113" y="21"/>
                  </a:cxn>
                  <a:cxn ang="0">
                    <a:pos x="114" y="21"/>
                  </a:cxn>
                  <a:cxn ang="0">
                    <a:pos x="75" y="0"/>
                  </a:cxn>
                </a:cxnLst>
                <a:rect l="0" t="0" r="r" b="b"/>
                <a:pathLst>
                  <a:path w="117" h="132">
                    <a:moveTo>
                      <a:pt x="75" y="0"/>
                    </a:moveTo>
                    <a:lnTo>
                      <a:pt x="0" y="25"/>
                    </a:lnTo>
                    <a:lnTo>
                      <a:pt x="3" y="26"/>
                    </a:lnTo>
                    <a:lnTo>
                      <a:pt x="14" y="29"/>
                    </a:lnTo>
                    <a:lnTo>
                      <a:pt x="29" y="36"/>
                    </a:lnTo>
                    <a:lnTo>
                      <a:pt x="46" y="47"/>
                    </a:lnTo>
                    <a:lnTo>
                      <a:pt x="66" y="62"/>
                    </a:lnTo>
                    <a:lnTo>
                      <a:pt x="84" y="80"/>
                    </a:lnTo>
                    <a:lnTo>
                      <a:pt x="102" y="103"/>
                    </a:lnTo>
                    <a:lnTo>
                      <a:pt x="116" y="132"/>
                    </a:lnTo>
                    <a:lnTo>
                      <a:pt x="117" y="120"/>
                    </a:lnTo>
                    <a:lnTo>
                      <a:pt x="115" y="107"/>
                    </a:lnTo>
                    <a:lnTo>
                      <a:pt x="108" y="90"/>
                    </a:lnTo>
                    <a:lnTo>
                      <a:pt x="99" y="74"/>
                    </a:lnTo>
                    <a:lnTo>
                      <a:pt x="89" y="58"/>
                    </a:lnTo>
                    <a:lnTo>
                      <a:pt x="78" y="45"/>
                    </a:lnTo>
                    <a:lnTo>
                      <a:pt x="67" y="36"/>
                    </a:lnTo>
                    <a:lnTo>
                      <a:pt x="58" y="32"/>
                    </a:lnTo>
                    <a:lnTo>
                      <a:pt x="69" y="29"/>
                    </a:lnTo>
                    <a:lnTo>
                      <a:pt x="79" y="28"/>
                    </a:lnTo>
                    <a:lnTo>
                      <a:pt x="89" y="26"/>
                    </a:lnTo>
                    <a:lnTo>
                      <a:pt x="98" y="25"/>
                    </a:lnTo>
                    <a:lnTo>
                      <a:pt x="105" y="24"/>
                    </a:lnTo>
                    <a:lnTo>
                      <a:pt x="109" y="22"/>
                    </a:lnTo>
                    <a:lnTo>
                      <a:pt x="113" y="21"/>
                    </a:lnTo>
                    <a:lnTo>
                      <a:pt x="114" y="21"/>
                    </a:lnTo>
                    <a:lnTo>
                      <a:pt x="75" y="0"/>
                    </a:lnTo>
                    <a:close/>
                  </a:path>
                </a:pathLst>
              </a:custGeom>
              <a:solidFill>
                <a:schemeClr val="accent2"/>
              </a:solidFill>
              <a:ln w="9525">
                <a:noFill/>
                <a:round/>
                <a:headEnd/>
                <a:tailEnd/>
              </a:ln>
            </p:spPr>
            <p:txBody>
              <a:bodyPr/>
              <a:lstStyle/>
              <a:p>
                <a:pPr>
                  <a:defRPr/>
                </a:pPr>
                <a:endParaRPr lang="zh-CN" altLang="en-US"/>
              </a:p>
            </p:txBody>
          </p:sp>
          <p:sp>
            <p:nvSpPr>
              <p:cNvPr id="1038" name="未知">
                <a:extLst>
                  <a:ext uri="{FF2B5EF4-FFF2-40B4-BE49-F238E27FC236}">
                    <a16:creationId xmlns:a16="http://schemas.microsoft.com/office/drawing/2014/main" id="{8D66846E-235E-7A42-BA8A-7B92CAD17AF0}"/>
                  </a:ext>
                </a:extLst>
              </p:cNvPr>
              <p:cNvSpPr>
                <a:spLocks/>
              </p:cNvSpPr>
              <p:nvPr userDrawn="1"/>
            </p:nvSpPr>
            <p:spPr bwMode="auto">
              <a:xfrm rot="373330" flipH="1">
                <a:off x="248" y="346"/>
                <a:ext cx="21" cy="55"/>
              </a:xfrm>
              <a:custGeom>
                <a:avLst/>
                <a:gdLst/>
                <a:ahLst/>
                <a:cxnLst>
                  <a:cxn ang="0">
                    <a:pos x="29" y="0"/>
                  </a:cxn>
                  <a:cxn ang="0">
                    <a:pos x="23" y="0"/>
                  </a:cxn>
                  <a:cxn ang="0">
                    <a:pos x="16" y="4"/>
                  </a:cxn>
                  <a:cxn ang="0">
                    <a:pos x="9" y="9"/>
                  </a:cxn>
                  <a:cxn ang="0">
                    <a:pos x="4" y="19"/>
                  </a:cxn>
                  <a:cxn ang="0">
                    <a:pos x="1" y="30"/>
                  </a:cxn>
                  <a:cxn ang="0">
                    <a:pos x="0" y="44"/>
                  </a:cxn>
                  <a:cxn ang="0">
                    <a:pos x="3" y="60"/>
                  </a:cxn>
                  <a:cxn ang="0">
                    <a:pos x="11" y="77"/>
                  </a:cxn>
                  <a:cxn ang="0">
                    <a:pos x="15" y="53"/>
                  </a:cxn>
                  <a:cxn ang="0">
                    <a:pos x="19" y="37"/>
                  </a:cxn>
                  <a:cxn ang="0">
                    <a:pos x="23" y="22"/>
                  </a:cxn>
                  <a:cxn ang="0">
                    <a:pos x="29" y="0"/>
                  </a:cxn>
                </a:cxnLst>
                <a:rect l="0" t="0" r="r" b="b"/>
                <a:pathLst>
                  <a:path w="29" h="77">
                    <a:moveTo>
                      <a:pt x="29" y="0"/>
                    </a:moveTo>
                    <a:lnTo>
                      <a:pt x="23" y="0"/>
                    </a:lnTo>
                    <a:lnTo>
                      <a:pt x="16" y="4"/>
                    </a:lnTo>
                    <a:lnTo>
                      <a:pt x="9" y="9"/>
                    </a:lnTo>
                    <a:lnTo>
                      <a:pt x="4" y="19"/>
                    </a:lnTo>
                    <a:lnTo>
                      <a:pt x="1" y="30"/>
                    </a:lnTo>
                    <a:lnTo>
                      <a:pt x="0" y="44"/>
                    </a:lnTo>
                    <a:lnTo>
                      <a:pt x="3" y="60"/>
                    </a:lnTo>
                    <a:lnTo>
                      <a:pt x="11" y="77"/>
                    </a:lnTo>
                    <a:lnTo>
                      <a:pt x="15" y="53"/>
                    </a:lnTo>
                    <a:lnTo>
                      <a:pt x="19" y="37"/>
                    </a:lnTo>
                    <a:lnTo>
                      <a:pt x="23" y="22"/>
                    </a:lnTo>
                    <a:lnTo>
                      <a:pt x="29" y="0"/>
                    </a:lnTo>
                    <a:close/>
                  </a:path>
                </a:pathLst>
              </a:custGeom>
              <a:solidFill>
                <a:schemeClr val="accent2"/>
              </a:solidFill>
              <a:ln w="9525">
                <a:noFill/>
                <a:round/>
                <a:headEnd/>
                <a:tailEnd/>
              </a:ln>
            </p:spPr>
            <p:txBody>
              <a:bodyPr/>
              <a:lstStyle/>
              <a:p>
                <a:pPr>
                  <a:defRPr/>
                </a:pPr>
                <a:endParaRPr lang="zh-CN" altLang="en-US"/>
              </a:p>
            </p:txBody>
          </p:sp>
          <p:grpSp>
            <p:nvGrpSpPr>
              <p:cNvPr id="105515" name="Group 15">
                <a:extLst>
                  <a:ext uri="{FF2B5EF4-FFF2-40B4-BE49-F238E27FC236}">
                    <a16:creationId xmlns:a16="http://schemas.microsoft.com/office/drawing/2014/main" id="{69421479-79F3-5F12-1622-7FC09A3B37F9}"/>
                  </a:ext>
                </a:extLst>
              </p:cNvPr>
              <p:cNvGrpSpPr>
                <a:grpSpLocks/>
              </p:cNvGrpSpPr>
              <p:nvPr userDrawn="1"/>
            </p:nvGrpSpPr>
            <p:grpSpPr bwMode="auto">
              <a:xfrm rot="10886446" flipH="1">
                <a:off x="294" y="464"/>
                <a:ext cx="608" cy="369"/>
                <a:chOff x="0" y="0"/>
                <a:chExt cx="608" cy="369"/>
              </a:xfrm>
            </p:grpSpPr>
            <p:sp>
              <p:nvSpPr>
                <p:cNvPr id="1040" name="未知">
                  <a:extLst>
                    <a:ext uri="{FF2B5EF4-FFF2-40B4-BE49-F238E27FC236}">
                      <a16:creationId xmlns:a16="http://schemas.microsoft.com/office/drawing/2014/main" id="{8DF1ABA0-3CEB-6F9A-8FA2-06019D665F00}"/>
                    </a:ext>
                  </a:extLst>
                </p:cNvPr>
                <p:cNvSpPr>
                  <a:spLocks/>
                </p:cNvSpPr>
                <p:nvPr userDrawn="1"/>
              </p:nvSpPr>
              <p:spPr bwMode="auto">
                <a:xfrm rot="4200091">
                  <a:off x="121" y="101"/>
                  <a:ext cx="143" cy="390"/>
                </a:xfrm>
                <a:custGeom>
                  <a:avLst/>
                  <a:gdLst/>
                  <a:ahLst/>
                  <a:cxnLst>
                    <a:cxn ang="0">
                      <a:pos x="12" y="44"/>
                    </a:cxn>
                    <a:cxn ang="0">
                      <a:pos x="6" y="72"/>
                    </a:cxn>
                    <a:cxn ang="0">
                      <a:pos x="3" y="99"/>
                    </a:cxn>
                    <a:cxn ang="0">
                      <a:pos x="0" y="125"/>
                    </a:cxn>
                    <a:cxn ang="0">
                      <a:pos x="0" y="151"/>
                    </a:cxn>
                    <a:cxn ang="0">
                      <a:pos x="3" y="180"/>
                    </a:cxn>
                    <a:cxn ang="0">
                      <a:pos x="7" y="211"/>
                    </a:cxn>
                    <a:cxn ang="0">
                      <a:pos x="16" y="247"/>
                    </a:cxn>
                    <a:cxn ang="0">
                      <a:pos x="29" y="287"/>
                    </a:cxn>
                    <a:cxn ang="0">
                      <a:pos x="43" y="325"/>
                    </a:cxn>
                    <a:cxn ang="0">
                      <a:pos x="61" y="364"/>
                    </a:cxn>
                    <a:cxn ang="0">
                      <a:pos x="83" y="406"/>
                    </a:cxn>
                    <a:cxn ang="0">
                      <a:pos x="106" y="446"/>
                    </a:cxn>
                    <a:cxn ang="0">
                      <a:pos x="132" y="483"/>
                    </a:cxn>
                    <a:cxn ang="0">
                      <a:pos x="157" y="516"/>
                    </a:cxn>
                    <a:cxn ang="0">
                      <a:pos x="182" y="544"/>
                    </a:cxn>
                    <a:cxn ang="0">
                      <a:pos x="207" y="564"/>
                    </a:cxn>
                    <a:cxn ang="0">
                      <a:pos x="160" y="501"/>
                    </a:cxn>
                    <a:cxn ang="0">
                      <a:pos x="127" y="448"/>
                    </a:cxn>
                    <a:cxn ang="0">
                      <a:pos x="103" y="405"/>
                    </a:cxn>
                    <a:cxn ang="0">
                      <a:pos x="87" y="368"/>
                    </a:cxn>
                    <a:cxn ang="0">
                      <a:pos x="75" y="337"/>
                    </a:cxn>
                    <a:cxn ang="0">
                      <a:pos x="68" y="309"/>
                    </a:cxn>
                    <a:cxn ang="0">
                      <a:pos x="63" y="285"/>
                    </a:cxn>
                    <a:cxn ang="0">
                      <a:pos x="56" y="261"/>
                    </a:cxn>
                    <a:cxn ang="0">
                      <a:pos x="44" y="205"/>
                    </a:cxn>
                    <a:cxn ang="0">
                      <a:pos x="41" y="140"/>
                    </a:cxn>
                    <a:cxn ang="0">
                      <a:pos x="43" y="68"/>
                    </a:cxn>
                    <a:cxn ang="0">
                      <a:pos x="50" y="0"/>
                    </a:cxn>
                    <a:cxn ang="0">
                      <a:pos x="12" y="44"/>
                    </a:cxn>
                  </a:cxnLst>
                  <a:rect l="0" t="0" r="r" b="b"/>
                  <a:pathLst>
                    <a:path w="207" h="564">
                      <a:moveTo>
                        <a:pt x="12" y="44"/>
                      </a:moveTo>
                      <a:lnTo>
                        <a:pt x="6" y="72"/>
                      </a:lnTo>
                      <a:lnTo>
                        <a:pt x="3" y="99"/>
                      </a:lnTo>
                      <a:lnTo>
                        <a:pt x="0" y="125"/>
                      </a:lnTo>
                      <a:lnTo>
                        <a:pt x="0" y="151"/>
                      </a:lnTo>
                      <a:lnTo>
                        <a:pt x="3" y="180"/>
                      </a:lnTo>
                      <a:lnTo>
                        <a:pt x="7" y="211"/>
                      </a:lnTo>
                      <a:lnTo>
                        <a:pt x="16" y="247"/>
                      </a:lnTo>
                      <a:lnTo>
                        <a:pt x="29" y="287"/>
                      </a:lnTo>
                      <a:lnTo>
                        <a:pt x="43" y="325"/>
                      </a:lnTo>
                      <a:lnTo>
                        <a:pt x="61" y="364"/>
                      </a:lnTo>
                      <a:lnTo>
                        <a:pt x="83" y="406"/>
                      </a:lnTo>
                      <a:lnTo>
                        <a:pt x="106" y="446"/>
                      </a:lnTo>
                      <a:lnTo>
                        <a:pt x="132" y="483"/>
                      </a:lnTo>
                      <a:lnTo>
                        <a:pt x="157" y="516"/>
                      </a:lnTo>
                      <a:lnTo>
                        <a:pt x="182" y="544"/>
                      </a:lnTo>
                      <a:lnTo>
                        <a:pt x="207" y="564"/>
                      </a:lnTo>
                      <a:lnTo>
                        <a:pt x="160" y="501"/>
                      </a:lnTo>
                      <a:lnTo>
                        <a:pt x="127" y="448"/>
                      </a:lnTo>
                      <a:lnTo>
                        <a:pt x="103" y="405"/>
                      </a:lnTo>
                      <a:lnTo>
                        <a:pt x="87" y="368"/>
                      </a:lnTo>
                      <a:lnTo>
                        <a:pt x="75" y="337"/>
                      </a:lnTo>
                      <a:lnTo>
                        <a:pt x="68" y="309"/>
                      </a:lnTo>
                      <a:lnTo>
                        <a:pt x="63" y="285"/>
                      </a:lnTo>
                      <a:lnTo>
                        <a:pt x="56" y="261"/>
                      </a:lnTo>
                      <a:lnTo>
                        <a:pt x="44" y="205"/>
                      </a:lnTo>
                      <a:lnTo>
                        <a:pt x="41" y="140"/>
                      </a:lnTo>
                      <a:lnTo>
                        <a:pt x="43" y="68"/>
                      </a:lnTo>
                      <a:lnTo>
                        <a:pt x="50" y="0"/>
                      </a:lnTo>
                      <a:lnTo>
                        <a:pt x="12" y="44"/>
                      </a:lnTo>
                      <a:close/>
                    </a:path>
                  </a:pathLst>
                </a:custGeom>
                <a:solidFill>
                  <a:schemeClr val="accent2"/>
                </a:solidFill>
                <a:ln w="9525">
                  <a:noFill/>
                  <a:round/>
                  <a:headEnd/>
                  <a:tailEnd/>
                </a:ln>
              </p:spPr>
              <p:txBody>
                <a:bodyPr/>
                <a:lstStyle/>
                <a:p>
                  <a:pPr>
                    <a:defRPr/>
                  </a:pPr>
                  <a:endParaRPr lang="zh-CN" altLang="en-US"/>
                </a:p>
              </p:txBody>
            </p:sp>
            <p:sp>
              <p:nvSpPr>
                <p:cNvPr id="1041" name="未知">
                  <a:extLst>
                    <a:ext uri="{FF2B5EF4-FFF2-40B4-BE49-F238E27FC236}">
                      <a16:creationId xmlns:a16="http://schemas.microsoft.com/office/drawing/2014/main" id="{76A7D508-37CF-9E61-52A9-0CBF0198DBF0}"/>
                    </a:ext>
                  </a:extLst>
                </p:cNvPr>
                <p:cNvSpPr>
                  <a:spLocks/>
                </p:cNvSpPr>
                <p:nvPr userDrawn="1"/>
              </p:nvSpPr>
              <p:spPr bwMode="auto">
                <a:xfrm rot="4200091">
                  <a:off x="488" y="55"/>
                  <a:ext cx="33" cy="160"/>
                </a:xfrm>
                <a:custGeom>
                  <a:avLst/>
                  <a:gdLst/>
                  <a:ahLst/>
                  <a:cxnLst>
                    <a:cxn ang="0">
                      <a:pos x="0" y="19"/>
                    </a:cxn>
                    <a:cxn ang="0">
                      <a:pos x="14" y="55"/>
                    </a:cxn>
                    <a:cxn ang="0">
                      <a:pos x="22" y="101"/>
                    </a:cxn>
                    <a:cxn ang="0">
                      <a:pos x="24" y="159"/>
                    </a:cxn>
                    <a:cxn ang="0">
                      <a:pos x="19" y="232"/>
                    </a:cxn>
                    <a:cxn ang="0">
                      <a:pos x="45" y="217"/>
                    </a:cxn>
                    <a:cxn ang="0">
                      <a:pos x="47" y="178"/>
                    </a:cxn>
                    <a:cxn ang="0">
                      <a:pos x="47" y="140"/>
                    </a:cxn>
                    <a:cxn ang="0">
                      <a:pos x="45" y="103"/>
                    </a:cxn>
                    <a:cxn ang="0">
                      <a:pos x="41" y="71"/>
                    </a:cxn>
                    <a:cxn ang="0">
                      <a:pos x="36" y="52"/>
                    </a:cxn>
                    <a:cxn ang="0">
                      <a:pos x="29" y="34"/>
                    </a:cxn>
                    <a:cxn ang="0">
                      <a:pos x="22" y="17"/>
                    </a:cxn>
                    <a:cxn ang="0">
                      <a:pos x="13" y="0"/>
                    </a:cxn>
                    <a:cxn ang="0">
                      <a:pos x="0" y="19"/>
                    </a:cxn>
                  </a:cxnLst>
                  <a:rect l="0" t="0" r="r" b="b"/>
                  <a:pathLst>
                    <a:path w="47" h="232">
                      <a:moveTo>
                        <a:pt x="0" y="19"/>
                      </a:moveTo>
                      <a:lnTo>
                        <a:pt x="14" y="55"/>
                      </a:lnTo>
                      <a:lnTo>
                        <a:pt x="22" y="101"/>
                      </a:lnTo>
                      <a:lnTo>
                        <a:pt x="24" y="159"/>
                      </a:lnTo>
                      <a:lnTo>
                        <a:pt x="19" y="232"/>
                      </a:lnTo>
                      <a:lnTo>
                        <a:pt x="45" y="217"/>
                      </a:lnTo>
                      <a:lnTo>
                        <a:pt x="47" y="178"/>
                      </a:lnTo>
                      <a:lnTo>
                        <a:pt x="47" y="140"/>
                      </a:lnTo>
                      <a:lnTo>
                        <a:pt x="45" y="103"/>
                      </a:lnTo>
                      <a:lnTo>
                        <a:pt x="41" y="71"/>
                      </a:lnTo>
                      <a:lnTo>
                        <a:pt x="36" y="52"/>
                      </a:lnTo>
                      <a:lnTo>
                        <a:pt x="29" y="34"/>
                      </a:lnTo>
                      <a:lnTo>
                        <a:pt x="22" y="17"/>
                      </a:lnTo>
                      <a:lnTo>
                        <a:pt x="13" y="0"/>
                      </a:lnTo>
                      <a:lnTo>
                        <a:pt x="0" y="19"/>
                      </a:lnTo>
                      <a:close/>
                    </a:path>
                  </a:pathLst>
                </a:custGeom>
                <a:solidFill>
                  <a:schemeClr val="accent2"/>
                </a:solidFill>
                <a:ln w="9525">
                  <a:noFill/>
                  <a:round/>
                  <a:headEnd/>
                  <a:tailEnd/>
                </a:ln>
              </p:spPr>
              <p:txBody>
                <a:bodyPr/>
                <a:lstStyle/>
                <a:p>
                  <a:pPr>
                    <a:defRPr/>
                  </a:pPr>
                  <a:endParaRPr lang="zh-CN" altLang="en-US"/>
                </a:p>
              </p:txBody>
            </p:sp>
            <p:sp>
              <p:nvSpPr>
                <p:cNvPr id="1042" name="未知">
                  <a:extLst>
                    <a:ext uri="{FF2B5EF4-FFF2-40B4-BE49-F238E27FC236}">
                      <a16:creationId xmlns:a16="http://schemas.microsoft.com/office/drawing/2014/main" id="{45308410-C108-E110-80D5-A429AAC3853D}"/>
                    </a:ext>
                  </a:extLst>
                </p:cNvPr>
                <p:cNvSpPr>
                  <a:spLocks/>
                </p:cNvSpPr>
                <p:nvPr userDrawn="1"/>
              </p:nvSpPr>
              <p:spPr bwMode="auto">
                <a:xfrm rot="4200091">
                  <a:off x="560" y="16"/>
                  <a:ext cx="60" cy="27"/>
                </a:xfrm>
                <a:custGeom>
                  <a:avLst/>
                  <a:gdLst/>
                  <a:ahLst/>
                  <a:cxnLst>
                    <a:cxn ang="0">
                      <a:pos x="87" y="22"/>
                    </a:cxn>
                    <a:cxn ang="0">
                      <a:pos x="77" y="17"/>
                    </a:cxn>
                    <a:cxn ang="0">
                      <a:pos x="68" y="12"/>
                    </a:cxn>
                    <a:cxn ang="0">
                      <a:pos x="58" y="7"/>
                    </a:cxn>
                    <a:cxn ang="0">
                      <a:pos x="47" y="5"/>
                    </a:cxn>
                    <a:cxn ang="0">
                      <a:pos x="37" y="3"/>
                    </a:cxn>
                    <a:cxn ang="0">
                      <a:pos x="26" y="2"/>
                    </a:cxn>
                    <a:cxn ang="0">
                      <a:pos x="13" y="0"/>
                    </a:cxn>
                    <a:cxn ang="0">
                      <a:pos x="0" y="2"/>
                    </a:cxn>
                    <a:cxn ang="0">
                      <a:pos x="6" y="6"/>
                    </a:cxn>
                    <a:cxn ang="0">
                      <a:pos x="14" y="10"/>
                    </a:cxn>
                    <a:cxn ang="0">
                      <a:pos x="22" y="14"/>
                    </a:cxn>
                    <a:cxn ang="0">
                      <a:pos x="33" y="18"/>
                    </a:cxn>
                    <a:cxn ang="0">
                      <a:pos x="42" y="22"/>
                    </a:cxn>
                    <a:cxn ang="0">
                      <a:pos x="52" y="27"/>
                    </a:cxn>
                    <a:cxn ang="0">
                      <a:pos x="64" y="33"/>
                    </a:cxn>
                    <a:cxn ang="0">
                      <a:pos x="74" y="40"/>
                    </a:cxn>
                    <a:cxn ang="0">
                      <a:pos x="87" y="22"/>
                    </a:cxn>
                  </a:cxnLst>
                  <a:rect l="0" t="0" r="r" b="b"/>
                  <a:pathLst>
                    <a:path w="87" h="40">
                      <a:moveTo>
                        <a:pt x="87" y="22"/>
                      </a:moveTo>
                      <a:lnTo>
                        <a:pt x="77" y="17"/>
                      </a:lnTo>
                      <a:lnTo>
                        <a:pt x="68" y="12"/>
                      </a:lnTo>
                      <a:lnTo>
                        <a:pt x="58" y="7"/>
                      </a:lnTo>
                      <a:lnTo>
                        <a:pt x="47" y="5"/>
                      </a:lnTo>
                      <a:lnTo>
                        <a:pt x="37" y="3"/>
                      </a:lnTo>
                      <a:lnTo>
                        <a:pt x="26" y="2"/>
                      </a:lnTo>
                      <a:lnTo>
                        <a:pt x="13" y="0"/>
                      </a:lnTo>
                      <a:lnTo>
                        <a:pt x="0" y="2"/>
                      </a:lnTo>
                      <a:lnTo>
                        <a:pt x="6" y="6"/>
                      </a:lnTo>
                      <a:lnTo>
                        <a:pt x="14" y="10"/>
                      </a:lnTo>
                      <a:lnTo>
                        <a:pt x="22" y="14"/>
                      </a:lnTo>
                      <a:lnTo>
                        <a:pt x="33" y="18"/>
                      </a:lnTo>
                      <a:lnTo>
                        <a:pt x="42" y="22"/>
                      </a:lnTo>
                      <a:lnTo>
                        <a:pt x="52" y="27"/>
                      </a:lnTo>
                      <a:lnTo>
                        <a:pt x="64" y="33"/>
                      </a:lnTo>
                      <a:lnTo>
                        <a:pt x="74" y="40"/>
                      </a:lnTo>
                      <a:lnTo>
                        <a:pt x="87" y="22"/>
                      </a:lnTo>
                      <a:close/>
                    </a:path>
                  </a:pathLst>
                </a:custGeom>
                <a:solidFill>
                  <a:schemeClr val="accent2"/>
                </a:solidFill>
                <a:ln w="9525">
                  <a:noFill/>
                  <a:round/>
                  <a:headEnd/>
                  <a:tailEnd/>
                </a:ln>
              </p:spPr>
              <p:txBody>
                <a:bodyPr/>
                <a:lstStyle/>
                <a:p>
                  <a:pPr>
                    <a:defRPr/>
                  </a:pPr>
                  <a:endParaRPr lang="zh-CN" altLang="en-US"/>
                </a:p>
              </p:txBody>
            </p:sp>
          </p:grpSp>
        </p:grpSp>
        <p:grpSp>
          <p:nvGrpSpPr>
            <p:cNvPr id="105484" name="Group 19">
              <a:extLst>
                <a:ext uri="{FF2B5EF4-FFF2-40B4-BE49-F238E27FC236}">
                  <a16:creationId xmlns:a16="http://schemas.microsoft.com/office/drawing/2014/main" id="{E00C6E48-B3F5-69EC-58E0-DFD43F446361}"/>
                </a:ext>
              </a:extLst>
            </p:cNvPr>
            <p:cNvGrpSpPr>
              <a:grpSpLocks/>
            </p:cNvGrpSpPr>
            <p:nvPr/>
          </p:nvGrpSpPr>
          <p:grpSpPr bwMode="auto">
            <a:xfrm rot="6248562">
              <a:off x="348" y="3854"/>
              <a:ext cx="392" cy="424"/>
              <a:chOff x="0" y="0"/>
              <a:chExt cx="129" cy="157"/>
            </a:xfrm>
          </p:grpSpPr>
          <p:sp>
            <p:nvSpPr>
              <p:cNvPr id="1044" name="未知">
                <a:extLst>
                  <a:ext uri="{FF2B5EF4-FFF2-40B4-BE49-F238E27FC236}">
                    <a16:creationId xmlns:a16="http://schemas.microsoft.com/office/drawing/2014/main" id="{1F8B66BC-BCEA-B6E7-E877-E1CD65F22EE9}"/>
                  </a:ext>
                </a:extLst>
              </p:cNvPr>
              <p:cNvSpPr>
                <a:spLocks/>
              </p:cNvSpPr>
              <p:nvPr userDrawn="1"/>
            </p:nvSpPr>
            <p:spPr bwMode="auto">
              <a:xfrm>
                <a:off x="0" y="0"/>
                <a:ext cx="41" cy="59"/>
              </a:xfrm>
              <a:custGeom>
                <a:avLst/>
                <a:gdLst/>
                <a:ahLst/>
                <a:cxnLst>
                  <a:cxn ang="0">
                    <a:pos x="83" y="28"/>
                  </a:cxn>
                  <a:cxn ang="0">
                    <a:pos x="27" y="0"/>
                  </a:cxn>
                  <a:cxn ang="0">
                    <a:pos x="0" y="117"/>
                  </a:cxn>
                  <a:cxn ang="0">
                    <a:pos x="83" y="28"/>
                  </a:cxn>
                </a:cxnLst>
                <a:rect l="0" t="0" r="r" b="b"/>
                <a:pathLst>
                  <a:path w="83" h="117">
                    <a:moveTo>
                      <a:pt x="83" y="28"/>
                    </a:moveTo>
                    <a:lnTo>
                      <a:pt x="27" y="0"/>
                    </a:lnTo>
                    <a:lnTo>
                      <a:pt x="0" y="117"/>
                    </a:lnTo>
                    <a:lnTo>
                      <a:pt x="83" y="28"/>
                    </a:lnTo>
                    <a:close/>
                  </a:path>
                </a:pathLst>
              </a:custGeom>
              <a:solidFill>
                <a:schemeClr val="bg2"/>
              </a:solidFill>
              <a:ln w="9525">
                <a:noFill/>
                <a:round/>
                <a:headEnd/>
                <a:tailEnd/>
              </a:ln>
            </p:spPr>
            <p:txBody>
              <a:bodyPr/>
              <a:lstStyle/>
              <a:p>
                <a:pPr>
                  <a:defRPr/>
                </a:pPr>
                <a:endParaRPr lang="zh-CN" altLang="en-US"/>
              </a:p>
            </p:txBody>
          </p:sp>
          <p:sp>
            <p:nvSpPr>
              <p:cNvPr id="1045" name="未知">
                <a:extLst>
                  <a:ext uri="{FF2B5EF4-FFF2-40B4-BE49-F238E27FC236}">
                    <a16:creationId xmlns:a16="http://schemas.microsoft.com/office/drawing/2014/main" id="{57B2CA60-13FB-675E-1581-CD889A0B8679}"/>
                  </a:ext>
                </a:extLst>
              </p:cNvPr>
              <p:cNvSpPr>
                <a:spLocks/>
              </p:cNvSpPr>
              <p:nvPr userDrawn="1"/>
            </p:nvSpPr>
            <p:spPr bwMode="auto">
              <a:xfrm>
                <a:off x="59" y="28"/>
                <a:ext cx="70" cy="49"/>
              </a:xfrm>
              <a:custGeom>
                <a:avLst/>
                <a:gdLst/>
                <a:ahLst/>
                <a:cxnLst>
                  <a:cxn ang="0">
                    <a:pos x="0" y="98"/>
                  </a:cxn>
                  <a:cxn ang="0">
                    <a:pos x="118" y="0"/>
                  </a:cxn>
                  <a:cxn ang="0">
                    <a:pos x="140" y="49"/>
                  </a:cxn>
                  <a:cxn ang="0">
                    <a:pos x="0" y="98"/>
                  </a:cxn>
                </a:cxnLst>
                <a:rect l="0" t="0" r="r" b="b"/>
                <a:pathLst>
                  <a:path w="140" h="98">
                    <a:moveTo>
                      <a:pt x="0" y="98"/>
                    </a:moveTo>
                    <a:lnTo>
                      <a:pt x="118" y="0"/>
                    </a:lnTo>
                    <a:lnTo>
                      <a:pt x="140" y="49"/>
                    </a:lnTo>
                    <a:lnTo>
                      <a:pt x="0" y="98"/>
                    </a:lnTo>
                    <a:close/>
                  </a:path>
                </a:pathLst>
              </a:custGeom>
              <a:solidFill>
                <a:schemeClr val="bg2"/>
              </a:solidFill>
              <a:ln w="9525">
                <a:noFill/>
                <a:round/>
                <a:headEnd/>
                <a:tailEnd/>
              </a:ln>
            </p:spPr>
            <p:txBody>
              <a:bodyPr/>
              <a:lstStyle/>
              <a:p>
                <a:pPr>
                  <a:defRPr/>
                </a:pPr>
                <a:endParaRPr lang="zh-CN" altLang="en-US"/>
              </a:p>
            </p:txBody>
          </p:sp>
          <p:sp>
            <p:nvSpPr>
              <p:cNvPr id="1046" name="未知">
                <a:extLst>
                  <a:ext uri="{FF2B5EF4-FFF2-40B4-BE49-F238E27FC236}">
                    <a16:creationId xmlns:a16="http://schemas.microsoft.com/office/drawing/2014/main" id="{3CA784B8-4EB3-CE24-416C-350A52EDCD88}"/>
                  </a:ext>
                </a:extLst>
              </p:cNvPr>
              <p:cNvSpPr>
                <a:spLocks/>
              </p:cNvSpPr>
              <p:nvPr userDrawn="1"/>
            </p:nvSpPr>
            <p:spPr bwMode="auto">
              <a:xfrm>
                <a:off x="45" y="132"/>
                <a:ext cx="73" cy="25"/>
              </a:xfrm>
              <a:custGeom>
                <a:avLst/>
                <a:gdLst/>
                <a:ahLst/>
                <a:cxnLst>
                  <a:cxn ang="0">
                    <a:pos x="0" y="7"/>
                  </a:cxn>
                  <a:cxn ang="0">
                    <a:pos x="145" y="0"/>
                  </a:cxn>
                  <a:cxn ang="0">
                    <a:pos x="131" y="49"/>
                  </a:cxn>
                  <a:cxn ang="0">
                    <a:pos x="0" y="7"/>
                  </a:cxn>
                </a:cxnLst>
                <a:rect l="0" t="0" r="r" b="b"/>
                <a:pathLst>
                  <a:path w="145" h="49">
                    <a:moveTo>
                      <a:pt x="0" y="7"/>
                    </a:moveTo>
                    <a:lnTo>
                      <a:pt x="145" y="0"/>
                    </a:lnTo>
                    <a:lnTo>
                      <a:pt x="131" y="49"/>
                    </a:lnTo>
                    <a:lnTo>
                      <a:pt x="0" y="7"/>
                    </a:lnTo>
                    <a:close/>
                  </a:path>
                </a:pathLst>
              </a:custGeom>
              <a:solidFill>
                <a:schemeClr val="bg2"/>
              </a:solidFill>
              <a:ln w="9525">
                <a:noFill/>
                <a:round/>
                <a:headEnd/>
                <a:tailEnd/>
              </a:ln>
            </p:spPr>
            <p:txBody>
              <a:bodyPr/>
              <a:lstStyle/>
              <a:p>
                <a:pPr>
                  <a:defRPr/>
                </a:pPr>
                <a:endParaRPr lang="zh-CN" altLang="en-US"/>
              </a:p>
            </p:txBody>
          </p:sp>
        </p:grpSp>
        <p:grpSp>
          <p:nvGrpSpPr>
            <p:cNvPr id="105485" name="Group 23">
              <a:extLst>
                <a:ext uri="{FF2B5EF4-FFF2-40B4-BE49-F238E27FC236}">
                  <a16:creationId xmlns:a16="http://schemas.microsoft.com/office/drawing/2014/main" id="{27E1DB1F-EB00-6BD9-1554-503AF51992AC}"/>
                </a:ext>
              </a:extLst>
            </p:cNvPr>
            <p:cNvGrpSpPr>
              <a:grpSpLocks/>
            </p:cNvGrpSpPr>
            <p:nvPr/>
          </p:nvGrpSpPr>
          <p:grpSpPr bwMode="auto">
            <a:xfrm rot="5003157">
              <a:off x="254" y="1102"/>
              <a:ext cx="412" cy="500"/>
              <a:chOff x="0" y="0"/>
              <a:chExt cx="129" cy="157"/>
            </a:xfrm>
          </p:grpSpPr>
          <p:sp>
            <p:nvSpPr>
              <p:cNvPr id="1048" name="未知">
                <a:extLst>
                  <a:ext uri="{FF2B5EF4-FFF2-40B4-BE49-F238E27FC236}">
                    <a16:creationId xmlns:a16="http://schemas.microsoft.com/office/drawing/2014/main" id="{10FCFB6B-84EE-8A2B-BC58-7ECC4BACECED}"/>
                  </a:ext>
                </a:extLst>
              </p:cNvPr>
              <p:cNvSpPr>
                <a:spLocks/>
              </p:cNvSpPr>
              <p:nvPr userDrawn="1"/>
            </p:nvSpPr>
            <p:spPr bwMode="auto">
              <a:xfrm>
                <a:off x="0" y="0"/>
                <a:ext cx="41" cy="59"/>
              </a:xfrm>
              <a:custGeom>
                <a:avLst/>
                <a:gdLst/>
                <a:ahLst/>
                <a:cxnLst>
                  <a:cxn ang="0">
                    <a:pos x="83" y="28"/>
                  </a:cxn>
                  <a:cxn ang="0">
                    <a:pos x="27" y="0"/>
                  </a:cxn>
                  <a:cxn ang="0">
                    <a:pos x="0" y="117"/>
                  </a:cxn>
                  <a:cxn ang="0">
                    <a:pos x="83" y="28"/>
                  </a:cxn>
                </a:cxnLst>
                <a:rect l="0" t="0" r="r" b="b"/>
                <a:pathLst>
                  <a:path w="83" h="117">
                    <a:moveTo>
                      <a:pt x="83" y="28"/>
                    </a:moveTo>
                    <a:lnTo>
                      <a:pt x="27" y="0"/>
                    </a:lnTo>
                    <a:lnTo>
                      <a:pt x="0" y="117"/>
                    </a:lnTo>
                    <a:lnTo>
                      <a:pt x="83" y="28"/>
                    </a:lnTo>
                    <a:close/>
                  </a:path>
                </a:pathLst>
              </a:custGeom>
              <a:solidFill>
                <a:schemeClr val="bg2"/>
              </a:solidFill>
              <a:ln w="9525">
                <a:noFill/>
                <a:round/>
                <a:headEnd/>
                <a:tailEnd/>
              </a:ln>
            </p:spPr>
            <p:txBody>
              <a:bodyPr/>
              <a:lstStyle/>
              <a:p>
                <a:pPr>
                  <a:defRPr/>
                </a:pPr>
                <a:endParaRPr lang="zh-CN" altLang="en-US"/>
              </a:p>
            </p:txBody>
          </p:sp>
          <p:sp>
            <p:nvSpPr>
              <p:cNvPr id="1049" name="未知">
                <a:extLst>
                  <a:ext uri="{FF2B5EF4-FFF2-40B4-BE49-F238E27FC236}">
                    <a16:creationId xmlns:a16="http://schemas.microsoft.com/office/drawing/2014/main" id="{AD8B46DA-ECD2-484E-FF6B-924FA62E3C70}"/>
                  </a:ext>
                </a:extLst>
              </p:cNvPr>
              <p:cNvSpPr>
                <a:spLocks/>
              </p:cNvSpPr>
              <p:nvPr userDrawn="1"/>
            </p:nvSpPr>
            <p:spPr bwMode="auto">
              <a:xfrm>
                <a:off x="59" y="28"/>
                <a:ext cx="70" cy="49"/>
              </a:xfrm>
              <a:custGeom>
                <a:avLst/>
                <a:gdLst/>
                <a:ahLst/>
                <a:cxnLst>
                  <a:cxn ang="0">
                    <a:pos x="0" y="98"/>
                  </a:cxn>
                  <a:cxn ang="0">
                    <a:pos x="118" y="0"/>
                  </a:cxn>
                  <a:cxn ang="0">
                    <a:pos x="140" y="49"/>
                  </a:cxn>
                  <a:cxn ang="0">
                    <a:pos x="0" y="98"/>
                  </a:cxn>
                </a:cxnLst>
                <a:rect l="0" t="0" r="r" b="b"/>
                <a:pathLst>
                  <a:path w="140" h="98">
                    <a:moveTo>
                      <a:pt x="0" y="98"/>
                    </a:moveTo>
                    <a:lnTo>
                      <a:pt x="118" y="0"/>
                    </a:lnTo>
                    <a:lnTo>
                      <a:pt x="140" y="49"/>
                    </a:lnTo>
                    <a:lnTo>
                      <a:pt x="0" y="98"/>
                    </a:lnTo>
                    <a:close/>
                  </a:path>
                </a:pathLst>
              </a:custGeom>
              <a:solidFill>
                <a:schemeClr val="bg2"/>
              </a:solidFill>
              <a:ln w="9525">
                <a:noFill/>
                <a:round/>
                <a:headEnd/>
                <a:tailEnd/>
              </a:ln>
            </p:spPr>
            <p:txBody>
              <a:bodyPr/>
              <a:lstStyle/>
              <a:p>
                <a:pPr>
                  <a:defRPr/>
                </a:pPr>
                <a:endParaRPr lang="zh-CN" altLang="en-US"/>
              </a:p>
            </p:txBody>
          </p:sp>
          <p:sp>
            <p:nvSpPr>
              <p:cNvPr id="1050" name="未知">
                <a:extLst>
                  <a:ext uri="{FF2B5EF4-FFF2-40B4-BE49-F238E27FC236}">
                    <a16:creationId xmlns:a16="http://schemas.microsoft.com/office/drawing/2014/main" id="{277EFEBF-F522-2884-2336-FC91E6CB7864}"/>
                  </a:ext>
                </a:extLst>
              </p:cNvPr>
              <p:cNvSpPr>
                <a:spLocks/>
              </p:cNvSpPr>
              <p:nvPr userDrawn="1"/>
            </p:nvSpPr>
            <p:spPr bwMode="auto">
              <a:xfrm>
                <a:off x="45" y="132"/>
                <a:ext cx="73" cy="25"/>
              </a:xfrm>
              <a:custGeom>
                <a:avLst/>
                <a:gdLst/>
                <a:ahLst/>
                <a:cxnLst>
                  <a:cxn ang="0">
                    <a:pos x="0" y="7"/>
                  </a:cxn>
                  <a:cxn ang="0">
                    <a:pos x="145" y="0"/>
                  </a:cxn>
                  <a:cxn ang="0">
                    <a:pos x="131" y="49"/>
                  </a:cxn>
                  <a:cxn ang="0">
                    <a:pos x="0" y="7"/>
                  </a:cxn>
                </a:cxnLst>
                <a:rect l="0" t="0" r="r" b="b"/>
                <a:pathLst>
                  <a:path w="145" h="49">
                    <a:moveTo>
                      <a:pt x="0" y="7"/>
                    </a:moveTo>
                    <a:lnTo>
                      <a:pt x="145" y="0"/>
                    </a:lnTo>
                    <a:lnTo>
                      <a:pt x="131" y="49"/>
                    </a:lnTo>
                    <a:lnTo>
                      <a:pt x="0" y="7"/>
                    </a:lnTo>
                    <a:close/>
                  </a:path>
                </a:pathLst>
              </a:custGeom>
              <a:solidFill>
                <a:schemeClr val="bg2"/>
              </a:solidFill>
              <a:ln w="9525">
                <a:noFill/>
                <a:round/>
                <a:headEnd/>
                <a:tailEnd/>
              </a:ln>
            </p:spPr>
            <p:txBody>
              <a:bodyPr/>
              <a:lstStyle/>
              <a:p>
                <a:pPr>
                  <a:defRPr/>
                </a:pPr>
                <a:endParaRPr lang="zh-CN" altLang="en-US"/>
              </a:p>
            </p:txBody>
          </p:sp>
        </p:grpSp>
        <p:grpSp>
          <p:nvGrpSpPr>
            <p:cNvPr id="105486" name="Group 27">
              <a:extLst>
                <a:ext uri="{FF2B5EF4-FFF2-40B4-BE49-F238E27FC236}">
                  <a16:creationId xmlns:a16="http://schemas.microsoft.com/office/drawing/2014/main" id="{9490427E-FFCB-D526-614E-F17B22B8E991}"/>
                </a:ext>
              </a:extLst>
            </p:cNvPr>
            <p:cNvGrpSpPr>
              <a:grpSpLocks/>
            </p:cNvGrpSpPr>
            <p:nvPr/>
          </p:nvGrpSpPr>
          <p:grpSpPr bwMode="auto">
            <a:xfrm>
              <a:off x="820" y="0"/>
              <a:ext cx="345" cy="367"/>
              <a:chOff x="0" y="0"/>
              <a:chExt cx="129" cy="157"/>
            </a:xfrm>
          </p:grpSpPr>
          <p:sp>
            <p:nvSpPr>
              <p:cNvPr id="1052" name="未知">
                <a:extLst>
                  <a:ext uri="{FF2B5EF4-FFF2-40B4-BE49-F238E27FC236}">
                    <a16:creationId xmlns:a16="http://schemas.microsoft.com/office/drawing/2014/main" id="{12F842D9-90EB-1048-D2E4-2AEFE971F934}"/>
                  </a:ext>
                </a:extLst>
              </p:cNvPr>
              <p:cNvSpPr>
                <a:spLocks/>
              </p:cNvSpPr>
              <p:nvPr userDrawn="1"/>
            </p:nvSpPr>
            <p:spPr bwMode="auto">
              <a:xfrm>
                <a:off x="0" y="0"/>
                <a:ext cx="41" cy="59"/>
              </a:xfrm>
              <a:custGeom>
                <a:avLst/>
                <a:gdLst/>
                <a:ahLst/>
                <a:cxnLst>
                  <a:cxn ang="0">
                    <a:pos x="83" y="28"/>
                  </a:cxn>
                  <a:cxn ang="0">
                    <a:pos x="27" y="0"/>
                  </a:cxn>
                  <a:cxn ang="0">
                    <a:pos x="0" y="117"/>
                  </a:cxn>
                  <a:cxn ang="0">
                    <a:pos x="83" y="28"/>
                  </a:cxn>
                </a:cxnLst>
                <a:rect l="0" t="0" r="r" b="b"/>
                <a:pathLst>
                  <a:path w="83" h="117">
                    <a:moveTo>
                      <a:pt x="83" y="28"/>
                    </a:moveTo>
                    <a:lnTo>
                      <a:pt x="27" y="0"/>
                    </a:lnTo>
                    <a:lnTo>
                      <a:pt x="0" y="117"/>
                    </a:lnTo>
                    <a:lnTo>
                      <a:pt x="83" y="28"/>
                    </a:lnTo>
                    <a:close/>
                  </a:path>
                </a:pathLst>
              </a:custGeom>
              <a:solidFill>
                <a:schemeClr val="bg2"/>
              </a:solidFill>
              <a:ln w="9525">
                <a:noFill/>
                <a:round/>
                <a:headEnd/>
                <a:tailEnd/>
              </a:ln>
            </p:spPr>
            <p:txBody>
              <a:bodyPr/>
              <a:lstStyle/>
              <a:p>
                <a:pPr>
                  <a:defRPr/>
                </a:pPr>
                <a:endParaRPr lang="zh-CN" altLang="en-US"/>
              </a:p>
            </p:txBody>
          </p:sp>
          <p:sp>
            <p:nvSpPr>
              <p:cNvPr id="1053" name="未知">
                <a:extLst>
                  <a:ext uri="{FF2B5EF4-FFF2-40B4-BE49-F238E27FC236}">
                    <a16:creationId xmlns:a16="http://schemas.microsoft.com/office/drawing/2014/main" id="{6CB6302C-D6BD-C61B-7D1D-63DC8879F729}"/>
                  </a:ext>
                </a:extLst>
              </p:cNvPr>
              <p:cNvSpPr>
                <a:spLocks/>
              </p:cNvSpPr>
              <p:nvPr userDrawn="1"/>
            </p:nvSpPr>
            <p:spPr bwMode="auto">
              <a:xfrm>
                <a:off x="59" y="28"/>
                <a:ext cx="70" cy="49"/>
              </a:xfrm>
              <a:custGeom>
                <a:avLst/>
                <a:gdLst/>
                <a:ahLst/>
                <a:cxnLst>
                  <a:cxn ang="0">
                    <a:pos x="0" y="98"/>
                  </a:cxn>
                  <a:cxn ang="0">
                    <a:pos x="118" y="0"/>
                  </a:cxn>
                  <a:cxn ang="0">
                    <a:pos x="140" y="49"/>
                  </a:cxn>
                  <a:cxn ang="0">
                    <a:pos x="0" y="98"/>
                  </a:cxn>
                </a:cxnLst>
                <a:rect l="0" t="0" r="r" b="b"/>
                <a:pathLst>
                  <a:path w="140" h="98">
                    <a:moveTo>
                      <a:pt x="0" y="98"/>
                    </a:moveTo>
                    <a:lnTo>
                      <a:pt x="118" y="0"/>
                    </a:lnTo>
                    <a:lnTo>
                      <a:pt x="140" y="49"/>
                    </a:lnTo>
                    <a:lnTo>
                      <a:pt x="0" y="98"/>
                    </a:lnTo>
                    <a:close/>
                  </a:path>
                </a:pathLst>
              </a:custGeom>
              <a:solidFill>
                <a:schemeClr val="bg2"/>
              </a:solidFill>
              <a:ln w="9525">
                <a:noFill/>
                <a:round/>
                <a:headEnd/>
                <a:tailEnd/>
              </a:ln>
            </p:spPr>
            <p:txBody>
              <a:bodyPr/>
              <a:lstStyle/>
              <a:p>
                <a:pPr>
                  <a:defRPr/>
                </a:pPr>
                <a:endParaRPr lang="zh-CN" altLang="en-US"/>
              </a:p>
            </p:txBody>
          </p:sp>
          <p:sp>
            <p:nvSpPr>
              <p:cNvPr id="1054" name="未知">
                <a:extLst>
                  <a:ext uri="{FF2B5EF4-FFF2-40B4-BE49-F238E27FC236}">
                    <a16:creationId xmlns:a16="http://schemas.microsoft.com/office/drawing/2014/main" id="{3CE165E3-BA91-1261-6BF0-67CF6BAE6B9E}"/>
                  </a:ext>
                </a:extLst>
              </p:cNvPr>
              <p:cNvSpPr>
                <a:spLocks/>
              </p:cNvSpPr>
              <p:nvPr userDrawn="1"/>
            </p:nvSpPr>
            <p:spPr bwMode="auto">
              <a:xfrm>
                <a:off x="45" y="132"/>
                <a:ext cx="73" cy="25"/>
              </a:xfrm>
              <a:custGeom>
                <a:avLst/>
                <a:gdLst/>
                <a:ahLst/>
                <a:cxnLst>
                  <a:cxn ang="0">
                    <a:pos x="0" y="7"/>
                  </a:cxn>
                  <a:cxn ang="0">
                    <a:pos x="145" y="0"/>
                  </a:cxn>
                  <a:cxn ang="0">
                    <a:pos x="131" y="49"/>
                  </a:cxn>
                  <a:cxn ang="0">
                    <a:pos x="0" y="7"/>
                  </a:cxn>
                </a:cxnLst>
                <a:rect l="0" t="0" r="r" b="b"/>
                <a:pathLst>
                  <a:path w="145" h="49">
                    <a:moveTo>
                      <a:pt x="0" y="7"/>
                    </a:moveTo>
                    <a:lnTo>
                      <a:pt x="145" y="0"/>
                    </a:lnTo>
                    <a:lnTo>
                      <a:pt x="131" y="49"/>
                    </a:lnTo>
                    <a:lnTo>
                      <a:pt x="0" y="7"/>
                    </a:lnTo>
                    <a:close/>
                  </a:path>
                </a:pathLst>
              </a:custGeom>
              <a:solidFill>
                <a:schemeClr val="bg2"/>
              </a:solidFill>
              <a:ln w="9525">
                <a:noFill/>
                <a:round/>
                <a:headEnd/>
                <a:tailEnd/>
              </a:ln>
            </p:spPr>
            <p:txBody>
              <a:bodyPr/>
              <a:lstStyle/>
              <a:p>
                <a:pPr>
                  <a:defRPr/>
                </a:pPr>
                <a:endParaRPr lang="zh-CN" altLang="en-US"/>
              </a:p>
            </p:txBody>
          </p:sp>
        </p:grpSp>
        <p:sp>
          <p:nvSpPr>
            <p:cNvPr id="1055" name="未知">
              <a:extLst>
                <a:ext uri="{FF2B5EF4-FFF2-40B4-BE49-F238E27FC236}">
                  <a16:creationId xmlns:a16="http://schemas.microsoft.com/office/drawing/2014/main" id="{A9D8CB2A-388F-A47D-90B9-9A75706243AE}"/>
                </a:ext>
              </a:extLst>
            </p:cNvPr>
            <p:cNvSpPr>
              <a:spLocks/>
            </p:cNvSpPr>
            <p:nvPr/>
          </p:nvSpPr>
          <p:spPr bwMode="auto">
            <a:xfrm>
              <a:off x="92" y="94"/>
              <a:ext cx="699" cy="756"/>
            </a:xfrm>
            <a:custGeom>
              <a:avLst/>
              <a:gdLst/>
              <a:ahLst/>
              <a:cxnLst>
                <a:cxn ang="0">
                  <a:pos x="1" y="392"/>
                </a:cxn>
                <a:cxn ang="0">
                  <a:pos x="3" y="252"/>
                </a:cxn>
                <a:cxn ang="0">
                  <a:pos x="21" y="210"/>
                </a:cxn>
                <a:cxn ang="0">
                  <a:pos x="29" y="182"/>
                </a:cxn>
                <a:cxn ang="0">
                  <a:pos x="39" y="154"/>
                </a:cxn>
                <a:cxn ang="0">
                  <a:pos x="51" y="138"/>
                </a:cxn>
                <a:cxn ang="0">
                  <a:pos x="111" y="74"/>
                </a:cxn>
                <a:cxn ang="0">
                  <a:pos x="169" y="30"/>
                </a:cxn>
                <a:cxn ang="0">
                  <a:pos x="225" y="10"/>
                </a:cxn>
                <a:cxn ang="0">
                  <a:pos x="249" y="4"/>
                </a:cxn>
                <a:cxn ang="0">
                  <a:pos x="265" y="0"/>
                </a:cxn>
                <a:cxn ang="0">
                  <a:pos x="357" y="2"/>
                </a:cxn>
                <a:cxn ang="0">
                  <a:pos x="385" y="6"/>
                </a:cxn>
                <a:cxn ang="0">
                  <a:pos x="489" y="40"/>
                </a:cxn>
                <a:cxn ang="0">
                  <a:pos x="619" y="128"/>
                </a:cxn>
                <a:cxn ang="0">
                  <a:pos x="653" y="178"/>
                </a:cxn>
                <a:cxn ang="0">
                  <a:pos x="693" y="322"/>
                </a:cxn>
                <a:cxn ang="0">
                  <a:pos x="687" y="434"/>
                </a:cxn>
                <a:cxn ang="0">
                  <a:pos x="665" y="538"/>
                </a:cxn>
                <a:cxn ang="0">
                  <a:pos x="639" y="564"/>
                </a:cxn>
                <a:cxn ang="0">
                  <a:pos x="631" y="580"/>
                </a:cxn>
                <a:cxn ang="0">
                  <a:pos x="607" y="588"/>
                </a:cxn>
                <a:cxn ang="0">
                  <a:pos x="473" y="664"/>
                </a:cxn>
                <a:cxn ang="0">
                  <a:pos x="449" y="678"/>
                </a:cxn>
                <a:cxn ang="0">
                  <a:pos x="405" y="684"/>
                </a:cxn>
                <a:cxn ang="0">
                  <a:pos x="375" y="690"/>
                </a:cxn>
                <a:cxn ang="0">
                  <a:pos x="267" y="684"/>
                </a:cxn>
                <a:cxn ang="0">
                  <a:pos x="259" y="722"/>
                </a:cxn>
                <a:cxn ang="0">
                  <a:pos x="241" y="756"/>
                </a:cxn>
                <a:cxn ang="0">
                  <a:pos x="185" y="728"/>
                </a:cxn>
                <a:cxn ang="0">
                  <a:pos x="163" y="720"/>
                </a:cxn>
                <a:cxn ang="0">
                  <a:pos x="151" y="716"/>
                </a:cxn>
                <a:cxn ang="0">
                  <a:pos x="195" y="674"/>
                </a:cxn>
                <a:cxn ang="0">
                  <a:pos x="211" y="644"/>
                </a:cxn>
                <a:cxn ang="0">
                  <a:pos x="209" y="626"/>
                </a:cxn>
                <a:cxn ang="0">
                  <a:pos x="195" y="620"/>
                </a:cxn>
                <a:cxn ang="0">
                  <a:pos x="165" y="596"/>
                </a:cxn>
                <a:cxn ang="0">
                  <a:pos x="99" y="534"/>
                </a:cxn>
                <a:cxn ang="0">
                  <a:pos x="61" y="506"/>
                </a:cxn>
                <a:cxn ang="0">
                  <a:pos x="23" y="470"/>
                </a:cxn>
                <a:cxn ang="0">
                  <a:pos x="7" y="434"/>
                </a:cxn>
                <a:cxn ang="0">
                  <a:pos x="5" y="396"/>
                </a:cxn>
                <a:cxn ang="0">
                  <a:pos x="1" y="392"/>
                </a:cxn>
              </a:cxnLst>
              <a:rect l="0" t="0" r="r" b="b"/>
              <a:pathLst>
                <a:path w="699" h="756">
                  <a:moveTo>
                    <a:pt x="1" y="392"/>
                  </a:moveTo>
                  <a:cubicBezTo>
                    <a:pt x="2" y="345"/>
                    <a:pt x="2" y="299"/>
                    <a:pt x="3" y="252"/>
                  </a:cubicBezTo>
                  <a:cubicBezTo>
                    <a:pt x="3" y="238"/>
                    <a:pt x="16" y="224"/>
                    <a:pt x="21" y="210"/>
                  </a:cubicBezTo>
                  <a:cubicBezTo>
                    <a:pt x="24" y="202"/>
                    <a:pt x="29" y="182"/>
                    <a:pt x="29" y="182"/>
                  </a:cubicBezTo>
                  <a:cubicBezTo>
                    <a:pt x="32" y="173"/>
                    <a:pt x="34" y="163"/>
                    <a:pt x="39" y="154"/>
                  </a:cubicBezTo>
                  <a:cubicBezTo>
                    <a:pt x="42" y="148"/>
                    <a:pt x="51" y="138"/>
                    <a:pt x="51" y="138"/>
                  </a:cubicBezTo>
                  <a:cubicBezTo>
                    <a:pt x="58" y="116"/>
                    <a:pt x="88" y="82"/>
                    <a:pt x="111" y="74"/>
                  </a:cubicBezTo>
                  <a:cubicBezTo>
                    <a:pt x="128" y="61"/>
                    <a:pt x="149" y="37"/>
                    <a:pt x="169" y="30"/>
                  </a:cubicBezTo>
                  <a:cubicBezTo>
                    <a:pt x="182" y="17"/>
                    <a:pt x="207" y="15"/>
                    <a:pt x="225" y="10"/>
                  </a:cubicBezTo>
                  <a:cubicBezTo>
                    <a:pt x="233" y="8"/>
                    <a:pt x="241" y="6"/>
                    <a:pt x="249" y="4"/>
                  </a:cubicBezTo>
                  <a:cubicBezTo>
                    <a:pt x="254" y="3"/>
                    <a:pt x="265" y="0"/>
                    <a:pt x="265" y="0"/>
                  </a:cubicBezTo>
                  <a:cubicBezTo>
                    <a:pt x="296" y="1"/>
                    <a:pt x="326" y="0"/>
                    <a:pt x="357" y="2"/>
                  </a:cubicBezTo>
                  <a:cubicBezTo>
                    <a:pt x="366" y="2"/>
                    <a:pt x="385" y="6"/>
                    <a:pt x="385" y="6"/>
                  </a:cubicBezTo>
                  <a:cubicBezTo>
                    <a:pt x="417" y="17"/>
                    <a:pt x="463" y="14"/>
                    <a:pt x="489" y="40"/>
                  </a:cubicBezTo>
                  <a:cubicBezTo>
                    <a:pt x="528" y="60"/>
                    <a:pt x="592" y="105"/>
                    <a:pt x="619" y="128"/>
                  </a:cubicBezTo>
                  <a:cubicBezTo>
                    <a:pt x="635" y="134"/>
                    <a:pt x="643" y="164"/>
                    <a:pt x="653" y="178"/>
                  </a:cubicBezTo>
                  <a:cubicBezTo>
                    <a:pt x="667" y="234"/>
                    <a:pt x="687" y="265"/>
                    <a:pt x="693" y="322"/>
                  </a:cubicBezTo>
                  <a:cubicBezTo>
                    <a:pt x="699" y="365"/>
                    <a:pt x="692" y="398"/>
                    <a:pt x="687" y="434"/>
                  </a:cubicBezTo>
                  <a:cubicBezTo>
                    <a:pt x="686" y="469"/>
                    <a:pt x="691" y="510"/>
                    <a:pt x="665" y="538"/>
                  </a:cubicBezTo>
                  <a:cubicBezTo>
                    <a:pt x="657" y="547"/>
                    <a:pt x="644" y="553"/>
                    <a:pt x="639" y="564"/>
                  </a:cubicBezTo>
                  <a:cubicBezTo>
                    <a:pt x="636" y="569"/>
                    <a:pt x="636" y="576"/>
                    <a:pt x="631" y="580"/>
                  </a:cubicBezTo>
                  <a:cubicBezTo>
                    <a:pt x="624" y="585"/>
                    <a:pt x="607" y="588"/>
                    <a:pt x="607" y="588"/>
                  </a:cubicBezTo>
                  <a:cubicBezTo>
                    <a:pt x="581" y="602"/>
                    <a:pt x="499" y="649"/>
                    <a:pt x="473" y="664"/>
                  </a:cubicBezTo>
                  <a:cubicBezTo>
                    <a:pt x="465" y="666"/>
                    <a:pt x="449" y="678"/>
                    <a:pt x="449" y="678"/>
                  </a:cubicBezTo>
                  <a:cubicBezTo>
                    <a:pt x="438" y="685"/>
                    <a:pt x="417" y="679"/>
                    <a:pt x="405" y="684"/>
                  </a:cubicBezTo>
                  <a:cubicBezTo>
                    <a:pt x="396" y="687"/>
                    <a:pt x="385" y="688"/>
                    <a:pt x="375" y="690"/>
                  </a:cubicBezTo>
                  <a:cubicBezTo>
                    <a:pt x="328" y="689"/>
                    <a:pt x="307" y="687"/>
                    <a:pt x="267" y="684"/>
                  </a:cubicBezTo>
                  <a:cubicBezTo>
                    <a:pt x="249" y="690"/>
                    <a:pt x="264" y="683"/>
                    <a:pt x="259" y="722"/>
                  </a:cubicBezTo>
                  <a:cubicBezTo>
                    <a:pt x="258" y="733"/>
                    <a:pt x="250" y="750"/>
                    <a:pt x="241" y="756"/>
                  </a:cubicBezTo>
                  <a:cubicBezTo>
                    <a:pt x="218" y="752"/>
                    <a:pt x="207" y="735"/>
                    <a:pt x="185" y="728"/>
                  </a:cubicBezTo>
                  <a:cubicBezTo>
                    <a:pt x="176" y="725"/>
                    <a:pt x="171" y="724"/>
                    <a:pt x="163" y="720"/>
                  </a:cubicBezTo>
                  <a:cubicBezTo>
                    <a:pt x="159" y="718"/>
                    <a:pt x="151" y="716"/>
                    <a:pt x="151" y="716"/>
                  </a:cubicBezTo>
                  <a:cubicBezTo>
                    <a:pt x="157" y="695"/>
                    <a:pt x="180" y="689"/>
                    <a:pt x="195" y="674"/>
                  </a:cubicBezTo>
                  <a:cubicBezTo>
                    <a:pt x="198" y="665"/>
                    <a:pt x="205" y="652"/>
                    <a:pt x="211" y="644"/>
                  </a:cubicBezTo>
                  <a:cubicBezTo>
                    <a:pt x="210" y="638"/>
                    <a:pt x="212" y="631"/>
                    <a:pt x="209" y="626"/>
                  </a:cubicBezTo>
                  <a:cubicBezTo>
                    <a:pt x="207" y="621"/>
                    <a:pt x="199" y="623"/>
                    <a:pt x="195" y="620"/>
                  </a:cubicBezTo>
                  <a:cubicBezTo>
                    <a:pt x="185" y="612"/>
                    <a:pt x="173" y="606"/>
                    <a:pt x="165" y="596"/>
                  </a:cubicBezTo>
                  <a:cubicBezTo>
                    <a:pt x="146" y="573"/>
                    <a:pt x="123" y="552"/>
                    <a:pt x="99" y="534"/>
                  </a:cubicBezTo>
                  <a:cubicBezTo>
                    <a:pt x="87" y="525"/>
                    <a:pt x="72" y="517"/>
                    <a:pt x="61" y="506"/>
                  </a:cubicBezTo>
                  <a:cubicBezTo>
                    <a:pt x="49" y="494"/>
                    <a:pt x="37" y="480"/>
                    <a:pt x="23" y="470"/>
                  </a:cubicBezTo>
                  <a:cubicBezTo>
                    <a:pt x="13" y="456"/>
                    <a:pt x="10" y="451"/>
                    <a:pt x="7" y="434"/>
                  </a:cubicBezTo>
                  <a:cubicBezTo>
                    <a:pt x="6" y="421"/>
                    <a:pt x="7" y="408"/>
                    <a:pt x="5" y="396"/>
                  </a:cubicBezTo>
                  <a:cubicBezTo>
                    <a:pt x="5" y="394"/>
                    <a:pt x="0" y="391"/>
                    <a:pt x="1" y="392"/>
                  </a:cubicBezTo>
                  <a:close/>
                </a:path>
              </a:pathLst>
            </a:custGeom>
            <a:solidFill>
              <a:schemeClr val="accent1">
                <a:alpha val="50000"/>
              </a:schemeClr>
            </a:solidFill>
            <a:ln w="9525">
              <a:noFill/>
              <a:round/>
              <a:headEnd/>
              <a:tailEnd/>
            </a:ln>
            <a:effectLst/>
          </p:spPr>
          <p:txBody>
            <a:bodyPr/>
            <a:lstStyle/>
            <a:p>
              <a:pPr>
                <a:defRPr/>
              </a:pPr>
              <a:endParaRPr lang="zh-CN" altLang="en-US"/>
            </a:p>
          </p:txBody>
        </p:sp>
        <p:sp>
          <p:nvSpPr>
            <p:cNvPr id="1056" name="未知">
              <a:extLst>
                <a:ext uri="{FF2B5EF4-FFF2-40B4-BE49-F238E27FC236}">
                  <a16:creationId xmlns:a16="http://schemas.microsoft.com/office/drawing/2014/main" id="{8B208F41-4261-E1C3-2C9D-A5D7E4D4D15B}"/>
                </a:ext>
              </a:extLst>
            </p:cNvPr>
            <p:cNvSpPr>
              <a:spLocks/>
            </p:cNvSpPr>
            <p:nvPr/>
          </p:nvSpPr>
          <p:spPr bwMode="auto">
            <a:xfrm rot="828663">
              <a:off x="247" y="3404"/>
              <a:ext cx="132" cy="167"/>
            </a:xfrm>
            <a:custGeom>
              <a:avLst/>
              <a:gdLst/>
              <a:ahLst/>
              <a:cxnLst>
                <a:cxn ang="0">
                  <a:pos x="0" y="0"/>
                </a:cxn>
                <a:cxn ang="0">
                  <a:pos x="5" y="1"/>
                </a:cxn>
                <a:cxn ang="0">
                  <a:pos x="18" y="5"/>
                </a:cxn>
                <a:cxn ang="0">
                  <a:pos x="37" y="12"/>
                </a:cxn>
                <a:cxn ang="0">
                  <a:pos x="58" y="24"/>
                </a:cxn>
                <a:cxn ang="0">
                  <a:pos x="78" y="44"/>
                </a:cxn>
                <a:cxn ang="0">
                  <a:pos x="96" y="71"/>
                </a:cxn>
                <a:cxn ang="0">
                  <a:pos x="107" y="108"/>
                </a:cxn>
                <a:cxn ang="0">
                  <a:pos x="109" y="156"/>
                </a:cxn>
                <a:cxn ang="0">
                  <a:pos x="105" y="156"/>
                </a:cxn>
                <a:cxn ang="0">
                  <a:pos x="99" y="156"/>
                </a:cxn>
                <a:cxn ang="0">
                  <a:pos x="93" y="156"/>
                </a:cxn>
                <a:cxn ang="0">
                  <a:pos x="87" y="154"/>
                </a:cxn>
                <a:cxn ang="0">
                  <a:pos x="81" y="153"/>
                </a:cxn>
                <a:cxn ang="0">
                  <a:pos x="74" y="150"/>
                </a:cxn>
                <a:cxn ang="0">
                  <a:pos x="66" y="145"/>
                </a:cxn>
                <a:cxn ang="0">
                  <a:pos x="58" y="139"/>
                </a:cxn>
                <a:cxn ang="0">
                  <a:pos x="53" y="126"/>
                </a:cxn>
                <a:cxn ang="0">
                  <a:pos x="53" y="111"/>
                </a:cxn>
                <a:cxn ang="0">
                  <a:pos x="56" y="96"/>
                </a:cxn>
                <a:cxn ang="0">
                  <a:pos x="59" y="80"/>
                </a:cxn>
                <a:cxn ang="0">
                  <a:pos x="56" y="62"/>
                </a:cxn>
                <a:cxn ang="0">
                  <a:pos x="48" y="43"/>
                </a:cxn>
                <a:cxn ang="0">
                  <a:pos x="31" y="23"/>
                </a:cxn>
                <a:cxn ang="0">
                  <a:pos x="0" y="0"/>
                </a:cxn>
              </a:cxnLst>
              <a:rect l="0" t="0" r="r" b="b"/>
              <a:pathLst>
                <a:path w="109" h="156">
                  <a:moveTo>
                    <a:pt x="0" y="0"/>
                  </a:moveTo>
                  <a:lnTo>
                    <a:pt x="5" y="1"/>
                  </a:lnTo>
                  <a:lnTo>
                    <a:pt x="18" y="5"/>
                  </a:lnTo>
                  <a:lnTo>
                    <a:pt x="37" y="12"/>
                  </a:lnTo>
                  <a:lnTo>
                    <a:pt x="58" y="24"/>
                  </a:lnTo>
                  <a:lnTo>
                    <a:pt x="78" y="44"/>
                  </a:lnTo>
                  <a:lnTo>
                    <a:pt x="96" y="71"/>
                  </a:lnTo>
                  <a:lnTo>
                    <a:pt x="107" y="108"/>
                  </a:lnTo>
                  <a:lnTo>
                    <a:pt x="109" y="156"/>
                  </a:lnTo>
                  <a:lnTo>
                    <a:pt x="105" y="156"/>
                  </a:lnTo>
                  <a:lnTo>
                    <a:pt x="99" y="156"/>
                  </a:lnTo>
                  <a:lnTo>
                    <a:pt x="93" y="156"/>
                  </a:lnTo>
                  <a:lnTo>
                    <a:pt x="87" y="154"/>
                  </a:lnTo>
                  <a:lnTo>
                    <a:pt x="81" y="153"/>
                  </a:lnTo>
                  <a:lnTo>
                    <a:pt x="74" y="150"/>
                  </a:lnTo>
                  <a:lnTo>
                    <a:pt x="66" y="145"/>
                  </a:lnTo>
                  <a:lnTo>
                    <a:pt x="58" y="139"/>
                  </a:lnTo>
                  <a:lnTo>
                    <a:pt x="53" y="126"/>
                  </a:lnTo>
                  <a:lnTo>
                    <a:pt x="53" y="111"/>
                  </a:lnTo>
                  <a:lnTo>
                    <a:pt x="56" y="96"/>
                  </a:lnTo>
                  <a:lnTo>
                    <a:pt x="59" y="80"/>
                  </a:lnTo>
                  <a:lnTo>
                    <a:pt x="56" y="62"/>
                  </a:lnTo>
                  <a:lnTo>
                    <a:pt x="48" y="43"/>
                  </a:lnTo>
                  <a:lnTo>
                    <a:pt x="31" y="23"/>
                  </a:lnTo>
                  <a:lnTo>
                    <a:pt x="0" y="0"/>
                  </a:lnTo>
                  <a:close/>
                </a:path>
              </a:pathLst>
            </a:custGeom>
            <a:solidFill>
              <a:schemeClr val="folHlink"/>
            </a:solidFill>
            <a:ln w="9525">
              <a:noFill/>
              <a:round/>
              <a:headEnd/>
              <a:tailEnd/>
            </a:ln>
          </p:spPr>
          <p:txBody>
            <a:bodyPr/>
            <a:lstStyle/>
            <a:p>
              <a:pPr>
                <a:defRPr/>
              </a:pPr>
              <a:endParaRPr lang="zh-CN" altLang="en-US"/>
            </a:p>
          </p:txBody>
        </p:sp>
        <p:sp>
          <p:nvSpPr>
            <p:cNvPr id="1057" name="未知">
              <a:extLst>
                <a:ext uri="{FF2B5EF4-FFF2-40B4-BE49-F238E27FC236}">
                  <a16:creationId xmlns:a16="http://schemas.microsoft.com/office/drawing/2014/main" id="{DC0832A7-8A8F-01A9-51A8-1BA8A1C50790}"/>
                </a:ext>
              </a:extLst>
            </p:cNvPr>
            <p:cNvSpPr>
              <a:spLocks/>
            </p:cNvSpPr>
            <p:nvPr/>
          </p:nvSpPr>
          <p:spPr bwMode="auto">
            <a:xfrm rot="828663">
              <a:off x="271" y="3592"/>
              <a:ext cx="66" cy="43"/>
            </a:xfrm>
            <a:custGeom>
              <a:avLst/>
              <a:gdLst/>
              <a:ahLst/>
              <a:cxnLst>
                <a:cxn ang="0">
                  <a:pos x="0" y="0"/>
                </a:cxn>
                <a:cxn ang="0">
                  <a:pos x="1" y="1"/>
                </a:cxn>
                <a:cxn ang="0">
                  <a:pos x="6" y="3"/>
                </a:cxn>
                <a:cxn ang="0">
                  <a:pos x="13" y="8"/>
                </a:cxn>
                <a:cxn ang="0">
                  <a:pos x="21" y="12"/>
                </a:cxn>
                <a:cxn ang="0">
                  <a:pos x="29" y="15"/>
                </a:cxn>
                <a:cxn ang="0">
                  <a:pos x="38" y="17"/>
                </a:cxn>
                <a:cxn ang="0">
                  <a:pos x="46" y="18"/>
                </a:cxn>
                <a:cxn ang="0">
                  <a:pos x="54" y="16"/>
                </a:cxn>
                <a:cxn ang="0">
                  <a:pos x="53" y="25"/>
                </a:cxn>
                <a:cxn ang="0">
                  <a:pos x="50" y="33"/>
                </a:cxn>
                <a:cxn ang="0">
                  <a:pos x="44" y="38"/>
                </a:cxn>
                <a:cxn ang="0">
                  <a:pos x="37" y="40"/>
                </a:cxn>
                <a:cxn ang="0">
                  <a:pos x="28" y="39"/>
                </a:cxn>
                <a:cxn ang="0">
                  <a:pos x="19" y="32"/>
                </a:cxn>
                <a:cxn ang="0">
                  <a:pos x="10" y="20"/>
                </a:cxn>
                <a:cxn ang="0">
                  <a:pos x="0" y="0"/>
                </a:cxn>
              </a:cxnLst>
              <a:rect l="0" t="0" r="r" b="b"/>
              <a:pathLst>
                <a:path w="54" h="40">
                  <a:moveTo>
                    <a:pt x="0" y="0"/>
                  </a:moveTo>
                  <a:lnTo>
                    <a:pt x="1" y="1"/>
                  </a:lnTo>
                  <a:lnTo>
                    <a:pt x="6" y="3"/>
                  </a:lnTo>
                  <a:lnTo>
                    <a:pt x="13" y="8"/>
                  </a:lnTo>
                  <a:lnTo>
                    <a:pt x="21" y="12"/>
                  </a:lnTo>
                  <a:lnTo>
                    <a:pt x="29" y="15"/>
                  </a:lnTo>
                  <a:lnTo>
                    <a:pt x="38" y="17"/>
                  </a:lnTo>
                  <a:lnTo>
                    <a:pt x="46" y="18"/>
                  </a:lnTo>
                  <a:lnTo>
                    <a:pt x="54" y="16"/>
                  </a:lnTo>
                  <a:lnTo>
                    <a:pt x="53" y="25"/>
                  </a:lnTo>
                  <a:lnTo>
                    <a:pt x="50" y="33"/>
                  </a:lnTo>
                  <a:lnTo>
                    <a:pt x="44" y="38"/>
                  </a:lnTo>
                  <a:lnTo>
                    <a:pt x="37" y="40"/>
                  </a:lnTo>
                  <a:lnTo>
                    <a:pt x="28" y="39"/>
                  </a:lnTo>
                  <a:lnTo>
                    <a:pt x="19" y="32"/>
                  </a:lnTo>
                  <a:lnTo>
                    <a:pt x="10" y="20"/>
                  </a:lnTo>
                  <a:lnTo>
                    <a:pt x="0" y="0"/>
                  </a:lnTo>
                  <a:close/>
                </a:path>
              </a:pathLst>
            </a:custGeom>
            <a:solidFill>
              <a:schemeClr val="folHlink"/>
            </a:solidFill>
            <a:ln w="9525">
              <a:noFill/>
              <a:round/>
              <a:headEnd/>
              <a:tailEnd/>
            </a:ln>
          </p:spPr>
          <p:txBody>
            <a:bodyPr/>
            <a:lstStyle/>
            <a:p>
              <a:pPr>
                <a:defRPr/>
              </a:pPr>
              <a:endParaRPr lang="zh-CN" altLang="en-US"/>
            </a:p>
          </p:txBody>
        </p:sp>
        <p:sp>
          <p:nvSpPr>
            <p:cNvPr id="1058" name="未知">
              <a:extLst>
                <a:ext uri="{FF2B5EF4-FFF2-40B4-BE49-F238E27FC236}">
                  <a16:creationId xmlns:a16="http://schemas.microsoft.com/office/drawing/2014/main" id="{1F87406A-CFC2-B711-D5CE-5FC4B0080AE1}"/>
                </a:ext>
              </a:extLst>
            </p:cNvPr>
            <p:cNvSpPr>
              <a:spLocks/>
            </p:cNvSpPr>
            <p:nvPr/>
          </p:nvSpPr>
          <p:spPr bwMode="auto">
            <a:xfrm>
              <a:off x="16" y="4110"/>
              <a:ext cx="118" cy="209"/>
            </a:xfrm>
            <a:custGeom>
              <a:avLst/>
              <a:gdLst/>
              <a:ahLst/>
              <a:cxnLst>
                <a:cxn ang="0">
                  <a:pos x="0" y="0"/>
                </a:cxn>
                <a:cxn ang="0">
                  <a:pos x="6" y="8"/>
                </a:cxn>
                <a:cxn ang="0">
                  <a:pos x="15" y="19"/>
                </a:cxn>
                <a:cxn ang="0">
                  <a:pos x="26" y="33"/>
                </a:cxn>
                <a:cxn ang="0">
                  <a:pos x="38" y="51"/>
                </a:cxn>
                <a:cxn ang="0">
                  <a:pos x="54" y="72"/>
                </a:cxn>
                <a:cxn ang="0">
                  <a:pos x="67" y="94"/>
                </a:cxn>
                <a:cxn ang="0">
                  <a:pos x="79" y="119"/>
                </a:cxn>
                <a:cxn ang="0">
                  <a:pos x="87" y="146"/>
                </a:cxn>
                <a:cxn ang="0">
                  <a:pos x="94" y="175"/>
                </a:cxn>
                <a:cxn ang="0">
                  <a:pos x="91" y="209"/>
                </a:cxn>
                <a:cxn ang="0">
                  <a:pos x="118" y="209"/>
                </a:cxn>
                <a:cxn ang="0">
                  <a:pos x="117" y="177"/>
                </a:cxn>
                <a:cxn ang="0">
                  <a:pos x="104" y="119"/>
                </a:cxn>
                <a:cxn ang="0">
                  <a:pos x="82" y="69"/>
                </a:cxn>
                <a:cxn ang="0">
                  <a:pos x="47" y="27"/>
                </a:cxn>
                <a:cxn ang="0">
                  <a:pos x="0" y="0"/>
                </a:cxn>
              </a:cxnLst>
              <a:rect l="0" t="0" r="r" b="b"/>
              <a:pathLst>
                <a:path w="118" h="209">
                  <a:moveTo>
                    <a:pt x="0" y="0"/>
                  </a:moveTo>
                  <a:lnTo>
                    <a:pt x="6" y="8"/>
                  </a:lnTo>
                  <a:lnTo>
                    <a:pt x="15" y="19"/>
                  </a:lnTo>
                  <a:lnTo>
                    <a:pt x="26" y="33"/>
                  </a:lnTo>
                  <a:lnTo>
                    <a:pt x="38" y="51"/>
                  </a:lnTo>
                  <a:lnTo>
                    <a:pt x="54" y="72"/>
                  </a:lnTo>
                  <a:lnTo>
                    <a:pt x="67" y="94"/>
                  </a:lnTo>
                  <a:lnTo>
                    <a:pt x="79" y="119"/>
                  </a:lnTo>
                  <a:lnTo>
                    <a:pt x="87" y="146"/>
                  </a:lnTo>
                  <a:lnTo>
                    <a:pt x="94" y="175"/>
                  </a:lnTo>
                  <a:lnTo>
                    <a:pt x="91" y="209"/>
                  </a:lnTo>
                  <a:lnTo>
                    <a:pt x="118" y="209"/>
                  </a:lnTo>
                  <a:lnTo>
                    <a:pt x="117" y="177"/>
                  </a:lnTo>
                  <a:lnTo>
                    <a:pt x="104" y="119"/>
                  </a:lnTo>
                  <a:lnTo>
                    <a:pt x="82" y="69"/>
                  </a:lnTo>
                  <a:lnTo>
                    <a:pt x="47" y="27"/>
                  </a:lnTo>
                  <a:lnTo>
                    <a:pt x="0" y="0"/>
                  </a:lnTo>
                  <a:close/>
                </a:path>
              </a:pathLst>
            </a:custGeom>
            <a:solidFill>
              <a:schemeClr val="folHlink"/>
            </a:solidFill>
            <a:ln w="9525">
              <a:noFill/>
              <a:round/>
              <a:headEnd/>
              <a:tailEnd/>
            </a:ln>
          </p:spPr>
          <p:txBody>
            <a:bodyPr/>
            <a:lstStyle/>
            <a:p>
              <a:pPr>
                <a:defRPr/>
              </a:pPr>
              <a:endParaRPr lang="zh-CN" altLang="en-US"/>
            </a:p>
          </p:txBody>
        </p:sp>
        <p:sp>
          <p:nvSpPr>
            <p:cNvPr id="1059" name="未知">
              <a:extLst>
                <a:ext uri="{FF2B5EF4-FFF2-40B4-BE49-F238E27FC236}">
                  <a16:creationId xmlns:a16="http://schemas.microsoft.com/office/drawing/2014/main" id="{3E00D0DC-2ABB-2AC8-44E3-AFF9165D0537}"/>
                </a:ext>
              </a:extLst>
            </p:cNvPr>
            <p:cNvSpPr>
              <a:spLocks/>
            </p:cNvSpPr>
            <p:nvPr/>
          </p:nvSpPr>
          <p:spPr bwMode="auto">
            <a:xfrm>
              <a:off x="5" y="3968"/>
              <a:ext cx="130" cy="128"/>
            </a:xfrm>
            <a:custGeom>
              <a:avLst/>
              <a:gdLst/>
              <a:ahLst/>
              <a:cxnLst>
                <a:cxn ang="0">
                  <a:pos x="103" y="0"/>
                </a:cxn>
                <a:cxn ang="0">
                  <a:pos x="130" y="128"/>
                </a:cxn>
                <a:cxn ang="0">
                  <a:pos x="125" y="126"/>
                </a:cxn>
                <a:cxn ang="0">
                  <a:pos x="111" y="121"/>
                </a:cxn>
                <a:cxn ang="0">
                  <a:pos x="92" y="111"/>
                </a:cxn>
                <a:cxn ang="0">
                  <a:pos x="68" y="103"/>
                </a:cxn>
                <a:cxn ang="0">
                  <a:pos x="41" y="94"/>
                </a:cxn>
                <a:cxn ang="0">
                  <a:pos x="19" y="90"/>
                </a:cxn>
                <a:cxn ang="0">
                  <a:pos x="0" y="93"/>
                </a:cxn>
                <a:cxn ang="0">
                  <a:pos x="0" y="72"/>
                </a:cxn>
                <a:cxn ang="0">
                  <a:pos x="12" y="70"/>
                </a:cxn>
                <a:cxn ang="0">
                  <a:pos x="24" y="66"/>
                </a:cxn>
                <a:cxn ang="0">
                  <a:pos x="38" y="66"/>
                </a:cxn>
                <a:cxn ang="0">
                  <a:pos x="51" y="67"/>
                </a:cxn>
                <a:cxn ang="0">
                  <a:pos x="65" y="70"/>
                </a:cxn>
                <a:cxn ang="0">
                  <a:pos x="78" y="78"/>
                </a:cxn>
                <a:cxn ang="0">
                  <a:pos x="81" y="74"/>
                </a:cxn>
                <a:cxn ang="0">
                  <a:pos x="81" y="58"/>
                </a:cxn>
                <a:cxn ang="0">
                  <a:pos x="82" y="37"/>
                </a:cxn>
                <a:cxn ang="0">
                  <a:pos x="82" y="29"/>
                </a:cxn>
                <a:cxn ang="0">
                  <a:pos x="80" y="29"/>
                </a:cxn>
                <a:cxn ang="0">
                  <a:pos x="77" y="27"/>
                </a:cxn>
                <a:cxn ang="0">
                  <a:pos x="76" y="22"/>
                </a:cxn>
                <a:cxn ang="0">
                  <a:pos x="75" y="19"/>
                </a:cxn>
                <a:cxn ang="0">
                  <a:pos x="76" y="15"/>
                </a:cxn>
                <a:cxn ang="0">
                  <a:pos x="79" y="10"/>
                </a:cxn>
                <a:cxn ang="0">
                  <a:pos x="89" y="6"/>
                </a:cxn>
                <a:cxn ang="0">
                  <a:pos x="103" y="0"/>
                </a:cxn>
              </a:cxnLst>
              <a:rect l="0" t="0" r="r" b="b"/>
              <a:pathLst>
                <a:path w="130" h="128">
                  <a:moveTo>
                    <a:pt x="103" y="0"/>
                  </a:moveTo>
                  <a:lnTo>
                    <a:pt x="130" y="128"/>
                  </a:lnTo>
                  <a:lnTo>
                    <a:pt x="125" y="126"/>
                  </a:lnTo>
                  <a:lnTo>
                    <a:pt x="111" y="121"/>
                  </a:lnTo>
                  <a:lnTo>
                    <a:pt x="92" y="111"/>
                  </a:lnTo>
                  <a:lnTo>
                    <a:pt x="68" y="103"/>
                  </a:lnTo>
                  <a:lnTo>
                    <a:pt x="41" y="94"/>
                  </a:lnTo>
                  <a:lnTo>
                    <a:pt x="19" y="90"/>
                  </a:lnTo>
                  <a:lnTo>
                    <a:pt x="0" y="93"/>
                  </a:lnTo>
                  <a:lnTo>
                    <a:pt x="0" y="72"/>
                  </a:lnTo>
                  <a:lnTo>
                    <a:pt x="12" y="70"/>
                  </a:lnTo>
                  <a:lnTo>
                    <a:pt x="24" y="66"/>
                  </a:lnTo>
                  <a:lnTo>
                    <a:pt x="38" y="66"/>
                  </a:lnTo>
                  <a:lnTo>
                    <a:pt x="51" y="67"/>
                  </a:lnTo>
                  <a:lnTo>
                    <a:pt x="65" y="70"/>
                  </a:lnTo>
                  <a:lnTo>
                    <a:pt x="78" y="78"/>
                  </a:lnTo>
                  <a:lnTo>
                    <a:pt x="81" y="74"/>
                  </a:lnTo>
                  <a:lnTo>
                    <a:pt x="81" y="58"/>
                  </a:lnTo>
                  <a:lnTo>
                    <a:pt x="82" y="37"/>
                  </a:lnTo>
                  <a:lnTo>
                    <a:pt x="82" y="29"/>
                  </a:lnTo>
                  <a:lnTo>
                    <a:pt x="80" y="29"/>
                  </a:lnTo>
                  <a:lnTo>
                    <a:pt x="77" y="27"/>
                  </a:lnTo>
                  <a:lnTo>
                    <a:pt x="76" y="22"/>
                  </a:lnTo>
                  <a:lnTo>
                    <a:pt x="75" y="19"/>
                  </a:lnTo>
                  <a:lnTo>
                    <a:pt x="76" y="15"/>
                  </a:lnTo>
                  <a:lnTo>
                    <a:pt x="79" y="10"/>
                  </a:lnTo>
                  <a:lnTo>
                    <a:pt x="89" y="6"/>
                  </a:lnTo>
                  <a:lnTo>
                    <a:pt x="103" y="0"/>
                  </a:lnTo>
                  <a:close/>
                </a:path>
              </a:pathLst>
            </a:custGeom>
            <a:solidFill>
              <a:schemeClr val="folHlink"/>
            </a:solidFill>
            <a:ln w="9525">
              <a:noFill/>
              <a:round/>
              <a:headEnd/>
              <a:tailEnd/>
            </a:ln>
          </p:spPr>
          <p:txBody>
            <a:bodyPr/>
            <a:lstStyle/>
            <a:p>
              <a:pPr>
                <a:defRPr/>
              </a:pPr>
              <a:endParaRPr lang="zh-CN" altLang="en-US"/>
            </a:p>
          </p:txBody>
        </p:sp>
        <p:sp>
          <p:nvSpPr>
            <p:cNvPr id="1060" name="未知">
              <a:extLst>
                <a:ext uri="{FF2B5EF4-FFF2-40B4-BE49-F238E27FC236}">
                  <a16:creationId xmlns:a16="http://schemas.microsoft.com/office/drawing/2014/main" id="{6D392E21-1427-EC40-F5DD-26FFA04058F2}"/>
                </a:ext>
              </a:extLst>
            </p:cNvPr>
            <p:cNvSpPr>
              <a:spLocks/>
            </p:cNvSpPr>
            <p:nvPr/>
          </p:nvSpPr>
          <p:spPr bwMode="auto">
            <a:xfrm>
              <a:off x="5" y="3949"/>
              <a:ext cx="47" cy="86"/>
            </a:xfrm>
            <a:custGeom>
              <a:avLst/>
              <a:gdLst/>
              <a:ahLst/>
              <a:cxnLst>
                <a:cxn ang="0">
                  <a:pos x="37" y="0"/>
                </a:cxn>
                <a:cxn ang="0">
                  <a:pos x="15" y="37"/>
                </a:cxn>
                <a:cxn ang="0">
                  <a:pos x="0" y="59"/>
                </a:cxn>
                <a:cxn ang="0">
                  <a:pos x="0" y="86"/>
                </a:cxn>
                <a:cxn ang="0">
                  <a:pos x="8" y="82"/>
                </a:cxn>
                <a:cxn ang="0">
                  <a:pos x="20" y="73"/>
                </a:cxn>
                <a:cxn ang="0">
                  <a:pos x="33" y="63"/>
                </a:cxn>
                <a:cxn ang="0">
                  <a:pos x="42" y="51"/>
                </a:cxn>
                <a:cxn ang="0">
                  <a:pos x="47" y="36"/>
                </a:cxn>
                <a:cxn ang="0">
                  <a:pos x="46" y="19"/>
                </a:cxn>
                <a:cxn ang="0">
                  <a:pos x="37" y="0"/>
                </a:cxn>
              </a:cxnLst>
              <a:rect l="0" t="0" r="r" b="b"/>
              <a:pathLst>
                <a:path w="47" h="86">
                  <a:moveTo>
                    <a:pt x="37" y="0"/>
                  </a:moveTo>
                  <a:lnTo>
                    <a:pt x="15" y="37"/>
                  </a:lnTo>
                  <a:lnTo>
                    <a:pt x="0" y="59"/>
                  </a:lnTo>
                  <a:lnTo>
                    <a:pt x="0" y="86"/>
                  </a:lnTo>
                  <a:lnTo>
                    <a:pt x="8" y="82"/>
                  </a:lnTo>
                  <a:lnTo>
                    <a:pt x="20" y="73"/>
                  </a:lnTo>
                  <a:lnTo>
                    <a:pt x="33" y="63"/>
                  </a:lnTo>
                  <a:lnTo>
                    <a:pt x="42" y="51"/>
                  </a:lnTo>
                  <a:lnTo>
                    <a:pt x="47" y="36"/>
                  </a:lnTo>
                  <a:lnTo>
                    <a:pt x="46" y="19"/>
                  </a:lnTo>
                  <a:lnTo>
                    <a:pt x="37" y="0"/>
                  </a:lnTo>
                  <a:close/>
                </a:path>
              </a:pathLst>
            </a:custGeom>
            <a:solidFill>
              <a:schemeClr val="folHlink"/>
            </a:solidFill>
            <a:ln w="9525">
              <a:noFill/>
              <a:round/>
              <a:headEnd/>
              <a:tailEnd/>
            </a:ln>
          </p:spPr>
          <p:txBody>
            <a:bodyPr/>
            <a:lstStyle/>
            <a:p>
              <a:pPr>
                <a:defRPr/>
              </a:pPr>
              <a:endParaRPr lang="zh-CN" altLang="en-US"/>
            </a:p>
          </p:txBody>
        </p:sp>
        <p:sp>
          <p:nvSpPr>
            <p:cNvPr id="1061" name="未知">
              <a:extLst>
                <a:ext uri="{FF2B5EF4-FFF2-40B4-BE49-F238E27FC236}">
                  <a16:creationId xmlns:a16="http://schemas.microsoft.com/office/drawing/2014/main" id="{7C94B653-125D-8EEF-833A-E3FFF5E34705}"/>
                </a:ext>
              </a:extLst>
            </p:cNvPr>
            <p:cNvSpPr>
              <a:spLocks/>
            </p:cNvSpPr>
            <p:nvPr/>
          </p:nvSpPr>
          <p:spPr bwMode="auto">
            <a:xfrm>
              <a:off x="5" y="3239"/>
              <a:ext cx="497" cy="740"/>
            </a:xfrm>
            <a:custGeom>
              <a:avLst/>
              <a:gdLst/>
              <a:ahLst/>
              <a:cxnLst>
                <a:cxn ang="0">
                  <a:pos x="0" y="13"/>
                </a:cxn>
                <a:cxn ang="0">
                  <a:pos x="41" y="4"/>
                </a:cxn>
                <a:cxn ang="0">
                  <a:pos x="101" y="0"/>
                </a:cxn>
                <a:cxn ang="0">
                  <a:pos x="170" y="4"/>
                </a:cxn>
                <a:cxn ang="0">
                  <a:pos x="248" y="21"/>
                </a:cxn>
                <a:cxn ang="0">
                  <a:pos x="323" y="50"/>
                </a:cxn>
                <a:cxn ang="0">
                  <a:pos x="382" y="90"/>
                </a:cxn>
                <a:cxn ang="0">
                  <a:pos x="428" y="141"/>
                </a:cxn>
                <a:cxn ang="0">
                  <a:pos x="463" y="199"/>
                </a:cxn>
                <a:cxn ang="0">
                  <a:pos x="485" y="262"/>
                </a:cxn>
                <a:cxn ang="0">
                  <a:pos x="496" y="327"/>
                </a:cxn>
                <a:cxn ang="0">
                  <a:pos x="497" y="396"/>
                </a:cxn>
                <a:cxn ang="0">
                  <a:pos x="487" y="462"/>
                </a:cxn>
                <a:cxn ang="0">
                  <a:pos x="470" y="527"/>
                </a:cxn>
                <a:cxn ang="0">
                  <a:pos x="443" y="586"/>
                </a:cxn>
                <a:cxn ang="0">
                  <a:pos x="406" y="639"/>
                </a:cxn>
                <a:cxn ang="0">
                  <a:pos x="364" y="683"/>
                </a:cxn>
                <a:cxn ang="0">
                  <a:pos x="315" y="715"/>
                </a:cxn>
                <a:cxn ang="0">
                  <a:pos x="259" y="736"/>
                </a:cxn>
                <a:cxn ang="0">
                  <a:pos x="198" y="740"/>
                </a:cxn>
                <a:cxn ang="0">
                  <a:pos x="131" y="727"/>
                </a:cxn>
                <a:cxn ang="0">
                  <a:pos x="167" y="728"/>
                </a:cxn>
                <a:cxn ang="0">
                  <a:pos x="204" y="718"/>
                </a:cxn>
                <a:cxn ang="0">
                  <a:pos x="238" y="700"/>
                </a:cxn>
                <a:cxn ang="0">
                  <a:pos x="272" y="670"/>
                </a:cxn>
                <a:cxn ang="0">
                  <a:pos x="304" y="635"/>
                </a:cxn>
                <a:cxn ang="0">
                  <a:pos x="333" y="594"/>
                </a:cxn>
                <a:cxn ang="0">
                  <a:pos x="358" y="549"/>
                </a:cxn>
                <a:cxn ang="0">
                  <a:pos x="381" y="500"/>
                </a:cxn>
                <a:cxn ang="0">
                  <a:pos x="396" y="449"/>
                </a:cxn>
                <a:cxn ang="0">
                  <a:pos x="408" y="397"/>
                </a:cxn>
                <a:cxn ang="0">
                  <a:pos x="414" y="346"/>
                </a:cxn>
                <a:cxn ang="0">
                  <a:pos x="412" y="296"/>
                </a:cxn>
                <a:cxn ang="0">
                  <a:pos x="402" y="251"/>
                </a:cxn>
                <a:cxn ang="0">
                  <a:pos x="384" y="208"/>
                </a:cxn>
                <a:cxn ang="0">
                  <a:pos x="357" y="172"/>
                </a:cxn>
                <a:cxn ang="0">
                  <a:pos x="320" y="142"/>
                </a:cxn>
                <a:cxn ang="0">
                  <a:pos x="260" y="107"/>
                </a:cxn>
                <a:cxn ang="0">
                  <a:pos x="203" y="82"/>
                </a:cxn>
                <a:cxn ang="0">
                  <a:pos x="154" y="65"/>
                </a:cxn>
                <a:cxn ang="0">
                  <a:pos x="108" y="56"/>
                </a:cxn>
                <a:cxn ang="0">
                  <a:pos x="68" y="55"/>
                </a:cxn>
                <a:cxn ang="0">
                  <a:pos x="32" y="61"/>
                </a:cxn>
                <a:cxn ang="0">
                  <a:pos x="0" y="70"/>
                </a:cxn>
                <a:cxn ang="0">
                  <a:pos x="0" y="13"/>
                </a:cxn>
              </a:cxnLst>
              <a:rect l="0" t="0" r="r" b="b"/>
              <a:pathLst>
                <a:path w="497" h="740">
                  <a:moveTo>
                    <a:pt x="0" y="13"/>
                  </a:moveTo>
                  <a:lnTo>
                    <a:pt x="41" y="4"/>
                  </a:lnTo>
                  <a:lnTo>
                    <a:pt x="101" y="0"/>
                  </a:lnTo>
                  <a:lnTo>
                    <a:pt x="170" y="4"/>
                  </a:lnTo>
                  <a:lnTo>
                    <a:pt x="248" y="21"/>
                  </a:lnTo>
                  <a:lnTo>
                    <a:pt x="323" y="50"/>
                  </a:lnTo>
                  <a:lnTo>
                    <a:pt x="382" y="90"/>
                  </a:lnTo>
                  <a:lnTo>
                    <a:pt x="428" y="141"/>
                  </a:lnTo>
                  <a:lnTo>
                    <a:pt x="463" y="199"/>
                  </a:lnTo>
                  <a:lnTo>
                    <a:pt x="485" y="262"/>
                  </a:lnTo>
                  <a:lnTo>
                    <a:pt x="496" y="327"/>
                  </a:lnTo>
                  <a:lnTo>
                    <a:pt x="497" y="396"/>
                  </a:lnTo>
                  <a:lnTo>
                    <a:pt x="487" y="462"/>
                  </a:lnTo>
                  <a:lnTo>
                    <a:pt x="470" y="527"/>
                  </a:lnTo>
                  <a:lnTo>
                    <a:pt x="443" y="586"/>
                  </a:lnTo>
                  <a:lnTo>
                    <a:pt x="406" y="639"/>
                  </a:lnTo>
                  <a:lnTo>
                    <a:pt x="364" y="683"/>
                  </a:lnTo>
                  <a:lnTo>
                    <a:pt x="315" y="715"/>
                  </a:lnTo>
                  <a:lnTo>
                    <a:pt x="259" y="736"/>
                  </a:lnTo>
                  <a:lnTo>
                    <a:pt x="198" y="740"/>
                  </a:lnTo>
                  <a:lnTo>
                    <a:pt x="131" y="727"/>
                  </a:lnTo>
                  <a:lnTo>
                    <a:pt x="167" y="728"/>
                  </a:lnTo>
                  <a:lnTo>
                    <a:pt x="204" y="718"/>
                  </a:lnTo>
                  <a:lnTo>
                    <a:pt x="238" y="700"/>
                  </a:lnTo>
                  <a:lnTo>
                    <a:pt x="272" y="670"/>
                  </a:lnTo>
                  <a:lnTo>
                    <a:pt x="304" y="635"/>
                  </a:lnTo>
                  <a:lnTo>
                    <a:pt x="333" y="594"/>
                  </a:lnTo>
                  <a:lnTo>
                    <a:pt x="358" y="549"/>
                  </a:lnTo>
                  <a:lnTo>
                    <a:pt x="381" y="500"/>
                  </a:lnTo>
                  <a:lnTo>
                    <a:pt x="396" y="449"/>
                  </a:lnTo>
                  <a:lnTo>
                    <a:pt x="408" y="397"/>
                  </a:lnTo>
                  <a:lnTo>
                    <a:pt x="414" y="346"/>
                  </a:lnTo>
                  <a:lnTo>
                    <a:pt x="412" y="296"/>
                  </a:lnTo>
                  <a:lnTo>
                    <a:pt x="402" y="251"/>
                  </a:lnTo>
                  <a:lnTo>
                    <a:pt x="384" y="208"/>
                  </a:lnTo>
                  <a:lnTo>
                    <a:pt x="357" y="172"/>
                  </a:lnTo>
                  <a:lnTo>
                    <a:pt x="320" y="142"/>
                  </a:lnTo>
                  <a:lnTo>
                    <a:pt x="260" y="107"/>
                  </a:lnTo>
                  <a:lnTo>
                    <a:pt x="203" y="82"/>
                  </a:lnTo>
                  <a:lnTo>
                    <a:pt x="154" y="65"/>
                  </a:lnTo>
                  <a:lnTo>
                    <a:pt x="108" y="56"/>
                  </a:lnTo>
                  <a:lnTo>
                    <a:pt x="68" y="55"/>
                  </a:lnTo>
                  <a:lnTo>
                    <a:pt x="32" y="61"/>
                  </a:lnTo>
                  <a:lnTo>
                    <a:pt x="0" y="70"/>
                  </a:lnTo>
                  <a:lnTo>
                    <a:pt x="0" y="13"/>
                  </a:lnTo>
                  <a:close/>
                </a:path>
              </a:pathLst>
            </a:custGeom>
            <a:solidFill>
              <a:schemeClr val="folHlink"/>
            </a:solidFill>
            <a:ln w="9525">
              <a:noFill/>
              <a:round/>
              <a:headEnd/>
              <a:tailEnd/>
            </a:ln>
          </p:spPr>
          <p:txBody>
            <a:bodyPr/>
            <a:lstStyle/>
            <a:p>
              <a:pPr>
                <a:defRPr/>
              </a:pPr>
              <a:endParaRPr lang="zh-CN" altLang="en-US"/>
            </a:p>
          </p:txBody>
        </p:sp>
        <p:sp>
          <p:nvSpPr>
            <p:cNvPr id="1062" name="未知">
              <a:extLst>
                <a:ext uri="{FF2B5EF4-FFF2-40B4-BE49-F238E27FC236}">
                  <a16:creationId xmlns:a16="http://schemas.microsoft.com/office/drawing/2014/main" id="{D52B39C4-195E-FFAC-C1E1-06EE4665E3DF}"/>
                </a:ext>
              </a:extLst>
            </p:cNvPr>
            <p:cNvSpPr>
              <a:spLocks/>
            </p:cNvSpPr>
            <p:nvPr/>
          </p:nvSpPr>
          <p:spPr bwMode="auto">
            <a:xfrm rot="1584153">
              <a:off x="25" y="410"/>
              <a:ext cx="344" cy="245"/>
            </a:xfrm>
            <a:custGeom>
              <a:avLst/>
              <a:gdLst/>
              <a:ahLst/>
              <a:cxnLst>
                <a:cxn ang="0">
                  <a:pos x="0" y="0"/>
                </a:cxn>
                <a:cxn ang="0">
                  <a:pos x="0" y="25"/>
                </a:cxn>
                <a:cxn ang="0">
                  <a:pos x="3" y="50"/>
                </a:cxn>
                <a:cxn ang="0">
                  <a:pos x="6" y="75"/>
                </a:cxn>
                <a:cxn ang="0">
                  <a:pos x="11" y="98"/>
                </a:cxn>
                <a:cxn ang="0">
                  <a:pos x="18" y="119"/>
                </a:cxn>
                <a:cxn ang="0">
                  <a:pos x="27" y="141"/>
                </a:cxn>
                <a:cxn ang="0">
                  <a:pos x="38" y="161"/>
                </a:cxn>
                <a:cxn ang="0">
                  <a:pos x="51" y="178"/>
                </a:cxn>
                <a:cxn ang="0">
                  <a:pos x="67" y="194"/>
                </a:cxn>
                <a:cxn ang="0">
                  <a:pos x="86" y="208"/>
                </a:cxn>
                <a:cxn ang="0">
                  <a:pos x="106" y="219"/>
                </a:cxn>
                <a:cxn ang="0">
                  <a:pos x="131" y="228"/>
                </a:cxn>
                <a:cxn ang="0">
                  <a:pos x="158" y="234"/>
                </a:cxn>
                <a:cxn ang="0">
                  <a:pos x="188" y="237"/>
                </a:cxn>
                <a:cxn ang="0">
                  <a:pos x="220" y="236"/>
                </a:cxn>
                <a:cxn ang="0">
                  <a:pos x="257" y="232"/>
                </a:cxn>
                <a:cxn ang="0">
                  <a:pos x="224" y="227"/>
                </a:cxn>
                <a:cxn ang="0">
                  <a:pos x="195" y="220"/>
                </a:cxn>
                <a:cxn ang="0">
                  <a:pos x="170" y="212"/>
                </a:cxn>
                <a:cxn ang="0">
                  <a:pos x="148" y="204"/>
                </a:cxn>
                <a:cxn ang="0">
                  <a:pos x="128" y="193"/>
                </a:cxn>
                <a:cxn ang="0">
                  <a:pos x="112" y="182"/>
                </a:cxn>
                <a:cxn ang="0">
                  <a:pos x="97" y="169"/>
                </a:cxn>
                <a:cxn ang="0">
                  <a:pos x="84" y="155"/>
                </a:cxn>
                <a:cxn ang="0">
                  <a:pos x="72" y="141"/>
                </a:cxn>
                <a:cxn ang="0">
                  <a:pos x="61" y="125"/>
                </a:cxn>
                <a:cxn ang="0">
                  <a:pos x="52" y="107"/>
                </a:cxn>
                <a:cxn ang="0">
                  <a:pos x="43" y="88"/>
                </a:cxn>
                <a:cxn ang="0">
                  <a:pos x="33" y="69"/>
                </a:cxn>
                <a:cxn ang="0">
                  <a:pos x="23" y="47"/>
                </a:cxn>
                <a:cxn ang="0">
                  <a:pos x="12" y="24"/>
                </a:cxn>
                <a:cxn ang="0">
                  <a:pos x="0" y="0"/>
                </a:cxn>
              </a:cxnLst>
              <a:rect l="0" t="0" r="r" b="b"/>
              <a:pathLst>
                <a:path w="257" h="237">
                  <a:moveTo>
                    <a:pt x="0" y="0"/>
                  </a:moveTo>
                  <a:lnTo>
                    <a:pt x="0" y="25"/>
                  </a:lnTo>
                  <a:lnTo>
                    <a:pt x="3" y="50"/>
                  </a:lnTo>
                  <a:lnTo>
                    <a:pt x="6" y="75"/>
                  </a:lnTo>
                  <a:lnTo>
                    <a:pt x="11" y="98"/>
                  </a:lnTo>
                  <a:lnTo>
                    <a:pt x="18" y="119"/>
                  </a:lnTo>
                  <a:lnTo>
                    <a:pt x="27" y="141"/>
                  </a:lnTo>
                  <a:lnTo>
                    <a:pt x="38" y="161"/>
                  </a:lnTo>
                  <a:lnTo>
                    <a:pt x="51" y="178"/>
                  </a:lnTo>
                  <a:lnTo>
                    <a:pt x="67" y="194"/>
                  </a:lnTo>
                  <a:lnTo>
                    <a:pt x="86" y="208"/>
                  </a:lnTo>
                  <a:lnTo>
                    <a:pt x="106" y="219"/>
                  </a:lnTo>
                  <a:lnTo>
                    <a:pt x="131" y="228"/>
                  </a:lnTo>
                  <a:lnTo>
                    <a:pt x="158" y="234"/>
                  </a:lnTo>
                  <a:lnTo>
                    <a:pt x="188" y="237"/>
                  </a:lnTo>
                  <a:lnTo>
                    <a:pt x="220" y="236"/>
                  </a:lnTo>
                  <a:lnTo>
                    <a:pt x="257" y="232"/>
                  </a:lnTo>
                  <a:lnTo>
                    <a:pt x="224" y="227"/>
                  </a:lnTo>
                  <a:lnTo>
                    <a:pt x="195" y="220"/>
                  </a:lnTo>
                  <a:lnTo>
                    <a:pt x="170" y="212"/>
                  </a:lnTo>
                  <a:lnTo>
                    <a:pt x="148" y="204"/>
                  </a:lnTo>
                  <a:lnTo>
                    <a:pt x="128" y="193"/>
                  </a:lnTo>
                  <a:lnTo>
                    <a:pt x="112" y="182"/>
                  </a:lnTo>
                  <a:lnTo>
                    <a:pt x="97" y="169"/>
                  </a:lnTo>
                  <a:lnTo>
                    <a:pt x="84" y="155"/>
                  </a:lnTo>
                  <a:lnTo>
                    <a:pt x="72" y="141"/>
                  </a:lnTo>
                  <a:lnTo>
                    <a:pt x="61" y="125"/>
                  </a:lnTo>
                  <a:lnTo>
                    <a:pt x="52" y="107"/>
                  </a:lnTo>
                  <a:lnTo>
                    <a:pt x="43" y="88"/>
                  </a:lnTo>
                  <a:lnTo>
                    <a:pt x="33" y="69"/>
                  </a:lnTo>
                  <a:lnTo>
                    <a:pt x="23" y="47"/>
                  </a:lnTo>
                  <a:lnTo>
                    <a:pt x="12" y="24"/>
                  </a:lnTo>
                  <a:lnTo>
                    <a:pt x="0" y="0"/>
                  </a:lnTo>
                  <a:close/>
                </a:path>
              </a:pathLst>
            </a:custGeom>
            <a:solidFill>
              <a:schemeClr val="accent1"/>
            </a:solidFill>
            <a:ln w="9525">
              <a:noFill/>
              <a:round/>
              <a:headEnd/>
              <a:tailEnd/>
            </a:ln>
          </p:spPr>
          <p:txBody>
            <a:bodyPr/>
            <a:lstStyle/>
            <a:p>
              <a:pPr>
                <a:defRPr/>
              </a:pPr>
              <a:endParaRPr lang="zh-CN" altLang="en-US"/>
            </a:p>
          </p:txBody>
        </p:sp>
        <p:sp>
          <p:nvSpPr>
            <p:cNvPr id="1063" name="未知">
              <a:extLst>
                <a:ext uri="{FF2B5EF4-FFF2-40B4-BE49-F238E27FC236}">
                  <a16:creationId xmlns:a16="http://schemas.microsoft.com/office/drawing/2014/main" id="{64EDB91F-85CD-3D19-3647-D0127A866DDA}"/>
                </a:ext>
              </a:extLst>
            </p:cNvPr>
            <p:cNvSpPr>
              <a:spLocks/>
            </p:cNvSpPr>
            <p:nvPr/>
          </p:nvSpPr>
          <p:spPr bwMode="auto">
            <a:xfrm rot="1584153">
              <a:off x="247" y="756"/>
              <a:ext cx="167" cy="115"/>
            </a:xfrm>
            <a:custGeom>
              <a:avLst/>
              <a:gdLst/>
              <a:ahLst/>
              <a:cxnLst>
                <a:cxn ang="0">
                  <a:pos x="77" y="0"/>
                </a:cxn>
                <a:cxn ang="0">
                  <a:pos x="124" y="108"/>
                </a:cxn>
                <a:cxn ang="0">
                  <a:pos x="120" y="107"/>
                </a:cxn>
                <a:cxn ang="0">
                  <a:pos x="107" y="105"/>
                </a:cxn>
                <a:cxn ang="0">
                  <a:pos x="89" y="101"/>
                </a:cxn>
                <a:cxn ang="0">
                  <a:pos x="68" y="99"/>
                </a:cxn>
                <a:cxn ang="0">
                  <a:pos x="45" y="97"/>
                </a:cxn>
                <a:cxn ang="0">
                  <a:pos x="25" y="98"/>
                </a:cxn>
                <a:cxn ang="0">
                  <a:pos x="9" y="102"/>
                </a:cxn>
                <a:cxn ang="0">
                  <a:pos x="0" y="110"/>
                </a:cxn>
                <a:cxn ang="0">
                  <a:pos x="4" y="98"/>
                </a:cxn>
                <a:cxn ang="0">
                  <a:pos x="8" y="89"/>
                </a:cxn>
                <a:cxn ang="0">
                  <a:pos x="16" y="82"/>
                </a:cxn>
                <a:cxn ang="0">
                  <a:pos x="25" y="76"/>
                </a:cxn>
                <a:cxn ang="0">
                  <a:pos x="36" y="72"/>
                </a:cxn>
                <a:cxn ang="0">
                  <a:pos x="47" y="71"/>
                </a:cxn>
                <a:cxn ang="0">
                  <a:pos x="59" y="71"/>
                </a:cxn>
                <a:cxn ang="0">
                  <a:pos x="72" y="74"/>
                </a:cxn>
                <a:cxn ang="0">
                  <a:pos x="73" y="71"/>
                </a:cxn>
                <a:cxn ang="0">
                  <a:pos x="70" y="56"/>
                </a:cxn>
                <a:cxn ang="0">
                  <a:pos x="67" y="38"/>
                </a:cxn>
                <a:cxn ang="0">
                  <a:pos x="65" y="30"/>
                </a:cxn>
                <a:cxn ang="0">
                  <a:pos x="63" y="30"/>
                </a:cxn>
                <a:cxn ang="0">
                  <a:pos x="61" y="29"/>
                </a:cxn>
                <a:cxn ang="0">
                  <a:pos x="59" y="26"/>
                </a:cxn>
                <a:cxn ang="0">
                  <a:pos x="57" y="23"/>
                </a:cxn>
                <a:cxn ang="0">
                  <a:pos x="57" y="19"/>
                </a:cxn>
                <a:cxn ang="0">
                  <a:pos x="59" y="14"/>
                </a:cxn>
                <a:cxn ang="0">
                  <a:pos x="66" y="8"/>
                </a:cxn>
                <a:cxn ang="0">
                  <a:pos x="77" y="0"/>
                </a:cxn>
              </a:cxnLst>
              <a:rect l="0" t="0" r="r" b="b"/>
              <a:pathLst>
                <a:path w="124" h="110">
                  <a:moveTo>
                    <a:pt x="77" y="0"/>
                  </a:moveTo>
                  <a:lnTo>
                    <a:pt x="124" y="108"/>
                  </a:lnTo>
                  <a:lnTo>
                    <a:pt x="120" y="107"/>
                  </a:lnTo>
                  <a:lnTo>
                    <a:pt x="107" y="105"/>
                  </a:lnTo>
                  <a:lnTo>
                    <a:pt x="89" y="101"/>
                  </a:lnTo>
                  <a:lnTo>
                    <a:pt x="68" y="99"/>
                  </a:lnTo>
                  <a:lnTo>
                    <a:pt x="45" y="97"/>
                  </a:lnTo>
                  <a:lnTo>
                    <a:pt x="25" y="98"/>
                  </a:lnTo>
                  <a:lnTo>
                    <a:pt x="9" y="102"/>
                  </a:lnTo>
                  <a:lnTo>
                    <a:pt x="0" y="110"/>
                  </a:lnTo>
                  <a:lnTo>
                    <a:pt x="4" y="98"/>
                  </a:lnTo>
                  <a:lnTo>
                    <a:pt x="8" y="89"/>
                  </a:lnTo>
                  <a:lnTo>
                    <a:pt x="16" y="82"/>
                  </a:lnTo>
                  <a:lnTo>
                    <a:pt x="25" y="76"/>
                  </a:lnTo>
                  <a:lnTo>
                    <a:pt x="36" y="72"/>
                  </a:lnTo>
                  <a:lnTo>
                    <a:pt x="47" y="71"/>
                  </a:lnTo>
                  <a:lnTo>
                    <a:pt x="59" y="71"/>
                  </a:lnTo>
                  <a:lnTo>
                    <a:pt x="72" y="74"/>
                  </a:lnTo>
                  <a:lnTo>
                    <a:pt x="73" y="71"/>
                  </a:lnTo>
                  <a:lnTo>
                    <a:pt x="70" y="56"/>
                  </a:lnTo>
                  <a:lnTo>
                    <a:pt x="67" y="38"/>
                  </a:lnTo>
                  <a:lnTo>
                    <a:pt x="65" y="30"/>
                  </a:lnTo>
                  <a:lnTo>
                    <a:pt x="63" y="30"/>
                  </a:lnTo>
                  <a:lnTo>
                    <a:pt x="61" y="29"/>
                  </a:lnTo>
                  <a:lnTo>
                    <a:pt x="59" y="26"/>
                  </a:lnTo>
                  <a:lnTo>
                    <a:pt x="57" y="23"/>
                  </a:lnTo>
                  <a:lnTo>
                    <a:pt x="57" y="19"/>
                  </a:lnTo>
                  <a:lnTo>
                    <a:pt x="59" y="14"/>
                  </a:lnTo>
                  <a:lnTo>
                    <a:pt x="66" y="8"/>
                  </a:lnTo>
                  <a:lnTo>
                    <a:pt x="77" y="0"/>
                  </a:lnTo>
                  <a:close/>
                </a:path>
              </a:pathLst>
            </a:custGeom>
            <a:solidFill>
              <a:schemeClr val="accent1"/>
            </a:solidFill>
            <a:ln w="9525">
              <a:noFill/>
              <a:round/>
              <a:headEnd/>
              <a:tailEnd/>
            </a:ln>
          </p:spPr>
          <p:txBody>
            <a:bodyPr/>
            <a:lstStyle/>
            <a:p>
              <a:pPr>
                <a:defRPr/>
              </a:pPr>
              <a:endParaRPr lang="zh-CN" altLang="en-US"/>
            </a:p>
          </p:txBody>
        </p:sp>
        <p:sp>
          <p:nvSpPr>
            <p:cNvPr id="1064" name="未知">
              <a:extLst>
                <a:ext uri="{FF2B5EF4-FFF2-40B4-BE49-F238E27FC236}">
                  <a16:creationId xmlns:a16="http://schemas.microsoft.com/office/drawing/2014/main" id="{9F35C0EE-9723-D6B2-C056-FDE777ED69B4}"/>
                </a:ext>
              </a:extLst>
            </p:cNvPr>
            <p:cNvSpPr>
              <a:spLocks/>
            </p:cNvSpPr>
            <p:nvPr/>
          </p:nvSpPr>
          <p:spPr bwMode="auto">
            <a:xfrm rot="1584153">
              <a:off x="579" y="286"/>
              <a:ext cx="147" cy="160"/>
            </a:xfrm>
            <a:custGeom>
              <a:avLst/>
              <a:gdLst/>
              <a:ahLst/>
              <a:cxnLst>
                <a:cxn ang="0">
                  <a:pos x="0" y="0"/>
                </a:cxn>
                <a:cxn ang="0">
                  <a:pos x="5" y="1"/>
                </a:cxn>
                <a:cxn ang="0">
                  <a:pos x="18" y="5"/>
                </a:cxn>
                <a:cxn ang="0">
                  <a:pos x="37" y="12"/>
                </a:cxn>
                <a:cxn ang="0">
                  <a:pos x="58" y="24"/>
                </a:cxn>
                <a:cxn ang="0">
                  <a:pos x="78" y="44"/>
                </a:cxn>
                <a:cxn ang="0">
                  <a:pos x="96" y="71"/>
                </a:cxn>
                <a:cxn ang="0">
                  <a:pos x="107" y="108"/>
                </a:cxn>
                <a:cxn ang="0">
                  <a:pos x="109" y="156"/>
                </a:cxn>
                <a:cxn ang="0">
                  <a:pos x="105" y="156"/>
                </a:cxn>
                <a:cxn ang="0">
                  <a:pos x="99" y="156"/>
                </a:cxn>
                <a:cxn ang="0">
                  <a:pos x="93" y="156"/>
                </a:cxn>
                <a:cxn ang="0">
                  <a:pos x="87" y="154"/>
                </a:cxn>
                <a:cxn ang="0">
                  <a:pos x="81" y="153"/>
                </a:cxn>
                <a:cxn ang="0">
                  <a:pos x="74" y="150"/>
                </a:cxn>
                <a:cxn ang="0">
                  <a:pos x="66" y="145"/>
                </a:cxn>
                <a:cxn ang="0">
                  <a:pos x="58" y="139"/>
                </a:cxn>
                <a:cxn ang="0">
                  <a:pos x="53" y="126"/>
                </a:cxn>
                <a:cxn ang="0">
                  <a:pos x="53" y="111"/>
                </a:cxn>
                <a:cxn ang="0">
                  <a:pos x="56" y="96"/>
                </a:cxn>
                <a:cxn ang="0">
                  <a:pos x="59" y="80"/>
                </a:cxn>
                <a:cxn ang="0">
                  <a:pos x="56" y="62"/>
                </a:cxn>
                <a:cxn ang="0">
                  <a:pos x="48" y="43"/>
                </a:cxn>
                <a:cxn ang="0">
                  <a:pos x="31" y="23"/>
                </a:cxn>
                <a:cxn ang="0">
                  <a:pos x="0" y="0"/>
                </a:cxn>
              </a:cxnLst>
              <a:rect l="0" t="0" r="r" b="b"/>
              <a:pathLst>
                <a:path w="109" h="156">
                  <a:moveTo>
                    <a:pt x="0" y="0"/>
                  </a:moveTo>
                  <a:lnTo>
                    <a:pt x="5" y="1"/>
                  </a:lnTo>
                  <a:lnTo>
                    <a:pt x="18" y="5"/>
                  </a:lnTo>
                  <a:lnTo>
                    <a:pt x="37" y="12"/>
                  </a:lnTo>
                  <a:lnTo>
                    <a:pt x="58" y="24"/>
                  </a:lnTo>
                  <a:lnTo>
                    <a:pt x="78" y="44"/>
                  </a:lnTo>
                  <a:lnTo>
                    <a:pt x="96" y="71"/>
                  </a:lnTo>
                  <a:lnTo>
                    <a:pt x="107" y="108"/>
                  </a:lnTo>
                  <a:lnTo>
                    <a:pt x="109" y="156"/>
                  </a:lnTo>
                  <a:lnTo>
                    <a:pt x="105" y="156"/>
                  </a:lnTo>
                  <a:lnTo>
                    <a:pt x="99" y="156"/>
                  </a:lnTo>
                  <a:lnTo>
                    <a:pt x="93" y="156"/>
                  </a:lnTo>
                  <a:lnTo>
                    <a:pt x="87" y="154"/>
                  </a:lnTo>
                  <a:lnTo>
                    <a:pt x="81" y="153"/>
                  </a:lnTo>
                  <a:lnTo>
                    <a:pt x="74" y="150"/>
                  </a:lnTo>
                  <a:lnTo>
                    <a:pt x="66" y="145"/>
                  </a:lnTo>
                  <a:lnTo>
                    <a:pt x="58" y="139"/>
                  </a:lnTo>
                  <a:lnTo>
                    <a:pt x="53" y="126"/>
                  </a:lnTo>
                  <a:lnTo>
                    <a:pt x="53" y="111"/>
                  </a:lnTo>
                  <a:lnTo>
                    <a:pt x="56" y="96"/>
                  </a:lnTo>
                  <a:lnTo>
                    <a:pt x="59" y="80"/>
                  </a:lnTo>
                  <a:lnTo>
                    <a:pt x="56" y="62"/>
                  </a:lnTo>
                  <a:lnTo>
                    <a:pt x="48" y="43"/>
                  </a:lnTo>
                  <a:lnTo>
                    <a:pt x="31" y="23"/>
                  </a:lnTo>
                  <a:lnTo>
                    <a:pt x="0" y="0"/>
                  </a:lnTo>
                  <a:close/>
                </a:path>
              </a:pathLst>
            </a:custGeom>
            <a:solidFill>
              <a:schemeClr val="accent1"/>
            </a:solidFill>
            <a:ln w="9525">
              <a:noFill/>
              <a:round/>
              <a:headEnd/>
              <a:tailEnd/>
            </a:ln>
          </p:spPr>
          <p:txBody>
            <a:bodyPr/>
            <a:lstStyle/>
            <a:p>
              <a:pPr>
                <a:defRPr/>
              </a:pPr>
              <a:endParaRPr lang="zh-CN" altLang="en-US"/>
            </a:p>
          </p:txBody>
        </p:sp>
        <p:sp>
          <p:nvSpPr>
            <p:cNvPr id="1065" name="未知">
              <a:extLst>
                <a:ext uri="{FF2B5EF4-FFF2-40B4-BE49-F238E27FC236}">
                  <a16:creationId xmlns:a16="http://schemas.microsoft.com/office/drawing/2014/main" id="{277022EF-167A-678E-BBE0-7BCB537509EE}"/>
                </a:ext>
              </a:extLst>
            </p:cNvPr>
            <p:cNvSpPr>
              <a:spLocks/>
            </p:cNvSpPr>
            <p:nvPr/>
          </p:nvSpPr>
          <p:spPr bwMode="auto">
            <a:xfrm rot="1584153">
              <a:off x="241" y="721"/>
              <a:ext cx="62" cy="97"/>
            </a:xfrm>
            <a:custGeom>
              <a:avLst/>
              <a:gdLst/>
              <a:ahLst/>
              <a:cxnLst>
                <a:cxn ang="0">
                  <a:pos x="31" y="0"/>
                </a:cxn>
                <a:cxn ang="0">
                  <a:pos x="20" y="38"/>
                </a:cxn>
                <a:cxn ang="0">
                  <a:pos x="15" y="62"/>
                </a:cxn>
                <a:cxn ang="0">
                  <a:pos x="11" y="79"/>
                </a:cxn>
                <a:cxn ang="0">
                  <a:pos x="0" y="94"/>
                </a:cxn>
                <a:cxn ang="0">
                  <a:pos x="12" y="88"/>
                </a:cxn>
                <a:cxn ang="0">
                  <a:pos x="23" y="80"/>
                </a:cxn>
                <a:cxn ang="0">
                  <a:pos x="32" y="69"/>
                </a:cxn>
                <a:cxn ang="0">
                  <a:pos x="40" y="57"/>
                </a:cxn>
                <a:cxn ang="0">
                  <a:pos x="45" y="44"/>
                </a:cxn>
                <a:cxn ang="0">
                  <a:pos x="46" y="30"/>
                </a:cxn>
                <a:cxn ang="0">
                  <a:pos x="42" y="15"/>
                </a:cxn>
                <a:cxn ang="0">
                  <a:pos x="31" y="0"/>
                </a:cxn>
              </a:cxnLst>
              <a:rect l="0" t="0" r="r" b="b"/>
              <a:pathLst>
                <a:path w="46" h="94">
                  <a:moveTo>
                    <a:pt x="31" y="0"/>
                  </a:moveTo>
                  <a:lnTo>
                    <a:pt x="20" y="38"/>
                  </a:lnTo>
                  <a:lnTo>
                    <a:pt x="15" y="62"/>
                  </a:lnTo>
                  <a:lnTo>
                    <a:pt x="11" y="79"/>
                  </a:lnTo>
                  <a:lnTo>
                    <a:pt x="0" y="94"/>
                  </a:lnTo>
                  <a:lnTo>
                    <a:pt x="12" y="88"/>
                  </a:lnTo>
                  <a:lnTo>
                    <a:pt x="23" y="80"/>
                  </a:lnTo>
                  <a:lnTo>
                    <a:pt x="32" y="69"/>
                  </a:lnTo>
                  <a:lnTo>
                    <a:pt x="40" y="57"/>
                  </a:lnTo>
                  <a:lnTo>
                    <a:pt x="45" y="44"/>
                  </a:lnTo>
                  <a:lnTo>
                    <a:pt x="46" y="30"/>
                  </a:lnTo>
                  <a:lnTo>
                    <a:pt x="42" y="15"/>
                  </a:lnTo>
                  <a:lnTo>
                    <a:pt x="31" y="0"/>
                  </a:lnTo>
                  <a:close/>
                </a:path>
              </a:pathLst>
            </a:custGeom>
            <a:solidFill>
              <a:schemeClr val="accent1"/>
            </a:solidFill>
            <a:ln w="9525">
              <a:noFill/>
              <a:round/>
              <a:headEnd/>
              <a:tailEnd/>
            </a:ln>
          </p:spPr>
          <p:txBody>
            <a:bodyPr/>
            <a:lstStyle/>
            <a:p>
              <a:pPr>
                <a:defRPr/>
              </a:pPr>
              <a:endParaRPr lang="zh-CN" altLang="en-US"/>
            </a:p>
          </p:txBody>
        </p:sp>
        <p:sp>
          <p:nvSpPr>
            <p:cNvPr id="1066" name="未知">
              <a:extLst>
                <a:ext uri="{FF2B5EF4-FFF2-40B4-BE49-F238E27FC236}">
                  <a16:creationId xmlns:a16="http://schemas.microsoft.com/office/drawing/2014/main" id="{BC7D1D86-76F0-8A25-22A6-377BE93E1983}"/>
                </a:ext>
              </a:extLst>
            </p:cNvPr>
            <p:cNvSpPr>
              <a:spLocks/>
            </p:cNvSpPr>
            <p:nvPr/>
          </p:nvSpPr>
          <p:spPr bwMode="auto">
            <a:xfrm rot="1584153">
              <a:off x="590" y="466"/>
              <a:ext cx="72" cy="41"/>
            </a:xfrm>
            <a:custGeom>
              <a:avLst/>
              <a:gdLst/>
              <a:ahLst/>
              <a:cxnLst>
                <a:cxn ang="0">
                  <a:pos x="0" y="0"/>
                </a:cxn>
                <a:cxn ang="0">
                  <a:pos x="1" y="1"/>
                </a:cxn>
                <a:cxn ang="0">
                  <a:pos x="6" y="3"/>
                </a:cxn>
                <a:cxn ang="0">
                  <a:pos x="13" y="8"/>
                </a:cxn>
                <a:cxn ang="0">
                  <a:pos x="21" y="12"/>
                </a:cxn>
                <a:cxn ang="0">
                  <a:pos x="29" y="15"/>
                </a:cxn>
                <a:cxn ang="0">
                  <a:pos x="38" y="17"/>
                </a:cxn>
                <a:cxn ang="0">
                  <a:pos x="46" y="18"/>
                </a:cxn>
                <a:cxn ang="0">
                  <a:pos x="54" y="16"/>
                </a:cxn>
                <a:cxn ang="0">
                  <a:pos x="53" y="25"/>
                </a:cxn>
                <a:cxn ang="0">
                  <a:pos x="50" y="33"/>
                </a:cxn>
                <a:cxn ang="0">
                  <a:pos x="44" y="38"/>
                </a:cxn>
                <a:cxn ang="0">
                  <a:pos x="37" y="40"/>
                </a:cxn>
                <a:cxn ang="0">
                  <a:pos x="28" y="39"/>
                </a:cxn>
                <a:cxn ang="0">
                  <a:pos x="19" y="32"/>
                </a:cxn>
                <a:cxn ang="0">
                  <a:pos x="10" y="20"/>
                </a:cxn>
                <a:cxn ang="0">
                  <a:pos x="0" y="0"/>
                </a:cxn>
              </a:cxnLst>
              <a:rect l="0" t="0" r="r" b="b"/>
              <a:pathLst>
                <a:path w="54" h="40">
                  <a:moveTo>
                    <a:pt x="0" y="0"/>
                  </a:moveTo>
                  <a:lnTo>
                    <a:pt x="1" y="1"/>
                  </a:lnTo>
                  <a:lnTo>
                    <a:pt x="6" y="3"/>
                  </a:lnTo>
                  <a:lnTo>
                    <a:pt x="13" y="8"/>
                  </a:lnTo>
                  <a:lnTo>
                    <a:pt x="21" y="12"/>
                  </a:lnTo>
                  <a:lnTo>
                    <a:pt x="29" y="15"/>
                  </a:lnTo>
                  <a:lnTo>
                    <a:pt x="38" y="17"/>
                  </a:lnTo>
                  <a:lnTo>
                    <a:pt x="46" y="18"/>
                  </a:lnTo>
                  <a:lnTo>
                    <a:pt x="54" y="16"/>
                  </a:lnTo>
                  <a:lnTo>
                    <a:pt x="53" y="25"/>
                  </a:lnTo>
                  <a:lnTo>
                    <a:pt x="50" y="33"/>
                  </a:lnTo>
                  <a:lnTo>
                    <a:pt x="44" y="38"/>
                  </a:lnTo>
                  <a:lnTo>
                    <a:pt x="37" y="40"/>
                  </a:lnTo>
                  <a:lnTo>
                    <a:pt x="28" y="39"/>
                  </a:lnTo>
                  <a:lnTo>
                    <a:pt x="19" y="32"/>
                  </a:lnTo>
                  <a:lnTo>
                    <a:pt x="10" y="20"/>
                  </a:lnTo>
                  <a:lnTo>
                    <a:pt x="0" y="0"/>
                  </a:lnTo>
                  <a:close/>
                </a:path>
              </a:pathLst>
            </a:custGeom>
            <a:solidFill>
              <a:schemeClr val="accent1"/>
            </a:solidFill>
            <a:ln w="9525">
              <a:noFill/>
              <a:round/>
              <a:headEnd/>
              <a:tailEnd/>
            </a:ln>
          </p:spPr>
          <p:txBody>
            <a:bodyPr/>
            <a:lstStyle/>
            <a:p>
              <a:pPr>
                <a:defRPr/>
              </a:pPr>
              <a:endParaRPr lang="zh-CN" altLang="en-US"/>
            </a:p>
          </p:txBody>
        </p:sp>
        <p:sp>
          <p:nvSpPr>
            <p:cNvPr id="1067" name="未知">
              <a:extLst>
                <a:ext uri="{FF2B5EF4-FFF2-40B4-BE49-F238E27FC236}">
                  <a16:creationId xmlns:a16="http://schemas.microsoft.com/office/drawing/2014/main" id="{258EEE27-6D2C-C984-1806-60E61488C2EB}"/>
                </a:ext>
              </a:extLst>
            </p:cNvPr>
            <p:cNvSpPr>
              <a:spLocks/>
            </p:cNvSpPr>
            <p:nvPr/>
          </p:nvSpPr>
          <p:spPr bwMode="auto">
            <a:xfrm>
              <a:off x="5" y="886"/>
              <a:ext cx="360" cy="650"/>
            </a:xfrm>
            <a:custGeom>
              <a:avLst/>
              <a:gdLst/>
              <a:ahLst/>
              <a:cxnLst>
                <a:cxn ang="0">
                  <a:pos x="264" y="0"/>
                </a:cxn>
                <a:cxn ang="0">
                  <a:pos x="269" y="9"/>
                </a:cxn>
                <a:cxn ang="0">
                  <a:pos x="277" y="22"/>
                </a:cxn>
                <a:cxn ang="0">
                  <a:pos x="286" y="39"/>
                </a:cxn>
                <a:cxn ang="0">
                  <a:pos x="297" y="58"/>
                </a:cxn>
                <a:cxn ang="0">
                  <a:pos x="309" y="83"/>
                </a:cxn>
                <a:cxn ang="0">
                  <a:pos x="319" y="108"/>
                </a:cxn>
                <a:cxn ang="0">
                  <a:pos x="329" y="136"/>
                </a:cxn>
                <a:cxn ang="0">
                  <a:pos x="333" y="163"/>
                </a:cxn>
                <a:cxn ang="0">
                  <a:pos x="336" y="193"/>
                </a:cxn>
                <a:cxn ang="0">
                  <a:pos x="332" y="223"/>
                </a:cxn>
                <a:cxn ang="0">
                  <a:pos x="323" y="255"/>
                </a:cxn>
                <a:cxn ang="0">
                  <a:pos x="310" y="285"/>
                </a:cxn>
                <a:cxn ang="0">
                  <a:pos x="287" y="315"/>
                </a:cxn>
                <a:cxn ang="0">
                  <a:pos x="257" y="343"/>
                </a:cxn>
                <a:cxn ang="0">
                  <a:pos x="218" y="370"/>
                </a:cxn>
                <a:cxn ang="0">
                  <a:pos x="167" y="396"/>
                </a:cxn>
                <a:cxn ang="0">
                  <a:pos x="111" y="425"/>
                </a:cxn>
                <a:cxn ang="0">
                  <a:pos x="69" y="457"/>
                </a:cxn>
                <a:cxn ang="0">
                  <a:pos x="35" y="490"/>
                </a:cxn>
                <a:cxn ang="0">
                  <a:pos x="12" y="526"/>
                </a:cxn>
                <a:cxn ang="0">
                  <a:pos x="0" y="553"/>
                </a:cxn>
                <a:cxn ang="0">
                  <a:pos x="0" y="650"/>
                </a:cxn>
                <a:cxn ang="0">
                  <a:pos x="6" y="628"/>
                </a:cxn>
                <a:cxn ang="0">
                  <a:pos x="19" y="594"/>
                </a:cxn>
                <a:cxn ang="0">
                  <a:pos x="43" y="551"/>
                </a:cxn>
                <a:cxn ang="0">
                  <a:pos x="76" y="503"/>
                </a:cxn>
                <a:cxn ang="0">
                  <a:pos x="125" y="454"/>
                </a:cxn>
                <a:cxn ang="0">
                  <a:pos x="190" y="408"/>
                </a:cxn>
                <a:cxn ang="0">
                  <a:pos x="275" y="365"/>
                </a:cxn>
                <a:cxn ang="0">
                  <a:pos x="308" y="342"/>
                </a:cxn>
                <a:cxn ang="0">
                  <a:pos x="335" y="305"/>
                </a:cxn>
                <a:cxn ang="0">
                  <a:pos x="352" y="255"/>
                </a:cxn>
                <a:cxn ang="0">
                  <a:pos x="360" y="201"/>
                </a:cxn>
                <a:cxn ang="0">
                  <a:pos x="356" y="144"/>
                </a:cxn>
                <a:cxn ang="0">
                  <a:pos x="341" y="88"/>
                </a:cxn>
                <a:cxn ang="0">
                  <a:pos x="311" y="39"/>
                </a:cxn>
                <a:cxn ang="0">
                  <a:pos x="264" y="0"/>
                </a:cxn>
              </a:cxnLst>
              <a:rect l="0" t="0" r="r" b="b"/>
              <a:pathLst>
                <a:path w="360" h="650">
                  <a:moveTo>
                    <a:pt x="264" y="0"/>
                  </a:moveTo>
                  <a:lnTo>
                    <a:pt x="269" y="9"/>
                  </a:lnTo>
                  <a:lnTo>
                    <a:pt x="277" y="22"/>
                  </a:lnTo>
                  <a:lnTo>
                    <a:pt x="286" y="39"/>
                  </a:lnTo>
                  <a:lnTo>
                    <a:pt x="297" y="58"/>
                  </a:lnTo>
                  <a:lnTo>
                    <a:pt x="309" y="83"/>
                  </a:lnTo>
                  <a:lnTo>
                    <a:pt x="319" y="108"/>
                  </a:lnTo>
                  <a:lnTo>
                    <a:pt x="329" y="136"/>
                  </a:lnTo>
                  <a:lnTo>
                    <a:pt x="333" y="163"/>
                  </a:lnTo>
                  <a:lnTo>
                    <a:pt x="336" y="193"/>
                  </a:lnTo>
                  <a:lnTo>
                    <a:pt x="332" y="223"/>
                  </a:lnTo>
                  <a:lnTo>
                    <a:pt x="323" y="255"/>
                  </a:lnTo>
                  <a:lnTo>
                    <a:pt x="310" y="285"/>
                  </a:lnTo>
                  <a:lnTo>
                    <a:pt x="287" y="315"/>
                  </a:lnTo>
                  <a:lnTo>
                    <a:pt x="257" y="343"/>
                  </a:lnTo>
                  <a:lnTo>
                    <a:pt x="218" y="370"/>
                  </a:lnTo>
                  <a:lnTo>
                    <a:pt x="167" y="396"/>
                  </a:lnTo>
                  <a:lnTo>
                    <a:pt x="111" y="425"/>
                  </a:lnTo>
                  <a:lnTo>
                    <a:pt x="69" y="457"/>
                  </a:lnTo>
                  <a:lnTo>
                    <a:pt x="35" y="490"/>
                  </a:lnTo>
                  <a:lnTo>
                    <a:pt x="12" y="526"/>
                  </a:lnTo>
                  <a:lnTo>
                    <a:pt x="0" y="553"/>
                  </a:lnTo>
                  <a:lnTo>
                    <a:pt x="0" y="650"/>
                  </a:lnTo>
                  <a:lnTo>
                    <a:pt x="6" y="628"/>
                  </a:lnTo>
                  <a:lnTo>
                    <a:pt x="19" y="594"/>
                  </a:lnTo>
                  <a:lnTo>
                    <a:pt x="43" y="551"/>
                  </a:lnTo>
                  <a:lnTo>
                    <a:pt x="76" y="503"/>
                  </a:lnTo>
                  <a:lnTo>
                    <a:pt x="125" y="454"/>
                  </a:lnTo>
                  <a:lnTo>
                    <a:pt x="190" y="408"/>
                  </a:lnTo>
                  <a:lnTo>
                    <a:pt x="275" y="365"/>
                  </a:lnTo>
                  <a:lnTo>
                    <a:pt x="308" y="342"/>
                  </a:lnTo>
                  <a:lnTo>
                    <a:pt x="335" y="305"/>
                  </a:lnTo>
                  <a:lnTo>
                    <a:pt x="352" y="255"/>
                  </a:lnTo>
                  <a:lnTo>
                    <a:pt x="360" y="201"/>
                  </a:lnTo>
                  <a:lnTo>
                    <a:pt x="356" y="144"/>
                  </a:lnTo>
                  <a:lnTo>
                    <a:pt x="341" y="88"/>
                  </a:lnTo>
                  <a:lnTo>
                    <a:pt x="311" y="39"/>
                  </a:lnTo>
                  <a:lnTo>
                    <a:pt x="264" y="0"/>
                  </a:lnTo>
                  <a:close/>
                </a:path>
              </a:pathLst>
            </a:custGeom>
            <a:solidFill>
              <a:schemeClr val="accent1"/>
            </a:solidFill>
            <a:ln w="9525">
              <a:noFill/>
              <a:round/>
              <a:headEnd/>
              <a:tailEnd/>
            </a:ln>
          </p:spPr>
          <p:txBody>
            <a:bodyPr/>
            <a:lstStyle/>
            <a:p>
              <a:pPr>
                <a:defRPr/>
              </a:pPr>
              <a:endParaRPr lang="zh-CN" altLang="en-US"/>
            </a:p>
          </p:txBody>
        </p:sp>
        <p:sp>
          <p:nvSpPr>
            <p:cNvPr id="1068" name="未知">
              <a:extLst>
                <a:ext uri="{FF2B5EF4-FFF2-40B4-BE49-F238E27FC236}">
                  <a16:creationId xmlns:a16="http://schemas.microsoft.com/office/drawing/2014/main" id="{AAAE03A4-E341-23A7-9758-B055C140E5D6}"/>
                </a:ext>
              </a:extLst>
            </p:cNvPr>
            <p:cNvSpPr>
              <a:spLocks/>
            </p:cNvSpPr>
            <p:nvPr/>
          </p:nvSpPr>
          <p:spPr bwMode="auto">
            <a:xfrm rot="1584153">
              <a:off x="61" y="84"/>
              <a:ext cx="804" cy="686"/>
            </a:xfrm>
            <a:custGeom>
              <a:avLst/>
              <a:gdLst/>
              <a:ahLst/>
              <a:cxnLst>
                <a:cxn ang="0">
                  <a:pos x="16" y="370"/>
                </a:cxn>
                <a:cxn ang="0">
                  <a:pos x="6" y="341"/>
                </a:cxn>
                <a:cxn ang="0">
                  <a:pos x="0" y="289"/>
                </a:cxn>
                <a:cxn ang="0">
                  <a:pos x="4" y="222"/>
                </a:cxn>
                <a:cxn ang="0">
                  <a:pos x="25" y="151"/>
                </a:cxn>
                <a:cxn ang="0">
                  <a:pos x="69" y="84"/>
                </a:cxn>
                <a:cxn ang="0">
                  <a:pos x="142" y="31"/>
                </a:cxn>
                <a:cxn ang="0">
                  <a:pos x="247" y="2"/>
                </a:cxn>
                <a:cxn ang="0">
                  <a:pos x="380" y="9"/>
                </a:cxn>
                <a:cxn ang="0">
                  <a:pos x="484" y="68"/>
                </a:cxn>
                <a:cxn ang="0">
                  <a:pos x="554" y="165"/>
                </a:cxn>
                <a:cxn ang="0">
                  <a:pos x="591" y="284"/>
                </a:cxn>
                <a:cxn ang="0">
                  <a:pos x="595" y="409"/>
                </a:cxn>
                <a:cxn ang="0">
                  <a:pos x="566" y="525"/>
                </a:cxn>
                <a:cxn ang="0">
                  <a:pos x="507" y="615"/>
                </a:cxn>
                <a:cxn ang="0">
                  <a:pos x="417" y="663"/>
                </a:cxn>
                <a:cxn ang="0">
                  <a:pos x="389" y="659"/>
                </a:cxn>
                <a:cxn ang="0">
                  <a:pos x="441" y="617"/>
                </a:cxn>
                <a:cxn ang="0">
                  <a:pos x="482" y="544"/>
                </a:cxn>
                <a:cxn ang="0">
                  <a:pos x="509" y="454"/>
                </a:cxn>
                <a:cxn ang="0">
                  <a:pos x="520" y="355"/>
                </a:cxn>
                <a:cxn ang="0">
                  <a:pos x="514" y="258"/>
                </a:cxn>
                <a:cxn ang="0">
                  <a:pos x="485" y="174"/>
                </a:cxn>
                <a:cxn ang="0">
                  <a:pos x="433" y="112"/>
                </a:cxn>
                <a:cxn ang="0">
                  <a:pos x="341" y="75"/>
                </a:cxn>
                <a:cxn ang="0">
                  <a:pos x="246" y="61"/>
                </a:cxn>
                <a:cxn ang="0">
                  <a:pos x="174" y="71"/>
                </a:cxn>
                <a:cxn ang="0">
                  <a:pos x="121" y="101"/>
                </a:cxn>
                <a:cxn ang="0">
                  <a:pos x="84" y="149"/>
                </a:cxn>
                <a:cxn ang="0">
                  <a:pos x="57" y="206"/>
                </a:cxn>
                <a:cxn ang="0">
                  <a:pos x="40" y="272"/>
                </a:cxn>
                <a:cxn ang="0">
                  <a:pos x="28" y="339"/>
                </a:cxn>
              </a:cxnLst>
              <a:rect l="0" t="0" r="r" b="b"/>
              <a:pathLst>
                <a:path w="596" h="666">
                  <a:moveTo>
                    <a:pt x="22" y="372"/>
                  </a:moveTo>
                  <a:lnTo>
                    <a:pt x="16" y="370"/>
                  </a:lnTo>
                  <a:lnTo>
                    <a:pt x="10" y="360"/>
                  </a:lnTo>
                  <a:lnTo>
                    <a:pt x="6" y="341"/>
                  </a:lnTo>
                  <a:lnTo>
                    <a:pt x="1" y="318"/>
                  </a:lnTo>
                  <a:lnTo>
                    <a:pt x="0" y="289"/>
                  </a:lnTo>
                  <a:lnTo>
                    <a:pt x="0" y="257"/>
                  </a:lnTo>
                  <a:lnTo>
                    <a:pt x="4" y="222"/>
                  </a:lnTo>
                  <a:lnTo>
                    <a:pt x="13" y="187"/>
                  </a:lnTo>
                  <a:lnTo>
                    <a:pt x="25" y="151"/>
                  </a:lnTo>
                  <a:lnTo>
                    <a:pt x="45" y="116"/>
                  </a:lnTo>
                  <a:lnTo>
                    <a:pt x="69" y="84"/>
                  </a:lnTo>
                  <a:lnTo>
                    <a:pt x="101" y="55"/>
                  </a:lnTo>
                  <a:lnTo>
                    <a:pt x="142" y="31"/>
                  </a:lnTo>
                  <a:lnTo>
                    <a:pt x="190" y="13"/>
                  </a:lnTo>
                  <a:lnTo>
                    <a:pt x="247" y="2"/>
                  </a:lnTo>
                  <a:lnTo>
                    <a:pt x="314" y="0"/>
                  </a:lnTo>
                  <a:lnTo>
                    <a:pt x="380" y="9"/>
                  </a:lnTo>
                  <a:lnTo>
                    <a:pt x="436" y="33"/>
                  </a:lnTo>
                  <a:lnTo>
                    <a:pt x="484" y="68"/>
                  </a:lnTo>
                  <a:lnTo>
                    <a:pt x="524" y="113"/>
                  </a:lnTo>
                  <a:lnTo>
                    <a:pt x="554" y="165"/>
                  </a:lnTo>
                  <a:lnTo>
                    <a:pt x="577" y="222"/>
                  </a:lnTo>
                  <a:lnTo>
                    <a:pt x="591" y="284"/>
                  </a:lnTo>
                  <a:lnTo>
                    <a:pt x="596" y="347"/>
                  </a:lnTo>
                  <a:lnTo>
                    <a:pt x="595" y="409"/>
                  </a:lnTo>
                  <a:lnTo>
                    <a:pt x="585" y="469"/>
                  </a:lnTo>
                  <a:lnTo>
                    <a:pt x="566" y="525"/>
                  </a:lnTo>
                  <a:lnTo>
                    <a:pt x="540" y="574"/>
                  </a:lnTo>
                  <a:lnTo>
                    <a:pt x="507" y="615"/>
                  </a:lnTo>
                  <a:lnTo>
                    <a:pt x="465" y="645"/>
                  </a:lnTo>
                  <a:lnTo>
                    <a:pt x="417" y="663"/>
                  </a:lnTo>
                  <a:lnTo>
                    <a:pt x="360" y="666"/>
                  </a:lnTo>
                  <a:lnTo>
                    <a:pt x="389" y="659"/>
                  </a:lnTo>
                  <a:lnTo>
                    <a:pt x="417" y="642"/>
                  </a:lnTo>
                  <a:lnTo>
                    <a:pt x="441" y="617"/>
                  </a:lnTo>
                  <a:lnTo>
                    <a:pt x="463" y="583"/>
                  </a:lnTo>
                  <a:lnTo>
                    <a:pt x="482" y="544"/>
                  </a:lnTo>
                  <a:lnTo>
                    <a:pt x="497" y="501"/>
                  </a:lnTo>
                  <a:lnTo>
                    <a:pt x="509" y="454"/>
                  </a:lnTo>
                  <a:lnTo>
                    <a:pt x="517" y="404"/>
                  </a:lnTo>
                  <a:lnTo>
                    <a:pt x="520" y="355"/>
                  </a:lnTo>
                  <a:lnTo>
                    <a:pt x="519" y="305"/>
                  </a:lnTo>
                  <a:lnTo>
                    <a:pt x="514" y="258"/>
                  </a:lnTo>
                  <a:lnTo>
                    <a:pt x="502" y="213"/>
                  </a:lnTo>
                  <a:lnTo>
                    <a:pt x="485" y="174"/>
                  </a:lnTo>
                  <a:lnTo>
                    <a:pt x="462" y="139"/>
                  </a:lnTo>
                  <a:lnTo>
                    <a:pt x="433" y="112"/>
                  </a:lnTo>
                  <a:lnTo>
                    <a:pt x="397" y="93"/>
                  </a:lnTo>
                  <a:lnTo>
                    <a:pt x="341" y="75"/>
                  </a:lnTo>
                  <a:lnTo>
                    <a:pt x="290" y="65"/>
                  </a:lnTo>
                  <a:lnTo>
                    <a:pt x="246" y="61"/>
                  </a:lnTo>
                  <a:lnTo>
                    <a:pt x="207" y="63"/>
                  </a:lnTo>
                  <a:lnTo>
                    <a:pt x="174" y="71"/>
                  </a:lnTo>
                  <a:lnTo>
                    <a:pt x="146" y="84"/>
                  </a:lnTo>
                  <a:lnTo>
                    <a:pt x="121" y="101"/>
                  </a:lnTo>
                  <a:lnTo>
                    <a:pt x="101" y="123"/>
                  </a:lnTo>
                  <a:lnTo>
                    <a:pt x="84" y="149"/>
                  </a:lnTo>
                  <a:lnTo>
                    <a:pt x="69" y="176"/>
                  </a:lnTo>
                  <a:lnTo>
                    <a:pt x="57" y="206"/>
                  </a:lnTo>
                  <a:lnTo>
                    <a:pt x="48" y="239"/>
                  </a:lnTo>
                  <a:lnTo>
                    <a:pt x="40" y="272"/>
                  </a:lnTo>
                  <a:lnTo>
                    <a:pt x="33" y="305"/>
                  </a:lnTo>
                  <a:lnTo>
                    <a:pt x="28" y="339"/>
                  </a:lnTo>
                  <a:lnTo>
                    <a:pt x="22" y="372"/>
                  </a:lnTo>
                  <a:close/>
                </a:path>
              </a:pathLst>
            </a:custGeom>
            <a:solidFill>
              <a:schemeClr val="accent1"/>
            </a:solidFill>
            <a:ln w="9525">
              <a:noFill/>
              <a:round/>
              <a:headEnd/>
              <a:tailEnd/>
            </a:ln>
          </p:spPr>
          <p:txBody>
            <a:bodyPr/>
            <a:lstStyle/>
            <a:p>
              <a:pPr>
                <a:defRPr/>
              </a:pPr>
              <a:endParaRPr lang="zh-CN" altLang="en-US"/>
            </a:p>
          </p:txBody>
        </p:sp>
      </p:grpSp>
      <p:sp>
        <p:nvSpPr>
          <p:cNvPr id="1069" name="Rectangle 45">
            <a:extLst>
              <a:ext uri="{FF2B5EF4-FFF2-40B4-BE49-F238E27FC236}">
                <a16:creationId xmlns:a16="http://schemas.microsoft.com/office/drawing/2014/main" id="{05FBCB51-3825-A771-932F-81BE510C3ECA}"/>
              </a:ext>
            </a:extLst>
          </p:cNvPr>
          <p:cNvSpPr>
            <a:spLocks noGrp="1" noChangeArrowheads="1"/>
          </p:cNvSpPr>
          <p:nvPr>
            <p:ph type="title"/>
          </p:nvPr>
        </p:nvSpPr>
        <p:spPr bwMode="auto">
          <a:xfrm>
            <a:off x="442913" y="103188"/>
            <a:ext cx="8243887" cy="131445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105476" name="Rectangle 46">
            <a:extLst>
              <a:ext uri="{FF2B5EF4-FFF2-40B4-BE49-F238E27FC236}">
                <a16:creationId xmlns:a16="http://schemas.microsoft.com/office/drawing/2014/main" id="{1B83BAB5-6788-D8D3-70FD-D0E38B4301DF}"/>
              </a:ext>
            </a:extLst>
          </p:cNvPr>
          <p:cNvSpPr>
            <a:spLocks noGrp="1" noChangeArrowheads="1"/>
          </p:cNvSpPr>
          <p:nvPr>
            <p:ph type="body" idx="1"/>
          </p:nvPr>
        </p:nvSpPr>
        <p:spPr bwMode="auto">
          <a:xfrm>
            <a:off x="457200" y="1600200"/>
            <a:ext cx="8229600" cy="445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71" name="Rectangle 47">
            <a:extLst>
              <a:ext uri="{FF2B5EF4-FFF2-40B4-BE49-F238E27FC236}">
                <a16:creationId xmlns:a16="http://schemas.microsoft.com/office/drawing/2014/main" id="{FB8062AE-6FC1-B71C-92F7-6980BF2732F8}"/>
              </a:ext>
            </a:extLst>
          </p:cNvPr>
          <p:cNvSpPr>
            <a:spLocks noGrp="1" noChangeArrowheads="1"/>
          </p:cNvSpPr>
          <p:nvPr>
            <p:ph type="dt" sz="half" idx="2"/>
          </p:nvPr>
        </p:nvSpPr>
        <p:spPr bwMode="auto">
          <a:xfrm>
            <a:off x="387350" y="6580188"/>
            <a:ext cx="1169988" cy="2778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400">
                <a:ea typeface="+mn-ea"/>
              </a:defRPr>
            </a:lvl1pPr>
          </a:lstStyle>
          <a:p>
            <a:pPr>
              <a:defRPr/>
            </a:pPr>
            <a:fld id="{F759C349-36E0-4205-AA66-1460939994FE}" type="datetime1">
              <a:rPr lang="zh-CN" altLang="en-US"/>
              <a:pPr>
                <a:defRPr/>
              </a:pPr>
              <a:t>2023/5/4</a:t>
            </a:fld>
            <a:endParaRPr lang="en-US"/>
          </a:p>
        </p:txBody>
      </p:sp>
      <p:sp>
        <p:nvSpPr>
          <p:cNvPr id="1072" name="Rectangle 48">
            <a:extLst>
              <a:ext uri="{FF2B5EF4-FFF2-40B4-BE49-F238E27FC236}">
                <a16:creationId xmlns:a16="http://schemas.microsoft.com/office/drawing/2014/main" id="{E35E7BE7-94F4-B5DE-BEAC-56CE17EC1C7E}"/>
              </a:ext>
            </a:extLst>
          </p:cNvPr>
          <p:cNvSpPr>
            <a:spLocks noGrp="1" noChangeArrowheads="1"/>
          </p:cNvSpPr>
          <p:nvPr>
            <p:ph type="ftr" sz="quarter" idx="3"/>
          </p:nvPr>
        </p:nvSpPr>
        <p:spPr bwMode="auto">
          <a:xfrm>
            <a:off x="1647825" y="6580188"/>
            <a:ext cx="6661150" cy="2778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defRPr sz="1400">
                <a:ea typeface="+mn-ea"/>
              </a:defRPr>
            </a:lvl1pPr>
          </a:lstStyle>
          <a:p>
            <a:pPr>
              <a:defRPr/>
            </a:pPr>
            <a:r>
              <a:rPr lang="zh-CN"/>
              <a:t>控制系统根轨迹分析法(Root locus analyse of control system)</a:t>
            </a:r>
            <a:endParaRPr lang="en-US"/>
          </a:p>
        </p:txBody>
      </p:sp>
      <p:sp>
        <p:nvSpPr>
          <p:cNvPr id="1073" name="Rectangle 49">
            <a:extLst>
              <a:ext uri="{FF2B5EF4-FFF2-40B4-BE49-F238E27FC236}">
                <a16:creationId xmlns:a16="http://schemas.microsoft.com/office/drawing/2014/main" id="{F41CE419-AB2C-165F-C7C4-6F216D79AF60}"/>
              </a:ext>
            </a:extLst>
          </p:cNvPr>
          <p:cNvSpPr>
            <a:spLocks noGrp="1" noChangeArrowheads="1"/>
          </p:cNvSpPr>
          <p:nvPr>
            <p:ph type="sldNum" sz="quarter" idx="4"/>
          </p:nvPr>
        </p:nvSpPr>
        <p:spPr bwMode="auto">
          <a:xfrm>
            <a:off x="8172450" y="6580188"/>
            <a:ext cx="784225" cy="2778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400">
                <a:ea typeface="宋体" panose="02010600030101010101" pitchFamily="2" charset="-122"/>
              </a:defRPr>
            </a:lvl1pPr>
          </a:lstStyle>
          <a:p>
            <a:fld id="{6EE51732-8B86-48E2-906E-66ECDEB3621A}" type="slidenum">
              <a:rPr lang="en-US" altLang="zh-CN"/>
              <a:pPr/>
              <a:t>‹#›</a:t>
            </a:fld>
            <a:endParaRPr lang="en-US" altLang="zh-CN"/>
          </a:p>
        </p:txBody>
      </p:sp>
    </p:spTree>
    <p:extLst>
      <p:ext uri="{BB962C8B-B14F-4D97-AF65-F5344CB8AC3E}">
        <p14:creationId xmlns:p14="http://schemas.microsoft.com/office/powerpoint/2010/main" val="2243424906"/>
      </p:ext>
    </p:extLst>
  </p:cSld>
  <p:clrMap bg1="lt1" tx1="dk1" bg2="lt2" tx2="dk2" accent1="accent1" accent2="accent2" accent3="accent3" accent4="accent4" accent5="accent5" accent6="accent6" hlink="hlink" folHlink="folHlink"/>
  <p:sldLayoutIdLst>
    <p:sldLayoutId id="2147483676" r:id="rId1"/>
    <p:sldLayoutId id="2147483677" r:id="rId2"/>
  </p:sldLayoutIdLst>
  <p:hf hdr="0"/>
  <p:txStyles>
    <p:titleStyle>
      <a:lvl1pPr algn="ctr" rtl="0" eaLnBrk="0" fontAlgn="base" hangingPunct="0">
        <a:lnSpc>
          <a:spcPct val="90000"/>
        </a:lnSpc>
        <a:spcBef>
          <a:spcPct val="0"/>
        </a:spcBef>
        <a:spcAft>
          <a:spcPct val="0"/>
        </a:spcAft>
        <a:defRPr sz="4400">
          <a:solidFill>
            <a:schemeClr val="tx2"/>
          </a:solidFill>
          <a:effectLst>
            <a:outerShdw blurRad="38100" dist="38100" dir="2700000" algn="tl">
              <a:srgbClr val="C0C0C0"/>
            </a:outerShdw>
          </a:effectLst>
          <a:latin typeface="+mj-lt"/>
          <a:ea typeface="+mj-ea"/>
          <a:cs typeface="+mj-cs"/>
        </a:defRPr>
      </a:lvl1pPr>
      <a:lvl2pPr algn="ctr" rtl="0" eaLnBrk="0" fontAlgn="base" hangingPunct="0">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2pPr>
      <a:lvl3pPr algn="ctr" rtl="0" eaLnBrk="0" fontAlgn="base" hangingPunct="0">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3pPr>
      <a:lvl4pPr algn="ctr" rtl="0" eaLnBrk="0" fontAlgn="base" hangingPunct="0">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4pPr>
      <a:lvl5pPr algn="ctr" rtl="0" eaLnBrk="0" fontAlgn="base" hangingPunct="0">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5pPr>
      <a:lvl6pPr marL="4572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6pPr>
      <a:lvl7pPr marL="9144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7pPr>
      <a:lvl8pPr marL="13716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8pPr>
      <a:lvl9pPr marL="18288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51.bin"/><Relationship Id="rId13" Type="http://schemas.openxmlformats.org/officeDocument/2006/relationships/image" Target="../media/image43.wmf"/><Relationship Id="rId18" Type="http://schemas.openxmlformats.org/officeDocument/2006/relationships/oleObject" Target="../embeddings/oleObject56.bin"/><Relationship Id="rId3" Type="http://schemas.openxmlformats.org/officeDocument/2006/relationships/image" Target="../media/image38.wmf"/><Relationship Id="rId21" Type="http://schemas.openxmlformats.org/officeDocument/2006/relationships/image" Target="../media/image47.wmf"/><Relationship Id="rId7" Type="http://schemas.openxmlformats.org/officeDocument/2006/relationships/image" Target="../media/image40.wmf"/><Relationship Id="rId12" Type="http://schemas.openxmlformats.org/officeDocument/2006/relationships/oleObject" Target="../embeddings/oleObject53.bin"/><Relationship Id="rId17" Type="http://schemas.openxmlformats.org/officeDocument/2006/relationships/image" Target="../media/image45.wmf"/><Relationship Id="rId2" Type="http://schemas.openxmlformats.org/officeDocument/2006/relationships/oleObject" Target="../embeddings/oleObject48.bin"/><Relationship Id="rId16" Type="http://schemas.openxmlformats.org/officeDocument/2006/relationships/oleObject" Target="../embeddings/oleObject55.bin"/><Relationship Id="rId20" Type="http://schemas.openxmlformats.org/officeDocument/2006/relationships/oleObject" Target="../embeddings/oleObject57.bin"/><Relationship Id="rId1" Type="http://schemas.openxmlformats.org/officeDocument/2006/relationships/slideLayout" Target="../slideLayouts/slideLayout3.xml"/><Relationship Id="rId6" Type="http://schemas.openxmlformats.org/officeDocument/2006/relationships/oleObject" Target="../embeddings/oleObject50.bin"/><Relationship Id="rId11" Type="http://schemas.openxmlformats.org/officeDocument/2006/relationships/image" Target="../media/image42.wmf"/><Relationship Id="rId5" Type="http://schemas.openxmlformats.org/officeDocument/2006/relationships/image" Target="../media/image39.wmf"/><Relationship Id="rId15" Type="http://schemas.openxmlformats.org/officeDocument/2006/relationships/image" Target="../media/image44.wmf"/><Relationship Id="rId23" Type="http://schemas.openxmlformats.org/officeDocument/2006/relationships/image" Target="../media/image48.wmf"/><Relationship Id="rId10" Type="http://schemas.openxmlformats.org/officeDocument/2006/relationships/oleObject" Target="../embeddings/oleObject52.bin"/><Relationship Id="rId19" Type="http://schemas.openxmlformats.org/officeDocument/2006/relationships/image" Target="../media/image46.wmf"/><Relationship Id="rId4" Type="http://schemas.openxmlformats.org/officeDocument/2006/relationships/oleObject" Target="../embeddings/oleObject49.bin"/><Relationship Id="rId9" Type="http://schemas.openxmlformats.org/officeDocument/2006/relationships/image" Target="../media/image41.wmf"/><Relationship Id="rId14" Type="http://schemas.openxmlformats.org/officeDocument/2006/relationships/oleObject" Target="../embeddings/oleObject54.bin"/><Relationship Id="rId22" Type="http://schemas.openxmlformats.org/officeDocument/2006/relationships/oleObject" Target="../embeddings/oleObject58.bin"/></Relationships>
</file>

<file path=ppt/slides/_rels/slide11.xml.rels><?xml version="1.0" encoding="UTF-8" standalone="yes"?>
<Relationships xmlns="http://schemas.openxmlformats.org/package/2006/relationships"><Relationship Id="rId13" Type="http://schemas.openxmlformats.org/officeDocument/2006/relationships/image" Target="../media/image54.wmf"/><Relationship Id="rId18" Type="http://schemas.openxmlformats.org/officeDocument/2006/relationships/oleObject" Target="../embeddings/oleObject67.bin"/><Relationship Id="rId26" Type="http://schemas.openxmlformats.org/officeDocument/2006/relationships/oleObject" Target="../embeddings/oleObject71.bin"/><Relationship Id="rId39" Type="http://schemas.openxmlformats.org/officeDocument/2006/relationships/image" Target="../media/image41.wmf"/><Relationship Id="rId21" Type="http://schemas.openxmlformats.org/officeDocument/2006/relationships/image" Target="../media/image58.wmf"/><Relationship Id="rId34" Type="http://schemas.openxmlformats.org/officeDocument/2006/relationships/image" Target="../media/image64.wmf"/><Relationship Id="rId42" Type="http://schemas.openxmlformats.org/officeDocument/2006/relationships/oleObject" Target="../embeddings/oleObject80.bin"/><Relationship Id="rId47" Type="http://schemas.openxmlformats.org/officeDocument/2006/relationships/image" Target="../media/image45.wmf"/><Relationship Id="rId50" Type="http://schemas.openxmlformats.org/officeDocument/2006/relationships/oleObject" Target="../embeddings/oleObject84.bin"/><Relationship Id="rId7" Type="http://schemas.openxmlformats.org/officeDocument/2006/relationships/image" Target="../media/image51.wmf"/><Relationship Id="rId2" Type="http://schemas.openxmlformats.org/officeDocument/2006/relationships/oleObject" Target="../embeddings/oleObject59.bin"/><Relationship Id="rId16" Type="http://schemas.openxmlformats.org/officeDocument/2006/relationships/oleObject" Target="../embeddings/oleObject66.bin"/><Relationship Id="rId29" Type="http://schemas.openxmlformats.org/officeDocument/2006/relationships/image" Target="../media/image62.wmf"/><Relationship Id="rId11" Type="http://schemas.openxmlformats.org/officeDocument/2006/relationships/image" Target="../media/image53.wmf"/><Relationship Id="rId24" Type="http://schemas.openxmlformats.org/officeDocument/2006/relationships/oleObject" Target="../embeddings/oleObject70.bin"/><Relationship Id="rId32" Type="http://schemas.openxmlformats.org/officeDocument/2006/relationships/image" Target="../media/image63.wmf"/><Relationship Id="rId37" Type="http://schemas.openxmlformats.org/officeDocument/2006/relationships/image" Target="../media/image65.wmf"/><Relationship Id="rId40" Type="http://schemas.openxmlformats.org/officeDocument/2006/relationships/oleObject" Target="../embeddings/oleObject79.bin"/><Relationship Id="rId45" Type="http://schemas.openxmlformats.org/officeDocument/2006/relationships/image" Target="../media/image44.wmf"/><Relationship Id="rId53" Type="http://schemas.openxmlformats.org/officeDocument/2006/relationships/oleObject" Target="../embeddings/oleObject86.bin"/><Relationship Id="rId5" Type="http://schemas.openxmlformats.org/officeDocument/2006/relationships/image" Target="../media/image50.wmf"/><Relationship Id="rId10" Type="http://schemas.openxmlformats.org/officeDocument/2006/relationships/oleObject" Target="../embeddings/oleObject63.bin"/><Relationship Id="rId19" Type="http://schemas.openxmlformats.org/officeDocument/2006/relationships/image" Target="../media/image57.wmf"/><Relationship Id="rId31" Type="http://schemas.openxmlformats.org/officeDocument/2006/relationships/oleObject" Target="../embeddings/oleObject74.bin"/><Relationship Id="rId44" Type="http://schemas.openxmlformats.org/officeDocument/2006/relationships/oleObject" Target="../embeddings/oleObject81.bin"/><Relationship Id="rId52" Type="http://schemas.openxmlformats.org/officeDocument/2006/relationships/oleObject" Target="../embeddings/oleObject85.bin"/><Relationship Id="rId4" Type="http://schemas.openxmlformats.org/officeDocument/2006/relationships/oleObject" Target="../embeddings/oleObject60.bin"/><Relationship Id="rId9" Type="http://schemas.openxmlformats.org/officeDocument/2006/relationships/image" Target="../media/image52.wmf"/><Relationship Id="rId14" Type="http://schemas.openxmlformats.org/officeDocument/2006/relationships/oleObject" Target="../embeddings/oleObject65.bin"/><Relationship Id="rId22" Type="http://schemas.openxmlformats.org/officeDocument/2006/relationships/oleObject" Target="../embeddings/oleObject69.bin"/><Relationship Id="rId27" Type="http://schemas.openxmlformats.org/officeDocument/2006/relationships/image" Target="../media/image61.wmf"/><Relationship Id="rId30" Type="http://schemas.openxmlformats.org/officeDocument/2006/relationships/oleObject" Target="../embeddings/oleObject73.bin"/><Relationship Id="rId35" Type="http://schemas.openxmlformats.org/officeDocument/2006/relationships/oleObject" Target="../embeddings/oleObject76.bin"/><Relationship Id="rId43" Type="http://schemas.openxmlformats.org/officeDocument/2006/relationships/image" Target="../media/image43.wmf"/><Relationship Id="rId48" Type="http://schemas.openxmlformats.org/officeDocument/2006/relationships/oleObject" Target="../embeddings/oleObject83.bin"/><Relationship Id="rId8" Type="http://schemas.openxmlformats.org/officeDocument/2006/relationships/oleObject" Target="../embeddings/oleObject62.bin"/><Relationship Id="rId51" Type="http://schemas.openxmlformats.org/officeDocument/2006/relationships/image" Target="../media/image67.wmf"/><Relationship Id="rId3" Type="http://schemas.openxmlformats.org/officeDocument/2006/relationships/image" Target="../media/image49.wmf"/><Relationship Id="rId12" Type="http://schemas.openxmlformats.org/officeDocument/2006/relationships/oleObject" Target="../embeddings/oleObject64.bin"/><Relationship Id="rId17" Type="http://schemas.openxmlformats.org/officeDocument/2006/relationships/image" Target="../media/image56.wmf"/><Relationship Id="rId25" Type="http://schemas.openxmlformats.org/officeDocument/2006/relationships/image" Target="../media/image60.wmf"/><Relationship Id="rId33" Type="http://schemas.openxmlformats.org/officeDocument/2006/relationships/oleObject" Target="../embeddings/oleObject75.bin"/><Relationship Id="rId38" Type="http://schemas.openxmlformats.org/officeDocument/2006/relationships/oleObject" Target="../embeddings/oleObject78.bin"/><Relationship Id="rId46" Type="http://schemas.openxmlformats.org/officeDocument/2006/relationships/oleObject" Target="../embeddings/oleObject82.bin"/><Relationship Id="rId20" Type="http://schemas.openxmlformats.org/officeDocument/2006/relationships/oleObject" Target="../embeddings/oleObject68.bin"/><Relationship Id="rId41" Type="http://schemas.openxmlformats.org/officeDocument/2006/relationships/image" Target="../media/image42.wmf"/><Relationship Id="rId54" Type="http://schemas.openxmlformats.org/officeDocument/2006/relationships/image" Target="../media/image68.wmf"/><Relationship Id="rId1" Type="http://schemas.openxmlformats.org/officeDocument/2006/relationships/slideLayout" Target="../slideLayouts/slideLayout3.xml"/><Relationship Id="rId6" Type="http://schemas.openxmlformats.org/officeDocument/2006/relationships/oleObject" Target="../embeddings/oleObject61.bin"/><Relationship Id="rId15" Type="http://schemas.openxmlformats.org/officeDocument/2006/relationships/image" Target="../media/image55.wmf"/><Relationship Id="rId23" Type="http://schemas.openxmlformats.org/officeDocument/2006/relationships/image" Target="../media/image59.wmf"/><Relationship Id="rId28" Type="http://schemas.openxmlformats.org/officeDocument/2006/relationships/oleObject" Target="../embeddings/oleObject72.bin"/><Relationship Id="rId36" Type="http://schemas.openxmlformats.org/officeDocument/2006/relationships/oleObject" Target="../embeddings/oleObject77.bin"/><Relationship Id="rId49" Type="http://schemas.openxmlformats.org/officeDocument/2006/relationships/image" Target="../media/image66.wmf"/></Relationships>
</file>

<file path=ppt/slides/_rels/slide12.xml.rels><?xml version="1.0" encoding="UTF-8" standalone="yes"?>
<Relationships xmlns="http://schemas.openxmlformats.org/package/2006/relationships"><Relationship Id="rId8" Type="http://schemas.openxmlformats.org/officeDocument/2006/relationships/image" Target="../media/image72.wmf"/><Relationship Id="rId13" Type="http://schemas.openxmlformats.org/officeDocument/2006/relationships/oleObject" Target="../embeddings/oleObject92.bin"/><Relationship Id="rId18" Type="http://schemas.openxmlformats.org/officeDocument/2006/relationships/oleObject" Target="../embeddings/oleObject95.bin"/><Relationship Id="rId3" Type="http://schemas.openxmlformats.org/officeDocument/2006/relationships/image" Target="../media/image69.wmf"/><Relationship Id="rId7" Type="http://schemas.openxmlformats.org/officeDocument/2006/relationships/oleObject" Target="../embeddings/oleObject89.bin"/><Relationship Id="rId12" Type="http://schemas.openxmlformats.org/officeDocument/2006/relationships/image" Target="../media/image74.wmf"/><Relationship Id="rId17" Type="http://schemas.openxmlformats.org/officeDocument/2006/relationships/image" Target="../media/image76.wmf"/><Relationship Id="rId2" Type="http://schemas.openxmlformats.org/officeDocument/2006/relationships/oleObject" Target="../embeddings/oleObject87.bin"/><Relationship Id="rId16" Type="http://schemas.openxmlformats.org/officeDocument/2006/relationships/oleObject" Target="../embeddings/oleObject94.bin"/><Relationship Id="rId1" Type="http://schemas.openxmlformats.org/officeDocument/2006/relationships/slideLayout" Target="../slideLayouts/slideLayout3.xml"/><Relationship Id="rId6" Type="http://schemas.openxmlformats.org/officeDocument/2006/relationships/image" Target="../media/image71.png"/><Relationship Id="rId11" Type="http://schemas.openxmlformats.org/officeDocument/2006/relationships/oleObject" Target="../embeddings/oleObject91.bin"/><Relationship Id="rId5" Type="http://schemas.openxmlformats.org/officeDocument/2006/relationships/image" Target="../media/image70.wmf"/><Relationship Id="rId15" Type="http://schemas.openxmlformats.org/officeDocument/2006/relationships/oleObject" Target="../embeddings/oleObject93.bin"/><Relationship Id="rId10" Type="http://schemas.openxmlformats.org/officeDocument/2006/relationships/image" Target="../media/image73.wmf"/><Relationship Id="rId19" Type="http://schemas.openxmlformats.org/officeDocument/2006/relationships/image" Target="../media/image77.wmf"/><Relationship Id="rId4" Type="http://schemas.openxmlformats.org/officeDocument/2006/relationships/oleObject" Target="../embeddings/oleObject88.bin"/><Relationship Id="rId9" Type="http://schemas.openxmlformats.org/officeDocument/2006/relationships/oleObject" Target="../embeddings/oleObject90.bin"/><Relationship Id="rId14" Type="http://schemas.openxmlformats.org/officeDocument/2006/relationships/image" Target="../media/image75.wmf"/></Relationships>
</file>

<file path=ppt/slides/_rels/slide13.xml.rels><?xml version="1.0" encoding="UTF-8" standalone="yes"?>
<Relationships xmlns="http://schemas.openxmlformats.org/package/2006/relationships"><Relationship Id="rId13" Type="http://schemas.openxmlformats.org/officeDocument/2006/relationships/oleObject" Target="../embeddings/oleObject92.bin"/><Relationship Id="rId18" Type="http://schemas.openxmlformats.org/officeDocument/2006/relationships/oleObject" Target="../embeddings/oleObject62.bin"/><Relationship Id="rId26" Type="http://schemas.openxmlformats.org/officeDocument/2006/relationships/oleObject" Target="../embeddings/oleObject66.bin"/><Relationship Id="rId3" Type="http://schemas.openxmlformats.org/officeDocument/2006/relationships/image" Target="../media/image69.wmf"/><Relationship Id="rId21" Type="http://schemas.openxmlformats.org/officeDocument/2006/relationships/image" Target="../media/image53.wmf"/><Relationship Id="rId34" Type="http://schemas.openxmlformats.org/officeDocument/2006/relationships/oleObject" Target="../embeddings/oleObject70.bin"/><Relationship Id="rId7" Type="http://schemas.openxmlformats.org/officeDocument/2006/relationships/oleObject" Target="../embeddings/oleObject89.bin"/><Relationship Id="rId12" Type="http://schemas.openxmlformats.org/officeDocument/2006/relationships/image" Target="../media/image74.wmf"/><Relationship Id="rId17" Type="http://schemas.openxmlformats.org/officeDocument/2006/relationships/image" Target="../media/image51.wmf"/><Relationship Id="rId25" Type="http://schemas.openxmlformats.org/officeDocument/2006/relationships/image" Target="../media/image55.wmf"/><Relationship Id="rId33" Type="http://schemas.openxmlformats.org/officeDocument/2006/relationships/image" Target="../media/image59.wmf"/><Relationship Id="rId2" Type="http://schemas.openxmlformats.org/officeDocument/2006/relationships/oleObject" Target="../embeddings/oleObject87.bin"/><Relationship Id="rId16" Type="http://schemas.openxmlformats.org/officeDocument/2006/relationships/oleObject" Target="../embeddings/oleObject61.bin"/><Relationship Id="rId20" Type="http://schemas.openxmlformats.org/officeDocument/2006/relationships/oleObject" Target="../embeddings/oleObject63.bin"/><Relationship Id="rId29" Type="http://schemas.openxmlformats.org/officeDocument/2006/relationships/image" Target="../media/image57.wmf"/><Relationship Id="rId1" Type="http://schemas.openxmlformats.org/officeDocument/2006/relationships/slideLayout" Target="../slideLayouts/slideLayout4.xml"/><Relationship Id="rId6" Type="http://schemas.openxmlformats.org/officeDocument/2006/relationships/image" Target="../media/image71.png"/><Relationship Id="rId11" Type="http://schemas.openxmlformats.org/officeDocument/2006/relationships/oleObject" Target="../embeddings/oleObject91.bin"/><Relationship Id="rId24" Type="http://schemas.openxmlformats.org/officeDocument/2006/relationships/oleObject" Target="../embeddings/oleObject65.bin"/><Relationship Id="rId32" Type="http://schemas.openxmlformats.org/officeDocument/2006/relationships/oleObject" Target="../embeddings/oleObject69.bin"/><Relationship Id="rId5" Type="http://schemas.openxmlformats.org/officeDocument/2006/relationships/image" Target="../media/image70.wmf"/><Relationship Id="rId15" Type="http://schemas.openxmlformats.org/officeDocument/2006/relationships/oleObject" Target="../embeddings/oleObject93.bin"/><Relationship Id="rId23" Type="http://schemas.openxmlformats.org/officeDocument/2006/relationships/image" Target="../media/image54.wmf"/><Relationship Id="rId28" Type="http://schemas.openxmlformats.org/officeDocument/2006/relationships/oleObject" Target="../embeddings/oleObject67.bin"/><Relationship Id="rId10" Type="http://schemas.openxmlformats.org/officeDocument/2006/relationships/image" Target="../media/image73.wmf"/><Relationship Id="rId19" Type="http://schemas.openxmlformats.org/officeDocument/2006/relationships/image" Target="../media/image52.wmf"/><Relationship Id="rId31" Type="http://schemas.openxmlformats.org/officeDocument/2006/relationships/image" Target="../media/image58.wmf"/><Relationship Id="rId4" Type="http://schemas.openxmlformats.org/officeDocument/2006/relationships/oleObject" Target="../embeddings/oleObject88.bin"/><Relationship Id="rId9" Type="http://schemas.openxmlformats.org/officeDocument/2006/relationships/oleObject" Target="../embeddings/oleObject90.bin"/><Relationship Id="rId14" Type="http://schemas.openxmlformats.org/officeDocument/2006/relationships/image" Target="../media/image75.wmf"/><Relationship Id="rId22" Type="http://schemas.openxmlformats.org/officeDocument/2006/relationships/oleObject" Target="../embeddings/oleObject64.bin"/><Relationship Id="rId27" Type="http://schemas.openxmlformats.org/officeDocument/2006/relationships/image" Target="../media/image56.wmf"/><Relationship Id="rId30" Type="http://schemas.openxmlformats.org/officeDocument/2006/relationships/oleObject" Target="../embeddings/oleObject68.bin"/><Relationship Id="rId35" Type="http://schemas.openxmlformats.org/officeDocument/2006/relationships/image" Target="../media/image60.wmf"/><Relationship Id="rId8" Type="http://schemas.openxmlformats.org/officeDocument/2006/relationships/image" Target="../media/image72.wmf"/></Relationships>
</file>

<file path=ppt/slides/_rels/slide14.xml.rels><?xml version="1.0" encoding="UTF-8" standalone="yes"?>
<Relationships xmlns="http://schemas.openxmlformats.org/package/2006/relationships"><Relationship Id="rId13" Type="http://schemas.openxmlformats.org/officeDocument/2006/relationships/oleObject" Target="../embeddings/oleObject102.bin"/><Relationship Id="rId18" Type="http://schemas.openxmlformats.org/officeDocument/2006/relationships/image" Target="../media/image51.wmf"/><Relationship Id="rId26" Type="http://schemas.openxmlformats.org/officeDocument/2006/relationships/image" Target="../media/image74.wmf"/><Relationship Id="rId39" Type="http://schemas.openxmlformats.org/officeDocument/2006/relationships/oleObject" Target="../embeddings/oleObject116.bin"/><Relationship Id="rId21" Type="http://schemas.openxmlformats.org/officeDocument/2006/relationships/oleObject" Target="../embeddings/oleObject107.bin"/><Relationship Id="rId34" Type="http://schemas.openxmlformats.org/officeDocument/2006/relationships/image" Target="../media/image90.wmf"/><Relationship Id="rId42" Type="http://schemas.openxmlformats.org/officeDocument/2006/relationships/image" Target="../media/image94.wmf"/><Relationship Id="rId47" Type="http://schemas.openxmlformats.org/officeDocument/2006/relationships/image" Target="../media/image72.wmf"/><Relationship Id="rId50" Type="http://schemas.openxmlformats.org/officeDocument/2006/relationships/oleObject" Target="../embeddings/oleObject121.bin"/><Relationship Id="rId55" Type="http://schemas.openxmlformats.org/officeDocument/2006/relationships/image" Target="../media/image96.emf"/><Relationship Id="rId7" Type="http://schemas.openxmlformats.org/officeDocument/2006/relationships/image" Target="../media/image80.wmf"/><Relationship Id="rId2" Type="http://schemas.openxmlformats.org/officeDocument/2006/relationships/oleObject" Target="../embeddings/oleObject96.bin"/><Relationship Id="rId16" Type="http://schemas.openxmlformats.org/officeDocument/2006/relationships/oleObject" Target="../embeddings/oleObject104.bin"/><Relationship Id="rId29" Type="http://schemas.openxmlformats.org/officeDocument/2006/relationships/oleObject" Target="../embeddings/oleObject111.bin"/><Relationship Id="rId11" Type="http://schemas.openxmlformats.org/officeDocument/2006/relationships/image" Target="../media/image82.wmf"/><Relationship Id="rId24" Type="http://schemas.openxmlformats.org/officeDocument/2006/relationships/image" Target="../media/image86.wmf"/><Relationship Id="rId32" Type="http://schemas.openxmlformats.org/officeDocument/2006/relationships/image" Target="../media/image89.wmf"/><Relationship Id="rId37" Type="http://schemas.openxmlformats.org/officeDocument/2006/relationships/oleObject" Target="../embeddings/oleObject115.bin"/><Relationship Id="rId40" Type="http://schemas.openxmlformats.org/officeDocument/2006/relationships/image" Target="../media/image93.wmf"/><Relationship Id="rId45" Type="http://schemas.openxmlformats.org/officeDocument/2006/relationships/image" Target="../media/image71.png"/><Relationship Id="rId53" Type="http://schemas.openxmlformats.org/officeDocument/2006/relationships/oleObject" Target="../embeddings/oleObject123.bin"/><Relationship Id="rId5" Type="http://schemas.openxmlformats.org/officeDocument/2006/relationships/image" Target="../media/image79.wmf"/><Relationship Id="rId10" Type="http://schemas.openxmlformats.org/officeDocument/2006/relationships/oleObject" Target="../embeddings/oleObject100.bin"/><Relationship Id="rId19" Type="http://schemas.openxmlformats.org/officeDocument/2006/relationships/oleObject" Target="../embeddings/oleObject106.bin"/><Relationship Id="rId31" Type="http://schemas.openxmlformats.org/officeDocument/2006/relationships/oleObject" Target="../embeddings/oleObject112.bin"/><Relationship Id="rId44" Type="http://schemas.openxmlformats.org/officeDocument/2006/relationships/image" Target="../media/image95.wmf"/><Relationship Id="rId52" Type="http://schemas.openxmlformats.org/officeDocument/2006/relationships/image" Target="../media/image75.wmf"/><Relationship Id="rId4" Type="http://schemas.openxmlformats.org/officeDocument/2006/relationships/oleObject" Target="../embeddings/oleObject97.bin"/><Relationship Id="rId9" Type="http://schemas.openxmlformats.org/officeDocument/2006/relationships/image" Target="../media/image81.wmf"/><Relationship Id="rId14" Type="http://schemas.openxmlformats.org/officeDocument/2006/relationships/image" Target="../media/image83.wmf"/><Relationship Id="rId22" Type="http://schemas.openxmlformats.org/officeDocument/2006/relationships/image" Target="../media/image85.wmf"/><Relationship Id="rId27" Type="http://schemas.openxmlformats.org/officeDocument/2006/relationships/oleObject" Target="../embeddings/oleObject110.bin"/><Relationship Id="rId30" Type="http://schemas.openxmlformats.org/officeDocument/2006/relationships/image" Target="../media/image88.wmf"/><Relationship Id="rId35" Type="http://schemas.openxmlformats.org/officeDocument/2006/relationships/oleObject" Target="../embeddings/oleObject114.bin"/><Relationship Id="rId43" Type="http://schemas.openxmlformats.org/officeDocument/2006/relationships/oleObject" Target="../embeddings/oleObject118.bin"/><Relationship Id="rId48" Type="http://schemas.openxmlformats.org/officeDocument/2006/relationships/oleObject" Target="../embeddings/oleObject120.bin"/><Relationship Id="rId8" Type="http://schemas.openxmlformats.org/officeDocument/2006/relationships/oleObject" Target="../embeddings/oleObject99.bin"/><Relationship Id="rId51" Type="http://schemas.openxmlformats.org/officeDocument/2006/relationships/oleObject" Target="../embeddings/oleObject122.bin"/><Relationship Id="rId3" Type="http://schemas.openxmlformats.org/officeDocument/2006/relationships/image" Target="../media/image78.wmf"/><Relationship Id="rId12" Type="http://schemas.openxmlformats.org/officeDocument/2006/relationships/oleObject" Target="../embeddings/oleObject101.bin"/><Relationship Id="rId17" Type="http://schemas.openxmlformats.org/officeDocument/2006/relationships/oleObject" Target="../embeddings/oleObject105.bin"/><Relationship Id="rId25" Type="http://schemas.openxmlformats.org/officeDocument/2006/relationships/oleObject" Target="../embeddings/oleObject109.bin"/><Relationship Id="rId33" Type="http://schemas.openxmlformats.org/officeDocument/2006/relationships/oleObject" Target="../embeddings/oleObject113.bin"/><Relationship Id="rId38" Type="http://schemas.openxmlformats.org/officeDocument/2006/relationships/image" Target="../media/image92.wmf"/><Relationship Id="rId46" Type="http://schemas.openxmlformats.org/officeDocument/2006/relationships/oleObject" Target="../embeddings/oleObject119.bin"/><Relationship Id="rId20" Type="http://schemas.openxmlformats.org/officeDocument/2006/relationships/image" Target="../media/image84.wmf"/><Relationship Id="rId41" Type="http://schemas.openxmlformats.org/officeDocument/2006/relationships/oleObject" Target="../embeddings/oleObject117.bin"/><Relationship Id="rId54" Type="http://schemas.openxmlformats.org/officeDocument/2006/relationships/oleObject" Target="../embeddings/oleObject124.bin"/><Relationship Id="rId1" Type="http://schemas.openxmlformats.org/officeDocument/2006/relationships/slideLayout" Target="../slideLayouts/slideLayout3.xml"/><Relationship Id="rId6" Type="http://schemas.openxmlformats.org/officeDocument/2006/relationships/oleObject" Target="../embeddings/oleObject98.bin"/><Relationship Id="rId15" Type="http://schemas.openxmlformats.org/officeDocument/2006/relationships/oleObject" Target="../embeddings/oleObject103.bin"/><Relationship Id="rId23" Type="http://schemas.openxmlformats.org/officeDocument/2006/relationships/oleObject" Target="../embeddings/oleObject108.bin"/><Relationship Id="rId28" Type="http://schemas.openxmlformats.org/officeDocument/2006/relationships/image" Target="../media/image87.wmf"/><Relationship Id="rId36" Type="http://schemas.openxmlformats.org/officeDocument/2006/relationships/image" Target="../media/image91.wmf"/><Relationship Id="rId49" Type="http://schemas.openxmlformats.org/officeDocument/2006/relationships/image" Target="../media/image73.wmf"/></Relationships>
</file>

<file path=ppt/slides/_rels/slide15.xml.rels><?xml version="1.0" encoding="UTF-8" standalone="yes"?>
<Relationships xmlns="http://schemas.openxmlformats.org/package/2006/relationships"><Relationship Id="rId13" Type="http://schemas.openxmlformats.org/officeDocument/2006/relationships/image" Target="../media/image86.wmf"/><Relationship Id="rId18" Type="http://schemas.openxmlformats.org/officeDocument/2006/relationships/oleObject" Target="../embeddings/oleObject111.bin"/><Relationship Id="rId26" Type="http://schemas.openxmlformats.org/officeDocument/2006/relationships/oleObject" Target="../embeddings/oleObject115.bin"/><Relationship Id="rId39" Type="http://schemas.openxmlformats.org/officeDocument/2006/relationships/image" Target="../media/image99.wmf"/><Relationship Id="rId21" Type="http://schemas.openxmlformats.org/officeDocument/2006/relationships/image" Target="../media/image89.wmf"/><Relationship Id="rId34" Type="http://schemas.openxmlformats.org/officeDocument/2006/relationships/oleObject" Target="../embeddings/oleObject127.bin"/><Relationship Id="rId42" Type="http://schemas.openxmlformats.org/officeDocument/2006/relationships/oleObject" Target="../embeddings/oleObject131.bin"/><Relationship Id="rId47" Type="http://schemas.openxmlformats.org/officeDocument/2006/relationships/image" Target="../media/image103.wmf"/><Relationship Id="rId7" Type="http://schemas.openxmlformats.org/officeDocument/2006/relationships/image" Target="../media/image51.wmf"/><Relationship Id="rId2" Type="http://schemas.openxmlformats.org/officeDocument/2006/relationships/oleObject" Target="../embeddings/oleObject102.bin"/><Relationship Id="rId16" Type="http://schemas.openxmlformats.org/officeDocument/2006/relationships/oleObject" Target="../embeddings/oleObject110.bin"/><Relationship Id="rId29" Type="http://schemas.openxmlformats.org/officeDocument/2006/relationships/image" Target="../media/image93.wmf"/><Relationship Id="rId11" Type="http://schemas.openxmlformats.org/officeDocument/2006/relationships/image" Target="../media/image85.wmf"/><Relationship Id="rId24" Type="http://schemas.openxmlformats.org/officeDocument/2006/relationships/oleObject" Target="../embeddings/oleObject126.bin"/><Relationship Id="rId32" Type="http://schemas.openxmlformats.org/officeDocument/2006/relationships/oleObject" Target="../embeddings/oleObject118.bin"/><Relationship Id="rId37" Type="http://schemas.openxmlformats.org/officeDocument/2006/relationships/image" Target="../media/image98.wmf"/><Relationship Id="rId40" Type="http://schemas.openxmlformats.org/officeDocument/2006/relationships/oleObject" Target="../embeddings/oleObject130.bin"/><Relationship Id="rId45" Type="http://schemas.openxmlformats.org/officeDocument/2006/relationships/image" Target="../media/image102.wmf"/><Relationship Id="rId5" Type="http://schemas.openxmlformats.org/officeDocument/2006/relationships/oleObject" Target="../embeddings/oleObject104.bin"/><Relationship Id="rId15" Type="http://schemas.openxmlformats.org/officeDocument/2006/relationships/image" Target="../media/image74.wmf"/><Relationship Id="rId23" Type="http://schemas.openxmlformats.org/officeDocument/2006/relationships/image" Target="../media/image90.wmf"/><Relationship Id="rId28" Type="http://schemas.openxmlformats.org/officeDocument/2006/relationships/oleObject" Target="../embeddings/oleObject116.bin"/><Relationship Id="rId36" Type="http://schemas.openxmlformats.org/officeDocument/2006/relationships/oleObject" Target="../embeddings/oleObject128.bin"/><Relationship Id="rId49" Type="http://schemas.openxmlformats.org/officeDocument/2006/relationships/image" Target="../media/image104.wmf"/><Relationship Id="rId10" Type="http://schemas.openxmlformats.org/officeDocument/2006/relationships/oleObject" Target="../embeddings/oleObject125.bin"/><Relationship Id="rId19" Type="http://schemas.openxmlformats.org/officeDocument/2006/relationships/image" Target="../media/image88.wmf"/><Relationship Id="rId31" Type="http://schemas.openxmlformats.org/officeDocument/2006/relationships/image" Target="../media/image94.wmf"/><Relationship Id="rId44" Type="http://schemas.openxmlformats.org/officeDocument/2006/relationships/oleObject" Target="../embeddings/oleObject132.bin"/><Relationship Id="rId4" Type="http://schemas.openxmlformats.org/officeDocument/2006/relationships/oleObject" Target="../embeddings/oleObject103.bin"/><Relationship Id="rId9" Type="http://schemas.openxmlformats.org/officeDocument/2006/relationships/image" Target="../media/image84.wmf"/><Relationship Id="rId14" Type="http://schemas.openxmlformats.org/officeDocument/2006/relationships/oleObject" Target="../embeddings/oleObject109.bin"/><Relationship Id="rId22" Type="http://schemas.openxmlformats.org/officeDocument/2006/relationships/oleObject" Target="../embeddings/oleObject113.bin"/><Relationship Id="rId27" Type="http://schemas.openxmlformats.org/officeDocument/2006/relationships/image" Target="../media/image92.wmf"/><Relationship Id="rId30" Type="http://schemas.openxmlformats.org/officeDocument/2006/relationships/oleObject" Target="../embeddings/oleObject117.bin"/><Relationship Id="rId35" Type="http://schemas.openxmlformats.org/officeDocument/2006/relationships/image" Target="../media/image97.wmf"/><Relationship Id="rId43" Type="http://schemas.openxmlformats.org/officeDocument/2006/relationships/image" Target="../media/image101.wmf"/><Relationship Id="rId48" Type="http://schemas.openxmlformats.org/officeDocument/2006/relationships/oleObject" Target="../embeddings/oleObject134.bin"/><Relationship Id="rId8" Type="http://schemas.openxmlformats.org/officeDocument/2006/relationships/oleObject" Target="../embeddings/oleObject106.bin"/><Relationship Id="rId3" Type="http://schemas.openxmlformats.org/officeDocument/2006/relationships/image" Target="../media/image83.wmf"/><Relationship Id="rId12" Type="http://schemas.openxmlformats.org/officeDocument/2006/relationships/oleObject" Target="../embeddings/oleObject108.bin"/><Relationship Id="rId17" Type="http://schemas.openxmlformats.org/officeDocument/2006/relationships/image" Target="../media/image87.wmf"/><Relationship Id="rId25" Type="http://schemas.openxmlformats.org/officeDocument/2006/relationships/image" Target="../media/image91.wmf"/><Relationship Id="rId33" Type="http://schemas.openxmlformats.org/officeDocument/2006/relationships/image" Target="../media/image95.wmf"/><Relationship Id="rId38" Type="http://schemas.openxmlformats.org/officeDocument/2006/relationships/oleObject" Target="../embeddings/oleObject129.bin"/><Relationship Id="rId46" Type="http://schemas.openxmlformats.org/officeDocument/2006/relationships/oleObject" Target="../embeddings/oleObject133.bin"/><Relationship Id="rId20" Type="http://schemas.openxmlformats.org/officeDocument/2006/relationships/oleObject" Target="../embeddings/oleObject112.bin"/><Relationship Id="rId41" Type="http://schemas.openxmlformats.org/officeDocument/2006/relationships/image" Target="../media/image100.wmf"/><Relationship Id="rId1" Type="http://schemas.openxmlformats.org/officeDocument/2006/relationships/slideLayout" Target="../slideLayouts/slideLayout4.xml"/><Relationship Id="rId6" Type="http://schemas.openxmlformats.org/officeDocument/2006/relationships/oleObject" Target="../embeddings/oleObject105.bin"/></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138.bin"/><Relationship Id="rId13" Type="http://schemas.openxmlformats.org/officeDocument/2006/relationships/image" Target="../media/image110.wmf"/><Relationship Id="rId18" Type="http://schemas.openxmlformats.org/officeDocument/2006/relationships/image" Target="../media/image71.png"/><Relationship Id="rId26" Type="http://schemas.openxmlformats.org/officeDocument/2006/relationships/image" Target="../media/image75.wmf"/><Relationship Id="rId3" Type="http://schemas.openxmlformats.org/officeDocument/2006/relationships/image" Target="../media/image105.wmf"/><Relationship Id="rId21" Type="http://schemas.openxmlformats.org/officeDocument/2006/relationships/oleObject" Target="../embeddings/oleObject90.bin"/><Relationship Id="rId7" Type="http://schemas.openxmlformats.org/officeDocument/2006/relationships/image" Target="../media/image107.wmf"/><Relationship Id="rId12" Type="http://schemas.openxmlformats.org/officeDocument/2006/relationships/oleObject" Target="../embeddings/oleObject140.bin"/><Relationship Id="rId17" Type="http://schemas.openxmlformats.org/officeDocument/2006/relationships/image" Target="../media/image112.wmf"/><Relationship Id="rId25" Type="http://schemas.openxmlformats.org/officeDocument/2006/relationships/oleObject" Target="../embeddings/oleObject92.bin"/><Relationship Id="rId2" Type="http://schemas.openxmlformats.org/officeDocument/2006/relationships/oleObject" Target="../embeddings/oleObject135.bin"/><Relationship Id="rId16" Type="http://schemas.openxmlformats.org/officeDocument/2006/relationships/oleObject" Target="../embeddings/oleObject142.bin"/><Relationship Id="rId20" Type="http://schemas.openxmlformats.org/officeDocument/2006/relationships/image" Target="../media/image72.wmf"/><Relationship Id="rId1" Type="http://schemas.openxmlformats.org/officeDocument/2006/relationships/slideLayout" Target="../slideLayouts/slideLayout3.xml"/><Relationship Id="rId6" Type="http://schemas.openxmlformats.org/officeDocument/2006/relationships/oleObject" Target="../embeddings/oleObject137.bin"/><Relationship Id="rId11" Type="http://schemas.openxmlformats.org/officeDocument/2006/relationships/image" Target="../media/image109.wmf"/><Relationship Id="rId24" Type="http://schemas.openxmlformats.org/officeDocument/2006/relationships/image" Target="../media/image74.wmf"/><Relationship Id="rId5" Type="http://schemas.openxmlformats.org/officeDocument/2006/relationships/image" Target="../media/image106.wmf"/><Relationship Id="rId15" Type="http://schemas.openxmlformats.org/officeDocument/2006/relationships/image" Target="../media/image111.wmf"/><Relationship Id="rId23" Type="http://schemas.openxmlformats.org/officeDocument/2006/relationships/oleObject" Target="../embeddings/oleObject91.bin"/><Relationship Id="rId10" Type="http://schemas.openxmlformats.org/officeDocument/2006/relationships/oleObject" Target="../embeddings/oleObject139.bin"/><Relationship Id="rId19" Type="http://schemas.openxmlformats.org/officeDocument/2006/relationships/oleObject" Target="../embeddings/oleObject89.bin"/><Relationship Id="rId4" Type="http://schemas.openxmlformats.org/officeDocument/2006/relationships/oleObject" Target="../embeddings/oleObject136.bin"/><Relationship Id="rId9" Type="http://schemas.openxmlformats.org/officeDocument/2006/relationships/image" Target="../media/image108.wmf"/><Relationship Id="rId14" Type="http://schemas.openxmlformats.org/officeDocument/2006/relationships/oleObject" Target="../embeddings/oleObject141.bin"/><Relationship Id="rId22" Type="http://schemas.openxmlformats.org/officeDocument/2006/relationships/image" Target="../media/image73.wmf"/><Relationship Id="rId27" Type="http://schemas.openxmlformats.org/officeDocument/2006/relationships/oleObject" Target="../embeddings/oleObject93.bin"/></Relationships>
</file>

<file path=ppt/slides/_rels/slide17.xml.rels><?xml version="1.0" encoding="UTF-8" standalone="yes"?>
<Relationships xmlns="http://schemas.openxmlformats.org/package/2006/relationships"><Relationship Id="rId8" Type="http://schemas.openxmlformats.org/officeDocument/2006/relationships/image" Target="../media/image116.wmf"/><Relationship Id="rId3" Type="http://schemas.openxmlformats.org/officeDocument/2006/relationships/image" Target="../media/image113.wmf"/><Relationship Id="rId7" Type="http://schemas.openxmlformats.org/officeDocument/2006/relationships/oleObject" Target="../embeddings/oleObject145.bin"/><Relationship Id="rId2" Type="http://schemas.openxmlformats.org/officeDocument/2006/relationships/oleObject" Target="../embeddings/oleObject143.bin"/><Relationship Id="rId1" Type="http://schemas.openxmlformats.org/officeDocument/2006/relationships/slideLayout" Target="../slideLayouts/slideLayout3.xml"/><Relationship Id="rId6" Type="http://schemas.openxmlformats.org/officeDocument/2006/relationships/image" Target="../media/image115.png"/><Relationship Id="rId5" Type="http://schemas.openxmlformats.org/officeDocument/2006/relationships/image" Target="../media/image114.wmf"/><Relationship Id="rId4" Type="http://schemas.openxmlformats.org/officeDocument/2006/relationships/oleObject" Target="../embeddings/oleObject144.bin"/><Relationship Id="rId9" Type="http://schemas.openxmlformats.org/officeDocument/2006/relationships/image" Target="../media/image117.png"/></Relationships>
</file>

<file path=ppt/slides/_rels/slide18.xml.rels><?xml version="1.0" encoding="UTF-8" standalone="yes"?>
<Relationships xmlns="http://schemas.openxmlformats.org/package/2006/relationships"><Relationship Id="rId3" Type="http://schemas.openxmlformats.org/officeDocument/2006/relationships/image" Target="../media/image116.wmf"/><Relationship Id="rId7" Type="http://schemas.openxmlformats.org/officeDocument/2006/relationships/image" Target="../media/image119.png"/><Relationship Id="rId2" Type="http://schemas.openxmlformats.org/officeDocument/2006/relationships/oleObject" Target="../embeddings/oleObject145.bin"/><Relationship Id="rId1" Type="http://schemas.openxmlformats.org/officeDocument/2006/relationships/slideLayout" Target="../slideLayouts/slideLayout4.xml"/><Relationship Id="rId6" Type="http://schemas.openxmlformats.org/officeDocument/2006/relationships/image" Target="../media/image118.wmf"/><Relationship Id="rId5" Type="http://schemas.openxmlformats.org/officeDocument/2006/relationships/oleObject" Target="../embeddings/oleObject146.bin"/><Relationship Id="rId4" Type="http://schemas.openxmlformats.org/officeDocument/2006/relationships/image" Target="../media/image117.png"/></Relationships>
</file>

<file path=ppt/slides/_rels/slide19.xml.rels><?xml version="1.0" encoding="UTF-8" standalone="yes"?>
<Relationships xmlns="http://schemas.openxmlformats.org/package/2006/relationships"><Relationship Id="rId3" Type="http://schemas.openxmlformats.org/officeDocument/2006/relationships/image" Target="../media/image118.wmf"/><Relationship Id="rId2" Type="http://schemas.openxmlformats.org/officeDocument/2006/relationships/oleObject" Target="../embeddings/oleObject146.bin"/><Relationship Id="rId1" Type="http://schemas.openxmlformats.org/officeDocument/2006/relationships/slideLayout" Target="../slideLayouts/slideLayout3.xml"/><Relationship Id="rId4" Type="http://schemas.openxmlformats.org/officeDocument/2006/relationships/image" Target="../media/image1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147.bin"/><Relationship Id="rId3" Type="http://schemas.openxmlformats.org/officeDocument/2006/relationships/image" Target="../media/image113.wmf"/><Relationship Id="rId7" Type="http://schemas.openxmlformats.org/officeDocument/2006/relationships/image" Target="../media/image120.png"/><Relationship Id="rId2" Type="http://schemas.openxmlformats.org/officeDocument/2006/relationships/oleObject" Target="../embeddings/oleObject143.bin"/><Relationship Id="rId1" Type="http://schemas.openxmlformats.org/officeDocument/2006/relationships/slideLayout" Target="../slideLayouts/slideLayout4.xml"/><Relationship Id="rId6" Type="http://schemas.openxmlformats.org/officeDocument/2006/relationships/image" Target="../media/image115.png"/><Relationship Id="rId5" Type="http://schemas.openxmlformats.org/officeDocument/2006/relationships/image" Target="../media/image114.wmf"/><Relationship Id="rId4" Type="http://schemas.openxmlformats.org/officeDocument/2006/relationships/oleObject" Target="../embeddings/oleObject144.bin"/><Relationship Id="rId9" Type="http://schemas.openxmlformats.org/officeDocument/2006/relationships/image" Target="../media/image121.w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47.bin"/><Relationship Id="rId7" Type="http://schemas.openxmlformats.org/officeDocument/2006/relationships/image" Target="../media/image123.png"/><Relationship Id="rId2" Type="http://schemas.openxmlformats.org/officeDocument/2006/relationships/image" Target="../media/image120.png"/><Relationship Id="rId1" Type="http://schemas.openxmlformats.org/officeDocument/2006/relationships/slideLayout" Target="../slideLayouts/slideLayout3.xml"/><Relationship Id="rId6" Type="http://schemas.openxmlformats.org/officeDocument/2006/relationships/image" Target="../media/image122.wmf"/><Relationship Id="rId5" Type="http://schemas.openxmlformats.org/officeDocument/2006/relationships/oleObject" Target="../embeddings/oleObject148.bin"/><Relationship Id="rId4" Type="http://schemas.openxmlformats.org/officeDocument/2006/relationships/image" Target="../media/image121.wmf"/></Relationships>
</file>

<file path=ppt/slides/_rels/slide22.xml.rels><?xml version="1.0" encoding="UTF-8" standalone="yes"?>
<Relationships xmlns="http://schemas.openxmlformats.org/package/2006/relationships"><Relationship Id="rId8" Type="http://schemas.openxmlformats.org/officeDocument/2006/relationships/image" Target="../media/image127.wmf"/><Relationship Id="rId3" Type="http://schemas.openxmlformats.org/officeDocument/2006/relationships/oleObject" Target="../embeddings/oleObject149.bin"/><Relationship Id="rId7" Type="http://schemas.openxmlformats.org/officeDocument/2006/relationships/oleObject" Target="../embeddings/oleObject151.bin"/><Relationship Id="rId2" Type="http://schemas.openxmlformats.org/officeDocument/2006/relationships/image" Target="../media/image124.png"/><Relationship Id="rId1" Type="http://schemas.openxmlformats.org/officeDocument/2006/relationships/slideLayout" Target="../slideLayouts/slideLayout3.xml"/><Relationship Id="rId6" Type="http://schemas.openxmlformats.org/officeDocument/2006/relationships/image" Target="../media/image126.wmf"/><Relationship Id="rId5" Type="http://schemas.openxmlformats.org/officeDocument/2006/relationships/oleObject" Target="../embeddings/oleObject150.bin"/><Relationship Id="rId10" Type="http://schemas.openxmlformats.org/officeDocument/2006/relationships/image" Target="../media/image128.wmf"/><Relationship Id="rId4" Type="http://schemas.openxmlformats.org/officeDocument/2006/relationships/image" Target="../media/image125.wmf"/><Relationship Id="rId9" Type="http://schemas.openxmlformats.org/officeDocument/2006/relationships/oleObject" Target="../embeddings/oleObject152.bin"/></Relationships>
</file>

<file path=ppt/slides/_rels/slide23.xml.rels><?xml version="1.0" encoding="UTF-8" standalone="yes"?>
<Relationships xmlns="http://schemas.openxmlformats.org/package/2006/relationships"><Relationship Id="rId8" Type="http://schemas.openxmlformats.org/officeDocument/2006/relationships/image" Target="../media/image130.wmf"/><Relationship Id="rId13" Type="http://schemas.openxmlformats.org/officeDocument/2006/relationships/oleObject" Target="../embeddings/oleObject157.bin"/><Relationship Id="rId18" Type="http://schemas.openxmlformats.org/officeDocument/2006/relationships/image" Target="../media/image135.wmf"/><Relationship Id="rId3" Type="http://schemas.openxmlformats.org/officeDocument/2006/relationships/oleObject" Target="../embeddings/oleObject149.bin"/><Relationship Id="rId21" Type="http://schemas.openxmlformats.org/officeDocument/2006/relationships/oleObject" Target="../embeddings/oleObject161.bin"/><Relationship Id="rId7" Type="http://schemas.openxmlformats.org/officeDocument/2006/relationships/oleObject" Target="../embeddings/oleObject154.bin"/><Relationship Id="rId12" Type="http://schemas.openxmlformats.org/officeDocument/2006/relationships/image" Target="../media/image132.wmf"/><Relationship Id="rId17" Type="http://schemas.openxmlformats.org/officeDocument/2006/relationships/oleObject" Target="../embeddings/oleObject159.bin"/><Relationship Id="rId2" Type="http://schemas.openxmlformats.org/officeDocument/2006/relationships/image" Target="../media/image124.png"/><Relationship Id="rId16" Type="http://schemas.openxmlformats.org/officeDocument/2006/relationships/image" Target="../media/image134.wmf"/><Relationship Id="rId20" Type="http://schemas.openxmlformats.org/officeDocument/2006/relationships/image" Target="../media/image136.wmf"/><Relationship Id="rId1" Type="http://schemas.openxmlformats.org/officeDocument/2006/relationships/slideLayout" Target="../slideLayouts/slideLayout4.xml"/><Relationship Id="rId6" Type="http://schemas.openxmlformats.org/officeDocument/2006/relationships/image" Target="../media/image129.emf"/><Relationship Id="rId11" Type="http://schemas.openxmlformats.org/officeDocument/2006/relationships/oleObject" Target="../embeddings/oleObject156.bin"/><Relationship Id="rId24" Type="http://schemas.openxmlformats.org/officeDocument/2006/relationships/image" Target="../media/image138.wmf"/><Relationship Id="rId5" Type="http://schemas.openxmlformats.org/officeDocument/2006/relationships/oleObject" Target="../embeddings/oleObject153.bin"/><Relationship Id="rId15" Type="http://schemas.openxmlformats.org/officeDocument/2006/relationships/oleObject" Target="../embeddings/oleObject158.bin"/><Relationship Id="rId23" Type="http://schemas.openxmlformats.org/officeDocument/2006/relationships/oleObject" Target="../embeddings/oleObject162.bin"/><Relationship Id="rId10" Type="http://schemas.openxmlformats.org/officeDocument/2006/relationships/image" Target="../media/image131.wmf"/><Relationship Id="rId19" Type="http://schemas.openxmlformats.org/officeDocument/2006/relationships/oleObject" Target="../embeddings/oleObject160.bin"/><Relationship Id="rId4" Type="http://schemas.openxmlformats.org/officeDocument/2006/relationships/image" Target="../media/image125.wmf"/><Relationship Id="rId9" Type="http://schemas.openxmlformats.org/officeDocument/2006/relationships/oleObject" Target="../embeddings/oleObject155.bin"/><Relationship Id="rId14" Type="http://schemas.openxmlformats.org/officeDocument/2006/relationships/image" Target="../media/image133.wmf"/><Relationship Id="rId22" Type="http://schemas.openxmlformats.org/officeDocument/2006/relationships/image" Target="../media/image137.wmf"/></Relationships>
</file>

<file path=ppt/slides/_rels/slide24.xml.rels><?xml version="1.0" encoding="UTF-8" standalone="yes"?>
<Relationships xmlns="http://schemas.openxmlformats.org/package/2006/relationships"><Relationship Id="rId8" Type="http://schemas.openxmlformats.org/officeDocument/2006/relationships/image" Target="../media/image124.png"/><Relationship Id="rId13" Type="http://schemas.openxmlformats.org/officeDocument/2006/relationships/oleObject" Target="../embeddings/oleObject164.bin"/><Relationship Id="rId18" Type="http://schemas.openxmlformats.org/officeDocument/2006/relationships/image" Target="../media/image142.wmf"/><Relationship Id="rId3" Type="http://schemas.openxmlformats.org/officeDocument/2006/relationships/image" Target="../media/image126.wmf"/><Relationship Id="rId21" Type="http://schemas.openxmlformats.org/officeDocument/2006/relationships/oleObject" Target="../embeddings/oleObject168.bin"/><Relationship Id="rId7" Type="http://schemas.openxmlformats.org/officeDocument/2006/relationships/image" Target="../media/image128.wmf"/><Relationship Id="rId12" Type="http://schemas.openxmlformats.org/officeDocument/2006/relationships/image" Target="../media/image139.wmf"/><Relationship Id="rId17" Type="http://schemas.openxmlformats.org/officeDocument/2006/relationships/oleObject" Target="../embeddings/oleObject166.bin"/><Relationship Id="rId2" Type="http://schemas.openxmlformats.org/officeDocument/2006/relationships/oleObject" Target="../embeddings/oleObject150.bin"/><Relationship Id="rId16" Type="http://schemas.openxmlformats.org/officeDocument/2006/relationships/image" Target="../media/image141.wmf"/><Relationship Id="rId20" Type="http://schemas.openxmlformats.org/officeDocument/2006/relationships/image" Target="../media/image143.wmf"/><Relationship Id="rId1" Type="http://schemas.openxmlformats.org/officeDocument/2006/relationships/slideLayout" Target="../slideLayouts/slideLayout4.xml"/><Relationship Id="rId6" Type="http://schemas.openxmlformats.org/officeDocument/2006/relationships/oleObject" Target="../embeddings/oleObject152.bin"/><Relationship Id="rId11" Type="http://schemas.openxmlformats.org/officeDocument/2006/relationships/oleObject" Target="../embeddings/oleObject163.bin"/><Relationship Id="rId5" Type="http://schemas.openxmlformats.org/officeDocument/2006/relationships/image" Target="../media/image127.wmf"/><Relationship Id="rId15" Type="http://schemas.openxmlformats.org/officeDocument/2006/relationships/oleObject" Target="../embeddings/oleObject165.bin"/><Relationship Id="rId10" Type="http://schemas.openxmlformats.org/officeDocument/2006/relationships/image" Target="../media/image125.wmf"/><Relationship Id="rId19" Type="http://schemas.openxmlformats.org/officeDocument/2006/relationships/oleObject" Target="../embeddings/oleObject167.bin"/><Relationship Id="rId4" Type="http://schemas.openxmlformats.org/officeDocument/2006/relationships/oleObject" Target="../embeddings/oleObject151.bin"/><Relationship Id="rId9" Type="http://schemas.openxmlformats.org/officeDocument/2006/relationships/oleObject" Target="../embeddings/oleObject149.bin"/><Relationship Id="rId14" Type="http://schemas.openxmlformats.org/officeDocument/2006/relationships/image" Target="../media/image140.wmf"/><Relationship Id="rId22" Type="http://schemas.openxmlformats.org/officeDocument/2006/relationships/image" Target="../media/image144.emf"/></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164.bin"/><Relationship Id="rId13" Type="http://schemas.openxmlformats.org/officeDocument/2006/relationships/image" Target="../media/image148.wmf"/><Relationship Id="rId18" Type="http://schemas.openxmlformats.org/officeDocument/2006/relationships/oleObject" Target="../embeddings/oleObject175.bin"/><Relationship Id="rId3" Type="http://schemas.openxmlformats.org/officeDocument/2006/relationships/image" Target="../media/image145.wmf"/><Relationship Id="rId21" Type="http://schemas.openxmlformats.org/officeDocument/2006/relationships/image" Target="../media/image152.wmf"/><Relationship Id="rId7" Type="http://schemas.openxmlformats.org/officeDocument/2006/relationships/image" Target="../media/image139.wmf"/><Relationship Id="rId12" Type="http://schemas.openxmlformats.org/officeDocument/2006/relationships/oleObject" Target="../embeddings/oleObject172.bin"/><Relationship Id="rId17" Type="http://schemas.openxmlformats.org/officeDocument/2006/relationships/image" Target="../media/image150.wmf"/><Relationship Id="rId2" Type="http://schemas.openxmlformats.org/officeDocument/2006/relationships/oleObject" Target="../embeddings/oleObject169.bin"/><Relationship Id="rId16" Type="http://schemas.openxmlformats.org/officeDocument/2006/relationships/oleObject" Target="../embeddings/oleObject174.bin"/><Relationship Id="rId20" Type="http://schemas.openxmlformats.org/officeDocument/2006/relationships/oleObject" Target="../embeddings/oleObject176.bin"/><Relationship Id="rId1" Type="http://schemas.openxmlformats.org/officeDocument/2006/relationships/slideLayout" Target="../slideLayouts/slideLayout3.xml"/><Relationship Id="rId6" Type="http://schemas.openxmlformats.org/officeDocument/2006/relationships/oleObject" Target="../embeddings/oleObject163.bin"/><Relationship Id="rId11" Type="http://schemas.openxmlformats.org/officeDocument/2006/relationships/image" Target="../media/image147.wmf"/><Relationship Id="rId24" Type="http://schemas.openxmlformats.org/officeDocument/2006/relationships/image" Target="../media/image125.wmf"/><Relationship Id="rId5" Type="http://schemas.openxmlformats.org/officeDocument/2006/relationships/image" Target="../media/image146.wmf"/><Relationship Id="rId15" Type="http://schemas.openxmlformats.org/officeDocument/2006/relationships/image" Target="../media/image149.wmf"/><Relationship Id="rId23" Type="http://schemas.openxmlformats.org/officeDocument/2006/relationships/oleObject" Target="../embeddings/oleObject149.bin"/><Relationship Id="rId10" Type="http://schemas.openxmlformats.org/officeDocument/2006/relationships/oleObject" Target="../embeddings/oleObject171.bin"/><Relationship Id="rId19" Type="http://schemas.openxmlformats.org/officeDocument/2006/relationships/image" Target="../media/image151.wmf"/><Relationship Id="rId4" Type="http://schemas.openxmlformats.org/officeDocument/2006/relationships/oleObject" Target="../embeddings/oleObject170.bin"/><Relationship Id="rId9" Type="http://schemas.openxmlformats.org/officeDocument/2006/relationships/image" Target="../media/image140.wmf"/><Relationship Id="rId14" Type="http://schemas.openxmlformats.org/officeDocument/2006/relationships/oleObject" Target="../embeddings/oleObject173.bin"/><Relationship Id="rId22" Type="http://schemas.openxmlformats.org/officeDocument/2006/relationships/image" Target="../media/image124.png"/></Relationships>
</file>

<file path=ppt/slides/_rels/slide26.xml.rels><?xml version="1.0" encoding="UTF-8" standalone="yes"?>
<Relationships xmlns="http://schemas.openxmlformats.org/package/2006/relationships"><Relationship Id="rId8" Type="http://schemas.openxmlformats.org/officeDocument/2006/relationships/image" Target="../media/image124.png"/><Relationship Id="rId13" Type="http://schemas.openxmlformats.org/officeDocument/2006/relationships/oleObject" Target="../embeddings/oleObject182.bin"/><Relationship Id="rId3" Type="http://schemas.openxmlformats.org/officeDocument/2006/relationships/image" Target="../media/image153.wmf"/><Relationship Id="rId7" Type="http://schemas.openxmlformats.org/officeDocument/2006/relationships/image" Target="../media/image155.wmf"/><Relationship Id="rId12" Type="http://schemas.openxmlformats.org/officeDocument/2006/relationships/image" Target="../media/image157.wmf"/><Relationship Id="rId2" Type="http://schemas.openxmlformats.org/officeDocument/2006/relationships/oleObject" Target="../embeddings/oleObject177.bin"/><Relationship Id="rId1" Type="http://schemas.openxmlformats.org/officeDocument/2006/relationships/slideLayout" Target="../slideLayouts/slideLayout3.xml"/><Relationship Id="rId6" Type="http://schemas.openxmlformats.org/officeDocument/2006/relationships/oleObject" Target="../embeddings/oleObject179.bin"/><Relationship Id="rId11" Type="http://schemas.openxmlformats.org/officeDocument/2006/relationships/oleObject" Target="../embeddings/oleObject181.bin"/><Relationship Id="rId5" Type="http://schemas.openxmlformats.org/officeDocument/2006/relationships/image" Target="../media/image154.wmf"/><Relationship Id="rId10" Type="http://schemas.openxmlformats.org/officeDocument/2006/relationships/image" Target="../media/image156.wmf"/><Relationship Id="rId4" Type="http://schemas.openxmlformats.org/officeDocument/2006/relationships/oleObject" Target="../embeddings/oleObject178.bin"/><Relationship Id="rId9" Type="http://schemas.openxmlformats.org/officeDocument/2006/relationships/oleObject" Target="../embeddings/oleObject180.bin"/><Relationship Id="rId14" Type="http://schemas.openxmlformats.org/officeDocument/2006/relationships/image" Target="../media/image158.wmf"/></Relationships>
</file>

<file path=ppt/slides/_rels/slide27.xml.rels><?xml version="1.0" encoding="UTF-8" standalone="yes"?>
<Relationships xmlns="http://schemas.openxmlformats.org/package/2006/relationships"><Relationship Id="rId3" Type="http://schemas.openxmlformats.org/officeDocument/2006/relationships/image" Target="../media/image152.wmf"/><Relationship Id="rId2" Type="http://schemas.openxmlformats.org/officeDocument/2006/relationships/oleObject" Target="../embeddings/oleObject183.bin"/><Relationship Id="rId1" Type="http://schemas.openxmlformats.org/officeDocument/2006/relationships/slideLayout" Target="../slideLayouts/slideLayout3.xml"/><Relationship Id="rId6" Type="http://schemas.openxmlformats.org/officeDocument/2006/relationships/image" Target="../media/image156.wmf"/><Relationship Id="rId5" Type="http://schemas.openxmlformats.org/officeDocument/2006/relationships/oleObject" Target="../embeddings/oleObject184.bin"/><Relationship Id="rId4" Type="http://schemas.openxmlformats.org/officeDocument/2006/relationships/image" Target="../media/image124.png"/></Relationships>
</file>

<file path=ppt/slides/_rels/slide28.xml.rels><?xml version="1.0" encoding="UTF-8" standalone="yes"?>
<Relationships xmlns="http://schemas.openxmlformats.org/package/2006/relationships"><Relationship Id="rId8" Type="http://schemas.openxmlformats.org/officeDocument/2006/relationships/image" Target="../media/image163.wmf"/><Relationship Id="rId3" Type="http://schemas.openxmlformats.org/officeDocument/2006/relationships/image" Target="../media/image160.emf"/><Relationship Id="rId7" Type="http://schemas.openxmlformats.org/officeDocument/2006/relationships/oleObject" Target="../embeddings/oleObject186.bin"/><Relationship Id="rId2" Type="http://schemas.openxmlformats.org/officeDocument/2006/relationships/image" Target="../media/image159.png"/><Relationship Id="rId1" Type="http://schemas.openxmlformats.org/officeDocument/2006/relationships/slideLayout" Target="../slideLayouts/slideLayout3.xml"/><Relationship Id="rId6" Type="http://schemas.openxmlformats.org/officeDocument/2006/relationships/image" Target="../media/image162.wmf"/><Relationship Id="rId5" Type="http://schemas.openxmlformats.org/officeDocument/2006/relationships/oleObject" Target="../embeddings/oleObject185.bin"/><Relationship Id="rId4" Type="http://schemas.openxmlformats.org/officeDocument/2006/relationships/image" Target="../media/image161.emf"/></Relationships>
</file>

<file path=ppt/slides/_rels/slide29.xml.rels><?xml version="1.0" encoding="UTF-8" standalone="yes"?>
<Relationships xmlns="http://schemas.openxmlformats.org/package/2006/relationships"><Relationship Id="rId8" Type="http://schemas.openxmlformats.org/officeDocument/2006/relationships/oleObject" Target="../embeddings/oleObject190.bin"/><Relationship Id="rId13" Type="http://schemas.openxmlformats.org/officeDocument/2006/relationships/image" Target="../media/image169.wmf"/><Relationship Id="rId3" Type="http://schemas.openxmlformats.org/officeDocument/2006/relationships/image" Target="../media/image164.wmf"/><Relationship Id="rId7" Type="http://schemas.openxmlformats.org/officeDocument/2006/relationships/image" Target="../media/image166.wmf"/><Relationship Id="rId12" Type="http://schemas.openxmlformats.org/officeDocument/2006/relationships/oleObject" Target="../embeddings/oleObject192.bin"/><Relationship Id="rId2" Type="http://schemas.openxmlformats.org/officeDocument/2006/relationships/oleObject" Target="../embeddings/oleObject187.bin"/><Relationship Id="rId1" Type="http://schemas.openxmlformats.org/officeDocument/2006/relationships/slideLayout" Target="../slideLayouts/slideLayout3.xml"/><Relationship Id="rId6" Type="http://schemas.openxmlformats.org/officeDocument/2006/relationships/oleObject" Target="../embeddings/oleObject189.bin"/><Relationship Id="rId11" Type="http://schemas.openxmlformats.org/officeDocument/2006/relationships/image" Target="../media/image168.wmf"/><Relationship Id="rId5" Type="http://schemas.openxmlformats.org/officeDocument/2006/relationships/image" Target="../media/image165.wmf"/><Relationship Id="rId10" Type="http://schemas.openxmlformats.org/officeDocument/2006/relationships/oleObject" Target="../embeddings/oleObject191.bin"/><Relationship Id="rId4" Type="http://schemas.openxmlformats.org/officeDocument/2006/relationships/oleObject" Target="../embeddings/oleObject188.bin"/><Relationship Id="rId9" Type="http://schemas.openxmlformats.org/officeDocument/2006/relationships/image" Target="../media/image167.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8" Type="http://schemas.openxmlformats.org/officeDocument/2006/relationships/oleObject" Target="../embeddings/oleObject196.bin"/><Relationship Id="rId13" Type="http://schemas.openxmlformats.org/officeDocument/2006/relationships/image" Target="../media/image175.wmf"/><Relationship Id="rId18" Type="http://schemas.openxmlformats.org/officeDocument/2006/relationships/oleObject" Target="../embeddings/oleObject201.bin"/><Relationship Id="rId26" Type="http://schemas.openxmlformats.org/officeDocument/2006/relationships/oleObject" Target="../embeddings/oleObject205.bin"/><Relationship Id="rId3" Type="http://schemas.openxmlformats.org/officeDocument/2006/relationships/image" Target="../media/image170.wmf"/><Relationship Id="rId21" Type="http://schemas.openxmlformats.org/officeDocument/2006/relationships/image" Target="../media/image179.wmf"/><Relationship Id="rId7" Type="http://schemas.openxmlformats.org/officeDocument/2006/relationships/image" Target="../media/image172.wmf"/><Relationship Id="rId12" Type="http://schemas.openxmlformats.org/officeDocument/2006/relationships/oleObject" Target="../embeddings/oleObject198.bin"/><Relationship Id="rId17" Type="http://schemas.openxmlformats.org/officeDocument/2006/relationships/image" Target="../media/image177.wmf"/><Relationship Id="rId25" Type="http://schemas.openxmlformats.org/officeDocument/2006/relationships/image" Target="../media/image181.wmf"/><Relationship Id="rId2" Type="http://schemas.openxmlformats.org/officeDocument/2006/relationships/oleObject" Target="../embeddings/oleObject193.bin"/><Relationship Id="rId16" Type="http://schemas.openxmlformats.org/officeDocument/2006/relationships/oleObject" Target="../embeddings/oleObject200.bin"/><Relationship Id="rId20" Type="http://schemas.openxmlformats.org/officeDocument/2006/relationships/oleObject" Target="../embeddings/oleObject202.bin"/><Relationship Id="rId1" Type="http://schemas.openxmlformats.org/officeDocument/2006/relationships/slideLayout" Target="../slideLayouts/slideLayout3.xml"/><Relationship Id="rId6" Type="http://schemas.openxmlformats.org/officeDocument/2006/relationships/oleObject" Target="../embeddings/oleObject195.bin"/><Relationship Id="rId11" Type="http://schemas.openxmlformats.org/officeDocument/2006/relationships/image" Target="../media/image174.wmf"/><Relationship Id="rId24" Type="http://schemas.openxmlformats.org/officeDocument/2006/relationships/oleObject" Target="../embeddings/oleObject204.bin"/><Relationship Id="rId5" Type="http://schemas.openxmlformats.org/officeDocument/2006/relationships/image" Target="../media/image171.wmf"/><Relationship Id="rId15" Type="http://schemas.openxmlformats.org/officeDocument/2006/relationships/image" Target="../media/image176.wmf"/><Relationship Id="rId23" Type="http://schemas.openxmlformats.org/officeDocument/2006/relationships/image" Target="../media/image180.wmf"/><Relationship Id="rId10" Type="http://schemas.openxmlformats.org/officeDocument/2006/relationships/oleObject" Target="../embeddings/oleObject197.bin"/><Relationship Id="rId19" Type="http://schemas.openxmlformats.org/officeDocument/2006/relationships/image" Target="../media/image178.wmf"/><Relationship Id="rId4" Type="http://schemas.openxmlformats.org/officeDocument/2006/relationships/oleObject" Target="../embeddings/oleObject194.bin"/><Relationship Id="rId9" Type="http://schemas.openxmlformats.org/officeDocument/2006/relationships/image" Target="../media/image173.wmf"/><Relationship Id="rId14" Type="http://schemas.openxmlformats.org/officeDocument/2006/relationships/oleObject" Target="../embeddings/oleObject199.bin"/><Relationship Id="rId22" Type="http://schemas.openxmlformats.org/officeDocument/2006/relationships/oleObject" Target="../embeddings/oleObject203.bin"/></Relationships>
</file>

<file path=ppt/slides/_rels/slide31.xml.rels><?xml version="1.0" encoding="UTF-8" standalone="yes"?>
<Relationships xmlns="http://schemas.openxmlformats.org/package/2006/relationships"><Relationship Id="rId8" Type="http://schemas.openxmlformats.org/officeDocument/2006/relationships/image" Target="../media/image185.wmf"/><Relationship Id="rId3" Type="http://schemas.openxmlformats.org/officeDocument/2006/relationships/oleObject" Target="../embeddings/oleObject206.bin"/><Relationship Id="rId7" Type="http://schemas.openxmlformats.org/officeDocument/2006/relationships/oleObject" Target="../embeddings/oleObject208.bin"/><Relationship Id="rId2" Type="http://schemas.openxmlformats.org/officeDocument/2006/relationships/image" Target="../media/image182.png"/><Relationship Id="rId1" Type="http://schemas.openxmlformats.org/officeDocument/2006/relationships/slideLayout" Target="../slideLayouts/slideLayout3.xml"/><Relationship Id="rId6" Type="http://schemas.openxmlformats.org/officeDocument/2006/relationships/image" Target="../media/image184.wmf"/><Relationship Id="rId5" Type="http://schemas.openxmlformats.org/officeDocument/2006/relationships/oleObject" Target="../embeddings/oleObject207.bin"/><Relationship Id="rId4" Type="http://schemas.openxmlformats.org/officeDocument/2006/relationships/image" Target="../media/image183.emf"/></Relationships>
</file>

<file path=ppt/slides/_rels/slide32.xml.rels><?xml version="1.0" encoding="UTF-8" standalone="yes"?>
<Relationships xmlns="http://schemas.openxmlformats.org/package/2006/relationships"><Relationship Id="rId8" Type="http://schemas.openxmlformats.org/officeDocument/2006/relationships/oleObject" Target="../embeddings/oleObject212.bin"/><Relationship Id="rId13" Type="http://schemas.openxmlformats.org/officeDocument/2006/relationships/image" Target="../media/image191.wmf"/><Relationship Id="rId18" Type="http://schemas.openxmlformats.org/officeDocument/2006/relationships/oleObject" Target="../embeddings/oleObject217.bin"/><Relationship Id="rId3" Type="http://schemas.openxmlformats.org/officeDocument/2006/relationships/image" Target="../media/image186.wmf"/><Relationship Id="rId21" Type="http://schemas.openxmlformats.org/officeDocument/2006/relationships/image" Target="../media/image195.emf"/><Relationship Id="rId7" Type="http://schemas.openxmlformats.org/officeDocument/2006/relationships/image" Target="../media/image188.emf"/><Relationship Id="rId12" Type="http://schemas.openxmlformats.org/officeDocument/2006/relationships/oleObject" Target="../embeddings/oleObject214.bin"/><Relationship Id="rId17" Type="http://schemas.openxmlformats.org/officeDocument/2006/relationships/image" Target="../media/image193.wmf"/><Relationship Id="rId25" Type="http://schemas.openxmlformats.org/officeDocument/2006/relationships/image" Target="../media/image197.wmf"/><Relationship Id="rId2" Type="http://schemas.openxmlformats.org/officeDocument/2006/relationships/oleObject" Target="../embeddings/oleObject209.bin"/><Relationship Id="rId16" Type="http://schemas.openxmlformats.org/officeDocument/2006/relationships/oleObject" Target="../embeddings/oleObject216.bin"/><Relationship Id="rId20" Type="http://schemas.openxmlformats.org/officeDocument/2006/relationships/oleObject" Target="../embeddings/oleObject218.bin"/><Relationship Id="rId1" Type="http://schemas.openxmlformats.org/officeDocument/2006/relationships/slideLayout" Target="../slideLayouts/slideLayout3.xml"/><Relationship Id="rId6" Type="http://schemas.openxmlformats.org/officeDocument/2006/relationships/oleObject" Target="../embeddings/oleObject211.bin"/><Relationship Id="rId11" Type="http://schemas.openxmlformats.org/officeDocument/2006/relationships/image" Target="../media/image190.emf"/><Relationship Id="rId24" Type="http://schemas.openxmlformats.org/officeDocument/2006/relationships/oleObject" Target="../embeddings/oleObject220.bin"/><Relationship Id="rId5" Type="http://schemas.openxmlformats.org/officeDocument/2006/relationships/image" Target="../media/image187.emf"/><Relationship Id="rId15" Type="http://schemas.openxmlformats.org/officeDocument/2006/relationships/image" Target="../media/image192.wmf"/><Relationship Id="rId23" Type="http://schemas.openxmlformats.org/officeDocument/2006/relationships/image" Target="../media/image196.emf"/><Relationship Id="rId10" Type="http://schemas.openxmlformats.org/officeDocument/2006/relationships/oleObject" Target="../embeddings/oleObject213.bin"/><Relationship Id="rId19" Type="http://schemas.openxmlformats.org/officeDocument/2006/relationships/image" Target="../media/image194.wmf"/><Relationship Id="rId4" Type="http://schemas.openxmlformats.org/officeDocument/2006/relationships/oleObject" Target="../embeddings/oleObject210.bin"/><Relationship Id="rId9" Type="http://schemas.openxmlformats.org/officeDocument/2006/relationships/image" Target="../media/image189.emf"/><Relationship Id="rId14" Type="http://schemas.openxmlformats.org/officeDocument/2006/relationships/oleObject" Target="../embeddings/oleObject215.bin"/><Relationship Id="rId22" Type="http://schemas.openxmlformats.org/officeDocument/2006/relationships/oleObject" Target="../embeddings/oleObject219.bin"/></Relationships>
</file>

<file path=ppt/slides/_rels/slide33.xml.rels><?xml version="1.0" encoding="UTF-8" standalone="yes"?>
<Relationships xmlns="http://schemas.openxmlformats.org/package/2006/relationships"><Relationship Id="rId8" Type="http://schemas.openxmlformats.org/officeDocument/2006/relationships/oleObject" Target="../embeddings/oleObject224.bin"/><Relationship Id="rId13" Type="http://schemas.openxmlformats.org/officeDocument/2006/relationships/image" Target="../media/image203.wmf"/><Relationship Id="rId3" Type="http://schemas.openxmlformats.org/officeDocument/2006/relationships/image" Target="../media/image198.wmf"/><Relationship Id="rId7" Type="http://schemas.openxmlformats.org/officeDocument/2006/relationships/image" Target="../media/image200.wmf"/><Relationship Id="rId12" Type="http://schemas.openxmlformats.org/officeDocument/2006/relationships/oleObject" Target="../embeddings/oleObject226.bin"/><Relationship Id="rId2" Type="http://schemas.openxmlformats.org/officeDocument/2006/relationships/oleObject" Target="../embeddings/oleObject221.bin"/><Relationship Id="rId1" Type="http://schemas.openxmlformats.org/officeDocument/2006/relationships/slideLayout" Target="../slideLayouts/slideLayout3.xml"/><Relationship Id="rId6" Type="http://schemas.openxmlformats.org/officeDocument/2006/relationships/oleObject" Target="../embeddings/oleObject223.bin"/><Relationship Id="rId11" Type="http://schemas.openxmlformats.org/officeDocument/2006/relationships/image" Target="../media/image202.wmf"/><Relationship Id="rId5" Type="http://schemas.openxmlformats.org/officeDocument/2006/relationships/image" Target="../media/image199.wmf"/><Relationship Id="rId15" Type="http://schemas.openxmlformats.org/officeDocument/2006/relationships/image" Target="../media/image204.wmf"/><Relationship Id="rId10" Type="http://schemas.openxmlformats.org/officeDocument/2006/relationships/oleObject" Target="../embeddings/oleObject225.bin"/><Relationship Id="rId4" Type="http://schemas.openxmlformats.org/officeDocument/2006/relationships/oleObject" Target="../embeddings/oleObject222.bin"/><Relationship Id="rId9" Type="http://schemas.openxmlformats.org/officeDocument/2006/relationships/image" Target="../media/image201.wmf"/><Relationship Id="rId14" Type="http://schemas.openxmlformats.org/officeDocument/2006/relationships/oleObject" Target="../embeddings/oleObject227.bin"/></Relationships>
</file>

<file path=ppt/slides/_rels/slide34.xml.rels><?xml version="1.0" encoding="UTF-8" standalone="yes"?>
<Relationships xmlns="http://schemas.openxmlformats.org/package/2006/relationships"><Relationship Id="rId8" Type="http://schemas.openxmlformats.org/officeDocument/2006/relationships/oleObject" Target="../embeddings/oleObject231.bin"/><Relationship Id="rId13" Type="http://schemas.openxmlformats.org/officeDocument/2006/relationships/image" Target="../media/image191.wmf"/><Relationship Id="rId18" Type="http://schemas.openxmlformats.org/officeDocument/2006/relationships/oleObject" Target="../embeddings/oleObject236.bin"/><Relationship Id="rId3" Type="http://schemas.openxmlformats.org/officeDocument/2006/relationships/image" Target="../media/image186.wmf"/><Relationship Id="rId21" Type="http://schemas.openxmlformats.org/officeDocument/2006/relationships/image" Target="../media/image209.emf"/><Relationship Id="rId7" Type="http://schemas.openxmlformats.org/officeDocument/2006/relationships/image" Target="../media/image206.emf"/><Relationship Id="rId12" Type="http://schemas.openxmlformats.org/officeDocument/2006/relationships/oleObject" Target="../embeddings/oleObject233.bin"/><Relationship Id="rId17" Type="http://schemas.openxmlformats.org/officeDocument/2006/relationships/image" Target="../media/image193.wmf"/><Relationship Id="rId2" Type="http://schemas.openxmlformats.org/officeDocument/2006/relationships/oleObject" Target="../embeddings/oleObject228.bin"/><Relationship Id="rId16" Type="http://schemas.openxmlformats.org/officeDocument/2006/relationships/oleObject" Target="../embeddings/oleObject235.bin"/><Relationship Id="rId20" Type="http://schemas.openxmlformats.org/officeDocument/2006/relationships/oleObject" Target="../embeddings/oleObject237.bin"/><Relationship Id="rId1" Type="http://schemas.openxmlformats.org/officeDocument/2006/relationships/slideLayout" Target="../slideLayouts/slideLayout3.xml"/><Relationship Id="rId6" Type="http://schemas.openxmlformats.org/officeDocument/2006/relationships/oleObject" Target="../embeddings/oleObject230.bin"/><Relationship Id="rId11" Type="http://schemas.openxmlformats.org/officeDocument/2006/relationships/image" Target="../media/image208.emf"/><Relationship Id="rId5" Type="http://schemas.openxmlformats.org/officeDocument/2006/relationships/image" Target="../media/image205.emf"/><Relationship Id="rId15" Type="http://schemas.openxmlformats.org/officeDocument/2006/relationships/image" Target="../media/image192.wmf"/><Relationship Id="rId23" Type="http://schemas.openxmlformats.org/officeDocument/2006/relationships/image" Target="../media/image210.emf"/><Relationship Id="rId10" Type="http://schemas.openxmlformats.org/officeDocument/2006/relationships/oleObject" Target="../embeddings/oleObject232.bin"/><Relationship Id="rId19" Type="http://schemas.openxmlformats.org/officeDocument/2006/relationships/image" Target="../media/image194.wmf"/><Relationship Id="rId4" Type="http://schemas.openxmlformats.org/officeDocument/2006/relationships/oleObject" Target="../embeddings/oleObject229.bin"/><Relationship Id="rId9" Type="http://schemas.openxmlformats.org/officeDocument/2006/relationships/image" Target="../media/image207.emf"/><Relationship Id="rId14" Type="http://schemas.openxmlformats.org/officeDocument/2006/relationships/oleObject" Target="../embeddings/oleObject234.bin"/><Relationship Id="rId22" Type="http://schemas.openxmlformats.org/officeDocument/2006/relationships/oleObject" Target="../embeddings/oleObject238.bin"/></Relationships>
</file>

<file path=ppt/slides/_rels/slide35.xml.rels><?xml version="1.0" encoding="UTF-8" standalone="yes"?>
<Relationships xmlns="http://schemas.openxmlformats.org/package/2006/relationships"><Relationship Id="rId13" Type="http://schemas.openxmlformats.org/officeDocument/2006/relationships/image" Target="../media/image191.wmf"/><Relationship Id="rId18" Type="http://schemas.openxmlformats.org/officeDocument/2006/relationships/oleObject" Target="../embeddings/oleObject247.bin"/><Relationship Id="rId26" Type="http://schemas.openxmlformats.org/officeDocument/2006/relationships/oleObject" Target="../embeddings/oleObject251.bin"/><Relationship Id="rId39" Type="http://schemas.openxmlformats.org/officeDocument/2006/relationships/oleObject" Target="../embeddings/oleObject260.bin"/><Relationship Id="rId21" Type="http://schemas.openxmlformats.org/officeDocument/2006/relationships/image" Target="../media/image215.emf"/><Relationship Id="rId34" Type="http://schemas.openxmlformats.org/officeDocument/2006/relationships/image" Target="../media/image221.emf"/><Relationship Id="rId42" Type="http://schemas.openxmlformats.org/officeDocument/2006/relationships/image" Target="../media/image223.emf"/><Relationship Id="rId7" Type="http://schemas.openxmlformats.org/officeDocument/2006/relationships/image" Target="../media/image212.emf"/><Relationship Id="rId2" Type="http://schemas.openxmlformats.org/officeDocument/2006/relationships/oleObject" Target="../embeddings/oleObject239.bin"/><Relationship Id="rId16" Type="http://schemas.openxmlformats.org/officeDocument/2006/relationships/oleObject" Target="../embeddings/oleObject246.bin"/><Relationship Id="rId20" Type="http://schemas.openxmlformats.org/officeDocument/2006/relationships/oleObject" Target="../embeddings/oleObject248.bin"/><Relationship Id="rId29" Type="http://schemas.openxmlformats.org/officeDocument/2006/relationships/oleObject" Target="../embeddings/oleObject253.bin"/><Relationship Id="rId41" Type="http://schemas.openxmlformats.org/officeDocument/2006/relationships/oleObject" Target="../embeddings/oleObject261.bin"/><Relationship Id="rId1" Type="http://schemas.openxmlformats.org/officeDocument/2006/relationships/slideLayout" Target="../slideLayouts/slideLayout3.xml"/><Relationship Id="rId6" Type="http://schemas.openxmlformats.org/officeDocument/2006/relationships/oleObject" Target="../embeddings/oleObject241.bin"/><Relationship Id="rId11" Type="http://schemas.openxmlformats.org/officeDocument/2006/relationships/image" Target="../media/image214.emf"/><Relationship Id="rId24" Type="http://schemas.openxmlformats.org/officeDocument/2006/relationships/oleObject" Target="../embeddings/oleObject250.bin"/><Relationship Id="rId32" Type="http://schemas.openxmlformats.org/officeDocument/2006/relationships/image" Target="../media/image220.emf"/><Relationship Id="rId37" Type="http://schemas.openxmlformats.org/officeDocument/2006/relationships/oleObject" Target="../embeddings/oleObject258.bin"/><Relationship Id="rId40" Type="http://schemas.openxmlformats.org/officeDocument/2006/relationships/image" Target="../media/image222.emf"/><Relationship Id="rId5" Type="http://schemas.openxmlformats.org/officeDocument/2006/relationships/image" Target="../media/image211.emf"/><Relationship Id="rId15" Type="http://schemas.openxmlformats.org/officeDocument/2006/relationships/image" Target="../media/image192.wmf"/><Relationship Id="rId23" Type="http://schemas.openxmlformats.org/officeDocument/2006/relationships/image" Target="../media/image216.emf"/><Relationship Id="rId28" Type="http://schemas.openxmlformats.org/officeDocument/2006/relationships/image" Target="../media/image218.emf"/><Relationship Id="rId36" Type="http://schemas.openxmlformats.org/officeDocument/2006/relationships/oleObject" Target="../embeddings/oleObject257.bin"/><Relationship Id="rId10" Type="http://schemas.openxmlformats.org/officeDocument/2006/relationships/oleObject" Target="../embeddings/oleObject243.bin"/><Relationship Id="rId19" Type="http://schemas.openxmlformats.org/officeDocument/2006/relationships/image" Target="../media/image194.wmf"/><Relationship Id="rId31" Type="http://schemas.openxmlformats.org/officeDocument/2006/relationships/oleObject" Target="../embeddings/oleObject254.bin"/><Relationship Id="rId4" Type="http://schemas.openxmlformats.org/officeDocument/2006/relationships/oleObject" Target="../embeddings/oleObject240.bin"/><Relationship Id="rId9" Type="http://schemas.openxmlformats.org/officeDocument/2006/relationships/image" Target="../media/image213.emf"/><Relationship Id="rId14" Type="http://schemas.openxmlformats.org/officeDocument/2006/relationships/oleObject" Target="../embeddings/oleObject245.bin"/><Relationship Id="rId22" Type="http://schemas.openxmlformats.org/officeDocument/2006/relationships/oleObject" Target="../embeddings/oleObject249.bin"/><Relationship Id="rId27" Type="http://schemas.openxmlformats.org/officeDocument/2006/relationships/oleObject" Target="../embeddings/oleObject252.bin"/><Relationship Id="rId30" Type="http://schemas.openxmlformats.org/officeDocument/2006/relationships/image" Target="../media/image219.emf"/><Relationship Id="rId35" Type="http://schemas.openxmlformats.org/officeDocument/2006/relationships/oleObject" Target="../embeddings/oleObject256.bin"/><Relationship Id="rId43" Type="http://schemas.openxmlformats.org/officeDocument/2006/relationships/oleObject" Target="../embeddings/oleObject262.bin"/><Relationship Id="rId8" Type="http://schemas.openxmlformats.org/officeDocument/2006/relationships/oleObject" Target="../embeddings/oleObject242.bin"/><Relationship Id="rId3" Type="http://schemas.openxmlformats.org/officeDocument/2006/relationships/image" Target="../media/image186.wmf"/><Relationship Id="rId12" Type="http://schemas.openxmlformats.org/officeDocument/2006/relationships/oleObject" Target="../embeddings/oleObject244.bin"/><Relationship Id="rId17" Type="http://schemas.openxmlformats.org/officeDocument/2006/relationships/image" Target="../media/image193.wmf"/><Relationship Id="rId25" Type="http://schemas.openxmlformats.org/officeDocument/2006/relationships/image" Target="../media/image217.wmf"/><Relationship Id="rId33" Type="http://schemas.openxmlformats.org/officeDocument/2006/relationships/oleObject" Target="../embeddings/oleObject255.bin"/><Relationship Id="rId38" Type="http://schemas.openxmlformats.org/officeDocument/2006/relationships/oleObject" Target="../embeddings/oleObject259.bin"/></Relationships>
</file>

<file path=ppt/slides/_rels/slide36.xml.rels><?xml version="1.0" encoding="UTF-8" standalone="yes"?>
<Relationships xmlns="http://schemas.openxmlformats.org/package/2006/relationships"><Relationship Id="rId8" Type="http://schemas.openxmlformats.org/officeDocument/2006/relationships/oleObject" Target="../embeddings/oleObject266.bin"/><Relationship Id="rId13" Type="http://schemas.openxmlformats.org/officeDocument/2006/relationships/image" Target="../media/image194.wmf"/><Relationship Id="rId18" Type="http://schemas.openxmlformats.org/officeDocument/2006/relationships/oleObject" Target="../embeddings/oleObject271.bin"/><Relationship Id="rId26" Type="http://schemas.openxmlformats.org/officeDocument/2006/relationships/oleObject" Target="../embeddings/oleObject276.bin"/><Relationship Id="rId3" Type="http://schemas.openxmlformats.org/officeDocument/2006/relationships/image" Target="../media/image186.wmf"/><Relationship Id="rId21" Type="http://schemas.openxmlformats.org/officeDocument/2006/relationships/oleObject" Target="../embeddings/oleObject273.bin"/><Relationship Id="rId7" Type="http://schemas.openxmlformats.org/officeDocument/2006/relationships/image" Target="../media/image225.emf"/><Relationship Id="rId12" Type="http://schemas.openxmlformats.org/officeDocument/2006/relationships/oleObject" Target="../embeddings/oleObject268.bin"/><Relationship Id="rId17" Type="http://schemas.openxmlformats.org/officeDocument/2006/relationships/image" Target="../media/image229.emf"/><Relationship Id="rId25" Type="http://schemas.openxmlformats.org/officeDocument/2006/relationships/oleObject" Target="../embeddings/oleObject275.bin"/><Relationship Id="rId2" Type="http://schemas.openxmlformats.org/officeDocument/2006/relationships/oleObject" Target="../embeddings/oleObject263.bin"/><Relationship Id="rId16" Type="http://schemas.openxmlformats.org/officeDocument/2006/relationships/oleObject" Target="../embeddings/oleObject270.bin"/><Relationship Id="rId20" Type="http://schemas.openxmlformats.org/officeDocument/2006/relationships/image" Target="../media/image230.emf"/><Relationship Id="rId29" Type="http://schemas.openxmlformats.org/officeDocument/2006/relationships/image" Target="../media/image234.emf"/><Relationship Id="rId1" Type="http://schemas.openxmlformats.org/officeDocument/2006/relationships/slideLayout" Target="../slideLayouts/slideLayout3.xml"/><Relationship Id="rId6" Type="http://schemas.openxmlformats.org/officeDocument/2006/relationships/oleObject" Target="../embeddings/oleObject265.bin"/><Relationship Id="rId11" Type="http://schemas.openxmlformats.org/officeDocument/2006/relationships/image" Target="../media/image227.wmf"/><Relationship Id="rId24" Type="http://schemas.openxmlformats.org/officeDocument/2006/relationships/image" Target="../media/image232.wmf"/><Relationship Id="rId5" Type="http://schemas.openxmlformats.org/officeDocument/2006/relationships/image" Target="../media/image224.emf"/><Relationship Id="rId15" Type="http://schemas.openxmlformats.org/officeDocument/2006/relationships/image" Target="../media/image228.emf"/><Relationship Id="rId23" Type="http://schemas.openxmlformats.org/officeDocument/2006/relationships/oleObject" Target="../embeddings/oleObject274.bin"/><Relationship Id="rId28" Type="http://schemas.openxmlformats.org/officeDocument/2006/relationships/oleObject" Target="../embeddings/oleObject277.bin"/><Relationship Id="rId10" Type="http://schemas.openxmlformats.org/officeDocument/2006/relationships/oleObject" Target="../embeddings/oleObject267.bin"/><Relationship Id="rId19" Type="http://schemas.openxmlformats.org/officeDocument/2006/relationships/oleObject" Target="../embeddings/oleObject272.bin"/><Relationship Id="rId31" Type="http://schemas.openxmlformats.org/officeDocument/2006/relationships/image" Target="../media/image235.wmf"/><Relationship Id="rId4" Type="http://schemas.openxmlformats.org/officeDocument/2006/relationships/oleObject" Target="../embeddings/oleObject264.bin"/><Relationship Id="rId9" Type="http://schemas.openxmlformats.org/officeDocument/2006/relationships/image" Target="../media/image226.wmf"/><Relationship Id="rId14" Type="http://schemas.openxmlformats.org/officeDocument/2006/relationships/oleObject" Target="../embeddings/oleObject269.bin"/><Relationship Id="rId22" Type="http://schemas.openxmlformats.org/officeDocument/2006/relationships/image" Target="../media/image231.emf"/><Relationship Id="rId27" Type="http://schemas.openxmlformats.org/officeDocument/2006/relationships/image" Target="../media/image233.emf"/><Relationship Id="rId30" Type="http://schemas.openxmlformats.org/officeDocument/2006/relationships/oleObject" Target="../embeddings/oleObject278.bin"/></Relationships>
</file>

<file path=ppt/slides/_rels/slide37.xml.rels><?xml version="1.0" encoding="UTF-8" standalone="yes"?>
<Relationships xmlns="http://schemas.openxmlformats.org/package/2006/relationships"><Relationship Id="rId8" Type="http://schemas.openxmlformats.org/officeDocument/2006/relationships/oleObject" Target="../embeddings/oleObject282.bin"/><Relationship Id="rId13" Type="http://schemas.openxmlformats.org/officeDocument/2006/relationships/image" Target="../media/image241.wmf"/><Relationship Id="rId3" Type="http://schemas.openxmlformats.org/officeDocument/2006/relationships/image" Target="../media/image236.wmf"/><Relationship Id="rId7" Type="http://schemas.openxmlformats.org/officeDocument/2006/relationships/image" Target="../media/image238.wmf"/><Relationship Id="rId12" Type="http://schemas.openxmlformats.org/officeDocument/2006/relationships/oleObject" Target="../embeddings/oleObject284.bin"/><Relationship Id="rId17" Type="http://schemas.openxmlformats.org/officeDocument/2006/relationships/image" Target="../media/image243.wmf"/><Relationship Id="rId2" Type="http://schemas.openxmlformats.org/officeDocument/2006/relationships/oleObject" Target="../embeddings/oleObject279.bin"/><Relationship Id="rId16" Type="http://schemas.openxmlformats.org/officeDocument/2006/relationships/oleObject" Target="../embeddings/oleObject286.bin"/><Relationship Id="rId1" Type="http://schemas.openxmlformats.org/officeDocument/2006/relationships/slideLayout" Target="../slideLayouts/slideLayout3.xml"/><Relationship Id="rId6" Type="http://schemas.openxmlformats.org/officeDocument/2006/relationships/oleObject" Target="../embeddings/oleObject281.bin"/><Relationship Id="rId11" Type="http://schemas.openxmlformats.org/officeDocument/2006/relationships/image" Target="../media/image240.wmf"/><Relationship Id="rId5" Type="http://schemas.openxmlformats.org/officeDocument/2006/relationships/image" Target="../media/image237.wmf"/><Relationship Id="rId15" Type="http://schemas.openxmlformats.org/officeDocument/2006/relationships/image" Target="../media/image242.wmf"/><Relationship Id="rId10" Type="http://schemas.openxmlformats.org/officeDocument/2006/relationships/oleObject" Target="../embeddings/oleObject283.bin"/><Relationship Id="rId4" Type="http://schemas.openxmlformats.org/officeDocument/2006/relationships/oleObject" Target="../embeddings/oleObject280.bin"/><Relationship Id="rId9" Type="http://schemas.openxmlformats.org/officeDocument/2006/relationships/image" Target="../media/image239.wmf"/><Relationship Id="rId14" Type="http://schemas.openxmlformats.org/officeDocument/2006/relationships/oleObject" Target="../embeddings/oleObject285.bin"/></Relationships>
</file>

<file path=ppt/slides/_rels/slide38.xml.rels><?xml version="1.0" encoding="UTF-8" standalone="yes"?>
<Relationships xmlns="http://schemas.openxmlformats.org/package/2006/relationships"><Relationship Id="rId8" Type="http://schemas.openxmlformats.org/officeDocument/2006/relationships/image" Target="../media/image185.wmf"/><Relationship Id="rId3" Type="http://schemas.openxmlformats.org/officeDocument/2006/relationships/oleObject" Target="../embeddings/oleObject287.bin"/><Relationship Id="rId7" Type="http://schemas.openxmlformats.org/officeDocument/2006/relationships/oleObject" Target="../embeddings/oleObject208.bin"/><Relationship Id="rId2" Type="http://schemas.openxmlformats.org/officeDocument/2006/relationships/image" Target="../media/image182.png"/><Relationship Id="rId1" Type="http://schemas.openxmlformats.org/officeDocument/2006/relationships/slideLayout" Target="../slideLayouts/slideLayout3.xml"/><Relationship Id="rId6" Type="http://schemas.openxmlformats.org/officeDocument/2006/relationships/image" Target="../media/image184.wmf"/><Relationship Id="rId5" Type="http://schemas.openxmlformats.org/officeDocument/2006/relationships/oleObject" Target="../embeddings/oleObject288.bin"/><Relationship Id="rId4" Type="http://schemas.openxmlformats.org/officeDocument/2006/relationships/image" Target="../media/image183.emf"/></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208.bin"/><Relationship Id="rId2" Type="http://schemas.openxmlformats.org/officeDocument/2006/relationships/image" Target="../media/image182.png"/><Relationship Id="rId1" Type="http://schemas.openxmlformats.org/officeDocument/2006/relationships/slideLayout" Target="../slideLayouts/slideLayout4.xml"/><Relationship Id="rId4" Type="http://schemas.openxmlformats.org/officeDocument/2006/relationships/image" Target="../media/image185.wmf"/></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4.bin"/><Relationship Id="rId13" Type="http://schemas.openxmlformats.org/officeDocument/2006/relationships/image" Target="../media/image6.wmf"/><Relationship Id="rId18" Type="http://schemas.openxmlformats.org/officeDocument/2006/relationships/oleObject" Target="../embeddings/oleObject9.bin"/><Relationship Id="rId26" Type="http://schemas.openxmlformats.org/officeDocument/2006/relationships/oleObject" Target="../embeddings/oleObject14.bin"/><Relationship Id="rId3" Type="http://schemas.openxmlformats.org/officeDocument/2006/relationships/image" Target="../media/image1.wmf"/><Relationship Id="rId21" Type="http://schemas.openxmlformats.org/officeDocument/2006/relationships/image" Target="../media/image9.wmf"/><Relationship Id="rId7" Type="http://schemas.openxmlformats.org/officeDocument/2006/relationships/image" Target="../media/image3.wmf"/><Relationship Id="rId12" Type="http://schemas.openxmlformats.org/officeDocument/2006/relationships/oleObject" Target="../embeddings/oleObject6.bin"/><Relationship Id="rId17" Type="http://schemas.openxmlformats.org/officeDocument/2006/relationships/image" Target="../media/image8.wmf"/><Relationship Id="rId25" Type="http://schemas.openxmlformats.org/officeDocument/2006/relationships/image" Target="../media/image11.wmf"/><Relationship Id="rId2" Type="http://schemas.openxmlformats.org/officeDocument/2006/relationships/oleObject" Target="../embeddings/oleObject1.bin"/><Relationship Id="rId16" Type="http://schemas.openxmlformats.org/officeDocument/2006/relationships/oleObject" Target="../embeddings/oleObject8.bin"/><Relationship Id="rId20" Type="http://schemas.openxmlformats.org/officeDocument/2006/relationships/oleObject" Target="../embeddings/oleObject11.bin"/><Relationship Id="rId1" Type="http://schemas.openxmlformats.org/officeDocument/2006/relationships/slideLayout" Target="../slideLayouts/slideLayout3.xml"/><Relationship Id="rId6" Type="http://schemas.openxmlformats.org/officeDocument/2006/relationships/oleObject" Target="../embeddings/oleObject3.bin"/><Relationship Id="rId11" Type="http://schemas.openxmlformats.org/officeDocument/2006/relationships/image" Target="../media/image5.wmf"/><Relationship Id="rId24" Type="http://schemas.openxmlformats.org/officeDocument/2006/relationships/oleObject" Target="../embeddings/oleObject13.bin"/><Relationship Id="rId5" Type="http://schemas.openxmlformats.org/officeDocument/2006/relationships/image" Target="../media/image2.wmf"/><Relationship Id="rId15" Type="http://schemas.openxmlformats.org/officeDocument/2006/relationships/image" Target="../media/image7.wmf"/><Relationship Id="rId23" Type="http://schemas.openxmlformats.org/officeDocument/2006/relationships/image" Target="../media/image10.wmf"/><Relationship Id="rId28" Type="http://schemas.openxmlformats.org/officeDocument/2006/relationships/oleObject" Target="../embeddings/oleObject15.bin"/><Relationship Id="rId10" Type="http://schemas.openxmlformats.org/officeDocument/2006/relationships/oleObject" Target="../embeddings/oleObject5.bin"/><Relationship Id="rId19" Type="http://schemas.openxmlformats.org/officeDocument/2006/relationships/oleObject" Target="../embeddings/oleObject10.bin"/><Relationship Id="rId4" Type="http://schemas.openxmlformats.org/officeDocument/2006/relationships/oleObject" Target="../embeddings/oleObject2.bin"/><Relationship Id="rId9" Type="http://schemas.openxmlformats.org/officeDocument/2006/relationships/image" Target="../media/image4.wmf"/><Relationship Id="rId14" Type="http://schemas.openxmlformats.org/officeDocument/2006/relationships/oleObject" Target="../embeddings/oleObject7.bin"/><Relationship Id="rId22" Type="http://schemas.openxmlformats.org/officeDocument/2006/relationships/oleObject" Target="../embeddings/oleObject12.bin"/><Relationship Id="rId27" Type="http://schemas.openxmlformats.org/officeDocument/2006/relationships/image" Target="../media/image12.emf"/></Relationships>
</file>

<file path=ppt/slides/_rels/slide40.xml.rels><?xml version="1.0" encoding="UTF-8" standalone="yes"?>
<Relationships xmlns="http://schemas.openxmlformats.org/package/2006/relationships"><Relationship Id="rId8" Type="http://schemas.openxmlformats.org/officeDocument/2006/relationships/image" Target="../media/image182.png"/><Relationship Id="rId3" Type="http://schemas.openxmlformats.org/officeDocument/2006/relationships/image" Target="../media/image244.wmf"/><Relationship Id="rId7" Type="http://schemas.openxmlformats.org/officeDocument/2006/relationships/image" Target="../media/image246.wmf"/><Relationship Id="rId2" Type="http://schemas.openxmlformats.org/officeDocument/2006/relationships/oleObject" Target="../embeddings/oleObject289.bin"/><Relationship Id="rId1" Type="http://schemas.openxmlformats.org/officeDocument/2006/relationships/slideLayout" Target="../slideLayouts/slideLayout4.xml"/><Relationship Id="rId6" Type="http://schemas.openxmlformats.org/officeDocument/2006/relationships/oleObject" Target="../embeddings/oleObject291.bin"/><Relationship Id="rId5" Type="http://schemas.openxmlformats.org/officeDocument/2006/relationships/image" Target="../media/image245.wmf"/><Relationship Id="rId10" Type="http://schemas.openxmlformats.org/officeDocument/2006/relationships/image" Target="../media/image185.wmf"/><Relationship Id="rId4" Type="http://schemas.openxmlformats.org/officeDocument/2006/relationships/oleObject" Target="../embeddings/oleObject290.bin"/><Relationship Id="rId9" Type="http://schemas.openxmlformats.org/officeDocument/2006/relationships/oleObject" Target="../embeddings/oleObject208.bin"/></Relationships>
</file>

<file path=ppt/slides/_rels/slide41.xml.rels><?xml version="1.0" encoding="UTF-8" standalone="yes"?>
<Relationships xmlns="http://schemas.openxmlformats.org/package/2006/relationships"><Relationship Id="rId8" Type="http://schemas.openxmlformats.org/officeDocument/2006/relationships/oleObject" Target="../embeddings/oleObject294.bin"/><Relationship Id="rId13" Type="http://schemas.openxmlformats.org/officeDocument/2006/relationships/image" Target="../media/image250.wmf"/><Relationship Id="rId3" Type="http://schemas.openxmlformats.org/officeDocument/2006/relationships/image" Target="../media/image247.wmf"/><Relationship Id="rId7" Type="http://schemas.openxmlformats.org/officeDocument/2006/relationships/image" Target="../media/image185.wmf"/><Relationship Id="rId12" Type="http://schemas.openxmlformats.org/officeDocument/2006/relationships/oleObject" Target="../embeddings/oleObject295.bin"/><Relationship Id="rId2" Type="http://schemas.openxmlformats.org/officeDocument/2006/relationships/oleObject" Target="../embeddings/oleObject292.bin"/><Relationship Id="rId1" Type="http://schemas.openxmlformats.org/officeDocument/2006/relationships/slideLayout" Target="../slideLayouts/slideLayout3.xml"/><Relationship Id="rId6" Type="http://schemas.openxmlformats.org/officeDocument/2006/relationships/oleObject" Target="../embeddings/oleObject208.bin"/><Relationship Id="rId11" Type="http://schemas.openxmlformats.org/officeDocument/2006/relationships/image" Target="../media/image244.wmf"/><Relationship Id="rId5" Type="http://schemas.openxmlformats.org/officeDocument/2006/relationships/image" Target="../media/image248.wmf"/><Relationship Id="rId15" Type="http://schemas.openxmlformats.org/officeDocument/2006/relationships/image" Target="../media/image246.wmf"/><Relationship Id="rId10" Type="http://schemas.openxmlformats.org/officeDocument/2006/relationships/oleObject" Target="../embeddings/oleObject289.bin"/><Relationship Id="rId4" Type="http://schemas.openxmlformats.org/officeDocument/2006/relationships/oleObject" Target="../embeddings/oleObject293.bin"/><Relationship Id="rId9" Type="http://schemas.openxmlformats.org/officeDocument/2006/relationships/image" Target="../media/image249.wmf"/><Relationship Id="rId14" Type="http://schemas.openxmlformats.org/officeDocument/2006/relationships/oleObject" Target="../embeddings/oleObject291.bin"/></Relationships>
</file>

<file path=ppt/slides/_rels/slide42.xml.rels><?xml version="1.0" encoding="UTF-8" standalone="yes"?>
<Relationships xmlns="http://schemas.openxmlformats.org/package/2006/relationships"><Relationship Id="rId2" Type="http://schemas.openxmlformats.org/officeDocument/2006/relationships/image" Target="../media/image251.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19.bin"/><Relationship Id="rId13" Type="http://schemas.openxmlformats.org/officeDocument/2006/relationships/image" Target="../media/image18.wmf"/><Relationship Id="rId18" Type="http://schemas.openxmlformats.org/officeDocument/2006/relationships/oleObject" Target="../embeddings/oleObject9.bin"/><Relationship Id="rId26" Type="http://schemas.openxmlformats.org/officeDocument/2006/relationships/oleObject" Target="../embeddings/oleObject23.bin"/><Relationship Id="rId3" Type="http://schemas.openxmlformats.org/officeDocument/2006/relationships/image" Target="../media/image13.wmf"/><Relationship Id="rId21" Type="http://schemas.openxmlformats.org/officeDocument/2006/relationships/image" Target="../media/image9.wmf"/><Relationship Id="rId7" Type="http://schemas.openxmlformats.org/officeDocument/2006/relationships/image" Target="../media/image15.wmf"/><Relationship Id="rId12" Type="http://schemas.openxmlformats.org/officeDocument/2006/relationships/oleObject" Target="../embeddings/oleObject21.bin"/><Relationship Id="rId17" Type="http://schemas.openxmlformats.org/officeDocument/2006/relationships/image" Target="../media/image8.wmf"/><Relationship Id="rId25" Type="http://schemas.openxmlformats.org/officeDocument/2006/relationships/image" Target="../media/image11.wmf"/><Relationship Id="rId2" Type="http://schemas.openxmlformats.org/officeDocument/2006/relationships/oleObject" Target="../embeddings/oleObject16.bin"/><Relationship Id="rId16" Type="http://schemas.openxmlformats.org/officeDocument/2006/relationships/oleObject" Target="../embeddings/oleObject8.bin"/><Relationship Id="rId20" Type="http://schemas.openxmlformats.org/officeDocument/2006/relationships/oleObject" Target="../embeddings/oleObject11.bin"/><Relationship Id="rId1" Type="http://schemas.openxmlformats.org/officeDocument/2006/relationships/slideLayout" Target="../slideLayouts/slideLayout3.xml"/><Relationship Id="rId6" Type="http://schemas.openxmlformats.org/officeDocument/2006/relationships/oleObject" Target="../embeddings/oleObject18.bin"/><Relationship Id="rId11" Type="http://schemas.openxmlformats.org/officeDocument/2006/relationships/image" Target="../media/image17.emf"/><Relationship Id="rId24" Type="http://schemas.openxmlformats.org/officeDocument/2006/relationships/oleObject" Target="../embeddings/oleObject13.bin"/><Relationship Id="rId5" Type="http://schemas.openxmlformats.org/officeDocument/2006/relationships/image" Target="../media/image14.wmf"/><Relationship Id="rId15" Type="http://schemas.openxmlformats.org/officeDocument/2006/relationships/image" Target="../media/image19.wmf"/><Relationship Id="rId23" Type="http://schemas.openxmlformats.org/officeDocument/2006/relationships/image" Target="../media/image10.wmf"/><Relationship Id="rId28" Type="http://schemas.openxmlformats.org/officeDocument/2006/relationships/oleObject" Target="../embeddings/oleObject24.bin"/><Relationship Id="rId10" Type="http://schemas.openxmlformats.org/officeDocument/2006/relationships/oleObject" Target="../embeddings/oleObject20.bin"/><Relationship Id="rId19" Type="http://schemas.openxmlformats.org/officeDocument/2006/relationships/oleObject" Target="../embeddings/oleObject10.bin"/><Relationship Id="rId4" Type="http://schemas.openxmlformats.org/officeDocument/2006/relationships/oleObject" Target="../embeddings/oleObject17.bin"/><Relationship Id="rId9" Type="http://schemas.openxmlformats.org/officeDocument/2006/relationships/image" Target="../media/image16.wmf"/><Relationship Id="rId14" Type="http://schemas.openxmlformats.org/officeDocument/2006/relationships/oleObject" Target="../embeddings/oleObject22.bin"/><Relationship Id="rId22" Type="http://schemas.openxmlformats.org/officeDocument/2006/relationships/oleObject" Target="../embeddings/oleObject12.bin"/><Relationship Id="rId27" Type="http://schemas.openxmlformats.org/officeDocument/2006/relationships/image" Target="../media/image12.emf"/></Relationships>
</file>

<file path=ppt/slides/_rels/slide6.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oleObject" Target="../embeddings/oleObject25.bin"/><Relationship Id="rId1" Type="http://schemas.openxmlformats.org/officeDocument/2006/relationships/slideLayout" Target="../slideLayouts/slideLayout4.xml"/><Relationship Id="rId4" Type="http://schemas.openxmlformats.org/officeDocument/2006/relationships/oleObject" Target="../embeddings/oleObject26.bin"/></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12.bin"/><Relationship Id="rId13" Type="http://schemas.openxmlformats.org/officeDocument/2006/relationships/image" Target="../media/image12.emf"/><Relationship Id="rId18" Type="http://schemas.openxmlformats.org/officeDocument/2006/relationships/image" Target="../media/image21.wmf"/><Relationship Id="rId26" Type="http://schemas.openxmlformats.org/officeDocument/2006/relationships/image" Target="../media/image25.wmf"/><Relationship Id="rId3" Type="http://schemas.openxmlformats.org/officeDocument/2006/relationships/image" Target="../media/image8.wmf"/><Relationship Id="rId21" Type="http://schemas.openxmlformats.org/officeDocument/2006/relationships/image" Target="../media/image23.wmf"/><Relationship Id="rId7" Type="http://schemas.openxmlformats.org/officeDocument/2006/relationships/image" Target="../media/image9.wmf"/><Relationship Id="rId12" Type="http://schemas.openxmlformats.org/officeDocument/2006/relationships/oleObject" Target="../embeddings/oleObject27.bin"/><Relationship Id="rId17" Type="http://schemas.openxmlformats.org/officeDocument/2006/relationships/oleObject" Target="../embeddings/oleObject31.bin"/><Relationship Id="rId25" Type="http://schemas.openxmlformats.org/officeDocument/2006/relationships/oleObject" Target="../embeddings/oleObject35.bin"/><Relationship Id="rId2" Type="http://schemas.openxmlformats.org/officeDocument/2006/relationships/oleObject" Target="../embeddings/oleObject8.bin"/><Relationship Id="rId16" Type="http://schemas.openxmlformats.org/officeDocument/2006/relationships/oleObject" Target="../embeddings/oleObject30.bin"/><Relationship Id="rId20" Type="http://schemas.openxmlformats.org/officeDocument/2006/relationships/oleObject" Target="../embeddings/oleObject32.bin"/><Relationship Id="rId29" Type="http://schemas.openxmlformats.org/officeDocument/2006/relationships/oleObject" Target="../embeddings/oleObject37.bin"/><Relationship Id="rId1" Type="http://schemas.openxmlformats.org/officeDocument/2006/relationships/slideLayout" Target="../slideLayouts/slideLayout4.xml"/><Relationship Id="rId6" Type="http://schemas.openxmlformats.org/officeDocument/2006/relationships/oleObject" Target="../embeddings/oleObject11.bin"/><Relationship Id="rId11" Type="http://schemas.openxmlformats.org/officeDocument/2006/relationships/image" Target="../media/image11.wmf"/><Relationship Id="rId24" Type="http://schemas.openxmlformats.org/officeDocument/2006/relationships/image" Target="../media/image24.wmf"/><Relationship Id="rId5" Type="http://schemas.openxmlformats.org/officeDocument/2006/relationships/oleObject" Target="../embeddings/oleObject10.bin"/><Relationship Id="rId15" Type="http://schemas.openxmlformats.org/officeDocument/2006/relationships/oleObject" Target="../embeddings/oleObject29.bin"/><Relationship Id="rId23" Type="http://schemas.openxmlformats.org/officeDocument/2006/relationships/oleObject" Target="../embeddings/oleObject34.bin"/><Relationship Id="rId28" Type="http://schemas.openxmlformats.org/officeDocument/2006/relationships/image" Target="../media/image26.wmf"/><Relationship Id="rId10" Type="http://schemas.openxmlformats.org/officeDocument/2006/relationships/oleObject" Target="../embeddings/oleObject13.bin"/><Relationship Id="rId19" Type="http://schemas.openxmlformats.org/officeDocument/2006/relationships/image" Target="../media/image22.png"/><Relationship Id="rId4" Type="http://schemas.openxmlformats.org/officeDocument/2006/relationships/oleObject" Target="../embeddings/oleObject9.bin"/><Relationship Id="rId9" Type="http://schemas.openxmlformats.org/officeDocument/2006/relationships/image" Target="../media/image10.wmf"/><Relationship Id="rId14" Type="http://schemas.openxmlformats.org/officeDocument/2006/relationships/oleObject" Target="../embeddings/oleObject28.bin"/><Relationship Id="rId22" Type="http://schemas.openxmlformats.org/officeDocument/2006/relationships/oleObject" Target="../embeddings/oleObject33.bin"/><Relationship Id="rId27" Type="http://schemas.openxmlformats.org/officeDocument/2006/relationships/oleObject" Target="../embeddings/oleObject36.bin"/></Relationships>
</file>

<file path=ppt/slides/_rels/slide8.xml.rels><?xml version="1.0" encoding="UTF-8" standalone="yes"?>
<Relationships xmlns="http://schemas.openxmlformats.org/package/2006/relationships"><Relationship Id="rId8" Type="http://schemas.openxmlformats.org/officeDocument/2006/relationships/image" Target="../media/image23.wmf"/><Relationship Id="rId13" Type="http://schemas.openxmlformats.org/officeDocument/2006/relationships/image" Target="../media/image25.wmf"/><Relationship Id="rId18" Type="http://schemas.openxmlformats.org/officeDocument/2006/relationships/image" Target="../media/image28.wmf"/><Relationship Id="rId3" Type="http://schemas.openxmlformats.org/officeDocument/2006/relationships/image" Target="../media/image21.wmf"/><Relationship Id="rId21" Type="http://schemas.openxmlformats.org/officeDocument/2006/relationships/oleObject" Target="../embeddings/oleObject41.bin"/><Relationship Id="rId7" Type="http://schemas.openxmlformats.org/officeDocument/2006/relationships/oleObject" Target="../embeddings/oleObject32.bin"/><Relationship Id="rId12" Type="http://schemas.openxmlformats.org/officeDocument/2006/relationships/oleObject" Target="../embeddings/oleObject35.bin"/><Relationship Id="rId17" Type="http://schemas.openxmlformats.org/officeDocument/2006/relationships/oleObject" Target="../embeddings/oleObject39.bin"/><Relationship Id="rId2" Type="http://schemas.openxmlformats.org/officeDocument/2006/relationships/oleObject" Target="../embeddings/oleObject31.bin"/><Relationship Id="rId16" Type="http://schemas.openxmlformats.org/officeDocument/2006/relationships/oleObject" Target="../embeddings/oleObject37.bin"/><Relationship Id="rId20" Type="http://schemas.openxmlformats.org/officeDocument/2006/relationships/image" Target="../media/image29.wmf"/><Relationship Id="rId1" Type="http://schemas.openxmlformats.org/officeDocument/2006/relationships/slideLayout" Target="../slideLayouts/slideLayout3.xml"/><Relationship Id="rId6" Type="http://schemas.openxmlformats.org/officeDocument/2006/relationships/image" Target="../media/image22.png"/><Relationship Id="rId11" Type="http://schemas.openxmlformats.org/officeDocument/2006/relationships/image" Target="../media/image24.wmf"/><Relationship Id="rId24" Type="http://schemas.openxmlformats.org/officeDocument/2006/relationships/image" Target="../media/image31.wmf"/><Relationship Id="rId5" Type="http://schemas.openxmlformats.org/officeDocument/2006/relationships/image" Target="../media/image27.wmf"/><Relationship Id="rId15" Type="http://schemas.openxmlformats.org/officeDocument/2006/relationships/image" Target="../media/image26.wmf"/><Relationship Id="rId23" Type="http://schemas.openxmlformats.org/officeDocument/2006/relationships/oleObject" Target="../embeddings/oleObject42.bin"/><Relationship Id="rId10" Type="http://schemas.openxmlformats.org/officeDocument/2006/relationships/oleObject" Target="../embeddings/oleObject34.bin"/><Relationship Id="rId19" Type="http://schemas.openxmlformats.org/officeDocument/2006/relationships/oleObject" Target="../embeddings/oleObject40.bin"/><Relationship Id="rId4" Type="http://schemas.openxmlformats.org/officeDocument/2006/relationships/oleObject" Target="../embeddings/oleObject38.bin"/><Relationship Id="rId9" Type="http://schemas.openxmlformats.org/officeDocument/2006/relationships/oleObject" Target="../embeddings/oleObject33.bin"/><Relationship Id="rId14" Type="http://schemas.openxmlformats.org/officeDocument/2006/relationships/oleObject" Target="../embeddings/oleObject36.bin"/><Relationship Id="rId22" Type="http://schemas.openxmlformats.org/officeDocument/2006/relationships/image" Target="../media/image30.wmf"/></Relationships>
</file>

<file path=ppt/slides/_rels/slide9.xml.rels><?xml version="1.0" encoding="UTF-8" standalone="yes"?>
<Relationships xmlns="http://schemas.openxmlformats.org/package/2006/relationships"><Relationship Id="rId8" Type="http://schemas.openxmlformats.org/officeDocument/2006/relationships/image" Target="../media/image35.wmf"/><Relationship Id="rId3" Type="http://schemas.openxmlformats.org/officeDocument/2006/relationships/image" Target="../media/image32.wmf"/><Relationship Id="rId7" Type="http://schemas.openxmlformats.org/officeDocument/2006/relationships/oleObject" Target="../embeddings/oleObject45.bin"/><Relationship Id="rId12" Type="http://schemas.openxmlformats.org/officeDocument/2006/relationships/image" Target="../media/image37.wmf"/><Relationship Id="rId2" Type="http://schemas.openxmlformats.org/officeDocument/2006/relationships/oleObject" Target="../embeddings/oleObject43.bin"/><Relationship Id="rId1" Type="http://schemas.openxmlformats.org/officeDocument/2006/relationships/slideLayout" Target="../slideLayouts/slideLayout3.xml"/><Relationship Id="rId6" Type="http://schemas.openxmlformats.org/officeDocument/2006/relationships/image" Target="../media/image34.png"/><Relationship Id="rId11" Type="http://schemas.openxmlformats.org/officeDocument/2006/relationships/oleObject" Target="../embeddings/oleObject47.bin"/><Relationship Id="rId5" Type="http://schemas.openxmlformats.org/officeDocument/2006/relationships/image" Target="../media/image33.wmf"/><Relationship Id="rId10" Type="http://schemas.openxmlformats.org/officeDocument/2006/relationships/image" Target="../media/image36.wmf"/><Relationship Id="rId4" Type="http://schemas.openxmlformats.org/officeDocument/2006/relationships/oleObject" Target="../embeddings/oleObject44.bin"/><Relationship Id="rId9" Type="http://schemas.openxmlformats.org/officeDocument/2006/relationships/oleObject" Target="../embeddings/oleObject46.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日期占位符 3">
            <a:extLst>
              <a:ext uri="{FF2B5EF4-FFF2-40B4-BE49-F238E27FC236}">
                <a16:creationId xmlns:a16="http://schemas.microsoft.com/office/drawing/2014/main" id="{82AACFCF-1EA3-6F50-67F4-08C720206ABC}"/>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fld id="{8FA69DC0-CB76-4AB0-8F1C-9648D9B0DAEC}" type="datetime1">
              <a:rPr kumimoji="0" lang="zh-CN" altLang="en-US" sz="1400" b="0" i="0" u="none" strike="noStrike" kern="1200" cap="none" spc="0" normalizeH="0" baseline="0" noProof="0" smtClean="0">
                <a:ln>
                  <a:noFill/>
                </a:ln>
                <a:solidFill>
                  <a:srgbClr val="006699"/>
                </a:solidFill>
                <a:effectLst/>
                <a:uLnTx/>
                <a:uFillTx/>
                <a:latin typeface="Verdana" panose="020B0604030504040204" pitchFamily="34" charset="0"/>
                <a:ea typeface="华文中宋" panose="02010600040101010101"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2023/5/4</a:t>
            </a:fld>
            <a:endParaRPr kumimoji="0" lang="en-US" altLang="zh-CN" sz="1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122883" name="页脚占位符 4">
            <a:extLst>
              <a:ext uri="{FF2B5EF4-FFF2-40B4-BE49-F238E27FC236}">
                <a16:creationId xmlns:a16="http://schemas.microsoft.com/office/drawing/2014/main" id="{6F91598A-5E1B-220A-6BE4-950F8A047C1F}"/>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zh-CN" sz="1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rPr>
              <a:t>控制系统根轨迹分析法(Root locus analyse of control system)</a:t>
            </a:r>
            <a:endParaRPr kumimoji="0" lang="en-US" altLang="zh-CN" sz="1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122884" name="灯片编号占位符 5">
            <a:extLst>
              <a:ext uri="{FF2B5EF4-FFF2-40B4-BE49-F238E27FC236}">
                <a16:creationId xmlns:a16="http://schemas.microsoft.com/office/drawing/2014/main" id="{53749527-91A3-7EA7-6BED-59027DE8B23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91DD60C0-16AB-46BD-9FF5-4AA0ECADE53F}" type="slidenum">
              <a:rPr kumimoji="0" lang="en-US" altLang="zh-CN" sz="1400" b="0" i="0" u="none" strike="noStrike" kern="1200" cap="none" spc="0" normalizeH="0" baseline="0" noProof="0" smtClean="0">
                <a:ln>
                  <a:noFill/>
                </a:ln>
                <a:solidFill>
                  <a:srgbClr val="006699"/>
                </a:solidFill>
                <a:effectLst/>
                <a:uLnTx/>
                <a:uFillTx/>
                <a:latin typeface="Verdana" panose="020B0604030504040204" pitchFamily="34" charset="0"/>
                <a:ea typeface="华文中宋" panose="0201060004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en-US" altLang="zh-CN" sz="1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4098" name="Rectangle 2">
            <a:extLst>
              <a:ext uri="{FF2B5EF4-FFF2-40B4-BE49-F238E27FC236}">
                <a16:creationId xmlns:a16="http://schemas.microsoft.com/office/drawing/2014/main" id="{D1DB51F8-26A0-2913-9A2F-BD0C88526C82}"/>
              </a:ext>
            </a:extLst>
          </p:cNvPr>
          <p:cNvSpPr>
            <a:spLocks noGrp="1" noChangeArrowheads="1"/>
          </p:cNvSpPr>
          <p:nvPr>
            <p:ph type="title"/>
          </p:nvPr>
        </p:nvSpPr>
        <p:spPr>
          <a:xfrm>
            <a:off x="431800" y="2484438"/>
            <a:ext cx="8189913" cy="1709737"/>
          </a:xfrm>
        </p:spPr>
        <p:txBody>
          <a:bodyPr/>
          <a:lstStyle/>
          <a:p>
            <a:pPr eaLnBrk="1" hangingPunct="1">
              <a:defRPr/>
            </a:pPr>
            <a:r>
              <a:rPr lang="zh-CN" sz="4000">
                <a:solidFill>
                  <a:srgbClr val="0000FF"/>
                </a:solidFill>
                <a:ea typeface="华文琥珀" pitchFamily="2" charset="-122"/>
              </a:rPr>
              <a:t>第五节  控制系统的根轨迹分析法</a:t>
            </a:r>
            <a:br>
              <a:rPr lang="zh-CN" sz="4000">
                <a:solidFill>
                  <a:srgbClr val="0000FF"/>
                </a:solidFill>
                <a:ea typeface="华文琥珀" pitchFamily="2" charset="-122"/>
              </a:rPr>
            </a:br>
            <a:br>
              <a:rPr lang="zh-CN" sz="3200">
                <a:solidFill>
                  <a:srgbClr val="0000FF"/>
                </a:solidFill>
                <a:ea typeface="华文琥珀" pitchFamily="2" charset="-122"/>
              </a:rPr>
            </a:br>
            <a:r>
              <a:rPr lang="en-US" altLang="zh-CN" sz="3200">
                <a:solidFill>
                  <a:srgbClr val="0000FF"/>
                </a:solidFill>
                <a:latin typeface="Times New Roman" pitchFamily="18" charset="0"/>
                <a:ea typeface="华文琥珀" pitchFamily="2" charset="-122"/>
              </a:rPr>
              <a:t>Section 5 Root locus analyse of control system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日期占位符 1">
            <a:extLst>
              <a:ext uri="{FF2B5EF4-FFF2-40B4-BE49-F238E27FC236}">
                <a16:creationId xmlns:a16="http://schemas.microsoft.com/office/drawing/2014/main" id="{F2518A9A-943C-38C5-E350-51546C029A7C}"/>
              </a:ext>
            </a:extLst>
          </p:cNvPr>
          <p:cNvSpPr>
            <a:spLocks noGrp="1"/>
          </p:cNvSpPr>
          <p:nvPr>
            <p:ph type="dt"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A3ABCC3B-1F60-4FBA-8F4C-24F4262F1D2E}" type="datetime1">
              <a:rPr kumimoji="0" lang="zh-CN" altLang="en-US" sz="1400" b="0" i="0" u="none" strike="noStrike" kern="1200" cap="none" spc="0" normalizeH="0" baseline="0" noProof="0">
                <a:ln>
                  <a:noFill/>
                </a:ln>
                <a:solidFill>
                  <a:srgbClr val="006699"/>
                </a:solidFill>
                <a:effectLst/>
                <a:uLnTx/>
                <a:uFillTx/>
                <a:latin typeface="Verdana" panose="020B0604030504040204" pitchFamily="34" charset="0"/>
                <a:ea typeface="宋体"/>
                <a:cs typeface="+mn-cs"/>
              </a:rPr>
              <a:pPr marL="0" marR="0" lvl="0" indent="0" algn="l" defTabSz="914400" rtl="0" eaLnBrk="1" fontAlgn="base" latinLnBrk="0" hangingPunct="1">
                <a:lnSpc>
                  <a:spcPct val="100000"/>
                </a:lnSpc>
                <a:spcBef>
                  <a:spcPct val="0"/>
                </a:spcBef>
                <a:spcAft>
                  <a:spcPct val="0"/>
                </a:spcAft>
                <a:buClrTx/>
                <a:buSzTx/>
                <a:buFontTx/>
                <a:buNone/>
                <a:tabLst/>
                <a:defRPr/>
              </a:pPr>
              <a:t>2023/5/4</a:t>
            </a:fld>
            <a:endParaRPr kumimoji="0" lang="en-US" sz="1400" b="0" i="0" u="none" strike="noStrike" kern="1200" cap="none" spc="0" normalizeH="0" baseline="0" noProof="0">
              <a:ln>
                <a:noFill/>
              </a:ln>
              <a:solidFill>
                <a:srgbClr val="006699"/>
              </a:solidFill>
              <a:effectLst/>
              <a:uLnTx/>
              <a:uFillTx/>
              <a:latin typeface="Verdana" panose="020B0604030504040204" pitchFamily="34" charset="0"/>
              <a:ea typeface="宋体"/>
              <a:cs typeface="+mn-cs"/>
            </a:endParaRPr>
          </a:p>
        </p:txBody>
      </p:sp>
      <p:sp>
        <p:nvSpPr>
          <p:cNvPr id="36" name="页脚占位符 2">
            <a:extLst>
              <a:ext uri="{FF2B5EF4-FFF2-40B4-BE49-F238E27FC236}">
                <a16:creationId xmlns:a16="http://schemas.microsoft.com/office/drawing/2014/main" id="{72A3D344-6FE4-DF33-6C78-D6952FDC8E5B}"/>
              </a:ext>
            </a:extLst>
          </p:cNvPr>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400" b="0" i="0" u="none" strike="noStrike" kern="1200" cap="none" spc="0" normalizeH="0" baseline="0" noProof="0">
                <a:ln>
                  <a:noFill/>
                </a:ln>
                <a:solidFill>
                  <a:srgbClr val="006699"/>
                </a:solidFill>
                <a:effectLst/>
                <a:uLnTx/>
                <a:uFillTx/>
                <a:latin typeface="Verdana" panose="020B0604030504040204" pitchFamily="34" charset="0"/>
                <a:ea typeface="宋体"/>
                <a:cs typeface="+mn-cs"/>
              </a:rPr>
              <a:t>控制系统根轨迹分析法</a:t>
            </a:r>
            <a:r>
              <a:rPr kumimoji="0" lang="en-US" altLang="zh-CN" sz="1400" b="0" i="0" u="none" strike="noStrike" kern="1200" cap="none" spc="0" normalizeH="0" baseline="0" noProof="0">
                <a:ln>
                  <a:noFill/>
                </a:ln>
                <a:solidFill>
                  <a:srgbClr val="006699"/>
                </a:solidFill>
                <a:effectLst/>
                <a:uLnTx/>
                <a:uFillTx/>
                <a:latin typeface="Verdana" panose="020B0604030504040204" pitchFamily="34" charset="0"/>
                <a:ea typeface="宋体"/>
                <a:cs typeface="+mn-cs"/>
              </a:rPr>
              <a:t>(Root locus analyse of control system)</a:t>
            </a:r>
            <a:endParaRPr kumimoji="0" lang="en-US" sz="1400" b="0" i="0" u="none" strike="noStrike" kern="1200" cap="none" spc="0" normalizeH="0" baseline="0" noProof="0">
              <a:ln>
                <a:noFill/>
              </a:ln>
              <a:solidFill>
                <a:srgbClr val="006699"/>
              </a:solidFill>
              <a:effectLst/>
              <a:uLnTx/>
              <a:uFillTx/>
              <a:latin typeface="Verdana" panose="020B0604030504040204" pitchFamily="34" charset="0"/>
              <a:ea typeface="宋体"/>
              <a:cs typeface="+mn-cs"/>
            </a:endParaRPr>
          </a:p>
        </p:txBody>
      </p:sp>
      <p:sp>
        <p:nvSpPr>
          <p:cNvPr id="37" name="灯片编号占位符 3">
            <a:extLst>
              <a:ext uri="{FF2B5EF4-FFF2-40B4-BE49-F238E27FC236}">
                <a16:creationId xmlns:a16="http://schemas.microsoft.com/office/drawing/2014/main" id="{686C3B03-EADD-7637-B3F6-CFAA2BA56FA0}"/>
              </a:ext>
            </a:extLst>
          </p:cNvPr>
          <p:cNvSpPr>
            <a:spLocks noGrp="1"/>
          </p:cNvSpPr>
          <p:nvPr>
            <p:ph type="sldNum" sz="quarter" idx="12"/>
          </p:nvPr>
        </p:nvSpPr>
        <p:spPr/>
        <p:txBody>
          <a:bodyP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CB5011AE-6FA7-4968-9428-D5120712FE7D}" type="slidenum">
              <a:rPr kumimoji="0" lang="en-US" altLang="zh-CN" sz="1400" b="0" i="0" u="none" strike="noStrike" kern="1200" cap="none" spc="0" normalizeH="0" baseline="0" noProof="0" smtClean="0">
                <a:ln>
                  <a:noFill/>
                </a:ln>
                <a:solidFill>
                  <a:srgbClr val="006699"/>
                </a:solidFill>
                <a:effectLst/>
                <a:uLnTx/>
                <a:uFillTx/>
                <a:latin typeface="Verdana" panose="020B060403050404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10</a:t>
            </a:fld>
            <a:endParaRPr kumimoji="0" lang="en-US" altLang="zh-CN" sz="1400" b="0" i="0" u="none" strike="noStrike" kern="1200" cap="none" spc="0" normalizeH="0" baseline="0" noProof="0">
              <a:ln>
                <a:noFill/>
              </a:ln>
              <a:solidFill>
                <a:srgbClr val="006699"/>
              </a:solidFill>
              <a:effectLst/>
              <a:uLnTx/>
              <a:uFillTx/>
              <a:latin typeface="Verdana" panose="020B0604030504040204" pitchFamily="34" charset="0"/>
              <a:ea typeface="宋体" panose="02010600030101010101" pitchFamily="2" charset="-122"/>
              <a:cs typeface="+mn-cs"/>
            </a:endParaRPr>
          </a:p>
        </p:txBody>
      </p:sp>
      <p:sp>
        <p:nvSpPr>
          <p:cNvPr id="86032" name="Text Box 2">
            <a:extLst>
              <a:ext uri="{FF2B5EF4-FFF2-40B4-BE49-F238E27FC236}">
                <a16:creationId xmlns:a16="http://schemas.microsoft.com/office/drawing/2014/main" id="{B421631E-702B-EDC2-EADD-5A89619B02B4}"/>
              </a:ext>
            </a:extLst>
          </p:cNvPr>
          <p:cNvSpPr txBox="1">
            <a:spLocks noChangeArrowheads="1"/>
          </p:cNvSpPr>
          <p:nvPr/>
        </p:nvSpPr>
        <p:spPr bwMode="auto">
          <a:xfrm>
            <a:off x="539750" y="476250"/>
            <a:ext cx="6337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zh-CN" sz="2400" b="0" i="0" u="none" strike="noStrike" kern="1200" cap="none" spc="0" normalizeH="0" baseline="0" noProof="0">
                <a:ln>
                  <a:noFill/>
                </a:ln>
                <a:solidFill>
                  <a:srgbClr val="0000FF"/>
                </a:solidFill>
                <a:effectLst/>
                <a:uLnTx/>
                <a:uFillTx/>
                <a:latin typeface="黑体" panose="02010609060101010101" pitchFamily="49" charset="-122"/>
                <a:ea typeface="黑体" panose="02010609060101010101" pitchFamily="49" charset="-122"/>
                <a:cs typeface="+mn-cs"/>
              </a:rPr>
              <a:t>二、瞬态性能分析和开环系统参数的确定</a:t>
            </a:r>
            <a:r>
              <a:rPr kumimoji="0" lang="zh-CN" altLang="zh-CN" sz="2400" b="0" i="0" u="none" strike="noStrike" kern="1200" cap="none" spc="0" normalizeH="0" baseline="0" noProof="0">
                <a:ln>
                  <a:noFill/>
                </a:ln>
                <a:solidFill>
                  <a:srgbClr val="006666"/>
                </a:solidFill>
                <a:effectLst/>
                <a:uLnTx/>
                <a:uFillTx/>
                <a:latin typeface="华文中宋" panose="02010600040101010101" pitchFamily="2" charset="-122"/>
                <a:ea typeface="华文中宋" panose="02010600040101010101" pitchFamily="2" charset="-122"/>
                <a:cs typeface="+mn-cs"/>
              </a:rPr>
              <a:t>  </a:t>
            </a:r>
          </a:p>
        </p:txBody>
      </p:sp>
      <p:sp>
        <p:nvSpPr>
          <p:cNvPr id="86033" name="Text Box 3">
            <a:extLst>
              <a:ext uri="{FF2B5EF4-FFF2-40B4-BE49-F238E27FC236}">
                <a16:creationId xmlns:a16="http://schemas.microsoft.com/office/drawing/2014/main" id="{9D55F58C-7598-BC26-2555-E73039E8F225}"/>
              </a:ext>
            </a:extLst>
          </p:cNvPr>
          <p:cNvSpPr txBox="1">
            <a:spLocks noChangeArrowheads="1"/>
          </p:cNvSpPr>
          <p:nvPr/>
        </p:nvSpPr>
        <p:spPr bwMode="auto">
          <a:xfrm>
            <a:off x="609600" y="1219200"/>
            <a:ext cx="792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zh-CN" sz="2400" b="0" i="0" u="none" strike="noStrike" kern="1200" cap="none" spc="0" normalizeH="0" baseline="0" noProof="0">
                <a:ln>
                  <a:noFill/>
                </a:ln>
                <a:solidFill>
                  <a:srgbClr val="080808"/>
                </a:solidFill>
                <a:effectLst/>
                <a:uLnTx/>
                <a:uFillTx/>
                <a:latin typeface="Times New Roman" panose="02020603050405020304" pitchFamily="18" charset="0"/>
                <a:ea typeface="华文中宋" panose="02010600040101010101" pitchFamily="2" charset="-122"/>
                <a:cs typeface="+mn-cs"/>
              </a:rPr>
              <a:t> </a:t>
            </a:r>
          </a:p>
        </p:txBody>
      </p:sp>
      <p:sp>
        <p:nvSpPr>
          <p:cNvPr id="11268" name="Text Box 4">
            <a:extLst>
              <a:ext uri="{FF2B5EF4-FFF2-40B4-BE49-F238E27FC236}">
                <a16:creationId xmlns:a16="http://schemas.microsoft.com/office/drawing/2014/main" id="{D3CDC3AD-4D28-A4F8-0034-A39B6858240F}"/>
              </a:ext>
            </a:extLst>
          </p:cNvPr>
          <p:cNvSpPr txBox="1">
            <a:spLocks noChangeArrowheads="1"/>
          </p:cNvSpPr>
          <p:nvPr/>
        </p:nvSpPr>
        <p:spPr bwMode="auto">
          <a:xfrm>
            <a:off x="609600" y="908050"/>
            <a:ext cx="8148638"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l" defTabSz="914400" rtl="0" eaLnBrk="1" fontAlgn="base" latinLnBrk="0" hangingPunct="1">
              <a:lnSpc>
                <a:spcPct val="125000"/>
              </a:lnSpc>
              <a:spcBef>
                <a:spcPct val="50000"/>
              </a:spcBef>
              <a:spcAft>
                <a:spcPct val="0"/>
              </a:spcAft>
              <a:buClrTx/>
              <a:buSzTx/>
              <a:buFontTx/>
              <a:buNone/>
              <a:tabLst/>
              <a:defRPr/>
            </a:pPr>
            <a:r>
              <a:rPr kumimoji="0" lang="zh-CN" altLang="zh-CN" sz="2400" b="0" i="0" u="none" strike="noStrike" kern="1200" cap="none" spc="0" normalizeH="0" baseline="0" noProof="0">
                <a:ln>
                  <a:noFill/>
                </a:ln>
                <a:solidFill>
                  <a:srgbClr val="080808"/>
                </a:solidFill>
                <a:effectLst/>
                <a:uLnTx/>
                <a:uFillTx/>
                <a:latin typeface="Times New Roman" panose="02020603050405020304" pitchFamily="18" charset="0"/>
                <a:ea typeface="华文中宋" panose="02010600040101010101" pitchFamily="2" charset="-122"/>
                <a:cs typeface="+mn-cs"/>
              </a:rPr>
              <a:t>        利用根轨迹可以清楚看到开环根轨迹增益或其他开环系统参数变化时，闭环系统极点位置及其瞬态性能改变情况。</a:t>
            </a:r>
          </a:p>
        </p:txBody>
      </p:sp>
      <p:grpSp>
        <p:nvGrpSpPr>
          <p:cNvPr id="2" name="Group 5">
            <a:extLst>
              <a:ext uri="{FF2B5EF4-FFF2-40B4-BE49-F238E27FC236}">
                <a16:creationId xmlns:a16="http://schemas.microsoft.com/office/drawing/2014/main" id="{5B319D5C-E949-4F31-0D6A-7C62632AF128}"/>
              </a:ext>
            </a:extLst>
          </p:cNvPr>
          <p:cNvGrpSpPr>
            <a:grpSpLocks/>
          </p:cNvGrpSpPr>
          <p:nvPr/>
        </p:nvGrpSpPr>
        <p:grpSpPr bwMode="auto">
          <a:xfrm>
            <a:off x="657225" y="1763713"/>
            <a:ext cx="7232650" cy="977900"/>
            <a:chOff x="0" y="0"/>
            <a:chExt cx="4556" cy="616"/>
          </a:xfrm>
        </p:grpSpPr>
        <p:sp>
          <p:nvSpPr>
            <p:cNvPr id="86053" name="Text Box 6">
              <a:extLst>
                <a:ext uri="{FF2B5EF4-FFF2-40B4-BE49-F238E27FC236}">
                  <a16:creationId xmlns:a16="http://schemas.microsoft.com/office/drawing/2014/main" id="{06CAB220-AFB1-580D-96EC-F00DB226A4C5}"/>
                </a:ext>
              </a:extLst>
            </p:cNvPr>
            <p:cNvSpPr txBox="1">
              <a:spLocks noChangeArrowheads="1"/>
            </p:cNvSpPr>
            <p:nvPr/>
          </p:nvSpPr>
          <p:spPr bwMode="auto">
            <a:xfrm>
              <a:off x="0" y="144"/>
              <a:ext cx="31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zh-CN" sz="2400" b="0" i="0" u="none" strike="noStrike" kern="1200" cap="none" spc="0" normalizeH="0" baseline="0" noProof="0">
                  <a:ln>
                    <a:noFill/>
                  </a:ln>
                  <a:solidFill>
                    <a:srgbClr val="080808"/>
                  </a:solidFill>
                  <a:effectLst/>
                  <a:uLnTx/>
                  <a:uFillTx/>
                  <a:latin typeface="Times New Roman" panose="02020603050405020304" pitchFamily="18" charset="0"/>
                  <a:ea typeface="华文中宋" panose="02010600040101010101" pitchFamily="2" charset="-122"/>
                  <a:cs typeface="+mn-cs"/>
                </a:rPr>
                <a:t>以二阶系统为例：开环传递函数为</a:t>
              </a:r>
            </a:p>
          </p:txBody>
        </p:sp>
        <p:graphicFrame>
          <p:nvGraphicFramePr>
            <p:cNvPr id="86028" name="Object 7">
              <a:extLst>
                <a:ext uri="{FF2B5EF4-FFF2-40B4-BE49-F238E27FC236}">
                  <a16:creationId xmlns:a16="http://schemas.microsoft.com/office/drawing/2014/main" id="{9EDD57A0-B0EC-1024-BA83-04E08A0715A8}"/>
                </a:ext>
              </a:extLst>
            </p:cNvPr>
            <p:cNvGraphicFramePr>
              <a:graphicFrameLocks noChangeAspect="1"/>
            </p:cNvGraphicFramePr>
            <p:nvPr/>
          </p:nvGraphicFramePr>
          <p:xfrm>
            <a:off x="2928" y="0"/>
            <a:ext cx="1628" cy="616"/>
          </p:xfrm>
          <a:graphic>
            <a:graphicData uri="http://schemas.openxmlformats.org/presentationml/2006/ole">
              <mc:AlternateContent xmlns:mc="http://schemas.openxmlformats.org/markup-compatibility/2006">
                <mc:Choice xmlns:v="urn:schemas-microsoft-com:vml" Requires="v">
                  <p:oleObj r:id="rId2" imgW="1207341" imgH="457716" progId="Equation.3">
                    <p:embed/>
                  </p:oleObj>
                </mc:Choice>
                <mc:Fallback>
                  <p:oleObj r:id="rId2" imgW="1207341" imgH="457716" progId="Equation.3">
                    <p:embed/>
                    <p:pic>
                      <p:nvPicPr>
                        <p:cNvPr id="86028" name="Object 7">
                          <a:extLst>
                            <a:ext uri="{FF2B5EF4-FFF2-40B4-BE49-F238E27FC236}">
                              <a16:creationId xmlns:a16="http://schemas.microsoft.com/office/drawing/2014/main" id="{9EDD57A0-B0EC-1024-BA83-04E08A0715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28" y="0"/>
                          <a:ext cx="1628" cy="6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 name="Group 8">
            <a:extLst>
              <a:ext uri="{FF2B5EF4-FFF2-40B4-BE49-F238E27FC236}">
                <a16:creationId xmlns:a16="http://schemas.microsoft.com/office/drawing/2014/main" id="{2CC0B7F7-E2E6-CCE7-E1F0-DEE921FF8140}"/>
              </a:ext>
            </a:extLst>
          </p:cNvPr>
          <p:cNvGrpSpPr>
            <a:grpSpLocks/>
          </p:cNvGrpSpPr>
          <p:nvPr/>
        </p:nvGrpSpPr>
        <p:grpSpPr bwMode="auto">
          <a:xfrm>
            <a:off x="611188" y="2484438"/>
            <a:ext cx="4876800" cy="844550"/>
            <a:chOff x="0" y="0"/>
            <a:chExt cx="3072" cy="532"/>
          </a:xfrm>
        </p:grpSpPr>
        <p:sp>
          <p:nvSpPr>
            <p:cNvPr id="86052" name="Text Box 9">
              <a:extLst>
                <a:ext uri="{FF2B5EF4-FFF2-40B4-BE49-F238E27FC236}">
                  <a16:creationId xmlns:a16="http://schemas.microsoft.com/office/drawing/2014/main" id="{53846CDC-8B14-DF13-3B2F-E4C70DAB3B8C}"/>
                </a:ext>
              </a:extLst>
            </p:cNvPr>
            <p:cNvSpPr txBox="1">
              <a:spLocks noChangeArrowheads="1"/>
            </p:cNvSpPr>
            <p:nvPr/>
          </p:nvSpPr>
          <p:spPr bwMode="auto">
            <a:xfrm>
              <a:off x="0" y="96"/>
              <a:ext cx="16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zh-CN" sz="2400" b="0" i="0" u="none" strike="noStrike" kern="1200" cap="none" spc="0" normalizeH="0" baseline="0" noProof="0">
                  <a:ln>
                    <a:noFill/>
                  </a:ln>
                  <a:solidFill>
                    <a:srgbClr val="080808"/>
                  </a:solidFill>
                  <a:effectLst/>
                  <a:uLnTx/>
                  <a:uFillTx/>
                  <a:latin typeface="Times New Roman" panose="02020603050405020304" pitchFamily="18" charset="0"/>
                  <a:ea typeface="华文中宋" panose="02010600040101010101" pitchFamily="2" charset="-122"/>
                  <a:cs typeface="+mn-cs"/>
                </a:rPr>
                <a:t>闭环传递函数为</a:t>
              </a:r>
            </a:p>
          </p:txBody>
        </p:sp>
        <p:graphicFrame>
          <p:nvGraphicFramePr>
            <p:cNvPr id="86027" name="Object 10">
              <a:extLst>
                <a:ext uri="{FF2B5EF4-FFF2-40B4-BE49-F238E27FC236}">
                  <a16:creationId xmlns:a16="http://schemas.microsoft.com/office/drawing/2014/main" id="{42A3506F-3C8E-C1B7-4D95-5DD15257008E}"/>
                </a:ext>
              </a:extLst>
            </p:cNvPr>
            <p:cNvGraphicFramePr>
              <a:graphicFrameLocks noChangeAspect="1"/>
            </p:cNvGraphicFramePr>
            <p:nvPr/>
          </p:nvGraphicFramePr>
          <p:xfrm>
            <a:off x="1392" y="0"/>
            <a:ext cx="1680" cy="532"/>
          </p:xfrm>
          <a:graphic>
            <a:graphicData uri="http://schemas.openxmlformats.org/presentationml/2006/ole">
              <mc:AlternateContent xmlns:mc="http://schemas.openxmlformats.org/markup-compatibility/2006">
                <mc:Choice xmlns:v="urn:schemas-microsoft-com:vml" Requires="v">
                  <p:oleObj r:id="rId4" imgW="1523656" imgH="482708" progId="Equation.3">
                    <p:embed/>
                  </p:oleObj>
                </mc:Choice>
                <mc:Fallback>
                  <p:oleObj r:id="rId4" imgW="1523656" imgH="482708" progId="Equation.3">
                    <p:embed/>
                    <p:pic>
                      <p:nvPicPr>
                        <p:cNvPr id="86027" name="Object 10">
                          <a:extLst>
                            <a:ext uri="{FF2B5EF4-FFF2-40B4-BE49-F238E27FC236}">
                              <a16:creationId xmlns:a16="http://schemas.microsoft.com/office/drawing/2014/main" id="{42A3506F-3C8E-C1B7-4D95-5DD15257008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92" y="0"/>
                          <a:ext cx="1680" cy="5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 name="Group 11">
            <a:extLst>
              <a:ext uri="{FF2B5EF4-FFF2-40B4-BE49-F238E27FC236}">
                <a16:creationId xmlns:a16="http://schemas.microsoft.com/office/drawing/2014/main" id="{017F47F8-38C7-9FFB-A2FC-AF77B8E03922}"/>
              </a:ext>
            </a:extLst>
          </p:cNvPr>
          <p:cNvGrpSpPr>
            <a:grpSpLocks/>
          </p:cNvGrpSpPr>
          <p:nvPr/>
        </p:nvGrpSpPr>
        <p:grpSpPr bwMode="auto">
          <a:xfrm>
            <a:off x="611188" y="3338513"/>
            <a:ext cx="4724400" cy="563562"/>
            <a:chOff x="0" y="0"/>
            <a:chExt cx="2976" cy="355"/>
          </a:xfrm>
        </p:grpSpPr>
        <p:sp>
          <p:nvSpPr>
            <p:cNvPr id="86051" name="Text Box 12">
              <a:extLst>
                <a:ext uri="{FF2B5EF4-FFF2-40B4-BE49-F238E27FC236}">
                  <a16:creationId xmlns:a16="http://schemas.microsoft.com/office/drawing/2014/main" id="{C4F7DD66-0B08-9CF5-B71E-BA6C17BE7524}"/>
                </a:ext>
              </a:extLst>
            </p:cNvPr>
            <p:cNvSpPr txBox="1">
              <a:spLocks noChangeArrowheads="1"/>
            </p:cNvSpPr>
            <p:nvPr/>
          </p:nvSpPr>
          <p:spPr bwMode="auto">
            <a:xfrm>
              <a:off x="0" y="48"/>
              <a:ext cx="13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zh-CN" sz="2400" b="0" i="0" u="none" strike="noStrike" kern="1200" cap="none" spc="0" normalizeH="0" baseline="0" noProof="0">
                  <a:ln>
                    <a:noFill/>
                  </a:ln>
                  <a:solidFill>
                    <a:srgbClr val="080808"/>
                  </a:solidFill>
                  <a:effectLst/>
                  <a:uLnTx/>
                  <a:uFillTx/>
                  <a:latin typeface="Times New Roman" panose="02020603050405020304" pitchFamily="18" charset="0"/>
                  <a:ea typeface="华文中宋" panose="02010600040101010101" pitchFamily="2" charset="-122"/>
                  <a:cs typeface="+mn-cs"/>
                </a:rPr>
                <a:t>共轭极点为：</a:t>
              </a:r>
            </a:p>
          </p:txBody>
        </p:sp>
        <p:graphicFrame>
          <p:nvGraphicFramePr>
            <p:cNvPr id="86026" name="Object 13">
              <a:extLst>
                <a:ext uri="{FF2B5EF4-FFF2-40B4-BE49-F238E27FC236}">
                  <a16:creationId xmlns:a16="http://schemas.microsoft.com/office/drawing/2014/main" id="{870CD5B0-E1D9-1408-7764-AF2548BF12C2}"/>
                </a:ext>
              </a:extLst>
            </p:cNvPr>
            <p:cNvGraphicFramePr>
              <a:graphicFrameLocks noChangeAspect="1"/>
            </p:cNvGraphicFramePr>
            <p:nvPr/>
          </p:nvGraphicFramePr>
          <p:xfrm>
            <a:off x="1104" y="0"/>
            <a:ext cx="1872" cy="355"/>
          </p:xfrm>
          <a:graphic>
            <a:graphicData uri="http://schemas.openxmlformats.org/presentationml/2006/ole">
              <mc:AlternateContent xmlns:mc="http://schemas.openxmlformats.org/markup-compatibility/2006">
                <mc:Choice xmlns:v="urn:schemas-microsoft-com:vml" Requires="v">
                  <p:oleObj r:id="rId6" imgW="1536350" imgH="292290" progId="Equation.3">
                    <p:embed/>
                  </p:oleObj>
                </mc:Choice>
                <mc:Fallback>
                  <p:oleObj r:id="rId6" imgW="1536350" imgH="292290" progId="Equation.3">
                    <p:embed/>
                    <p:pic>
                      <p:nvPicPr>
                        <p:cNvPr id="86026" name="Object 13">
                          <a:extLst>
                            <a:ext uri="{FF2B5EF4-FFF2-40B4-BE49-F238E27FC236}">
                              <a16:creationId xmlns:a16="http://schemas.microsoft.com/office/drawing/2014/main" id="{870CD5B0-E1D9-1408-7764-AF2548BF12C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04" y="0"/>
                          <a:ext cx="1872" cy="3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1278" name="Text Box 14">
            <a:extLst>
              <a:ext uri="{FF2B5EF4-FFF2-40B4-BE49-F238E27FC236}">
                <a16:creationId xmlns:a16="http://schemas.microsoft.com/office/drawing/2014/main" id="{BEB76D9C-FE74-7942-56FE-587C1866F362}"/>
              </a:ext>
            </a:extLst>
          </p:cNvPr>
          <p:cNvSpPr txBox="1">
            <a:spLocks noChangeArrowheads="1"/>
          </p:cNvSpPr>
          <p:nvPr/>
        </p:nvSpPr>
        <p:spPr bwMode="auto">
          <a:xfrm>
            <a:off x="609600" y="3933825"/>
            <a:ext cx="3962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zh-CN" sz="2400" b="0" i="0" u="none" strike="noStrike" kern="1200" cap="none" spc="0" normalizeH="0" baseline="0" noProof="0">
                <a:ln>
                  <a:noFill/>
                </a:ln>
                <a:solidFill>
                  <a:srgbClr val="080808"/>
                </a:solidFill>
                <a:effectLst/>
                <a:uLnTx/>
                <a:uFillTx/>
                <a:latin typeface="Times New Roman" panose="02020603050405020304" pitchFamily="18" charset="0"/>
                <a:ea typeface="华文中宋" panose="02010600040101010101" pitchFamily="2" charset="-122"/>
                <a:cs typeface="+mn-cs"/>
              </a:rPr>
              <a:t>在</a:t>
            </a:r>
            <a:r>
              <a:rPr kumimoji="0" lang="en-US" altLang="zh-CN" sz="2400" b="0" i="0" u="none" strike="noStrike" kern="1200" cap="none" spc="0" normalizeH="0" baseline="0" noProof="0">
                <a:ln>
                  <a:noFill/>
                </a:ln>
                <a:solidFill>
                  <a:srgbClr val="080808"/>
                </a:solidFill>
                <a:effectLst/>
                <a:uLnTx/>
                <a:uFillTx/>
                <a:latin typeface="Times New Roman" panose="02020603050405020304" pitchFamily="18" charset="0"/>
                <a:ea typeface="华文中宋" panose="02010600040101010101" pitchFamily="2" charset="-122"/>
                <a:cs typeface="+mn-cs"/>
              </a:rPr>
              <a:t>s</a:t>
            </a:r>
            <a:r>
              <a:rPr kumimoji="0" lang="zh-CN" altLang="zh-CN" sz="2400" b="0" i="0" u="none" strike="noStrike" kern="1200" cap="none" spc="0" normalizeH="0" baseline="0" noProof="0">
                <a:ln>
                  <a:noFill/>
                </a:ln>
                <a:solidFill>
                  <a:srgbClr val="080808"/>
                </a:solidFill>
                <a:effectLst/>
                <a:uLnTx/>
                <a:uFillTx/>
                <a:latin typeface="Times New Roman" panose="02020603050405020304" pitchFamily="18" charset="0"/>
                <a:ea typeface="华文中宋" panose="02010600040101010101" pitchFamily="2" charset="-122"/>
                <a:cs typeface="+mn-cs"/>
              </a:rPr>
              <a:t>平面上的分布如右图：</a:t>
            </a:r>
          </a:p>
        </p:txBody>
      </p:sp>
      <p:grpSp>
        <p:nvGrpSpPr>
          <p:cNvPr id="5" name="Group 15">
            <a:extLst>
              <a:ext uri="{FF2B5EF4-FFF2-40B4-BE49-F238E27FC236}">
                <a16:creationId xmlns:a16="http://schemas.microsoft.com/office/drawing/2014/main" id="{51C6AA8D-CAD5-919B-7A7F-3215ABB01868}"/>
              </a:ext>
            </a:extLst>
          </p:cNvPr>
          <p:cNvGrpSpPr>
            <a:grpSpLocks/>
          </p:cNvGrpSpPr>
          <p:nvPr/>
        </p:nvGrpSpPr>
        <p:grpSpPr bwMode="auto">
          <a:xfrm>
            <a:off x="6281738" y="3159125"/>
            <a:ext cx="2559050" cy="1752600"/>
            <a:chOff x="0" y="0"/>
            <a:chExt cx="1612" cy="1104"/>
          </a:xfrm>
        </p:grpSpPr>
        <p:sp>
          <p:nvSpPr>
            <p:cNvPr id="86044" name="Line 16">
              <a:extLst>
                <a:ext uri="{FF2B5EF4-FFF2-40B4-BE49-F238E27FC236}">
                  <a16:creationId xmlns:a16="http://schemas.microsoft.com/office/drawing/2014/main" id="{DE83C305-21EB-361B-E677-14D13F06A595}"/>
                </a:ext>
              </a:extLst>
            </p:cNvPr>
            <p:cNvSpPr>
              <a:spLocks noChangeShapeType="1"/>
            </p:cNvSpPr>
            <p:nvPr/>
          </p:nvSpPr>
          <p:spPr bwMode="auto">
            <a:xfrm>
              <a:off x="96" y="576"/>
              <a:ext cx="1056" cy="0"/>
            </a:xfrm>
            <a:prstGeom prst="line">
              <a:avLst/>
            </a:prstGeom>
            <a:noFill/>
            <a:ln w="12700" cap="sq">
              <a:solidFill>
                <a:schemeClr val="tx1"/>
              </a:solidFill>
              <a:round/>
              <a:headEnd/>
              <a:tailEnd type="triangle" w="sm" len="sm"/>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86045" name="Line 17">
              <a:extLst>
                <a:ext uri="{FF2B5EF4-FFF2-40B4-BE49-F238E27FC236}">
                  <a16:creationId xmlns:a16="http://schemas.microsoft.com/office/drawing/2014/main" id="{CAD00BFD-B2AF-8370-EB63-3402533A704C}"/>
                </a:ext>
              </a:extLst>
            </p:cNvPr>
            <p:cNvSpPr>
              <a:spLocks noChangeShapeType="1"/>
            </p:cNvSpPr>
            <p:nvPr/>
          </p:nvSpPr>
          <p:spPr bwMode="auto">
            <a:xfrm flipH="1" flipV="1">
              <a:off x="912" y="0"/>
              <a:ext cx="0" cy="1104"/>
            </a:xfrm>
            <a:prstGeom prst="line">
              <a:avLst/>
            </a:prstGeom>
            <a:noFill/>
            <a:ln w="12700" cap="sq">
              <a:solidFill>
                <a:schemeClr val="tx1"/>
              </a:solidFill>
              <a:round/>
              <a:headEnd/>
              <a:tailEnd type="triangle" w="sm" len="sm"/>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graphicFrame>
          <p:nvGraphicFramePr>
            <p:cNvPr id="86021" name="Object 18">
              <a:extLst>
                <a:ext uri="{FF2B5EF4-FFF2-40B4-BE49-F238E27FC236}">
                  <a16:creationId xmlns:a16="http://schemas.microsoft.com/office/drawing/2014/main" id="{CA238738-AD64-0503-9695-9666289F77A1}"/>
                </a:ext>
              </a:extLst>
            </p:cNvPr>
            <p:cNvGraphicFramePr>
              <a:graphicFrameLocks noChangeAspect="1"/>
            </p:cNvGraphicFramePr>
            <p:nvPr/>
          </p:nvGraphicFramePr>
          <p:xfrm>
            <a:off x="336" y="144"/>
            <a:ext cx="173" cy="192"/>
          </p:xfrm>
          <a:graphic>
            <a:graphicData uri="http://schemas.openxmlformats.org/presentationml/2006/ole">
              <mc:AlternateContent xmlns:mc="http://schemas.openxmlformats.org/markup-compatibility/2006">
                <mc:Choice xmlns:v="urn:schemas-microsoft-com:vml" Requires="v">
                  <p:oleObj r:id="rId8" imgW="114667" imgH="127372" progId="Equation.3">
                    <p:embed/>
                  </p:oleObj>
                </mc:Choice>
                <mc:Fallback>
                  <p:oleObj r:id="rId8" imgW="114667" imgH="127372" progId="Equation.3">
                    <p:embed/>
                    <p:pic>
                      <p:nvPicPr>
                        <p:cNvPr id="86021" name="Object 18">
                          <a:extLst>
                            <a:ext uri="{FF2B5EF4-FFF2-40B4-BE49-F238E27FC236}">
                              <a16:creationId xmlns:a16="http://schemas.microsoft.com/office/drawing/2014/main" id="{CA238738-AD64-0503-9695-9666289F77A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6" y="144"/>
                          <a:ext cx="173"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6022" name="Object 19">
              <a:extLst>
                <a:ext uri="{FF2B5EF4-FFF2-40B4-BE49-F238E27FC236}">
                  <a16:creationId xmlns:a16="http://schemas.microsoft.com/office/drawing/2014/main" id="{A4B3EA7F-449E-BBAA-CDAD-4A69E8B27288}"/>
                </a:ext>
              </a:extLst>
            </p:cNvPr>
            <p:cNvGraphicFramePr>
              <a:graphicFrameLocks noChangeAspect="1"/>
            </p:cNvGraphicFramePr>
            <p:nvPr/>
          </p:nvGraphicFramePr>
          <p:xfrm>
            <a:off x="336" y="816"/>
            <a:ext cx="173" cy="192"/>
          </p:xfrm>
          <a:graphic>
            <a:graphicData uri="http://schemas.openxmlformats.org/presentationml/2006/ole">
              <mc:AlternateContent xmlns:mc="http://schemas.openxmlformats.org/markup-compatibility/2006">
                <mc:Choice xmlns:v="urn:schemas-microsoft-com:vml" Requires="v">
                  <p:oleObj r:id="rId10" imgW="114667" imgH="127372" progId="Equation.3">
                    <p:embed/>
                  </p:oleObj>
                </mc:Choice>
                <mc:Fallback>
                  <p:oleObj r:id="rId10" imgW="114667" imgH="127372" progId="Equation.3">
                    <p:embed/>
                    <p:pic>
                      <p:nvPicPr>
                        <p:cNvPr id="86022" name="Object 19">
                          <a:extLst>
                            <a:ext uri="{FF2B5EF4-FFF2-40B4-BE49-F238E27FC236}">
                              <a16:creationId xmlns:a16="http://schemas.microsoft.com/office/drawing/2014/main" id="{A4B3EA7F-449E-BBAA-CDAD-4A69E8B27288}"/>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36" y="816"/>
                          <a:ext cx="173"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6046" name="Line 20">
              <a:extLst>
                <a:ext uri="{FF2B5EF4-FFF2-40B4-BE49-F238E27FC236}">
                  <a16:creationId xmlns:a16="http://schemas.microsoft.com/office/drawing/2014/main" id="{4AE9226D-44A0-C87E-638C-FC349B36B4C8}"/>
                </a:ext>
              </a:extLst>
            </p:cNvPr>
            <p:cNvSpPr>
              <a:spLocks noChangeShapeType="1"/>
            </p:cNvSpPr>
            <p:nvPr/>
          </p:nvSpPr>
          <p:spPr bwMode="auto">
            <a:xfrm>
              <a:off x="432" y="912"/>
              <a:ext cx="480" cy="0"/>
            </a:xfrm>
            <a:prstGeom prst="line">
              <a:avLst/>
            </a:prstGeom>
            <a:noFill/>
            <a:ln w="12700">
              <a:solidFill>
                <a:schemeClr val="tx1"/>
              </a:solidFill>
              <a:prstDash val="lgDash"/>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86047" name="Line 21">
              <a:extLst>
                <a:ext uri="{FF2B5EF4-FFF2-40B4-BE49-F238E27FC236}">
                  <a16:creationId xmlns:a16="http://schemas.microsoft.com/office/drawing/2014/main" id="{9B4287A5-16E3-20DD-C3CE-CE7D1579E247}"/>
                </a:ext>
              </a:extLst>
            </p:cNvPr>
            <p:cNvSpPr>
              <a:spLocks noChangeShapeType="1"/>
            </p:cNvSpPr>
            <p:nvPr/>
          </p:nvSpPr>
          <p:spPr bwMode="auto">
            <a:xfrm flipV="1">
              <a:off x="432" y="240"/>
              <a:ext cx="0" cy="672"/>
            </a:xfrm>
            <a:prstGeom prst="line">
              <a:avLst/>
            </a:prstGeom>
            <a:noFill/>
            <a:ln w="12700">
              <a:solidFill>
                <a:schemeClr val="tx1"/>
              </a:solidFill>
              <a:prstDash val="lgDash"/>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86048" name="Line 22">
              <a:extLst>
                <a:ext uri="{FF2B5EF4-FFF2-40B4-BE49-F238E27FC236}">
                  <a16:creationId xmlns:a16="http://schemas.microsoft.com/office/drawing/2014/main" id="{480E4AE7-17D0-2A94-086A-554025B6EE91}"/>
                </a:ext>
              </a:extLst>
            </p:cNvPr>
            <p:cNvSpPr>
              <a:spLocks noChangeShapeType="1"/>
            </p:cNvSpPr>
            <p:nvPr/>
          </p:nvSpPr>
          <p:spPr bwMode="auto">
            <a:xfrm>
              <a:off x="432" y="240"/>
              <a:ext cx="480" cy="0"/>
            </a:xfrm>
            <a:prstGeom prst="line">
              <a:avLst/>
            </a:prstGeom>
            <a:noFill/>
            <a:ln w="12700">
              <a:solidFill>
                <a:schemeClr val="tx1"/>
              </a:solidFill>
              <a:prstDash val="lgDash"/>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86049" name="Line 23">
              <a:extLst>
                <a:ext uri="{FF2B5EF4-FFF2-40B4-BE49-F238E27FC236}">
                  <a16:creationId xmlns:a16="http://schemas.microsoft.com/office/drawing/2014/main" id="{2C7D4450-A821-40E8-9BA7-A78BF598B7FE}"/>
                </a:ext>
              </a:extLst>
            </p:cNvPr>
            <p:cNvSpPr>
              <a:spLocks noChangeShapeType="1"/>
            </p:cNvSpPr>
            <p:nvPr/>
          </p:nvSpPr>
          <p:spPr bwMode="auto">
            <a:xfrm flipH="1" flipV="1">
              <a:off x="240" y="96"/>
              <a:ext cx="672" cy="48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graphicFrame>
          <p:nvGraphicFramePr>
            <p:cNvPr id="86023" name="Object 24">
              <a:extLst>
                <a:ext uri="{FF2B5EF4-FFF2-40B4-BE49-F238E27FC236}">
                  <a16:creationId xmlns:a16="http://schemas.microsoft.com/office/drawing/2014/main" id="{61E6EE1C-39F2-7B12-D887-7EECFEB4E70E}"/>
                </a:ext>
              </a:extLst>
            </p:cNvPr>
            <p:cNvGraphicFramePr>
              <a:graphicFrameLocks noChangeAspect="1"/>
            </p:cNvGraphicFramePr>
            <p:nvPr/>
          </p:nvGraphicFramePr>
          <p:xfrm>
            <a:off x="0" y="576"/>
            <a:ext cx="432" cy="260"/>
          </p:xfrm>
          <a:graphic>
            <a:graphicData uri="http://schemas.openxmlformats.org/presentationml/2006/ole">
              <mc:AlternateContent xmlns:mc="http://schemas.openxmlformats.org/markup-compatibility/2006">
                <mc:Choice xmlns:v="urn:schemas-microsoft-com:vml" Requires="v">
                  <p:oleObj r:id="rId12" imgW="381482" imgH="229016" progId="Equation.3">
                    <p:embed/>
                  </p:oleObj>
                </mc:Choice>
                <mc:Fallback>
                  <p:oleObj r:id="rId12" imgW="381482" imgH="229016" progId="Equation.3">
                    <p:embed/>
                    <p:pic>
                      <p:nvPicPr>
                        <p:cNvPr id="86023" name="Object 24">
                          <a:extLst>
                            <a:ext uri="{FF2B5EF4-FFF2-40B4-BE49-F238E27FC236}">
                              <a16:creationId xmlns:a16="http://schemas.microsoft.com/office/drawing/2014/main" id="{61E6EE1C-39F2-7B12-D887-7EECFEB4E70E}"/>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576"/>
                          <a:ext cx="432" cy="2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6024" name="Object 25">
              <a:extLst>
                <a:ext uri="{FF2B5EF4-FFF2-40B4-BE49-F238E27FC236}">
                  <a16:creationId xmlns:a16="http://schemas.microsoft.com/office/drawing/2014/main" id="{3F8DFC2F-89D2-BCBD-B0EF-79E108679A7E}"/>
                </a:ext>
              </a:extLst>
            </p:cNvPr>
            <p:cNvGraphicFramePr>
              <a:graphicFrameLocks noChangeAspect="1"/>
            </p:cNvGraphicFramePr>
            <p:nvPr/>
          </p:nvGraphicFramePr>
          <p:xfrm>
            <a:off x="885" y="96"/>
            <a:ext cx="727" cy="276"/>
          </p:xfrm>
          <a:graphic>
            <a:graphicData uri="http://schemas.openxmlformats.org/presentationml/2006/ole">
              <mc:AlternateContent xmlns:mc="http://schemas.openxmlformats.org/markup-compatibility/2006">
                <mc:Choice xmlns:v="urn:schemas-microsoft-com:vml" Requires="v">
                  <p:oleObj r:id="rId14" imgW="737237" imgH="279838" progId="Equation.3">
                    <p:embed/>
                  </p:oleObj>
                </mc:Choice>
                <mc:Fallback>
                  <p:oleObj r:id="rId14" imgW="737237" imgH="279838" progId="Equation.3">
                    <p:embed/>
                    <p:pic>
                      <p:nvPicPr>
                        <p:cNvPr id="86024" name="Object 25">
                          <a:extLst>
                            <a:ext uri="{FF2B5EF4-FFF2-40B4-BE49-F238E27FC236}">
                              <a16:creationId xmlns:a16="http://schemas.microsoft.com/office/drawing/2014/main" id="{3F8DFC2F-89D2-BCBD-B0EF-79E108679A7E}"/>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85" y="96"/>
                          <a:ext cx="727" cy="2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6050" name="未知">
              <a:extLst>
                <a:ext uri="{FF2B5EF4-FFF2-40B4-BE49-F238E27FC236}">
                  <a16:creationId xmlns:a16="http://schemas.microsoft.com/office/drawing/2014/main" id="{5E97ED88-309A-15BB-E643-14CFFB23DFB9}"/>
                </a:ext>
              </a:extLst>
            </p:cNvPr>
            <p:cNvSpPr>
              <a:spLocks/>
            </p:cNvSpPr>
            <p:nvPr/>
          </p:nvSpPr>
          <p:spPr bwMode="auto">
            <a:xfrm>
              <a:off x="720" y="480"/>
              <a:ext cx="48" cy="96"/>
            </a:xfrm>
            <a:custGeom>
              <a:avLst/>
              <a:gdLst>
                <a:gd name="T0" fmla="*/ 0 w 96"/>
                <a:gd name="T1" fmla="*/ 96 h 96"/>
                <a:gd name="T2" fmla="*/ 24 w 96"/>
                <a:gd name="T3" fmla="*/ 48 h 96"/>
                <a:gd name="T4" fmla="*/ 48 w 96"/>
                <a:gd name="T5" fmla="*/ 0 h 96"/>
                <a:gd name="T6" fmla="*/ 0 60000 65536"/>
                <a:gd name="T7" fmla="*/ 0 60000 65536"/>
                <a:gd name="T8" fmla="*/ 0 60000 65536"/>
                <a:gd name="T9" fmla="*/ 0 w 96"/>
                <a:gd name="T10" fmla="*/ 0 h 96"/>
                <a:gd name="T11" fmla="*/ 96 w 96"/>
                <a:gd name="T12" fmla="*/ 96 h 96"/>
              </a:gdLst>
              <a:ahLst/>
              <a:cxnLst>
                <a:cxn ang="T6">
                  <a:pos x="T0" y="T1"/>
                </a:cxn>
                <a:cxn ang="T7">
                  <a:pos x="T2" y="T3"/>
                </a:cxn>
                <a:cxn ang="T8">
                  <a:pos x="T4" y="T5"/>
                </a:cxn>
              </a:cxnLst>
              <a:rect l="T9" t="T10" r="T11" b="T12"/>
              <a:pathLst>
                <a:path w="96" h="96">
                  <a:moveTo>
                    <a:pt x="0" y="96"/>
                  </a:moveTo>
                  <a:cubicBezTo>
                    <a:pt x="16" y="80"/>
                    <a:pt x="32" y="64"/>
                    <a:pt x="48" y="48"/>
                  </a:cubicBezTo>
                  <a:cubicBezTo>
                    <a:pt x="64" y="32"/>
                    <a:pt x="88" y="8"/>
                    <a:pt x="96" y="0"/>
                  </a:cubicBezTo>
                </a:path>
              </a:pathLst>
            </a:custGeom>
            <a:noFill/>
            <a:ln w="12700" cap="sq">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graphicFrame>
          <p:nvGraphicFramePr>
            <p:cNvPr id="86025" name="Object 27">
              <a:extLst>
                <a:ext uri="{FF2B5EF4-FFF2-40B4-BE49-F238E27FC236}">
                  <a16:creationId xmlns:a16="http://schemas.microsoft.com/office/drawing/2014/main" id="{A1A81CCA-62AC-709E-D642-200CBC4D7592}"/>
                </a:ext>
              </a:extLst>
            </p:cNvPr>
            <p:cNvGraphicFramePr>
              <a:graphicFrameLocks noChangeAspect="1"/>
            </p:cNvGraphicFramePr>
            <p:nvPr/>
          </p:nvGraphicFramePr>
          <p:xfrm>
            <a:off x="576" y="384"/>
            <a:ext cx="182" cy="224"/>
          </p:xfrm>
          <a:graphic>
            <a:graphicData uri="http://schemas.openxmlformats.org/presentationml/2006/ole">
              <mc:AlternateContent xmlns:mc="http://schemas.openxmlformats.org/markup-compatibility/2006">
                <mc:Choice xmlns:v="urn:schemas-microsoft-com:vml" Requires="v">
                  <p:oleObj r:id="rId16" imgW="165489" imgH="203605" progId="Equation.3">
                    <p:embed/>
                  </p:oleObj>
                </mc:Choice>
                <mc:Fallback>
                  <p:oleObj r:id="rId16" imgW="165489" imgH="203605" progId="Equation.3">
                    <p:embed/>
                    <p:pic>
                      <p:nvPicPr>
                        <p:cNvPr id="86025" name="Object 27">
                          <a:extLst>
                            <a:ext uri="{FF2B5EF4-FFF2-40B4-BE49-F238E27FC236}">
                              <a16:creationId xmlns:a16="http://schemas.microsoft.com/office/drawing/2014/main" id="{A1A81CCA-62AC-709E-D642-200CBC4D7592}"/>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76" y="384"/>
                          <a:ext cx="182" cy="2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6" name="Group 28">
            <a:extLst>
              <a:ext uri="{FF2B5EF4-FFF2-40B4-BE49-F238E27FC236}">
                <a16:creationId xmlns:a16="http://schemas.microsoft.com/office/drawing/2014/main" id="{B769874C-4AFA-64FA-BAF9-CB97FF0543F5}"/>
              </a:ext>
            </a:extLst>
          </p:cNvPr>
          <p:cNvGrpSpPr>
            <a:grpSpLocks/>
          </p:cNvGrpSpPr>
          <p:nvPr/>
        </p:nvGrpSpPr>
        <p:grpSpPr bwMode="auto">
          <a:xfrm>
            <a:off x="611188" y="4554538"/>
            <a:ext cx="3330575" cy="457200"/>
            <a:chOff x="0" y="0"/>
            <a:chExt cx="2126" cy="288"/>
          </a:xfrm>
        </p:grpSpPr>
        <p:sp>
          <p:nvSpPr>
            <p:cNvPr id="86043" name="Text Box 29">
              <a:extLst>
                <a:ext uri="{FF2B5EF4-FFF2-40B4-BE49-F238E27FC236}">
                  <a16:creationId xmlns:a16="http://schemas.microsoft.com/office/drawing/2014/main" id="{275FBC16-40C7-B2F3-64CD-2618ECC2459A}"/>
                </a:ext>
              </a:extLst>
            </p:cNvPr>
            <p:cNvSpPr txBox="1">
              <a:spLocks noChangeArrowheads="1"/>
            </p:cNvSpPr>
            <p:nvPr/>
          </p:nvSpPr>
          <p:spPr bwMode="auto">
            <a:xfrm>
              <a:off x="0" y="0"/>
              <a:ext cx="212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zh-CN" sz="2400" b="0" i="0" u="none" strike="noStrike" kern="1200" cap="none" spc="0" normalizeH="0" baseline="0" noProof="0">
                  <a:ln>
                    <a:noFill/>
                  </a:ln>
                  <a:solidFill>
                    <a:srgbClr val="080808"/>
                  </a:solidFill>
                  <a:effectLst/>
                  <a:uLnTx/>
                  <a:uFillTx/>
                  <a:latin typeface="Times New Roman" panose="02020603050405020304" pitchFamily="18" charset="0"/>
                  <a:ea typeface="华文中宋" panose="02010600040101010101" pitchFamily="2" charset="-122"/>
                  <a:cs typeface="+mn-cs"/>
                </a:rPr>
                <a:t>闭环极点的张角   为：</a:t>
              </a:r>
            </a:p>
          </p:txBody>
        </p:sp>
        <p:graphicFrame>
          <p:nvGraphicFramePr>
            <p:cNvPr id="86020" name="Object 30">
              <a:extLst>
                <a:ext uri="{FF2B5EF4-FFF2-40B4-BE49-F238E27FC236}">
                  <a16:creationId xmlns:a16="http://schemas.microsoft.com/office/drawing/2014/main" id="{B015D5FA-01D3-1DE4-BF31-D490442866EF}"/>
                </a:ext>
              </a:extLst>
            </p:cNvPr>
            <p:cNvGraphicFramePr>
              <a:graphicFrameLocks noChangeAspect="1"/>
            </p:cNvGraphicFramePr>
            <p:nvPr/>
          </p:nvGraphicFramePr>
          <p:xfrm>
            <a:off x="1436" y="48"/>
            <a:ext cx="201" cy="240"/>
          </p:xfrm>
          <a:graphic>
            <a:graphicData uri="http://schemas.openxmlformats.org/presentationml/2006/ole">
              <mc:AlternateContent xmlns:mc="http://schemas.openxmlformats.org/markup-compatibility/2006">
                <mc:Choice xmlns:v="urn:schemas-microsoft-com:vml" Requires="v">
                  <p:oleObj r:id="rId18" imgW="165489" imgH="203605" progId="Equation.3">
                    <p:embed/>
                  </p:oleObj>
                </mc:Choice>
                <mc:Fallback>
                  <p:oleObj r:id="rId18" imgW="165489" imgH="203605" progId="Equation.3">
                    <p:embed/>
                    <p:pic>
                      <p:nvPicPr>
                        <p:cNvPr id="86020" name="Object 30">
                          <a:extLst>
                            <a:ext uri="{FF2B5EF4-FFF2-40B4-BE49-F238E27FC236}">
                              <a16:creationId xmlns:a16="http://schemas.microsoft.com/office/drawing/2014/main" id="{B015D5FA-01D3-1DE4-BF31-D490442866EF}"/>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436" y="48"/>
                          <a:ext cx="201"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1295" name="Object 31">
            <a:extLst>
              <a:ext uri="{FF2B5EF4-FFF2-40B4-BE49-F238E27FC236}">
                <a16:creationId xmlns:a16="http://schemas.microsoft.com/office/drawing/2014/main" id="{640D3F8F-2714-B8A1-F1C1-CA02DB7610B4}"/>
              </a:ext>
            </a:extLst>
          </p:cNvPr>
          <p:cNvGraphicFramePr>
            <a:graphicFrameLocks noChangeAspect="1"/>
          </p:cNvGraphicFramePr>
          <p:nvPr/>
        </p:nvGraphicFramePr>
        <p:xfrm>
          <a:off x="701675" y="5003800"/>
          <a:ext cx="5819775" cy="865188"/>
        </p:xfrm>
        <a:graphic>
          <a:graphicData uri="http://schemas.openxmlformats.org/presentationml/2006/ole">
            <mc:AlternateContent xmlns:mc="http://schemas.openxmlformats.org/markup-compatibility/2006">
              <mc:Choice xmlns:v="urn:schemas-microsoft-com:vml" Requires="v">
                <p:oleObj r:id="rId20" imgW="3416617" imgH="508317" progId="Equation.3">
                  <p:embed/>
                </p:oleObj>
              </mc:Choice>
              <mc:Fallback>
                <p:oleObj r:id="rId20" imgW="3416617" imgH="508317" progId="Equation.3">
                  <p:embed/>
                  <p:pic>
                    <p:nvPicPr>
                      <p:cNvPr id="11295" name="Object 31">
                        <a:extLst>
                          <a:ext uri="{FF2B5EF4-FFF2-40B4-BE49-F238E27FC236}">
                            <a16:creationId xmlns:a16="http://schemas.microsoft.com/office/drawing/2014/main" id="{640D3F8F-2714-B8A1-F1C1-CA02DB7610B4}"/>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701675" y="5003800"/>
                        <a:ext cx="5819775" cy="865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7" name="Group 32">
            <a:extLst>
              <a:ext uri="{FF2B5EF4-FFF2-40B4-BE49-F238E27FC236}">
                <a16:creationId xmlns:a16="http://schemas.microsoft.com/office/drawing/2014/main" id="{EAB23540-DD79-180F-AE90-C5D42F30CF91}"/>
              </a:ext>
            </a:extLst>
          </p:cNvPr>
          <p:cNvGrpSpPr>
            <a:grpSpLocks/>
          </p:cNvGrpSpPr>
          <p:nvPr/>
        </p:nvGrpSpPr>
        <p:grpSpPr bwMode="auto">
          <a:xfrm>
            <a:off x="611188" y="5903913"/>
            <a:ext cx="5310187" cy="471487"/>
            <a:chOff x="0" y="0"/>
            <a:chExt cx="3232" cy="297"/>
          </a:xfrm>
        </p:grpSpPr>
        <p:sp>
          <p:nvSpPr>
            <p:cNvPr id="86042" name="Text Box 33">
              <a:extLst>
                <a:ext uri="{FF2B5EF4-FFF2-40B4-BE49-F238E27FC236}">
                  <a16:creationId xmlns:a16="http://schemas.microsoft.com/office/drawing/2014/main" id="{22BB64EC-C1BF-FD57-253F-35F6B64313C6}"/>
                </a:ext>
              </a:extLst>
            </p:cNvPr>
            <p:cNvSpPr txBox="1">
              <a:spLocks noChangeArrowheads="1"/>
            </p:cNvSpPr>
            <p:nvPr/>
          </p:nvSpPr>
          <p:spPr bwMode="auto">
            <a:xfrm>
              <a:off x="0" y="0"/>
              <a:ext cx="32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zh-CN" sz="2400" b="0" i="0" u="none" strike="noStrike" kern="1200" cap="none" spc="0" normalizeH="0" baseline="0" noProof="0">
                  <a:ln>
                    <a:noFill/>
                  </a:ln>
                  <a:solidFill>
                    <a:srgbClr val="080808"/>
                  </a:solidFill>
                  <a:effectLst/>
                  <a:uLnTx/>
                  <a:uFillTx/>
                  <a:latin typeface="Times New Roman" panose="02020603050405020304" pitchFamily="18" charset="0"/>
                  <a:ea typeface="华文中宋" panose="02010600040101010101" pitchFamily="2" charset="-122"/>
                  <a:cs typeface="+mn-cs"/>
                </a:rPr>
                <a:t>     称为</a:t>
              </a:r>
              <a:r>
                <a:rPr kumimoji="0" lang="zh-CN" altLang="zh-CN" sz="2400" b="0" i="0" u="none" strike="noStrike" kern="1200" cap="none" spc="0" normalizeH="0" baseline="0" noProof="0">
                  <a:ln>
                    <a:noFill/>
                  </a:ln>
                  <a:solidFill>
                    <a:srgbClr val="FF0000"/>
                  </a:solidFill>
                  <a:effectLst/>
                  <a:uLnTx/>
                  <a:uFillTx/>
                  <a:latin typeface="Times New Roman" panose="02020603050405020304" pitchFamily="18" charset="0"/>
                  <a:ea typeface="华文中宋" panose="02010600040101010101" pitchFamily="2" charset="-122"/>
                  <a:cs typeface="+mn-cs"/>
                </a:rPr>
                <a:t>阻尼角</a:t>
              </a:r>
              <a:r>
                <a:rPr kumimoji="0" lang="zh-CN" altLang="zh-CN" sz="2400" b="0" i="0" u="none" strike="noStrike" kern="1200" cap="none" spc="0" normalizeH="0" baseline="0" noProof="0">
                  <a:ln>
                    <a:noFill/>
                  </a:ln>
                  <a:solidFill>
                    <a:srgbClr val="080808"/>
                  </a:solidFill>
                  <a:effectLst/>
                  <a:uLnTx/>
                  <a:uFillTx/>
                  <a:latin typeface="Times New Roman" panose="02020603050405020304" pitchFamily="18" charset="0"/>
                  <a:ea typeface="华文中宋" panose="02010600040101010101" pitchFamily="2" charset="-122"/>
                  <a:cs typeface="+mn-cs"/>
                </a:rPr>
                <a:t>，斜线称为</a:t>
              </a:r>
              <a:r>
                <a:rPr kumimoji="0" lang="zh-CN" altLang="zh-CN" sz="2400" b="0" i="0" u="none" strike="noStrike" kern="1200" cap="none" spc="0" normalizeH="0" baseline="0" noProof="0">
                  <a:ln>
                    <a:noFill/>
                  </a:ln>
                  <a:solidFill>
                    <a:srgbClr val="FF0000"/>
                  </a:solidFill>
                  <a:effectLst/>
                  <a:uLnTx/>
                  <a:uFillTx/>
                  <a:latin typeface="Times New Roman" panose="02020603050405020304" pitchFamily="18" charset="0"/>
                  <a:ea typeface="华文中宋" panose="02010600040101010101" pitchFamily="2" charset="-122"/>
                  <a:cs typeface="+mn-cs"/>
                </a:rPr>
                <a:t>等阻尼线</a:t>
              </a:r>
              <a:r>
                <a:rPr kumimoji="0" lang="zh-CN" altLang="zh-CN" sz="2400" b="0" i="0" u="none" strike="noStrike" kern="1200" cap="none" spc="0" normalizeH="0" baseline="0" noProof="0">
                  <a:ln>
                    <a:noFill/>
                  </a:ln>
                  <a:solidFill>
                    <a:srgbClr val="080808"/>
                  </a:solidFill>
                  <a:effectLst/>
                  <a:uLnTx/>
                  <a:uFillTx/>
                  <a:latin typeface="Times New Roman" panose="02020603050405020304" pitchFamily="18" charset="0"/>
                  <a:ea typeface="华文中宋" panose="02010600040101010101" pitchFamily="2" charset="-122"/>
                  <a:cs typeface="+mn-cs"/>
                </a:rPr>
                <a:t>。</a:t>
              </a:r>
            </a:p>
          </p:txBody>
        </p:sp>
        <p:graphicFrame>
          <p:nvGraphicFramePr>
            <p:cNvPr id="86019" name="Object 34">
              <a:extLst>
                <a:ext uri="{FF2B5EF4-FFF2-40B4-BE49-F238E27FC236}">
                  <a16:creationId xmlns:a16="http://schemas.microsoft.com/office/drawing/2014/main" id="{7B83C616-C1C1-9488-083A-EE8303B69BA9}"/>
                </a:ext>
              </a:extLst>
            </p:cNvPr>
            <p:cNvGraphicFramePr>
              <a:graphicFrameLocks noChangeAspect="1"/>
            </p:cNvGraphicFramePr>
            <p:nvPr/>
          </p:nvGraphicFramePr>
          <p:xfrm>
            <a:off x="114" y="57"/>
            <a:ext cx="223" cy="240"/>
          </p:xfrm>
          <a:graphic>
            <a:graphicData uri="http://schemas.openxmlformats.org/presentationml/2006/ole">
              <mc:AlternateContent xmlns:mc="http://schemas.openxmlformats.org/markup-compatibility/2006">
                <mc:Choice xmlns:v="urn:schemas-microsoft-com:vml" Requires="v">
                  <p:oleObj r:id="rId22" imgW="165489" imgH="203605" progId="Equation.3">
                    <p:embed/>
                  </p:oleObj>
                </mc:Choice>
                <mc:Fallback>
                  <p:oleObj r:id="rId22" imgW="165489" imgH="203605" progId="Equation.3">
                    <p:embed/>
                    <p:pic>
                      <p:nvPicPr>
                        <p:cNvPr id="86019" name="Object 34">
                          <a:extLst>
                            <a:ext uri="{FF2B5EF4-FFF2-40B4-BE49-F238E27FC236}">
                              <a16:creationId xmlns:a16="http://schemas.microsoft.com/office/drawing/2014/main" id="{7B83C616-C1C1-9488-083A-EE8303B69BA9}"/>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14" y="57"/>
                          <a:ext cx="223"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1268">
                                            <p:txEl>
                                              <p:pRg st="0" end="0"/>
                                            </p:txEl>
                                          </p:spTgt>
                                        </p:tgtEl>
                                        <p:attrNameLst>
                                          <p:attrName>style.visibility</p:attrName>
                                        </p:attrNameLst>
                                      </p:cBhvr>
                                      <p:to>
                                        <p:strVal val="visible"/>
                                      </p:to>
                                    </p:set>
                                    <p:animEffect transition="in" filter="wipe(left)">
                                      <p:cBhvr>
                                        <p:cTn id="7" dur="500"/>
                                        <p:tgtEl>
                                          <p:spTgt spid="1126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left)">
                                      <p:cBhvr>
                                        <p:cTn id="22" dur="500"/>
                                        <p:tgtEl>
                                          <p:spTgt spid="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1278">
                                            <p:txEl>
                                              <p:pRg st="0" end="0"/>
                                            </p:txEl>
                                          </p:spTgt>
                                        </p:tgtEl>
                                        <p:attrNameLst>
                                          <p:attrName>style.visibility</p:attrName>
                                        </p:attrNameLst>
                                      </p:cBhvr>
                                      <p:to>
                                        <p:strVal val="visible"/>
                                      </p:to>
                                    </p:set>
                                    <p:animEffect transition="in" filter="wipe(left)">
                                      <p:cBhvr>
                                        <p:cTn id="27" dur="500"/>
                                        <p:tgtEl>
                                          <p:spTgt spid="11278">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wipe(left)">
                                      <p:cBhvr>
                                        <p:cTn id="32" dur="500"/>
                                        <p:tgtEl>
                                          <p:spTgt spid="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11295"/>
                                        </p:tgtEl>
                                        <p:attrNameLst>
                                          <p:attrName>style.visibility</p:attrName>
                                        </p:attrNameLst>
                                      </p:cBhvr>
                                      <p:to>
                                        <p:strVal val="visible"/>
                                      </p:to>
                                    </p:set>
                                    <p:animEffect transition="in" filter="wipe(left)">
                                      <p:cBhvr>
                                        <p:cTn id="37" dur="500"/>
                                        <p:tgtEl>
                                          <p:spTgt spid="1129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 presetClass="entr" presetSubtype="0" fill="hold" nodeType="clickEffect">
                                  <p:stCondLst>
                                    <p:cond delay="0"/>
                                  </p:stCondLst>
                                  <p:childTnLst>
                                    <p:set>
                                      <p:cBhvr>
                                        <p:cTn id="41" dur="1" fill="hold">
                                          <p:stCondLst>
                                            <p:cond delay="0"/>
                                          </p:stCondLst>
                                        </p:cTn>
                                        <p:tgtEl>
                                          <p:spTgt spid="7"/>
                                        </p:tgtEl>
                                        <p:attrNameLst>
                                          <p:attrName>style.visibility</p:attrName>
                                        </p:attrNameLst>
                                      </p:cBhvr>
                                      <p:to>
                                        <p:strVal val="visible"/>
                                      </p:to>
                                    </p:set>
                                  </p:childTnLst>
                                </p:cTn>
                              </p:par>
                            </p:childTnLst>
                          </p:cTn>
                        </p:par>
                      </p:childTnLst>
                    </p:cTn>
                  </p:par>
                  <p:par>
                    <p:cTn id="42" fill="hold" nodeType="clickPar">
                      <p:stCondLst>
                        <p:cond delay="indefinite"/>
                      </p:stCondLst>
                      <p:childTnLst>
                        <p:par>
                          <p:cTn id="43" fill="hold" nodeType="withGroup">
                            <p:stCondLst>
                              <p:cond delay="0"/>
                            </p:stCondLst>
                            <p:childTnLst>
                              <p:par>
                                <p:cTn id="44" presetID="1" presetClass="entr" presetSubtype="0" fill="hold" nodeType="clickEffect">
                                  <p:stCondLst>
                                    <p:cond delay="0"/>
                                  </p:stCondLst>
                                  <p:childTnLst>
                                    <p:set>
                                      <p:cBhvr>
                                        <p:cTn id="45"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8" grpId="0" build="p" autoUpdateAnimBg="0"/>
      <p:bldP spid="11278"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日期占位符 1">
            <a:extLst>
              <a:ext uri="{FF2B5EF4-FFF2-40B4-BE49-F238E27FC236}">
                <a16:creationId xmlns:a16="http://schemas.microsoft.com/office/drawing/2014/main" id="{FC8DF6D8-5CB3-08F2-6D59-9375A579A71E}"/>
              </a:ext>
            </a:extLst>
          </p:cNvPr>
          <p:cNvSpPr>
            <a:spLocks noGrp="1"/>
          </p:cNvSpPr>
          <p:nvPr>
            <p:ph type="dt"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1F3B768E-5D3B-4B1B-99E7-7328656CD661}" type="datetime1">
              <a:rPr kumimoji="0" lang="zh-CN" altLang="en-US" sz="1400" b="0" i="0" u="none" strike="noStrike" kern="1200" cap="none" spc="0" normalizeH="0" baseline="0" noProof="0">
                <a:ln>
                  <a:noFill/>
                </a:ln>
                <a:solidFill>
                  <a:srgbClr val="006699"/>
                </a:solidFill>
                <a:effectLst/>
                <a:uLnTx/>
                <a:uFillTx/>
                <a:latin typeface="Verdana" panose="020B0604030504040204" pitchFamily="34" charset="0"/>
                <a:ea typeface="宋体"/>
                <a:cs typeface="+mn-cs"/>
              </a:rPr>
              <a:pPr marL="0" marR="0" lvl="0" indent="0" algn="l" defTabSz="914400" rtl="0" eaLnBrk="1" fontAlgn="base" latinLnBrk="0" hangingPunct="1">
                <a:lnSpc>
                  <a:spcPct val="100000"/>
                </a:lnSpc>
                <a:spcBef>
                  <a:spcPct val="0"/>
                </a:spcBef>
                <a:spcAft>
                  <a:spcPct val="0"/>
                </a:spcAft>
                <a:buClrTx/>
                <a:buSzTx/>
                <a:buFontTx/>
                <a:buNone/>
                <a:tabLst/>
                <a:defRPr/>
              </a:pPr>
              <a:t>2023/5/4</a:t>
            </a:fld>
            <a:endParaRPr kumimoji="0" lang="en-US" sz="1400" b="0" i="0" u="none" strike="noStrike" kern="1200" cap="none" spc="0" normalizeH="0" baseline="0" noProof="0">
              <a:ln>
                <a:noFill/>
              </a:ln>
              <a:solidFill>
                <a:srgbClr val="006699"/>
              </a:solidFill>
              <a:effectLst/>
              <a:uLnTx/>
              <a:uFillTx/>
              <a:latin typeface="Verdana" panose="020B0604030504040204" pitchFamily="34" charset="0"/>
              <a:ea typeface="宋体"/>
              <a:cs typeface="+mn-cs"/>
            </a:endParaRPr>
          </a:p>
        </p:txBody>
      </p:sp>
      <p:sp>
        <p:nvSpPr>
          <p:cNvPr id="63" name="页脚占位符 2">
            <a:extLst>
              <a:ext uri="{FF2B5EF4-FFF2-40B4-BE49-F238E27FC236}">
                <a16:creationId xmlns:a16="http://schemas.microsoft.com/office/drawing/2014/main" id="{18C16A33-83D2-FB5E-16ED-0F137B00C8D7}"/>
              </a:ext>
            </a:extLst>
          </p:cNvPr>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400" b="0" i="0" u="none" strike="noStrike" kern="1200" cap="none" spc="0" normalizeH="0" baseline="0" noProof="0">
                <a:ln>
                  <a:noFill/>
                </a:ln>
                <a:solidFill>
                  <a:srgbClr val="006699"/>
                </a:solidFill>
                <a:effectLst/>
                <a:uLnTx/>
                <a:uFillTx/>
                <a:latin typeface="Verdana" panose="020B0604030504040204" pitchFamily="34" charset="0"/>
                <a:ea typeface="宋体"/>
                <a:cs typeface="+mn-cs"/>
              </a:rPr>
              <a:t>控制系统根轨迹分析法</a:t>
            </a:r>
            <a:r>
              <a:rPr kumimoji="0" lang="en-US" altLang="zh-CN" sz="1400" b="0" i="0" u="none" strike="noStrike" kern="1200" cap="none" spc="0" normalizeH="0" baseline="0" noProof="0">
                <a:ln>
                  <a:noFill/>
                </a:ln>
                <a:solidFill>
                  <a:srgbClr val="006699"/>
                </a:solidFill>
                <a:effectLst/>
                <a:uLnTx/>
                <a:uFillTx/>
                <a:latin typeface="Verdana" panose="020B0604030504040204" pitchFamily="34" charset="0"/>
                <a:ea typeface="宋体"/>
                <a:cs typeface="+mn-cs"/>
              </a:rPr>
              <a:t>(Root locus analyse of control system)</a:t>
            </a:r>
            <a:endParaRPr kumimoji="0" lang="en-US" sz="1400" b="0" i="0" u="none" strike="noStrike" kern="1200" cap="none" spc="0" normalizeH="0" baseline="0" noProof="0">
              <a:ln>
                <a:noFill/>
              </a:ln>
              <a:solidFill>
                <a:srgbClr val="006699"/>
              </a:solidFill>
              <a:effectLst/>
              <a:uLnTx/>
              <a:uFillTx/>
              <a:latin typeface="Verdana" panose="020B0604030504040204" pitchFamily="34" charset="0"/>
              <a:ea typeface="宋体"/>
              <a:cs typeface="+mn-cs"/>
            </a:endParaRPr>
          </a:p>
        </p:txBody>
      </p:sp>
      <p:sp>
        <p:nvSpPr>
          <p:cNvPr id="64" name="灯片编号占位符 3">
            <a:extLst>
              <a:ext uri="{FF2B5EF4-FFF2-40B4-BE49-F238E27FC236}">
                <a16:creationId xmlns:a16="http://schemas.microsoft.com/office/drawing/2014/main" id="{5F29EB76-E67E-9C39-A0FF-36E80546BE04}"/>
              </a:ext>
            </a:extLst>
          </p:cNvPr>
          <p:cNvSpPr>
            <a:spLocks noGrp="1"/>
          </p:cNvSpPr>
          <p:nvPr>
            <p:ph type="sldNum" sz="quarter" idx="12"/>
          </p:nvPr>
        </p:nvSpPr>
        <p:spPr/>
        <p:txBody>
          <a:bodyP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124710B5-F1C0-43CD-BA11-3EE14A13ACC2}" type="slidenum">
              <a:rPr kumimoji="0" lang="en-US" altLang="zh-CN" sz="1400" b="0" i="0" u="none" strike="noStrike" kern="1200" cap="none" spc="0" normalizeH="0" baseline="0" noProof="0" smtClean="0">
                <a:ln>
                  <a:noFill/>
                </a:ln>
                <a:solidFill>
                  <a:srgbClr val="006699"/>
                </a:solidFill>
                <a:effectLst/>
                <a:uLnTx/>
                <a:uFillTx/>
                <a:latin typeface="Verdana" panose="020B060403050404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11</a:t>
            </a:fld>
            <a:endParaRPr kumimoji="0" lang="en-US" altLang="zh-CN" sz="1400" b="0" i="0" u="none" strike="noStrike" kern="1200" cap="none" spc="0" normalizeH="0" baseline="0" noProof="0">
              <a:ln>
                <a:noFill/>
              </a:ln>
              <a:solidFill>
                <a:srgbClr val="006699"/>
              </a:solidFill>
              <a:effectLst/>
              <a:uLnTx/>
              <a:uFillTx/>
              <a:latin typeface="Verdana" panose="020B0604030504040204" pitchFamily="34" charset="0"/>
              <a:ea typeface="宋体" panose="02010600030101010101" pitchFamily="2" charset="-122"/>
              <a:cs typeface="+mn-cs"/>
            </a:endParaRPr>
          </a:p>
        </p:txBody>
      </p:sp>
      <p:sp>
        <p:nvSpPr>
          <p:cNvPr id="12290" name="Text Box 2">
            <a:extLst>
              <a:ext uri="{FF2B5EF4-FFF2-40B4-BE49-F238E27FC236}">
                <a16:creationId xmlns:a16="http://schemas.microsoft.com/office/drawing/2014/main" id="{1AE954F7-205C-15C1-C43E-AD47EECFAD4C}"/>
              </a:ext>
            </a:extLst>
          </p:cNvPr>
          <p:cNvSpPr txBox="1">
            <a:spLocks noChangeArrowheads="1"/>
          </p:cNvSpPr>
          <p:nvPr/>
        </p:nvSpPr>
        <p:spPr bwMode="auto">
          <a:xfrm>
            <a:off x="177360" y="137319"/>
            <a:ext cx="75168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zh-CN" sz="2400" b="0" i="0" u="none" strike="noStrike" kern="1200" cap="none" spc="0" normalizeH="0" baseline="0" noProof="0" dirty="0">
                <a:ln>
                  <a:noFill/>
                </a:ln>
                <a:solidFill>
                  <a:srgbClr val="080808"/>
                </a:solidFill>
                <a:effectLst/>
                <a:uLnTx/>
                <a:uFillTx/>
                <a:latin typeface="Times New Roman" panose="02020603050405020304" pitchFamily="18" charset="0"/>
                <a:ea typeface="华文中宋" panose="02010600040101010101" pitchFamily="2" charset="-122"/>
                <a:cs typeface="+mn-cs"/>
              </a:rPr>
              <a:t>闭环二阶系统主要的性能指标：超调量和调整时间。</a:t>
            </a:r>
          </a:p>
        </p:txBody>
      </p:sp>
      <p:graphicFrame>
        <p:nvGraphicFramePr>
          <p:cNvPr id="12291" name="Object 3">
            <a:extLst>
              <a:ext uri="{FF2B5EF4-FFF2-40B4-BE49-F238E27FC236}">
                <a16:creationId xmlns:a16="http://schemas.microsoft.com/office/drawing/2014/main" id="{2B53F603-93BA-49EF-72B2-54E9F17D723D}"/>
              </a:ext>
            </a:extLst>
          </p:cNvPr>
          <p:cNvGraphicFramePr>
            <a:graphicFrameLocks noChangeAspect="1"/>
          </p:cNvGraphicFramePr>
          <p:nvPr>
            <p:extLst>
              <p:ext uri="{D42A27DB-BD31-4B8C-83A1-F6EECF244321}">
                <p14:modId xmlns:p14="http://schemas.microsoft.com/office/powerpoint/2010/main" val="2453949695"/>
              </p:ext>
            </p:extLst>
          </p:nvPr>
        </p:nvGraphicFramePr>
        <p:xfrm>
          <a:off x="331788" y="1125702"/>
          <a:ext cx="4283075" cy="696912"/>
        </p:xfrm>
        <a:graphic>
          <a:graphicData uri="http://schemas.openxmlformats.org/presentationml/2006/ole">
            <mc:AlternateContent xmlns:mc="http://schemas.openxmlformats.org/markup-compatibility/2006">
              <mc:Choice xmlns:v="urn:schemas-microsoft-com:vml" Requires="v">
                <p:oleObj r:id="rId2" imgW="2260917" imgH="368617" progId="Equation.3">
                  <p:embed/>
                </p:oleObj>
              </mc:Choice>
              <mc:Fallback>
                <p:oleObj r:id="rId2" imgW="2260917" imgH="368617" progId="Equation.3">
                  <p:embed/>
                  <p:pic>
                    <p:nvPicPr>
                      <p:cNvPr id="12291" name="Object 3">
                        <a:extLst>
                          <a:ext uri="{FF2B5EF4-FFF2-40B4-BE49-F238E27FC236}">
                            <a16:creationId xmlns:a16="http://schemas.microsoft.com/office/drawing/2014/main" id="{2B53F603-93BA-49EF-72B2-54E9F17D72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1788" y="1125702"/>
                        <a:ext cx="4283075" cy="696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292" name="Object 4">
            <a:extLst>
              <a:ext uri="{FF2B5EF4-FFF2-40B4-BE49-F238E27FC236}">
                <a16:creationId xmlns:a16="http://schemas.microsoft.com/office/drawing/2014/main" id="{6EF982C9-89F9-3411-3FED-56132140F879}"/>
              </a:ext>
            </a:extLst>
          </p:cNvPr>
          <p:cNvGraphicFramePr>
            <a:graphicFrameLocks noChangeAspect="1"/>
          </p:cNvGraphicFramePr>
          <p:nvPr>
            <p:extLst>
              <p:ext uri="{D42A27DB-BD31-4B8C-83A1-F6EECF244321}">
                <p14:modId xmlns:p14="http://schemas.microsoft.com/office/powerpoint/2010/main" val="4289854811"/>
              </p:ext>
            </p:extLst>
          </p:nvPr>
        </p:nvGraphicFramePr>
        <p:xfrm>
          <a:off x="433534" y="1980081"/>
          <a:ext cx="3509963" cy="796925"/>
        </p:xfrm>
        <a:graphic>
          <a:graphicData uri="http://schemas.openxmlformats.org/presentationml/2006/ole">
            <mc:AlternateContent xmlns:mc="http://schemas.openxmlformats.org/markup-compatibility/2006">
              <mc:Choice xmlns:v="urn:schemas-microsoft-com:vml" Requires="v">
                <p:oleObj r:id="rId4" imgW="1904491" imgH="431930" progId="Equation.3">
                  <p:embed/>
                </p:oleObj>
              </mc:Choice>
              <mc:Fallback>
                <p:oleObj r:id="rId4" imgW="1904491" imgH="431930" progId="Equation.3">
                  <p:embed/>
                  <p:pic>
                    <p:nvPicPr>
                      <p:cNvPr id="12292" name="Object 4">
                        <a:extLst>
                          <a:ext uri="{FF2B5EF4-FFF2-40B4-BE49-F238E27FC236}">
                            <a16:creationId xmlns:a16="http://schemas.microsoft.com/office/drawing/2014/main" id="{6EF982C9-89F9-3411-3FED-56132140F87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3534" y="1980081"/>
                        <a:ext cx="3509963" cy="796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7104" name="未知">
            <a:extLst>
              <a:ext uri="{FF2B5EF4-FFF2-40B4-BE49-F238E27FC236}">
                <a16:creationId xmlns:a16="http://schemas.microsoft.com/office/drawing/2014/main" id="{90DFC326-0FC5-D496-A0B3-F3E9A6DC238D}"/>
              </a:ext>
            </a:extLst>
          </p:cNvPr>
          <p:cNvSpPr>
            <a:spLocks/>
          </p:cNvSpPr>
          <p:nvPr/>
        </p:nvSpPr>
        <p:spPr bwMode="auto">
          <a:xfrm>
            <a:off x="1875208" y="4049617"/>
            <a:ext cx="1376600" cy="2068811"/>
          </a:xfrm>
          <a:custGeom>
            <a:avLst/>
            <a:gdLst>
              <a:gd name="T0" fmla="*/ 0 w 1056"/>
              <a:gd name="T1" fmla="*/ 1632 h 1632"/>
              <a:gd name="T2" fmla="*/ 336 w 1056"/>
              <a:gd name="T3" fmla="*/ 1584 h 1632"/>
              <a:gd name="T4" fmla="*/ 528 w 1056"/>
              <a:gd name="T5" fmla="*/ 1392 h 1632"/>
              <a:gd name="T6" fmla="*/ 864 w 1056"/>
              <a:gd name="T7" fmla="*/ 720 h 1632"/>
              <a:gd name="T8" fmla="*/ 1008 w 1056"/>
              <a:gd name="T9" fmla="*/ 240 h 1632"/>
              <a:gd name="T10" fmla="*/ 1056 w 1056"/>
              <a:gd name="T11" fmla="*/ 0 h 1632"/>
              <a:gd name="T12" fmla="*/ 0 60000 65536"/>
              <a:gd name="T13" fmla="*/ 0 60000 65536"/>
              <a:gd name="T14" fmla="*/ 0 60000 65536"/>
              <a:gd name="T15" fmla="*/ 0 60000 65536"/>
              <a:gd name="T16" fmla="*/ 0 60000 65536"/>
              <a:gd name="T17" fmla="*/ 0 60000 65536"/>
              <a:gd name="T18" fmla="*/ 0 w 1056"/>
              <a:gd name="T19" fmla="*/ 0 h 1632"/>
              <a:gd name="T20" fmla="*/ 1056 w 1056"/>
              <a:gd name="T21" fmla="*/ 1632 h 1632"/>
            </a:gdLst>
            <a:ahLst/>
            <a:cxnLst>
              <a:cxn ang="T12">
                <a:pos x="T0" y="T1"/>
              </a:cxn>
              <a:cxn ang="T13">
                <a:pos x="T2" y="T3"/>
              </a:cxn>
              <a:cxn ang="T14">
                <a:pos x="T4" y="T5"/>
              </a:cxn>
              <a:cxn ang="T15">
                <a:pos x="T6" y="T7"/>
              </a:cxn>
              <a:cxn ang="T16">
                <a:pos x="T8" y="T9"/>
              </a:cxn>
              <a:cxn ang="T17">
                <a:pos x="T10" y="T11"/>
              </a:cxn>
            </a:cxnLst>
            <a:rect l="T18" t="T19" r="T20" b="T21"/>
            <a:pathLst>
              <a:path w="1056" h="1632">
                <a:moveTo>
                  <a:pt x="0" y="1632"/>
                </a:moveTo>
                <a:cubicBezTo>
                  <a:pt x="124" y="1628"/>
                  <a:pt x="248" y="1624"/>
                  <a:pt x="336" y="1584"/>
                </a:cubicBezTo>
                <a:cubicBezTo>
                  <a:pt x="424" y="1544"/>
                  <a:pt x="440" y="1536"/>
                  <a:pt x="528" y="1392"/>
                </a:cubicBezTo>
                <a:cubicBezTo>
                  <a:pt x="616" y="1248"/>
                  <a:pt x="784" y="912"/>
                  <a:pt x="864" y="720"/>
                </a:cubicBezTo>
                <a:cubicBezTo>
                  <a:pt x="944" y="528"/>
                  <a:pt x="976" y="360"/>
                  <a:pt x="1008" y="240"/>
                </a:cubicBezTo>
                <a:cubicBezTo>
                  <a:pt x="1040" y="120"/>
                  <a:pt x="1048" y="40"/>
                  <a:pt x="1056" y="0"/>
                </a:cubicBezTo>
              </a:path>
            </a:pathLst>
          </a:custGeom>
          <a:noFill/>
          <a:ln w="25400" cap="sq">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grpSp>
        <p:nvGrpSpPr>
          <p:cNvPr id="16" name="组合 15">
            <a:extLst>
              <a:ext uri="{FF2B5EF4-FFF2-40B4-BE49-F238E27FC236}">
                <a16:creationId xmlns:a16="http://schemas.microsoft.com/office/drawing/2014/main" id="{0191E5E0-3A62-4864-88EA-0996BBD0F3C9}"/>
              </a:ext>
            </a:extLst>
          </p:cNvPr>
          <p:cNvGrpSpPr/>
          <p:nvPr/>
        </p:nvGrpSpPr>
        <p:grpSpPr>
          <a:xfrm>
            <a:off x="701675" y="3927923"/>
            <a:ext cx="2820988" cy="2573337"/>
            <a:chOff x="701675" y="3927923"/>
            <a:chExt cx="2820988" cy="2573337"/>
          </a:xfrm>
        </p:grpSpPr>
        <p:sp>
          <p:nvSpPr>
            <p:cNvPr id="87094" name="Line 6">
              <a:extLst>
                <a:ext uri="{FF2B5EF4-FFF2-40B4-BE49-F238E27FC236}">
                  <a16:creationId xmlns:a16="http://schemas.microsoft.com/office/drawing/2014/main" id="{1A3CAAA2-8E33-73A5-6245-5BF8E1E7B6C3}"/>
                </a:ext>
              </a:extLst>
            </p:cNvPr>
            <p:cNvSpPr>
              <a:spLocks noChangeShapeType="1"/>
            </p:cNvSpPr>
            <p:nvPr/>
          </p:nvSpPr>
          <p:spPr bwMode="auto">
            <a:xfrm>
              <a:off x="1186614" y="4049618"/>
              <a:ext cx="0" cy="2129658"/>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87095" name="Line 7">
              <a:extLst>
                <a:ext uri="{FF2B5EF4-FFF2-40B4-BE49-F238E27FC236}">
                  <a16:creationId xmlns:a16="http://schemas.microsoft.com/office/drawing/2014/main" id="{C95BF302-4685-0E44-BA4C-E3C3600A917E}"/>
                </a:ext>
              </a:extLst>
            </p:cNvPr>
            <p:cNvSpPr>
              <a:spLocks noChangeShapeType="1"/>
            </p:cNvSpPr>
            <p:nvPr/>
          </p:nvSpPr>
          <p:spPr bwMode="auto">
            <a:xfrm>
              <a:off x="1874914" y="4049618"/>
              <a:ext cx="0" cy="2129658"/>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87096" name="Line 8">
              <a:extLst>
                <a:ext uri="{FF2B5EF4-FFF2-40B4-BE49-F238E27FC236}">
                  <a16:creationId xmlns:a16="http://schemas.microsoft.com/office/drawing/2014/main" id="{96E50092-EEBE-A5D8-945C-02F89F703DF0}"/>
                </a:ext>
              </a:extLst>
            </p:cNvPr>
            <p:cNvSpPr>
              <a:spLocks noChangeShapeType="1"/>
            </p:cNvSpPr>
            <p:nvPr/>
          </p:nvSpPr>
          <p:spPr bwMode="auto">
            <a:xfrm>
              <a:off x="2563214" y="4049618"/>
              <a:ext cx="0" cy="2129658"/>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87097" name="Line 9">
              <a:extLst>
                <a:ext uri="{FF2B5EF4-FFF2-40B4-BE49-F238E27FC236}">
                  <a16:creationId xmlns:a16="http://schemas.microsoft.com/office/drawing/2014/main" id="{F3FD0E6F-B0DB-94DA-4C71-5E304CA88E86}"/>
                </a:ext>
              </a:extLst>
            </p:cNvPr>
            <p:cNvSpPr>
              <a:spLocks noChangeShapeType="1"/>
            </p:cNvSpPr>
            <p:nvPr/>
          </p:nvSpPr>
          <p:spPr bwMode="auto">
            <a:xfrm>
              <a:off x="3251514" y="4049618"/>
              <a:ext cx="0" cy="2129658"/>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87098" name="Line 10">
              <a:extLst>
                <a:ext uri="{FF2B5EF4-FFF2-40B4-BE49-F238E27FC236}">
                  <a16:creationId xmlns:a16="http://schemas.microsoft.com/office/drawing/2014/main" id="{9735D719-452E-C723-0F5C-FFC6B3D37D48}"/>
                </a:ext>
              </a:extLst>
            </p:cNvPr>
            <p:cNvSpPr>
              <a:spLocks noChangeShapeType="1"/>
            </p:cNvSpPr>
            <p:nvPr/>
          </p:nvSpPr>
          <p:spPr bwMode="auto">
            <a:xfrm>
              <a:off x="1186614" y="6179276"/>
              <a:ext cx="2064901"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87099" name="Line 11">
              <a:extLst>
                <a:ext uri="{FF2B5EF4-FFF2-40B4-BE49-F238E27FC236}">
                  <a16:creationId xmlns:a16="http://schemas.microsoft.com/office/drawing/2014/main" id="{D73943EE-1B4A-1074-2D3D-59980F37D6F2}"/>
                </a:ext>
              </a:extLst>
            </p:cNvPr>
            <p:cNvSpPr>
              <a:spLocks noChangeShapeType="1"/>
            </p:cNvSpPr>
            <p:nvPr/>
          </p:nvSpPr>
          <p:spPr bwMode="auto">
            <a:xfrm>
              <a:off x="1186614" y="5327413"/>
              <a:ext cx="2064901"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87100" name="Line 12">
              <a:extLst>
                <a:ext uri="{FF2B5EF4-FFF2-40B4-BE49-F238E27FC236}">
                  <a16:creationId xmlns:a16="http://schemas.microsoft.com/office/drawing/2014/main" id="{BB8452E6-7209-336A-7ECD-48499EFA32A0}"/>
                </a:ext>
              </a:extLst>
            </p:cNvPr>
            <p:cNvSpPr>
              <a:spLocks noChangeShapeType="1"/>
            </p:cNvSpPr>
            <p:nvPr/>
          </p:nvSpPr>
          <p:spPr bwMode="auto">
            <a:xfrm>
              <a:off x="1186614" y="4901481"/>
              <a:ext cx="2064901"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87101" name="Line 13">
              <a:extLst>
                <a:ext uri="{FF2B5EF4-FFF2-40B4-BE49-F238E27FC236}">
                  <a16:creationId xmlns:a16="http://schemas.microsoft.com/office/drawing/2014/main" id="{A70F394B-E2CD-6CB2-ACB9-D9412B7599A5}"/>
                </a:ext>
              </a:extLst>
            </p:cNvPr>
            <p:cNvSpPr>
              <a:spLocks noChangeShapeType="1"/>
            </p:cNvSpPr>
            <p:nvPr/>
          </p:nvSpPr>
          <p:spPr bwMode="auto">
            <a:xfrm>
              <a:off x="1186614" y="4475549"/>
              <a:ext cx="2064901"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87102" name="Line 14">
              <a:extLst>
                <a:ext uri="{FF2B5EF4-FFF2-40B4-BE49-F238E27FC236}">
                  <a16:creationId xmlns:a16="http://schemas.microsoft.com/office/drawing/2014/main" id="{E7095667-B910-17AA-BD5E-2DD451655478}"/>
                </a:ext>
              </a:extLst>
            </p:cNvPr>
            <p:cNvSpPr>
              <a:spLocks noChangeShapeType="1"/>
            </p:cNvSpPr>
            <p:nvPr/>
          </p:nvSpPr>
          <p:spPr bwMode="auto">
            <a:xfrm>
              <a:off x="1186614" y="4049618"/>
              <a:ext cx="2064901"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87103" name="Line 15">
              <a:extLst>
                <a:ext uri="{FF2B5EF4-FFF2-40B4-BE49-F238E27FC236}">
                  <a16:creationId xmlns:a16="http://schemas.microsoft.com/office/drawing/2014/main" id="{8741804A-CA97-4B20-06DA-96D71A00F227}"/>
                </a:ext>
              </a:extLst>
            </p:cNvPr>
            <p:cNvSpPr>
              <a:spLocks noChangeShapeType="1"/>
            </p:cNvSpPr>
            <p:nvPr/>
          </p:nvSpPr>
          <p:spPr bwMode="auto">
            <a:xfrm>
              <a:off x="1186614" y="5753344"/>
              <a:ext cx="2064901"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graphicFrame>
          <p:nvGraphicFramePr>
            <p:cNvPr id="87056" name="Object 17">
              <a:extLst>
                <a:ext uri="{FF2B5EF4-FFF2-40B4-BE49-F238E27FC236}">
                  <a16:creationId xmlns:a16="http://schemas.microsoft.com/office/drawing/2014/main" id="{A5A95882-8543-545C-04D1-86558900CA6E}"/>
                </a:ext>
              </a:extLst>
            </p:cNvPr>
            <p:cNvGraphicFramePr>
              <a:graphicFrameLocks noChangeAspect="1"/>
            </p:cNvGraphicFramePr>
            <p:nvPr>
              <p:extLst>
                <p:ext uri="{D42A27DB-BD31-4B8C-83A1-F6EECF244321}">
                  <p14:modId xmlns:p14="http://schemas.microsoft.com/office/powerpoint/2010/main" val="2423797509"/>
                </p:ext>
              </p:extLst>
            </p:nvPr>
          </p:nvGraphicFramePr>
          <p:xfrm>
            <a:off x="1124041" y="6240123"/>
            <a:ext cx="178593" cy="243390"/>
          </p:xfrm>
          <a:graphic>
            <a:graphicData uri="http://schemas.openxmlformats.org/presentationml/2006/ole">
              <mc:AlternateContent xmlns:mc="http://schemas.openxmlformats.org/markup-compatibility/2006">
                <mc:Choice xmlns:v="urn:schemas-microsoft-com:vml" Requires="v">
                  <p:oleObj r:id="rId6" imgW="126720" imgH="177480" progId="Equation.3">
                    <p:embed/>
                  </p:oleObj>
                </mc:Choice>
                <mc:Fallback>
                  <p:oleObj r:id="rId6" imgW="126720" imgH="177480" progId="Equation.3">
                    <p:embed/>
                    <p:pic>
                      <p:nvPicPr>
                        <p:cNvPr id="87056" name="Object 17">
                          <a:extLst>
                            <a:ext uri="{FF2B5EF4-FFF2-40B4-BE49-F238E27FC236}">
                              <a16:creationId xmlns:a16="http://schemas.microsoft.com/office/drawing/2014/main" id="{A5A95882-8543-545C-04D1-86558900CA6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24041" y="6240123"/>
                          <a:ext cx="178593" cy="2433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7057" name="Object 18">
              <a:extLst>
                <a:ext uri="{FF2B5EF4-FFF2-40B4-BE49-F238E27FC236}">
                  <a16:creationId xmlns:a16="http://schemas.microsoft.com/office/drawing/2014/main" id="{00CACE62-B846-5C1B-B105-0A54012C402B}"/>
                </a:ext>
              </a:extLst>
            </p:cNvPr>
            <p:cNvGraphicFramePr>
              <a:graphicFrameLocks noChangeAspect="1"/>
            </p:cNvGraphicFramePr>
            <p:nvPr>
              <p:extLst>
                <p:ext uri="{D42A27DB-BD31-4B8C-83A1-F6EECF244321}">
                  <p14:modId xmlns:p14="http://schemas.microsoft.com/office/powerpoint/2010/main" val="3729873216"/>
                </p:ext>
              </p:extLst>
            </p:nvPr>
          </p:nvGraphicFramePr>
          <p:xfrm>
            <a:off x="1679374" y="6223644"/>
            <a:ext cx="337632" cy="277616"/>
          </p:xfrm>
          <a:graphic>
            <a:graphicData uri="http://schemas.openxmlformats.org/presentationml/2006/ole">
              <mc:AlternateContent xmlns:mc="http://schemas.openxmlformats.org/markup-compatibility/2006">
                <mc:Choice xmlns:v="urn:schemas-microsoft-com:vml" Requires="v">
                  <p:oleObj r:id="rId8" imgW="241722" imgH="203605" progId="Equation.3">
                    <p:embed/>
                  </p:oleObj>
                </mc:Choice>
                <mc:Fallback>
                  <p:oleObj r:id="rId8" imgW="241722" imgH="203605" progId="Equation.3">
                    <p:embed/>
                    <p:pic>
                      <p:nvPicPr>
                        <p:cNvPr id="87057" name="Object 18">
                          <a:extLst>
                            <a:ext uri="{FF2B5EF4-FFF2-40B4-BE49-F238E27FC236}">
                              <a16:creationId xmlns:a16="http://schemas.microsoft.com/office/drawing/2014/main" id="{00CACE62-B846-5C1B-B105-0A54012C402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79374" y="6223644"/>
                          <a:ext cx="337632" cy="2776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7058" name="Object 19">
              <a:extLst>
                <a:ext uri="{FF2B5EF4-FFF2-40B4-BE49-F238E27FC236}">
                  <a16:creationId xmlns:a16="http://schemas.microsoft.com/office/drawing/2014/main" id="{E0FC13E4-88CA-C4F6-F633-3CA72E48D443}"/>
                </a:ext>
              </a:extLst>
            </p:cNvPr>
            <p:cNvGraphicFramePr>
              <a:graphicFrameLocks noChangeAspect="1"/>
            </p:cNvGraphicFramePr>
            <p:nvPr>
              <p:extLst>
                <p:ext uri="{D42A27DB-BD31-4B8C-83A1-F6EECF244321}">
                  <p14:modId xmlns:p14="http://schemas.microsoft.com/office/powerpoint/2010/main" val="3144186760"/>
                </p:ext>
              </p:extLst>
            </p:nvPr>
          </p:nvGraphicFramePr>
          <p:xfrm>
            <a:off x="2385925" y="6223644"/>
            <a:ext cx="338936" cy="277616"/>
          </p:xfrm>
          <a:graphic>
            <a:graphicData uri="http://schemas.openxmlformats.org/presentationml/2006/ole">
              <mc:AlternateContent xmlns:mc="http://schemas.openxmlformats.org/markup-compatibility/2006">
                <mc:Choice xmlns:v="urn:schemas-microsoft-com:vml" Requires="v">
                  <p:oleObj r:id="rId10" imgW="241722" imgH="203605" progId="Equation.3">
                    <p:embed/>
                  </p:oleObj>
                </mc:Choice>
                <mc:Fallback>
                  <p:oleObj r:id="rId10" imgW="241722" imgH="203605" progId="Equation.3">
                    <p:embed/>
                    <p:pic>
                      <p:nvPicPr>
                        <p:cNvPr id="87058" name="Object 19">
                          <a:extLst>
                            <a:ext uri="{FF2B5EF4-FFF2-40B4-BE49-F238E27FC236}">
                              <a16:creationId xmlns:a16="http://schemas.microsoft.com/office/drawing/2014/main" id="{E0FC13E4-88CA-C4F6-F633-3CA72E48D443}"/>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385925" y="6223644"/>
                          <a:ext cx="338936" cy="2776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7059" name="Object 20">
              <a:extLst>
                <a:ext uri="{FF2B5EF4-FFF2-40B4-BE49-F238E27FC236}">
                  <a16:creationId xmlns:a16="http://schemas.microsoft.com/office/drawing/2014/main" id="{AD90A33E-F46E-E851-36B1-74406F7B981E}"/>
                </a:ext>
              </a:extLst>
            </p:cNvPr>
            <p:cNvGraphicFramePr>
              <a:graphicFrameLocks noChangeAspect="1"/>
            </p:cNvGraphicFramePr>
            <p:nvPr>
              <p:extLst>
                <p:ext uri="{D42A27DB-BD31-4B8C-83A1-F6EECF244321}">
                  <p14:modId xmlns:p14="http://schemas.microsoft.com/office/powerpoint/2010/main" val="2713930641"/>
                </p:ext>
              </p:extLst>
            </p:nvPr>
          </p:nvGraphicFramePr>
          <p:xfrm>
            <a:off x="3011652" y="6223644"/>
            <a:ext cx="338936" cy="277616"/>
          </p:xfrm>
          <a:graphic>
            <a:graphicData uri="http://schemas.openxmlformats.org/presentationml/2006/ole">
              <mc:AlternateContent xmlns:mc="http://schemas.openxmlformats.org/markup-compatibility/2006">
                <mc:Choice xmlns:v="urn:schemas-microsoft-com:vml" Requires="v">
                  <p:oleObj r:id="rId12" imgW="241722" imgH="203605" progId="Equation.3">
                    <p:embed/>
                  </p:oleObj>
                </mc:Choice>
                <mc:Fallback>
                  <p:oleObj r:id="rId12" imgW="241722" imgH="203605" progId="Equation.3">
                    <p:embed/>
                    <p:pic>
                      <p:nvPicPr>
                        <p:cNvPr id="87059" name="Object 20">
                          <a:extLst>
                            <a:ext uri="{FF2B5EF4-FFF2-40B4-BE49-F238E27FC236}">
                              <a16:creationId xmlns:a16="http://schemas.microsoft.com/office/drawing/2014/main" id="{AD90A33E-F46E-E851-36B1-74406F7B981E}"/>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011652" y="6223644"/>
                          <a:ext cx="338936" cy="2776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7060" name="Object 21">
              <a:extLst>
                <a:ext uri="{FF2B5EF4-FFF2-40B4-BE49-F238E27FC236}">
                  <a16:creationId xmlns:a16="http://schemas.microsoft.com/office/drawing/2014/main" id="{55CFCF7A-9675-D819-56BA-A5F79DA6F3CD}"/>
                </a:ext>
              </a:extLst>
            </p:cNvPr>
            <p:cNvGraphicFramePr>
              <a:graphicFrameLocks noChangeAspect="1"/>
            </p:cNvGraphicFramePr>
            <p:nvPr>
              <p:extLst>
                <p:ext uri="{D42A27DB-BD31-4B8C-83A1-F6EECF244321}">
                  <p14:modId xmlns:p14="http://schemas.microsoft.com/office/powerpoint/2010/main" val="289188430"/>
                </p:ext>
              </p:extLst>
            </p:nvPr>
          </p:nvGraphicFramePr>
          <p:xfrm>
            <a:off x="3251514" y="5915604"/>
            <a:ext cx="271149" cy="324519"/>
          </p:xfrm>
          <a:graphic>
            <a:graphicData uri="http://schemas.openxmlformats.org/presentationml/2006/ole">
              <mc:AlternateContent xmlns:mc="http://schemas.openxmlformats.org/markup-compatibility/2006">
                <mc:Choice xmlns:v="urn:schemas-microsoft-com:vml" Requires="v">
                  <p:oleObj r:id="rId14" imgW="165489" imgH="203605" progId="Equation.3">
                    <p:embed/>
                  </p:oleObj>
                </mc:Choice>
                <mc:Fallback>
                  <p:oleObj r:id="rId14" imgW="165489" imgH="203605" progId="Equation.3">
                    <p:embed/>
                    <p:pic>
                      <p:nvPicPr>
                        <p:cNvPr id="87060" name="Object 21">
                          <a:extLst>
                            <a:ext uri="{FF2B5EF4-FFF2-40B4-BE49-F238E27FC236}">
                              <a16:creationId xmlns:a16="http://schemas.microsoft.com/office/drawing/2014/main" id="{55CFCF7A-9675-D819-56BA-A5F79DA6F3CD}"/>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251514" y="5915604"/>
                          <a:ext cx="271149" cy="3245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7061" name="Object 22">
              <a:extLst>
                <a:ext uri="{FF2B5EF4-FFF2-40B4-BE49-F238E27FC236}">
                  <a16:creationId xmlns:a16="http://schemas.microsoft.com/office/drawing/2014/main" id="{4080D70D-62C9-C4FC-A665-F47996A2A004}"/>
                </a:ext>
              </a:extLst>
            </p:cNvPr>
            <p:cNvGraphicFramePr>
              <a:graphicFrameLocks noChangeAspect="1"/>
            </p:cNvGraphicFramePr>
            <p:nvPr>
              <p:extLst>
                <p:ext uri="{D42A27DB-BD31-4B8C-83A1-F6EECF244321}">
                  <p14:modId xmlns:p14="http://schemas.microsoft.com/office/powerpoint/2010/main" val="4081860098"/>
                </p:ext>
              </p:extLst>
            </p:nvPr>
          </p:nvGraphicFramePr>
          <p:xfrm>
            <a:off x="701675" y="3927923"/>
            <a:ext cx="484939" cy="314378"/>
          </p:xfrm>
          <a:graphic>
            <a:graphicData uri="http://schemas.openxmlformats.org/presentationml/2006/ole">
              <mc:AlternateContent xmlns:mc="http://schemas.openxmlformats.org/markup-compatibility/2006">
                <mc:Choice xmlns:v="urn:schemas-microsoft-com:vml" Requires="v">
                  <p:oleObj r:id="rId16" imgW="266901" imgH="178040" progId="Equation.3">
                    <p:embed/>
                  </p:oleObj>
                </mc:Choice>
                <mc:Fallback>
                  <p:oleObj r:id="rId16" imgW="266901" imgH="178040" progId="Equation.3">
                    <p:embed/>
                    <p:pic>
                      <p:nvPicPr>
                        <p:cNvPr id="87061" name="Object 22">
                          <a:extLst>
                            <a:ext uri="{FF2B5EF4-FFF2-40B4-BE49-F238E27FC236}">
                              <a16:creationId xmlns:a16="http://schemas.microsoft.com/office/drawing/2014/main" id="{4080D70D-62C9-C4FC-A665-F47996A2A004}"/>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01675" y="3927923"/>
                          <a:ext cx="484939" cy="3143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7062" name="Object 23">
              <a:extLst>
                <a:ext uri="{FF2B5EF4-FFF2-40B4-BE49-F238E27FC236}">
                  <a16:creationId xmlns:a16="http://schemas.microsoft.com/office/drawing/2014/main" id="{0CAFB0D8-065C-530C-4DDB-899DA963F37B}"/>
                </a:ext>
              </a:extLst>
            </p:cNvPr>
            <p:cNvGraphicFramePr>
              <a:graphicFrameLocks noChangeAspect="1"/>
            </p:cNvGraphicFramePr>
            <p:nvPr>
              <p:extLst>
                <p:ext uri="{D42A27DB-BD31-4B8C-83A1-F6EECF244321}">
                  <p14:modId xmlns:p14="http://schemas.microsoft.com/office/powerpoint/2010/main" val="4048525347"/>
                </p:ext>
              </p:extLst>
            </p:nvPr>
          </p:nvGraphicFramePr>
          <p:xfrm>
            <a:off x="873750" y="4353855"/>
            <a:ext cx="265934" cy="240854"/>
          </p:xfrm>
          <a:graphic>
            <a:graphicData uri="http://schemas.openxmlformats.org/presentationml/2006/ole">
              <mc:AlternateContent xmlns:mc="http://schemas.openxmlformats.org/markup-compatibility/2006">
                <mc:Choice xmlns:v="urn:schemas-microsoft-com:vml" Requires="v">
                  <p:oleObj r:id="rId18" imgW="190817" imgH="178117" progId="Equation.3">
                    <p:embed/>
                  </p:oleObj>
                </mc:Choice>
                <mc:Fallback>
                  <p:oleObj r:id="rId18" imgW="190817" imgH="178117" progId="Equation.3">
                    <p:embed/>
                    <p:pic>
                      <p:nvPicPr>
                        <p:cNvPr id="87062" name="Object 23">
                          <a:extLst>
                            <a:ext uri="{FF2B5EF4-FFF2-40B4-BE49-F238E27FC236}">
                              <a16:creationId xmlns:a16="http://schemas.microsoft.com/office/drawing/2014/main" id="{0CAFB0D8-065C-530C-4DDB-899DA963F37B}"/>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873750" y="4353855"/>
                          <a:ext cx="265934" cy="2408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7063" name="Object 24">
              <a:extLst>
                <a:ext uri="{FF2B5EF4-FFF2-40B4-BE49-F238E27FC236}">
                  <a16:creationId xmlns:a16="http://schemas.microsoft.com/office/drawing/2014/main" id="{19EA427A-389F-983F-0E77-9ACA40EA1D28}"/>
                </a:ext>
              </a:extLst>
            </p:cNvPr>
            <p:cNvGraphicFramePr>
              <a:graphicFrameLocks noChangeAspect="1"/>
            </p:cNvGraphicFramePr>
            <p:nvPr>
              <p:extLst>
                <p:ext uri="{D42A27DB-BD31-4B8C-83A1-F6EECF244321}">
                  <p14:modId xmlns:p14="http://schemas.microsoft.com/office/powerpoint/2010/main" val="2194810969"/>
                </p:ext>
              </p:extLst>
            </p:nvPr>
          </p:nvGraphicFramePr>
          <p:xfrm>
            <a:off x="864625" y="4782322"/>
            <a:ext cx="284185" cy="240854"/>
          </p:xfrm>
          <a:graphic>
            <a:graphicData uri="http://schemas.openxmlformats.org/presentationml/2006/ole">
              <mc:AlternateContent xmlns:mc="http://schemas.openxmlformats.org/markup-compatibility/2006">
                <mc:Choice xmlns:v="urn:schemas-microsoft-com:vml" Requires="v">
                  <p:oleObj r:id="rId20" imgW="203517" imgH="178117" progId="Equation.3">
                    <p:embed/>
                  </p:oleObj>
                </mc:Choice>
                <mc:Fallback>
                  <p:oleObj r:id="rId20" imgW="203517" imgH="178117" progId="Equation.3">
                    <p:embed/>
                    <p:pic>
                      <p:nvPicPr>
                        <p:cNvPr id="87063" name="Object 24">
                          <a:extLst>
                            <a:ext uri="{FF2B5EF4-FFF2-40B4-BE49-F238E27FC236}">
                              <a16:creationId xmlns:a16="http://schemas.microsoft.com/office/drawing/2014/main" id="{19EA427A-389F-983F-0E77-9ACA40EA1D28}"/>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864625" y="4782322"/>
                          <a:ext cx="284185" cy="2408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7064" name="Object 25">
              <a:extLst>
                <a:ext uri="{FF2B5EF4-FFF2-40B4-BE49-F238E27FC236}">
                  <a16:creationId xmlns:a16="http://schemas.microsoft.com/office/drawing/2014/main" id="{F3A986FC-4855-EEEF-DD78-903376B2B08D}"/>
                </a:ext>
              </a:extLst>
            </p:cNvPr>
            <p:cNvGraphicFramePr>
              <a:graphicFrameLocks noChangeAspect="1"/>
            </p:cNvGraphicFramePr>
            <p:nvPr>
              <p:extLst>
                <p:ext uri="{D42A27DB-BD31-4B8C-83A1-F6EECF244321}">
                  <p14:modId xmlns:p14="http://schemas.microsoft.com/office/powerpoint/2010/main" val="4262768863"/>
                </p:ext>
              </p:extLst>
            </p:nvPr>
          </p:nvGraphicFramePr>
          <p:xfrm>
            <a:off x="873750" y="5208253"/>
            <a:ext cx="284185" cy="240854"/>
          </p:xfrm>
          <a:graphic>
            <a:graphicData uri="http://schemas.openxmlformats.org/presentationml/2006/ole">
              <mc:AlternateContent xmlns:mc="http://schemas.openxmlformats.org/markup-compatibility/2006">
                <mc:Choice xmlns:v="urn:schemas-microsoft-com:vml" Requires="v">
                  <p:oleObj r:id="rId22" imgW="203517" imgH="178117" progId="Equation.3">
                    <p:embed/>
                  </p:oleObj>
                </mc:Choice>
                <mc:Fallback>
                  <p:oleObj r:id="rId22" imgW="203517" imgH="178117" progId="Equation.3">
                    <p:embed/>
                    <p:pic>
                      <p:nvPicPr>
                        <p:cNvPr id="87064" name="Object 25">
                          <a:extLst>
                            <a:ext uri="{FF2B5EF4-FFF2-40B4-BE49-F238E27FC236}">
                              <a16:creationId xmlns:a16="http://schemas.microsoft.com/office/drawing/2014/main" id="{F3A986FC-4855-EEEF-DD78-903376B2B08D}"/>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873750" y="5208253"/>
                          <a:ext cx="284185" cy="2408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7065" name="Object 26">
              <a:extLst>
                <a:ext uri="{FF2B5EF4-FFF2-40B4-BE49-F238E27FC236}">
                  <a16:creationId xmlns:a16="http://schemas.microsoft.com/office/drawing/2014/main" id="{894D3D72-09AA-2037-3057-415185769CC3}"/>
                </a:ext>
              </a:extLst>
            </p:cNvPr>
            <p:cNvGraphicFramePr>
              <a:graphicFrameLocks noChangeAspect="1"/>
            </p:cNvGraphicFramePr>
            <p:nvPr>
              <p:extLst>
                <p:ext uri="{D42A27DB-BD31-4B8C-83A1-F6EECF244321}">
                  <p14:modId xmlns:p14="http://schemas.microsoft.com/office/powerpoint/2010/main" val="1931313391"/>
                </p:ext>
              </p:extLst>
            </p:nvPr>
          </p:nvGraphicFramePr>
          <p:xfrm>
            <a:off x="873750" y="5634185"/>
            <a:ext cx="284185" cy="240854"/>
          </p:xfrm>
          <a:graphic>
            <a:graphicData uri="http://schemas.openxmlformats.org/presentationml/2006/ole">
              <mc:AlternateContent xmlns:mc="http://schemas.openxmlformats.org/markup-compatibility/2006">
                <mc:Choice xmlns:v="urn:schemas-microsoft-com:vml" Requires="v">
                  <p:oleObj r:id="rId24" imgW="203517" imgH="178117" progId="Equation.3">
                    <p:embed/>
                  </p:oleObj>
                </mc:Choice>
                <mc:Fallback>
                  <p:oleObj r:id="rId24" imgW="203517" imgH="178117" progId="Equation.3">
                    <p:embed/>
                    <p:pic>
                      <p:nvPicPr>
                        <p:cNvPr id="87065" name="Object 26">
                          <a:extLst>
                            <a:ext uri="{FF2B5EF4-FFF2-40B4-BE49-F238E27FC236}">
                              <a16:creationId xmlns:a16="http://schemas.microsoft.com/office/drawing/2014/main" id="{894D3D72-09AA-2037-3057-415185769CC3}"/>
                            </a:ext>
                          </a:extLst>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873750" y="5634185"/>
                          <a:ext cx="284185" cy="2408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 name="Group 27">
            <a:extLst>
              <a:ext uri="{FF2B5EF4-FFF2-40B4-BE49-F238E27FC236}">
                <a16:creationId xmlns:a16="http://schemas.microsoft.com/office/drawing/2014/main" id="{5A36D3F0-CFE8-126C-9543-E097C9B8F50E}"/>
              </a:ext>
            </a:extLst>
          </p:cNvPr>
          <p:cNvGrpSpPr>
            <a:grpSpLocks/>
          </p:cNvGrpSpPr>
          <p:nvPr/>
        </p:nvGrpSpPr>
        <p:grpSpPr bwMode="auto">
          <a:xfrm>
            <a:off x="746125" y="3253235"/>
            <a:ext cx="2520950" cy="463550"/>
            <a:chOff x="0" y="0"/>
            <a:chExt cx="1588" cy="292"/>
          </a:xfrm>
        </p:grpSpPr>
        <p:sp>
          <p:nvSpPr>
            <p:cNvPr id="87093" name="Text Box 28">
              <a:extLst>
                <a:ext uri="{FF2B5EF4-FFF2-40B4-BE49-F238E27FC236}">
                  <a16:creationId xmlns:a16="http://schemas.microsoft.com/office/drawing/2014/main" id="{951A0A74-AE1F-9E3F-84FD-AFD376302B9C}"/>
                </a:ext>
              </a:extLst>
            </p:cNvPr>
            <p:cNvSpPr txBox="1">
              <a:spLocks noChangeArrowheads="1"/>
            </p:cNvSpPr>
            <p:nvPr/>
          </p:nvSpPr>
          <p:spPr bwMode="auto">
            <a:xfrm>
              <a:off x="0" y="0"/>
              <a:ext cx="15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zh-CN" sz="2400" b="0" i="0" u="none" strike="noStrike" kern="1200" cap="none" spc="0" normalizeH="0" baseline="0" noProof="0" dirty="0">
                  <a:ln>
                    <a:noFill/>
                  </a:ln>
                  <a:solidFill>
                    <a:srgbClr val="080808"/>
                  </a:solidFill>
                  <a:effectLst/>
                  <a:uLnTx/>
                  <a:uFillTx/>
                  <a:latin typeface="Times New Roman" panose="02020603050405020304" pitchFamily="18" charset="0"/>
                  <a:ea typeface="华文中宋" panose="02010600040101010101" pitchFamily="2" charset="-122"/>
                  <a:cs typeface="+mn-cs"/>
                </a:rPr>
                <a:t>              的关系图</a:t>
              </a:r>
            </a:p>
          </p:txBody>
        </p:sp>
        <p:graphicFrame>
          <p:nvGraphicFramePr>
            <p:cNvPr id="87055" name="Object 29">
              <a:extLst>
                <a:ext uri="{FF2B5EF4-FFF2-40B4-BE49-F238E27FC236}">
                  <a16:creationId xmlns:a16="http://schemas.microsoft.com/office/drawing/2014/main" id="{6999ED8A-DEBD-E561-13C0-EF5492FB492D}"/>
                </a:ext>
              </a:extLst>
            </p:cNvPr>
            <p:cNvGraphicFramePr>
              <a:graphicFrameLocks noChangeAspect="1"/>
            </p:cNvGraphicFramePr>
            <p:nvPr/>
          </p:nvGraphicFramePr>
          <p:xfrm>
            <a:off x="41" y="37"/>
            <a:ext cx="610" cy="255"/>
          </p:xfrm>
          <a:graphic>
            <a:graphicData uri="http://schemas.openxmlformats.org/presentationml/2006/ole">
              <mc:AlternateContent xmlns:mc="http://schemas.openxmlformats.org/markup-compatibility/2006">
                <mc:Choice xmlns:v="urn:schemas-microsoft-com:vml" Requires="v">
                  <p:oleObj r:id="rId26" imgW="520565" imgH="216030" progId="Equation.3">
                    <p:embed/>
                  </p:oleObj>
                </mc:Choice>
                <mc:Fallback>
                  <p:oleObj r:id="rId26" imgW="520565" imgH="216030" progId="Equation.3">
                    <p:embed/>
                    <p:pic>
                      <p:nvPicPr>
                        <p:cNvPr id="87055" name="Object 29">
                          <a:extLst>
                            <a:ext uri="{FF2B5EF4-FFF2-40B4-BE49-F238E27FC236}">
                              <a16:creationId xmlns:a16="http://schemas.microsoft.com/office/drawing/2014/main" id="{6999ED8A-DEBD-E561-13C0-EF5492FB492D}"/>
                            </a:ext>
                          </a:extLst>
                        </p:cNvPr>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41" y="37"/>
                          <a:ext cx="610" cy="2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7" name="组合 16">
            <a:extLst>
              <a:ext uri="{FF2B5EF4-FFF2-40B4-BE49-F238E27FC236}">
                <a16:creationId xmlns:a16="http://schemas.microsoft.com/office/drawing/2014/main" id="{9B50204A-2FE0-872D-4CA7-7B0F69EEC47A}"/>
              </a:ext>
            </a:extLst>
          </p:cNvPr>
          <p:cNvGrpSpPr/>
          <p:nvPr/>
        </p:nvGrpSpPr>
        <p:grpSpPr>
          <a:xfrm>
            <a:off x="5660378" y="4366326"/>
            <a:ext cx="2057400" cy="2057400"/>
            <a:chOff x="5660378" y="4366326"/>
            <a:chExt cx="2057400" cy="2057400"/>
          </a:xfrm>
        </p:grpSpPr>
        <p:sp>
          <p:nvSpPr>
            <p:cNvPr id="87083" name="Line 31">
              <a:extLst>
                <a:ext uri="{FF2B5EF4-FFF2-40B4-BE49-F238E27FC236}">
                  <a16:creationId xmlns:a16="http://schemas.microsoft.com/office/drawing/2014/main" id="{B0C32F22-FB3B-9220-2363-178F5E84E819}"/>
                </a:ext>
              </a:extLst>
            </p:cNvPr>
            <p:cNvSpPr>
              <a:spLocks noChangeShapeType="1"/>
            </p:cNvSpPr>
            <p:nvPr/>
          </p:nvSpPr>
          <p:spPr bwMode="auto">
            <a:xfrm>
              <a:off x="5660378" y="5433126"/>
              <a:ext cx="2057400" cy="0"/>
            </a:xfrm>
            <a:prstGeom prst="line">
              <a:avLst/>
            </a:prstGeom>
            <a:noFill/>
            <a:ln w="12700" cap="sq">
              <a:solidFill>
                <a:srgbClr val="000000"/>
              </a:solidFill>
              <a:round/>
              <a:headEnd/>
              <a:tailEnd type="triangle" w="sm" len="sm"/>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87084" name="Line 32">
              <a:extLst>
                <a:ext uri="{FF2B5EF4-FFF2-40B4-BE49-F238E27FC236}">
                  <a16:creationId xmlns:a16="http://schemas.microsoft.com/office/drawing/2014/main" id="{567E3A5E-BAC3-3315-8DAC-A410958CA0C0}"/>
                </a:ext>
              </a:extLst>
            </p:cNvPr>
            <p:cNvSpPr>
              <a:spLocks noChangeShapeType="1"/>
            </p:cNvSpPr>
            <p:nvPr/>
          </p:nvSpPr>
          <p:spPr bwMode="auto">
            <a:xfrm flipV="1">
              <a:off x="7336778" y="4366326"/>
              <a:ext cx="0" cy="2057400"/>
            </a:xfrm>
            <a:prstGeom prst="line">
              <a:avLst/>
            </a:prstGeom>
            <a:noFill/>
            <a:ln w="12700" cap="sq">
              <a:solidFill>
                <a:srgbClr val="000000"/>
              </a:solidFill>
              <a:round/>
              <a:headEnd/>
              <a:tailEnd type="triangle" w="sm" len="sm"/>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grpSp>
      <p:grpSp>
        <p:nvGrpSpPr>
          <p:cNvPr id="19" name="组合 18">
            <a:extLst>
              <a:ext uri="{FF2B5EF4-FFF2-40B4-BE49-F238E27FC236}">
                <a16:creationId xmlns:a16="http://schemas.microsoft.com/office/drawing/2014/main" id="{6D765FE8-796D-64A7-EF04-6D01DA852D1D}"/>
              </a:ext>
            </a:extLst>
          </p:cNvPr>
          <p:cNvGrpSpPr/>
          <p:nvPr/>
        </p:nvGrpSpPr>
        <p:grpSpPr>
          <a:xfrm>
            <a:off x="5754041" y="4299651"/>
            <a:ext cx="1600200" cy="2124075"/>
            <a:chOff x="5754041" y="4299651"/>
            <a:chExt cx="1600200" cy="2124075"/>
          </a:xfrm>
        </p:grpSpPr>
        <p:sp>
          <p:nvSpPr>
            <p:cNvPr id="87085" name="Line 33">
              <a:extLst>
                <a:ext uri="{FF2B5EF4-FFF2-40B4-BE49-F238E27FC236}">
                  <a16:creationId xmlns:a16="http://schemas.microsoft.com/office/drawing/2014/main" id="{BFB28DCB-FF2B-4B04-7689-415AC7DC7E03}"/>
                </a:ext>
              </a:extLst>
            </p:cNvPr>
            <p:cNvSpPr>
              <a:spLocks noChangeShapeType="1"/>
            </p:cNvSpPr>
            <p:nvPr/>
          </p:nvSpPr>
          <p:spPr bwMode="auto">
            <a:xfrm flipH="1" flipV="1">
              <a:off x="5754041" y="4299651"/>
              <a:ext cx="1600200" cy="1143000"/>
            </a:xfrm>
            <a:prstGeom prst="line">
              <a:avLst/>
            </a:prstGeom>
            <a:noFill/>
            <a:ln w="12700" cap="sq">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87087" name="Line 35">
              <a:extLst>
                <a:ext uri="{FF2B5EF4-FFF2-40B4-BE49-F238E27FC236}">
                  <a16:creationId xmlns:a16="http://schemas.microsoft.com/office/drawing/2014/main" id="{9C70A117-994A-0235-1F14-1DCF2577F372}"/>
                </a:ext>
              </a:extLst>
            </p:cNvPr>
            <p:cNvSpPr>
              <a:spLocks noChangeShapeType="1"/>
            </p:cNvSpPr>
            <p:nvPr/>
          </p:nvSpPr>
          <p:spPr bwMode="auto">
            <a:xfrm flipH="1">
              <a:off x="5812778" y="5433126"/>
              <a:ext cx="1524000" cy="990600"/>
            </a:xfrm>
            <a:prstGeom prst="line">
              <a:avLst/>
            </a:prstGeom>
            <a:noFill/>
            <a:ln w="12700" cap="sq">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87088" name="未知">
              <a:extLst>
                <a:ext uri="{FF2B5EF4-FFF2-40B4-BE49-F238E27FC236}">
                  <a16:creationId xmlns:a16="http://schemas.microsoft.com/office/drawing/2014/main" id="{FF6A2634-42EB-9352-1517-323BA1DCD424}"/>
                </a:ext>
              </a:extLst>
            </p:cNvPr>
            <p:cNvSpPr>
              <a:spLocks/>
            </p:cNvSpPr>
            <p:nvPr/>
          </p:nvSpPr>
          <p:spPr bwMode="auto">
            <a:xfrm>
              <a:off x="7031978" y="5280726"/>
              <a:ext cx="76200" cy="152400"/>
            </a:xfrm>
            <a:custGeom>
              <a:avLst/>
              <a:gdLst>
                <a:gd name="T0" fmla="*/ 48 w 48"/>
                <a:gd name="T1" fmla="*/ 0 h 96"/>
                <a:gd name="T2" fmla="*/ 0 w 48"/>
                <a:gd name="T3" fmla="*/ 96 h 96"/>
                <a:gd name="T4" fmla="*/ 0 60000 65536"/>
                <a:gd name="T5" fmla="*/ 0 60000 65536"/>
                <a:gd name="T6" fmla="*/ 0 w 48"/>
                <a:gd name="T7" fmla="*/ 0 h 96"/>
                <a:gd name="T8" fmla="*/ 48 w 48"/>
                <a:gd name="T9" fmla="*/ 96 h 96"/>
              </a:gdLst>
              <a:ahLst/>
              <a:cxnLst>
                <a:cxn ang="T4">
                  <a:pos x="T0" y="T1"/>
                </a:cxn>
                <a:cxn ang="T5">
                  <a:pos x="T2" y="T3"/>
                </a:cxn>
              </a:cxnLst>
              <a:rect l="T6" t="T7" r="T8" b="T9"/>
              <a:pathLst>
                <a:path w="48" h="96">
                  <a:moveTo>
                    <a:pt x="48" y="0"/>
                  </a:moveTo>
                  <a:cubicBezTo>
                    <a:pt x="28" y="40"/>
                    <a:pt x="8" y="80"/>
                    <a:pt x="0" y="96"/>
                  </a:cubicBezTo>
                </a:path>
              </a:pathLst>
            </a:custGeom>
            <a:noFill/>
            <a:ln w="12700" cap="sq">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87089" name="未知">
              <a:extLst>
                <a:ext uri="{FF2B5EF4-FFF2-40B4-BE49-F238E27FC236}">
                  <a16:creationId xmlns:a16="http://schemas.microsoft.com/office/drawing/2014/main" id="{9F23F650-EC6A-E822-6BA5-EB71A8F69F60}"/>
                </a:ext>
              </a:extLst>
            </p:cNvPr>
            <p:cNvSpPr>
              <a:spLocks/>
            </p:cNvSpPr>
            <p:nvPr/>
          </p:nvSpPr>
          <p:spPr bwMode="auto">
            <a:xfrm>
              <a:off x="7031978" y="5433126"/>
              <a:ext cx="76200" cy="152400"/>
            </a:xfrm>
            <a:custGeom>
              <a:avLst/>
              <a:gdLst>
                <a:gd name="T0" fmla="*/ 0 w 96"/>
                <a:gd name="T1" fmla="*/ 0 h 96"/>
                <a:gd name="T2" fmla="*/ 48 w 96"/>
                <a:gd name="T3" fmla="*/ 96 h 96"/>
                <a:gd name="T4" fmla="*/ 0 60000 65536"/>
                <a:gd name="T5" fmla="*/ 0 60000 65536"/>
                <a:gd name="T6" fmla="*/ 0 w 96"/>
                <a:gd name="T7" fmla="*/ 0 h 96"/>
                <a:gd name="T8" fmla="*/ 96 w 96"/>
                <a:gd name="T9" fmla="*/ 96 h 96"/>
              </a:gdLst>
              <a:ahLst/>
              <a:cxnLst>
                <a:cxn ang="T4">
                  <a:pos x="T0" y="T1"/>
                </a:cxn>
                <a:cxn ang="T5">
                  <a:pos x="T2" y="T3"/>
                </a:cxn>
              </a:cxnLst>
              <a:rect l="T6" t="T7" r="T8" b="T9"/>
              <a:pathLst>
                <a:path w="96" h="96">
                  <a:moveTo>
                    <a:pt x="0" y="0"/>
                  </a:moveTo>
                  <a:cubicBezTo>
                    <a:pt x="40" y="40"/>
                    <a:pt x="80" y="80"/>
                    <a:pt x="96" y="96"/>
                  </a:cubicBezTo>
                </a:path>
              </a:pathLst>
            </a:custGeom>
            <a:noFill/>
            <a:ln w="12700" cap="sq">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graphicFrame>
          <p:nvGraphicFramePr>
            <p:cNvPr id="87050" name="Object 38">
              <a:extLst>
                <a:ext uri="{FF2B5EF4-FFF2-40B4-BE49-F238E27FC236}">
                  <a16:creationId xmlns:a16="http://schemas.microsoft.com/office/drawing/2014/main" id="{DFE0C2BA-02E9-5714-E69F-5CA910DFA65D}"/>
                </a:ext>
              </a:extLst>
            </p:cNvPr>
            <p:cNvGraphicFramePr>
              <a:graphicFrameLocks noChangeAspect="1"/>
            </p:cNvGraphicFramePr>
            <p:nvPr>
              <p:extLst>
                <p:ext uri="{D42A27DB-BD31-4B8C-83A1-F6EECF244321}">
                  <p14:modId xmlns:p14="http://schemas.microsoft.com/office/powerpoint/2010/main" val="455285100"/>
                </p:ext>
              </p:extLst>
            </p:nvPr>
          </p:nvGraphicFramePr>
          <p:xfrm>
            <a:off x="6727178" y="5128326"/>
            <a:ext cx="268288" cy="330200"/>
          </p:xfrm>
          <a:graphic>
            <a:graphicData uri="http://schemas.openxmlformats.org/presentationml/2006/ole">
              <mc:AlternateContent xmlns:mc="http://schemas.openxmlformats.org/markup-compatibility/2006">
                <mc:Choice xmlns:v="urn:schemas-microsoft-com:vml" Requires="v">
                  <p:oleObj r:id="rId28" imgW="165489" imgH="203605" progId="Equation.3">
                    <p:embed/>
                  </p:oleObj>
                </mc:Choice>
                <mc:Fallback>
                  <p:oleObj r:id="rId28" imgW="165489" imgH="203605" progId="Equation.3">
                    <p:embed/>
                    <p:pic>
                      <p:nvPicPr>
                        <p:cNvPr id="87050" name="Object 38">
                          <a:extLst>
                            <a:ext uri="{FF2B5EF4-FFF2-40B4-BE49-F238E27FC236}">
                              <a16:creationId xmlns:a16="http://schemas.microsoft.com/office/drawing/2014/main" id="{DFE0C2BA-02E9-5714-E69F-5CA910DFA65D}"/>
                            </a:ext>
                          </a:extLst>
                        </p:cNvPr>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6727178" y="5128326"/>
                          <a:ext cx="268288"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7051" name="Object 39">
              <a:extLst>
                <a:ext uri="{FF2B5EF4-FFF2-40B4-BE49-F238E27FC236}">
                  <a16:creationId xmlns:a16="http://schemas.microsoft.com/office/drawing/2014/main" id="{E54A54BC-60AF-7342-B814-37B43327442C}"/>
                </a:ext>
              </a:extLst>
            </p:cNvPr>
            <p:cNvGraphicFramePr>
              <a:graphicFrameLocks noChangeAspect="1"/>
            </p:cNvGraphicFramePr>
            <p:nvPr>
              <p:extLst>
                <p:ext uri="{D42A27DB-BD31-4B8C-83A1-F6EECF244321}">
                  <p14:modId xmlns:p14="http://schemas.microsoft.com/office/powerpoint/2010/main" val="591254833"/>
                </p:ext>
              </p:extLst>
            </p:nvPr>
          </p:nvGraphicFramePr>
          <p:xfrm>
            <a:off x="6727178" y="5407726"/>
            <a:ext cx="268288" cy="330200"/>
          </p:xfrm>
          <a:graphic>
            <a:graphicData uri="http://schemas.openxmlformats.org/presentationml/2006/ole">
              <mc:AlternateContent xmlns:mc="http://schemas.openxmlformats.org/markup-compatibility/2006">
                <mc:Choice xmlns:v="urn:schemas-microsoft-com:vml" Requires="v">
                  <p:oleObj r:id="rId30" imgW="165489" imgH="203605" progId="Equation.3">
                    <p:embed/>
                  </p:oleObj>
                </mc:Choice>
                <mc:Fallback>
                  <p:oleObj r:id="rId30" imgW="165489" imgH="203605" progId="Equation.3">
                    <p:embed/>
                    <p:pic>
                      <p:nvPicPr>
                        <p:cNvPr id="87051" name="Object 39">
                          <a:extLst>
                            <a:ext uri="{FF2B5EF4-FFF2-40B4-BE49-F238E27FC236}">
                              <a16:creationId xmlns:a16="http://schemas.microsoft.com/office/drawing/2014/main" id="{E54A54BC-60AF-7342-B814-37B43327442C}"/>
                            </a:ext>
                          </a:extLst>
                        </p:cNvPr>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6727178" y="5407726"/>
                          <a:ext cx="268288"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0" name="组合 19">
            <a:extLst>
              <a:ext uri="{FF2B5EF4-FFF2-40B4-BE49-F238E27FC236}">
                <a16:creationId xmlns:a16="http://schemas.microsoft.com/office/drawing/2014/main" id="{E50F962D-1E1A-607E-4C25-BE47A618D690}"/>
              </a:ext>
            </a:extLst>
          </p:cNvPr>
          <p:cNvGrpSpPr/>
          <p:nvPr/>
        </p:nvGrpSpPr>
        <p:grpSpPr>
          <a:xfrm>
            <a:off x="5748631" y="4273713"/>
            <a:ext cx="514350" cy="2209800"/>
            <a:chOff x="5755628" y="4290126"/>
            <a:chExt cx="514350" cy="2209800"/>
          </a:xfrm>
        </p:grpSpPr>
        <p:sp>
          <p:nvSpPr>
            <p:cNvPr id="87086" name="Line 34">
              <a:extLst>
                <a:ext uri="{FF2B5EF4-FFF2-40B4-BE49-F238E27FC236}">
                  <a16:creationId xmlns:a16="http://schemas.microsoft.com/office/drawing/2014/main" id="{908F2F39-1983-750C-0325-88A6B21EE114}"/>
                </a:ext>
              </a:extLst>
            </p:cNvPr>
            <p:cNvSpPr>
              <a:spLocks noChangeShapeType="1"/>
            </p:cNvSpPr>
            <p:nvPr/>
          </p:nvSpPr>
          <p:spPr bwMode="auto">
            <a:xfrm>
              <a:off x="6269978" y="4290126"/>
              <a:ext cx="0" cy="2209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graphicFrame>
          <p:nvGraphicFramePr>
            <p:cNvPr id="87052" name="Object 43">
              <a:extLst>
                <a:ext uri="{FF2B5EF4-FFF2-40B4-BE49-F238E27FC236}">
                  <a16:creationId xmlns:a16="http://schemas.microsoft.com/office/drawing/2014/main" id="{6AB5B21D-2414-313A-6069-E2A4B19870D8}"/>
                </a:ext>
              </a:extLst>
            </p:cNvPr>
            <p:cNvGraphicFramePr>
              <a:graphicFrameLocks noChangeAspect="1"/>
            </p:cNvGraphicFramePr>
            <p:nvPr>
              <p:extLst>
                <p:ext uri="{D42A27DB-BD31-4B8C-83A1-F6EECF244321}">
                  <p14:modId xmlns:p14="http://schemas.microsoft.com/office/powerpoint/2010/main" val="2746014914"/>
                </p:ext>
              </p:extLst>
            </p:nvPr>
          </p:nvGraphicFramePr>
          <p:xfrm>
            <a:off x="5755628" y="5163251"/>
            <a:ext cx="514350" cy="269875"/>
          </p:xfrm>
          <a:graphic>
            <a:graphicData uri="http://schemas.openxmlformats.org/presentationml/2006/ole">
              <mc:AlternateContent xmlns:mc="http://schemas.openxmlformats.org/markup-compatibility/2006">
                <mc:Choice xmlns:v="urn:schemas-microsoft-com:vml" Requires="v">
                  <p:oleObj r:id="rId31" imgW="267017" imgH="140017" progId="Equation.3">
                    <p:embed/>
                  </p:oleObj>
                </mc:Choice>
                <mc:Fallback>
                  <p:oleObj r:id="rId31" imgW="267017" imgH="140017" progId="Equation.3">
                    <p:embed/>
                    <p:pic>
                      <p:nvPicPr>
                        <p:cNvPr id="87052" name="Object 43">
                          <a:extLst>
                            <a:ext uri="{FF2B5EF4-FFF2-40B4-BE49-F238E27FC236}">
                              <a16:creationId xmlns:a16="http://schemas.microsoft.com/office/drawing/2014/main" id="{6AB5B21D-2414-313A-6069-E2A4B19870D8}"/>
                            </a:ext>
                          </a:extLst>
                        </p:cNvPr>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5755628" y="5163251"/>
                          <a:ext cx="514350" cy="269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87053" name="Object 44">
            <a:extLst>
              <a:ext uri="{FF2B5EF4-FFF2-40B4-BE49-F238E27FC236}">
                <a16:creationId xmlns:a16="http://schemas.microsoft.com/office/drawing/2014/main" id="{76543CAE-CA64-D328-E4F9-06BF432634EF}"/>
              </a:ext>
            </a:extLst>
          </p:cNvPr>
          <p:cNvGraphicFramePr>
            <a:graphicFrameLocks noChangeAspect="1"/>
          </p:cNvGraphicFramePr>
          <p:nvPr/>
        </p:nvGraphicFramePr>
        <p:xfrm>
          <a:off x="6117578" y="4518726"/>
          <a:ext cx="331788" cy="368300"/>
        </p:xfrm>
        <a:graphic>
          <a:graphicData uri="http://schemas.openxmlformats.org/presentationml/2006/ole">
            <mc:AlternateContent xmlns:mc="http://schemas.openxmlformats.org/markup-compatibility/2006">
              <mc:Choice xmlns:v="urn:schemas-microsoft-com:vml" Requires="v">
                <p:oleObj r:id="rId33" imgW="114667" imgH="127372" progId="Equation.3">
                  <p:embed/>
                </p:oleObj>
              </mc:Choice>
              <mc:Fallback>
                <p:oleObj r:id="rId33" imgW="114667" imgH="127372" progId="Equation.3">
                  <p:embed/>
                  <p:pic>
                    <p:nvPicPr>
                      <p:cNvPr id="87053" name="Object 44">
                        <a:extLst>
                          <a:ext uri="{FF2B5EF4-FFF2-40B4-BE49-F238E27FC236}">
                            <a16:creationId xmlns:a16="http://schemas.microsoft.com/office/drawing/2014/main" id="{76543CAE-CA64-D328-E4F9-06BF432634EF}"/>
                          </a:ext>
                        </a:extLst>
                      </p:cNvPr>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6117578" y="4518726"/>
                        <a:ext cx="331788"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7054" name="Object 45">
            <a:extLst>
              <a:ext uri="{FF2B5EF4-FFF2-40B4-BE49-F238E27FC236}">
                <a16:creationId xmlns:a16="http://schemas.microsoft.com/office/drawing/2014/main" id="{087E90FA-66CE-B666-EDE5-BA9679FE0F92}"/>
              </a:ext>
            </a:extLst>
          </p:cNvPr>
          <p:cNvGraphicFramePr>
            <a:graphicFrameLocks noChangeAspect="1"/>
          </p:cNvGraphicFramePr>
          <p:nvPr/>
        </p:nvGraphicFramePr>
        <p:xfrm>
          <a:off x="6117578" y="5966526"/>
          <a:ext cx="331788" cy="368300"/>
        </p:xfrm>
        <a:graphic>
          <a:graphicData uri="http://schemas.openxmlformats.org/presentationml/2006/ole">
            <mc:AlternateContent xmlns:mc="http://schemas.openxmlformats.org/markup-compatibility/2006">
              <mc:Choice xmlns:v="urn:schemas-microsoft-com:vml" Requires="v">
                <p:oleObj r:id="rId35" imgW="114667" imgH="127372" progId="Equation.3">
                  <p:embed/>
                </p:oleObj>
              </mc:Choice>
              <mc:Fallback>
                <p:oleObj r:id="rId35" imgW="114667" imgH="127372" progId="Equation.3">
                  <p:embed/>
                  <p:pic>
                    <p:nvPicPr>
                      <p:cNvPr id="87054" name="Object 45">
                        <a:extLst>
                          <a:ext uri="{FF2B5EF4-FFF2-40B4-BE49-F238E27FC236}">
                            <a16:creationId xmlns:a16="http://schemas.microsoft.com/office/drawing/2014/main" id="{087E90FA-66CE-B666-EDE5-BA9679FE0F92}"/>
                          </a:ext>
                        </a:extLst>
                      </p:cNvPr>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6117578" y="5966526"/>
                        <a:ext cx="331788"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334" name="Text Box 46">
            <a:extLst>
              <a:ext uri="{FF2B5EF4-FFF2-40B4-BE49-F238E27FC236}">
                <a16:creationId xmlns:a16="http://schemas.microsoft.com/office/drawing/2014/main" id="{3DC6B00C-EADD-4FE2-0B6D-D948FE14E25F}"/>
              </a:ext>
            </a:extLst>
          </p:cNvPr>
          <p:cNvSpPr txBox="1">
            <a:spLocks noChangeArrowheads="1"/>
          </p:cNvSpPr>
          <p:nvPr/>
        </p:nvSpPr>
        <p:spPr bwMode="auto">
          <a:xfrm>
            <a:off x="3815703" y="2985201"/>
            <a:ext cx="51752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zh-CN" sz="2400" b="0" i="0" u="none" strike="noStrike" kern="1200" cap="none" spc="0" normalizeH="0" baseline="0" noProof="0" dirty="0">
                <a:ln>
                  <a:noFill/>
                </a:ln>
                <a:solidFill>
                  <a:srgbClr val="080808"/>
                </a:solidFill>
                <a:effectLst/>
                <a:uLnTx/>
                <a:uFillTx/>
                <a:latin typeface="Times New Roman" panose="02020603050405020304" pitchFamily="18" charset="0"/>
                <a:ea typeface="华文中宋" panose="02010600040101010101" pitchFamily="2" charset="-122"/>
                <a:cs typeface="+mn-cs"/>
              </a:rPr>
              <a:t>若闭环极点位于红线左侧区域内，有：</a:t>
            </a:r>
          </a:p>
        </p:txBody>
      </p:sp>
      <p:graphicFrame>
        <p:nvGraphicFramePr>
          <p:cNvPr id="12335" name="Object 47">
            <a:extLst>
              <a:ext uri="{FF2B5EF4-FFF2-40B4-BE49-F238E27FC236}">
                <a16:creationId xmlns:a16="http://schemas.microsoft.com/office/drawing/2014/main" id="{A3F0624D-4E9D-D922-DB40-04A1C7351DDB}"/>
              </a:ext>
            </a:extLst>
          </p:cNvPr>
          <p:cNvGraphicFramePr>
            <a:graphicFrameLocks noChangeAspect="1"/>
          </p:cNvGraphicFramePr>
          <p:nvPr>
            <p:extLst>
              <p:ext uri="{D42A27DB-BD31-4B8C-83A1-F6EECF244321}">
                <p14:modId xmlns:p14="http://schemas.microsoft.com/office/powerpoint/2010/main" val="2321180320"/>
              </p:ext>
            </p:extLst>
          </p:nvPr>
        </p:nvGraphicFramePr>
        <p:xfrm>
          <a:off x="4761853" y="3526538"/>
          <a:ext cx="2968625" cy="796925"/>
        </p:xfrm>
        <a:graphic>
          <a:graphicData uri="http://schemas.openxmlformats.org/presentationml/2006/ole">
            <mc:AlternateContent xmlns:mc="http://schemas.openxmlformats.org/markup-compatibility/2006">
              <mc:Choice xmlns:v="urn:schemas-microsoft-com:vml" Requires="v">
                <p:oleObj r:id="rId36" imgW="1460183" imgH="393846" progId="Equation.3">
                  <p:embed/>
                </p:oleObj>
              </mc:Choice>
              <mc:Fallback>
                <p:oleObj r:id="rId36" imgW="1460183" imgH="393846" progId="Equation.3">
                  <p:embed/>
                  <p:pic>
                    <p:nvPicPr>
                      <p:cNvPr id="12335" name="Object 47">
                        <a:extLst>
                          <a:ext uri="{FF2B5EF4-FFF2-40B4-BE49-F238E27FC236}">
                            <a16:creationId xmlns:a16="http://schemas.microsoft.com/office/drawing/2014/main" id="{A3F0624D-4E9D-D922-DB40-04A1C7351DDB}"/>
                          </a:ext>
                        </a:extLst>
                      </p:cNvPr>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4761853" y="3526538"/>
                        <a:ext cx="2968625" cy="796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 name="Group 48">
            <a:extLst>
              <a:ext uri="{FF2B5EF4-FFF2-40B4-BE49-F238E27FC236}">
                <a16:creationId xmlns:a16="http://schemas.microsoft.com/office/drawing/2014/main" id="{1F2EDBE7-E8C8-1896-5C46-7FB753F50C51}"/>
              </a:ext>
            </a:extLst>
          </p:cNvPr>
          <p:cNvGrpSpPr>
            <a:grpSpLocks/>
          </p:cNvGrpSpPr>
          <p:nvPr/>
        </p:nvGrpSpPr>
        <p:grpSpPr bwMode="auto">
          <a:xfrm>
            <a:off x="5660378" y="1169277"/>
            <a:ext cx="2559050" cy="1752600"/>
            <a:chOff x="0" y="0"/>
            <a:chExt cx="1612" cy="1104"/>
          </a:xfrm>
        </p:grpSpPr>
        <p:sp>
          <p:nvSpPr>
            <p:cNvPr id="87076" name="Line 49">
              <a:extLst>
                <a:ext uri="{FF2B5EF4-FFF2-40B4-BE49-F238E27FC236}">
                  <a16:creationId xmlns:a16="http://schemas.microsoft.com/office/drawing/2014/main" id="{C4F146AA-5582-238C-2A25-0505605839AF}"/>
                </a:ext>
              </a:extLst>
            </p:cNvPr>
            <p:cNvSpPr>
              <a:spLocks noChangeShapeType="1"/>
            </p:cNvSpPr>
            <p:nvPr/>
          </p:nvSpPr>
          <p:spPr bwMode="auto">
            <a:xfrm>
              <a:off x="96" y="576"/>
              <a:ext cx="1056" cy="0"/>
            </a:xfrm>
            <a:prstGeom prst="line">
              <a:avLst/>
            </a:prstGeom>
            <a:noFill/>
            <a:ln w="12700" cap="sq">
              <a:solidFill>
                <a:schemeClr val="tx1"/>
              </a:solidFill>
              <a:round/>
              <a:headEnd/>
              <a:tailEnd type="triangle" w="sm" len="sm"/>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87077" name="Line 50">
              <a:extLst>
                <a:ext uri="{FF2B5EF4-FFF2-40B4-BE49-F238E27FC236}">
                  <a16:creationId xmlns:a16="http://schemas.microsoft.com/office/drawing/2014/main" id="{D154F2E4-B1AA-1685-AFF1-7E4B5A2ED423}"/>
                </a:ext>
              </a:extLst>
            </p:cNvPr>
            <p:cNvSpPr>
              <a:spLocks noChangeShapeType="1"/>
            </p:cNvSpPr>
            <p:nvPr/>
          </p:nvSpPr>
          <p:spPr bwMode="auto">
            <a:xfrm flipH="1" flipV="1">
              <a:off x="912" y="0"/>
              <a:ext cx="0" cy="1104"/>
            </a:xfrm>
            <a:prstGeom prst="line">
              <a:avLst/>
            </a:prstGeom>
            <a:noFill/>
            <a:ln w="12700" cap="sq">
              <a:solidFill>
                <a:schemeClr val="tx1"/>
              </a:solidFill>
              <a:round/>
              <a:headEnd/>
              <a:tailEnd type="triangle" w="sm" len="sm"/>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graphicFrame>
          <p:nvGraphicFramePr>
            <p:cNvPr id="87045" name="Object 51">
              <a:extLst>
                <a:ext uri="{FF2B5EF4-FFF2-40B4-BE49-F238E27FC236}">
                  <a16:creationId xmlns:a16="http://schemas.microsoft.com/office/drawing/2014/main" id="{DDF347F2-8E11-D3EB-F859-E075E788433E}"/>
                </a:ext>
              </a:extLst>
            </p:cNvPr>
            <p:cNvGraphicFramePr>
              <a:graphicFrameLocks noChangeAspect="1"/>
            </p:cNvGraphicFramePr>
            <p:nvPr/>
          </p:nvGraphicFramePr>
          <p:xfrm>
            <a:off x="336" y="144"/>
            <a:ext cx="173" cy="192"/>
          </p:xfrm>
          <a:graphic>
            <a:graphicData uri="http://schemas.openxmlformats.org/presentationml/2006/ole">
              <mc:AlternateContent xmlns:mc="http://schemas.openxmlformats.org/markup-compatibility/2006">
                <mc:Choice xmlns:v="urn:schemas-microsoft-com:vml" Requires="v">
                  <p:oleObj r:id="rId38" imgW="114667" imgH="127372" progId="Equation.3">
                    <p:embed/>
                  </p:oleObj>
                </mc:Choice>
                <mc:Fallback>
                  <p:oleObj r:id="rId38" imgW="114667" imgH="127372" progId="Equation.3">
                    <p:embed/>
                    <p:pic>
                      <p:nvPicPr>
                        <p:cNvPr id="87045" name="Object 51">
                          <a:extLst>
                            <a:ext uri="{FF2B5EF4-FFF2-40B4-BE49-F238E27FC236}">
                              <a16:creationId xmlns:a16="http://schemas.microsoft.com/office/drawing/2014/main" id="{DDF347F2-8E11-D3EB-F859-E075E788433E}"/>
                            </a:ext>
                          </a:extLst>
                        </p:cNvPr>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336" y="144"/>
                          <a:ext cx="173"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7046" name="Object 52">
              <a:extLst>
                <a:ext uri="{FF2B5EF4-FFF2-40B4-BE49-F238E27FC236}">
                  <a16:creationId xmlns:a16="http://schemas.microsoft.com/office/drawing/2014/main" id="{C8C28BE4-A672-82BC-B64C-D0B96DDE5848}"/>
                </a:ext>
              </a:extLst>
            </p:cNvPr>
            <p:cNvGraphicFramePr>
              <a:graphicFrameLocks noChangeAspect="1"/>
            </p:cNvGraphicFramePr>
            <p:nvPr/>
          </p:nvGraphicFramePr>
          <p:xfrm>
            <a:off x="336" y="816"/>
            <a:ext cx="173" cy="192"/>
          </p:xfrm>
          <a:graphic>
            <a:graphicData uri="http://schemas.openxmlformats.org/presentationml/2006/ole">
              <mc:AlternateContent xmlns:mc="http://schemas.openxmlformats.org/markup-compatibility/2006">
                <mc:Choice xmlns:v="urn:schemas-microsoft-com:vml" Requires="v">
                  <p:oleObj r:id="rId40" imgW="114667" imgH="127372" progId="Equation.3">
                    <p:embed/>
                  </p:oleObj>
                </mc:Choice>
                <mc:Fallback>
                  <p:oleObj r:id="rId40" imgW="114667" imgH="127372" progId="Equation.3">
                    <p:embed/>
                    <p:pic>
                      <p:nvPicPr>
                        <p:cNvPr id="87046" name="Object 52">
                          <a:extLst>
                            <a:ext uri="{FF2B5EF4-FFF2-40B4-BE49-F238E27FC236}">
                              <a16:creationId xmlns:a16="http://schemas.microsoft.com/office/drawing/2014/main" id="{C8C28BE4-A672-82BC-B64C-D0B96DDE5848}"/>
                            </a:ext>
                          </a:extLst>
                        </p:cNvPr>
                        <p:cNvPicPr>
                          <a:picLocks noChangeAspect="1"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336" y="816"/>
                          <a:ext cx="173"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7078" name="Line 53">
              <a:extLst>
                <a:ext uri="{FF2B5EF4-FFF2-40B4-BE49-F238E27FC236}">
                  <a16:creationId xmlns:a16="http://schemas.microsoft.com/office/drawing/2014/main" id="{569AB1AE-6663-1CCB-6001-BE6D290F5D10}"/>
                </a:ext>
              </a:extLst>
            </p:cNvPr>
            <p:cNvSpPr>
              <a:spLocks noChangeShapeType="1"/>
            </p:cNvSpPr>
            <p:nvPr/>
          </p:nvSpPr>
          <p:spPr bwMode="auto">
            <a:xfrm>
              <a:off x="432" y="912"/>
              <a:ext cx="480" cy="0"/>
            </a:xfrm>
            <a:prstGeom prst="line">
              <a:avLst/>
            </a:prstGeom>
            <a:noFill/>
            <a:ln w="12700">
              <a:solidFill>
                <a:schemeClr val="tx1"/>
              </a:solidFill>
              <a:prstDash val="lgDash"/>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87079" name="Line 54">
              <a:extLst>
                <a:ext uri="{FF2B5EF4-FFF2-40B4-BE49-F238E27FC236}">
                  <a16:creationId xmlns:a16="http://schemas.microsoft.com/office/drawing/2014/main" id="{9D951432-B6E9-3A87-EEA8-BA3CEE72CBBE}"/>
                </a:ext>
              </a:extLst>
            </p:cNvPr>
            <p:cNvSpPr>
              <a:spLocks noChangeShapeType="1"/>
            </p:cNvSpPr>
            <p:nvPr/>
          </p:nvSpPr>
          <p:spPr bwMode="auto">
            <a:xfrm flipV="1">
              <a:off x="432" y="240"/>
              <a:ext cx="0" cy="672"/>
            </a:xfrm>
            <a:prstGeom prst="line">
              <a:avLst/>
            </a:prstGeom>
            <a:noFill/>
            <a:ln w="12700">
              <a:solidFill>
                <a:schemeClr val="tx1"/>
              </a:solidFill>
              <a:prstDash val="lgDash"/>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87080" name="Line 55">
              <a:extLst>
                <a:ext uri="{FF2B5EF4-FFF2-40B4-BE49-F238E27FC236}">
                  <a16:creationId xmlns:a16="http://schemas.microsoft.com/office/drawing/2014/main" id="{14A6FDB9-8605-94A0-6CA6-5910A6144230}"/>
                </a:ext>
              </a:extLst>
            </p:cNvPr>
            <p:cNvSpPr>
              <a:spLocks noChangeShapeType="1"/>
            </p:cNvSpPr>
            <p:nvPr/>
          </p:nvSpPr>
          <p:spPr bwMode="auto">
            <a:xfrm>
              <a:off x="432" y="240"/>
              <a:ext cx="480" cy="0"/>
            </a:xfrm>
            <a:prstGeom prst="line">
              <a:avLst/>
            </a:prstGeom>
            <a:noFill/>
            <a:ln w="12700">
              <a:solidFill>
                <a:schemeClr val="tx1"/>
              </a:solidFill>
              <a:prstDash val="lgDash"/>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87081" name="Line 56">
              <a:extLst>
                <a:ext uri="{FF2B5EF4-FFF2-40B4-BE49-F238E27FC236}">
                  <a16:creationId xmlns:a16="http://schemas.microsoft.com/office/drawing/2014/main" id="{63EE606B-DF89-419D-19DE-0895F929656B}"/>
                </a:ext>
              </a:extLst>
            </p:cNvPr>
            <p:cNvSpPr>
              <a:spLocks noChangeShapeType="1"/>
            </p:cNvSpPr>
            <p:nvPr/>
          </p:nvSpPr>
          <p:spPr bwMode="auto">
            <a:xfrm flipH="1" flipV="1">
              <a:off x="240" y="96"/>
              <a:ext cx="672" cy="48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graphicFrame>
          <p:nvGraphicFramePr>
            <p:cNvPr id="87047" name="Object 57">
              <a:extLst>
                <a:ext uri="{FF2B5EF4-FFF2-40B4-BE49-F238E27FC236}">
                  <a16:creationId xmlns:a16="http://schemas.microsoft.com/office/drawing/2014/main" id="{E8DB4026-4C9E-9FAD-A26B-562B13DCA583}"/>
                </a:ext>
              </a:extLst>
            </p:cNvPr>
            <p:cNvGraphicFramePr>
              <a:graphicFrameLocks noChangeAspect="1"/>
            </p:cNvGraphicFramePr>
            <p:nvPr/>
          </p:nvGraphicFramePr>
          <p:xfrm>
            <a:off x="0" y="576"/>
            <a:ext cx="432" cy="260"/>
          </p:xfrm>
          <a:graphic>
            <a:graphicData uri="http://schemas.openxmlformats.org/presentationml/2006/ole">
              <mc:AlternateContent xmlns:mc="http://schemas.openxmlformats.org/markup-compatibility/2006">
                <mc:Choice xmlns:v="urn:schemas-microsoft-com:vml" Requires="v">
                  <p:oleObj r:id="rId42" imgW="381482" imgH="229016" progId="Equation.3">
                    <p:embed/>
                  </p:oleObj>
                </mc:Choice>
                <mc:Fallback>
                  <p:oleObj r:id="rId42" imgW="381482" imgH="229016" progId="Equation.3">
                    <p:embed/>
                    <p:pic>
                      <p:nvPicPr>
                        <p:cNvPr id="87047" name="Object 57">
                          <a:extLst>
                            <a:ext uri="{FF2B5EF4-FFF2-40B4-BE49-F238E27FC236}">
                              <a16:creationId xmlns:a16="http://schemas.microsoft.com/office/drawing/2014/main" id="{E8DB4026-4C9E-9FAD-A26B-562B13DCA583}"/>
                            </a:ext>
                          </a:extLst>
                        </p:cNvPr>
                        <p:cNvPicPr>
                          <a:picLocks noChangeAspect="1" noChangeArrowheads="1"/>
                        </p:cNvPicPr>
                        <p:nvPr/>
                      </p:nvPicPr>
                      <p:blipFill>
                        <a:blip r:embed="rId43">
                          <a:extLst>
                            <a:ext uri="{28A0092B-C50C-407E-A947-70E740481C1C}">
                              <a14:useLocalDpi xmlns:a14="http://schemas.microsoft.com/office/drawing/2010/main" val="0"/>
                            </a:ext>
                          </a:extLst>
                        </a:blip>
                        <a:srcRect/>
                        <a:stretch>
                          <a:fillRect/>
                        </a:stretch>
                      </p:blipFill>
                      <p:spPr bwMode="auto">
                        <a:xfrm>
                          <a:off x="0" y="576"/>
                          <a:ext cx="432" cy="2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7048" name="Object 58">
              <a:extLst>
                <a:ext uri="{FF2B5EF4-FFF2-40B4-BE49-F238E27FC236}">
                  <a16:creationId xmlns:a16="http://schemas.microsoft.com/office/drawing/2014/main" id="{BDA27CBD-F7BD-8D48-DB42-DFECDF25FBCA}"/>
                </a:ext>
              </a:extLst>
            </p:cNvPr>
            <p:cNvGraphicFramePr>
              <a:graphicFrameLocks noChangeAspect="1"/>
            </p:cNvGraphicFramePr>
            <p:nvPr/>
          </p:nvGraphicFramePr>
          <p:xfrm>
            <a:off x="885" y="96"/>
            <a:ext cx="727" cy="276"/>
          </p:xfrm>
          <a:graphic>
            <a:graphicData uri="http://schemas.openxmlformats.org/presentationml/2006/ole">
              <mc:AlternateContent xmlns:mc="http://schemas.openxmlformats.org/markup-compatibility/2006">
                <mc:Choice xmlns:v="urn:schemas-microsoft-com:vml" Requires="v">
                  <p:oleObj r:id="rId44" imgW="737237" imgH="279838" progId="Equation.3">
                    <p:embed/>
                  </p:oleObj>
                </mc:Choice>
                <mc:Fallback>
                  <p:oleObj r:id="rId44" imgW="737237" imgH="279838" progId="Equation.3">
                    <p:embed/>
                    <p:pic>
                      <p:nvPicPr>
                        <p:cNvPr id="87048" name="Object 58">
                          <a:extLst>
                            <a:ext uri="{FF2B5EF4-FFF2-40B4-BE49-F238E27FC236}">
                              <a16:creationId xmlns:a16="http://schemas.microsoft.com/office/drawing/2014/main" id="{BDA27CBD-F7BD-8D48-DB42-DFECDF25FBCA}"/>
                            </a:ext>
                          </a:extLst>
                        </p:cNvPr>
                        <p:cNvPicPr>
                          <a:picLocks noChangeAspect="1" noChangeArrowheads="1"/>
                        </p:cNvPicPr>
                        <p:nvPr/>
                      </p:nvPicPr>
                      <p:blipFill>
                        <a:blip r:embed="rId45">
                          <a:extLst>
                            <a:ext uri="{28A0092B-C50C-407E-A947-70E740481C1C}">
                              <a14:useLocalDpi xmlns:a14="http://schemas.microsoft.com/office/drawing/2010/main" val="0"/>
                            </a:ext>
                          </a:extLst>
                        </a:blip>
                        <a:srcRect/>
                        <a:stretch>
                          <a:fillRect/>
                        </a:stretch>
                      </p:blipFill>
                      <p:spPr bwMode="auto">
                        <a:xfrm>
                          <a:off x="885" y="96"/>
                          <a:ext cx="727" cy="2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7082" name="未知">
              <a:extLst>
                <a:ext uri="{FF2B5EF4-FFF2-40B4-BE49-F238E27FC236}">
                  <a16:creationId xmlns:a16="http://schemas.microsoft.com/office/drawing/2014/main" id="{98CEC41E-B43B-0557-FA8A-1CDA78CBCF51}"/>
                </a:ext>
              </a:extLst>
            </p:cNvPr>
            <p:cNvSpPr>
              <a:spLocks/>
            </p:cNvSpPr>
            <p:nvPr/>
          </p:nvSpPr>
          <p:spPr bwMode="auto">
            <a:xfrm>
              <a:off x="720" y="480"/>
              <a:ext cx="48" cy="96"/>
            </a:xfrm>
            <a:custGeom>
              <a:avLst/>
              <a:gdLst>
                <a:gd name="T0" fmla="*/ 0 w 96"/>
                <a:gd name="T1" fmla="*/ 96 h 96"/>
                <a:gd name="T2" fmla="*/ 24 w 96"/>
                <a:gd name="T3" fmla="*/ 48 h 96"/>
                <a:gd name="T4" fmla="*/ 48 w 96"/>
                <a:gd name="T5" fmla="*/ 0 h 96"/>
                <a:gd name="T6" fmla="*/ 0 60000 65536"/>
                <a:gd name="T7" fmla="*/ 0 60000 65536"/>
                <a:gd name="T8" fmla="*/ 0 60000 65536"/>
                <a:gd name="T9" fmla="*/ 0 w 96"/>
                <a:gd name="T10" fmla="*/ 0 h 96"/>
                <a:gd name="T11" fmla="*/ 96 w 96"/>
                <a:gd name="T12" fmla="*/ 96 h 96"/>
              </a:gdLst>
              <a:ahLst/>
              <a:cxnLst>
                <a:cxn ang="T6">
                  <a:pos x="T0" y="T1"/>
                </a:cxn>
                <a:cxn ang="T7">
                  <a:pos x="T2" y="T3"/>
                </a:cxn>
                <a:cxn ang="T8">
                  <a:pos x="T4" y="T5"/>
                </a:cxn>
              </a:cxnLst>
              <a:rect l="T9" t="T10" r="T11" b="T12"/>
              <a:pathLst>
                <a:path w="96" h="96">
                  <a:moveTo>
                    <a:pt x="0" y="96"/>
                  </a:moveTo>
                  <a:cubicBezTo>
                    <a:pt x="16" y="80"/>
                    <a:pt x="32" y="64"/>
                    <a:pt x="48" y="48"/>
                  </a:cubicBezTo>
                  <a:cubicBezTo>
                    <a:pt x="64" y="32"/>
                    <a:pt x="88" y="8"/>
                    <a:pt x="96" y="0"/>
                  </a:cubicBezTo>
                </a:path>
              </a:pathLst>
            </a:custGeom>
            <a:noFill/>
            <a:ln w="12700" cap="sq">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graphicFrame>
          <p:nvGraphicFramePr>
            <p:cNvPr id="87049" name="Object 60">
              <a:extLst>
                <a:ext uri="{FF2B5EF4-FFF2-40B4-BE49-F238E27FC236}">
                  <a16:creationId xmlns:a16="http://schemas.microsoft.com/office/drawing/2014/main" id="{8769B4E0-D421-C458-F40D-F433688C009F}"/>
                </a:ext>
              </a:extLst>
            </p:cNvPr>
            <p:cNvGraphicFramePr>
              <a:graphicFrameLocks noChangeAspect="1"/>
            </p:cNvGraphicFramePr>
            <p:nvPr/>
          </p:nvGraphicFramePr>
          <p:xfrm>
            <a:off x="576" y="384"/>
            <a:ext cx="182" cy="224"/>
          </p:xfrm>
          <a:graphic>
            <a:graphicData uri="http://schemas.openxmlformats.org/presentationml/2006/ole">
              <mc:AlternateContent xmlns:mc="http://schemas.openxmlformats.org/markup-compatibility/2006">
                <mc:Choice xmlns:v="urn:schemas-microsoft-com:vml" Requires="v">
                  <p:oleObj r:id="rId46" imgW="165489" imgH="203605" progId="Equation.3">
                    <p:embed/>
                  </p:oleObj>
                </mc:Choice>
                <mc:Fallback>
                  <p:oleObj r:id="rId46" imgW="165489" imgH="203605" progId="Equation.3">
                    <p:embed/>
                    <p:pic>
                      <p:nvPicPr>
                        <p:cNvPr id="87049" name="Object 60">
                          <a:extLst>
                            <a:ext uri="{FF2B5EF4-FFF2-40B4-BE49-F238E27FC236}">
                              <a16:creationId xmlns:a16="http://schemas.microsoft.com/office/drawing/2014/main" id="{8769B4E0-D421-C458-F40D-F433688C009F}"/>
                            </a:ext>
                          </a:extLst>
                        </p:cNvPr>
                        <p:cNvPicPr>
                          <a:picLocks noChangeAspect="1" noChangeArrowheads="1"/>
                        </p:cNvPicPr>
                        <p:nvPr/>
                      </p:nvPicPr>
                      <p:blipFill>
                        <a:blip r:embed="rId47">
                          <a:extLst>
                            <a:ext uri="{28A0092B-C50C-407E-A947-70E740481C1C}">
                              <a14:useLocalDpi xmlns:a14="http://schemas.microsoft.com/office/drawing/2010/main" val="0"/>
                            </a:ext>
                          </a:extLst>
                        </a:blip>
                        <a:srcRect/>
                        <a:stretch>
                          <a:fillRect/>
                        </a:stretch>
                      </p:blipFill>
                      <p:spPr bwMode="auto">
                        <a:xfrm>
                          <a:off x="576" y="384"/>
                          <a:ext cx="182" cy="2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2349" name="Rectangle 61">
            <a:extLst>
              <a:ext uri="{FF2B5EF4-FFF2-40B4-BE49-F238E27FC236}">
                <a16:creationId xmlns:a16="http://schemas.microsoft.com/office/drawing/2014/main" id="{2166222F-2BB1-77D0-2570-CA6E874A3C10}"/>
              </a:ext>
            </a:extLst>
          </p:cNvPr>
          <p:cNvSpPr>
            <a:spLocks noChangeArrowheads="1"/>
          </p:cNvSpPr>
          <p:nvPr/>
        </p:nvSpPr>
        <p:spPr bwMode="auto">
          <a:xfrm>
            <a:off x="298451" y="694589"/>
            <a:ext cx="3841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zh-CN" sz="2400" b="0" i="0" u="none" strike="noStrike" kern="1200" cap="none" spc="0" normalizeH="0" baseline="0" noProof="0">
                <a:ln>
                  <a:noFill/>
                </a:ln>
                <a:solidFill>
                  <a:srgbClr val="080808"/>
                </a:solidFill>
                <a:effectLst/>
                <a:uLnTx/>
                <a:uFillTx/>
                <a:latin typeface="Verdana" panose="020B0604030504040204" pitchFamily="34" charset="0"/>
                <a:ea typeface="华文中宋" panose="02010600040101010101" pitchFamily="2" charset="-122"/>
                <a:cs typeface="+mn-cs"/>
              </a:rPr>
              <a:t>性能指标和闭环极点的关系</a:t>
            </a:r>
          </a:p>
        </p:txBody>
      </p:sp>
      <p:grpSp>
        <p:nvGrpSpPr>
          <p:cNvPr id="11" name="组合 10">
            <a:extLst>
              <a:ext uri="{FF2B5EF4-FFF2-40B4-BE49-F238E27FC236}">
                <a16:creationId xmlns:a16="http://schemas.microsoft.com/office/drawing/2014/main" id="{2AB58E86-BE69-6B11-6F13-AB2D4DCEA5AE}"/>
              </a:ext>
            </a:extLst>
          </p:cNvPr>
          <p:cNvGrpSpPr/>
          <p:nvPr/>
        </p:nvGrpSpPr>
        <p:grpSpPr>
          <a:xfrm>
            <a:off x="4240775" y="617729"/>
            <a:ext cx="1950076" cy="547486"/>
            <a:chOff x="-2366738" y="3016452"/>
            <a:chExt cx="1950076" cy="547486"/>
          </a:xfrm>
          <a:solidFill>
            <a:schemeClr val="accent1"/>
          </a:solidFill>
        </p:grpSpPr>
        <p:graphicFrame>
          <p:nvGraphicFramePr>
            <p:cNvPr id="8" name="对象 7">
              <a:extLst>
                <a:ext uri="{FF2B5EF4-FFF2-40B4-BE49-F238E27FC236}">
                  <a16:creationId xmlns:a16="http://schemas.microsoft.com/office/drawing/2014/main" id="{BC83522D-FE7C-76D6-FA28-F07271E58433}"/>
                </a:ext>
              </a:extLst>
            </p:cNvPr>
            <p:cNvGraphicFramePr>
              <a:graphicFrameLocks noChangeAspect="1"/>
            </p:cNvGraphicFramePr>
            <p:nvPr>
              <p:extLst>
                <p:ext uri="{D42A27DB-BD31-4B8C-83A1-F6EECF244321}">
                  <p14:modId xmlns:p14="http://schemas.microsoft.com/office/powerpoint/2010/main" val="2950019397"/>
                </p:ext>
              </p:extLst>
            </p:nvPr>
          </p:nvGraphicFramePr>
          <p:xfrm>
            <a:off x="-2366738" y="3057209"/>
            <a:ext cx="716882" cy="465973"/>
          </p:xfrm>
          <a:graphic>
            <a:graphicData uri="http://schemas.openxmlformats.org/presentationml/2006/ole">
              <mc:AlternateContent xmlns:mc="http://schemas.openxmlformats.org/markup-compatibility/2006">
                <mc:Choice xmlns:v="urn:schemas-microsoft-com:vml" Requires="v">
                  <p:oleObj name="Equation" r:id="rId48" imgW="253800" imgH="164880" progId="Equation.DSMT4">
                    <p:embed/>
                  </p:oleObj>
                </mc:Choice>
                <mc:Fallback>
                  <p:oleObj name="Equation" r:id="rId48" imgW="253800" imgH="164880" progId="Equation.DSMT4">
                    <p:embed/>
                    <p:pic>
                      <p:nvPicPr>
                        <p:cNvPr id="0" name=""/>
                        <p:cNvPicPr/>
                        <p:nvPr/>
                      </p:nvPicPr>
                      <p:blipFill>
                        <a:blip r:embed="rId49"/>
                        <a:stretch>
                          <a:fillRect/>
                        </a:stretch>
                      </p:blipFill>
                      <p:spPr>
                        <a:xfrm>
                          <a:off x="-2366738" y="3057209"/>
                          <a:ext cx="716882" cy="465973"/>
                        </a:xfrm>
                        <a:prstGeom prst="rect">
                          <a:avLst/>
                        </a:prstGeom>
                      </p:spPr>
                    </p:pic>
                  </p:oleObj>
                </mc:Fallback>
              </mc:AlternateContent>
            </a:graphicData>
          </a:graphic>
        </p:graphicFrame>
        <p:graphicFrame>
          <p:nvGraphicFramePr>
            <p:cNvPr id="9" name="对象 8">
              <a:extLst>
                <a:ext uri="{FF2B5EF4-FFF2-40B4-BE49-F238E27FC236}">
                  <a16:creationId xmlns:a16="http://schemas.microsoft.com/office/drawing/2014/main" id="{F8B2EF8B-45F4-0C21-02CF-0D97CD383BC8}"/>
                </a:ext>
              </a:extLst>
            </p:cNvPr>
            <p:cNvGraphicFramePr>
              <a:graphicFrameLocks noChangeAspect="1"/>
            </p:cNvGraphicFramePr>
            <p:nvPr>
              <p:extLst>
                <p:ext uri="{D42A27DB-BD31-4B8C-83A1-F6EECF244321}">
                  <p14:modId xmlns:p14="http://schemas.microsoft.com/office/powerpoint/2010/main" val="2422901435"/>
                </p:ext>
              </p:extLst>
            </p:nvPr>
          </p:nvGraphicFramePr>
          <p:xfrm>
            <a:off x="-818151" y="3016452"/>
            <a:ext cx="401489" cy="547486"/>
          </p:xfrm>
          <a:graphic>
            <a:graphicData uri="http://schemas.openxmlformats.org/presentationml/2006/ole">
              <mc:AlternateContent xmlns:mc="http://schemas.openxmlformats.org/markup-compatibility/2006">
                <mc:Choice xmlns:v="urn:schemas-microsoft-com:vml" Requires="v">
                  <p:oleObj name="Equation" r:id="rId50" imgW="139680" imgH="190440" progId="Equation.DSMT4">
                    <p:embed/>
                  </p:oleObj>
                </mc:Choice>
                <mc:Fallback>
                  <p:oleObj name="Equation" r:id="rId50" imgW="139680" imgH="190440" progId="Equation.DSMT4">
                    <p:embed/>
                    <p:pic>
                      <p:nvPicPr>
                        <p:cNvPr id="0" name=""/>
                        <p:cNvPicPr/>
                        <p:nvPr/>
                      </p:nvPicPr>
                      <p:blipFill>
                        <a:blip r:embed="rId51"/>
                        <a:stretch>
                          <a:fillRect/>
                        </a:stretch>
                      </p:blipFill>
                      <p:spPr>
                        <a:xfrm>
                          <a:off x="-818151" y="3016452"/>
                          <a:ext cx="401489" cy="547486"/>
                        </a:xfrm>
                        <a:prstGeom prst="rect">
                          <a:avLst/>
                        </a:prstGeom>
                      </p:spPr>
                    </p:pic>
                  </p:oleObj>
                </mc:Fallback>
              </mc:AlternateContent>
            </a:graphicData>
          </a:graphic>
        </p:graphicFrame>
        <p:sp>
          <p:nvSpPr>
            <p:cNvPr id="10" name="箭头: 左右 9">
              <a:extLst>
                <a:ext uri="{FF2B5EF4-FFF2-40B4-BE49-F238E27FC236}">
                  <a16:creationId xmlns:a16="http://schemas.microsoft.com/office/drawing/2014/main" id="{49C11092-45DF-3F7C-CAFD-7C37F6E88A8D}"/>
                </a:ext>
              </a:extLst>
            </p:cNvPr>
            <p:cNvSpPr/>
            <p:nvPr/>
          </p:nvSpPr>
          <p:spPr>
            <a:xfrm>
              <a:off x="-1619077" y="3107694"/>
              <a:ext cx="716879" cy="365003"/>
            </a:xfrm>
            <a:prstGeom prst="leftRightArrow">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a:extLst>
              <a:ext uri="{FF2B5EF4-FFF2-40B4-BE49-F238E27FC236}">
                <a16:creationId xmlns:a16="http://schemas.microsoft.com/office/drawing/2014/main" id="{6E2CF9E5-6AB5-9053-0AF9-A068D558CD3A}"/>
              </a:ext>
            </a:extLst>
          </p:cNvPr>
          <p:cNvGrpSpPr/>
          <p:nvPr/>
        </p:nvGrpSpPr>
        <p:grpSpPr>
          <a:xfrm>
            <a:off x="6631148" y="597384"/>
            <a:ext cx="1950076" cy="547486"/>
            <a:chOff x="-2366738" y="3016452"/>
            <a:chExt cx="1950076" cy="547486"/>
          </a:xfrm>
        </p:grpSpPr>
        <p:graphicFrame>
          <p:nvGraphicFramePr>
            <p:cNvPr id="13" name="对象 12">
              <a:extLst>
                <a:ext uri="{FF2B5EF4-FFF2-40B4-BE49-F238E27FC236}">
                  <a16:creationId xmlns:a16="http://schemas.microsoft.com/office/drawing/2014/main" id="{91EC97FB-2774-61D4-A245-12AD9B664C66}"/>
                </a:ext>
              </a:extLst>
            </p:cNvPr>
            <p:cNvGraphicFramePr>
              <a:graphicFrameLocks noChangeAspect="1"/>
            </p:cNvGraphicFramePr>
            <p:nvPr>
              <p:extLst>
                <p:ext uri="{D42A27DB-BD31-4B8C-83A1-F6EECF244321}">
                  <p14:modId xmlns:p14="http://schemas.microsoft.com/office/powerpoint/2010/main" val="2950019397"/>
                </p:ext>
              </p:extLst>
            </p:nvPr>
          </p:nvGraphicFramePr>
          <p:xfrm>
            <a:off x="-2366738" y="3057209"/>
            <a:ext cx="716882" cy="465973"/>
          </p:xfrm>
          <a:graphic>
            <a:graphicData uri="http://schemas.openxmlformats.org/presentationml/2006/ole">
              <mc:AlternateContent xmlns:mc="http://schemas.openxmlformats.org/markup-compatibility/2006">
                <mc:Choice xmlns:v="urn:schemas-microsoft-com:vml" Requires="v">
                  <p:oleObj name="Equation" r:id="rId52" imgW="253800" imgH="164880" progId="Equation.DSMT4">
                    <p:embed/>
                  </p:oleObj>
                </mc:Choice>
                <mc:Fallback>
                  <p:oleObj name="Equation" r:id="rId52" imgW="253800" imgH="164880" progId="Equation.DSMT4">
                    <p:embed/>
                    <p:pic>
                      <p:nvPicPr>
                        <p:cNvPr id="8" name="对象 7">
                          <a:extLst>
                            <a:ext uri="{FF2B5EF4-FFF2-40B4-BE49-F238E27FC236}">
                              <a16:creationId xmlns:a16="http://schemas.microsoft.com/office/drawing/2014/main" id="{BC83522D-FE7C-76D6-FA28-F07271E58433}"/>
                            </a:ext>
                          </a:extLst>
                        </p:cNvPr>
                        <p:cNvPicPr/>
                        <p:nvPr/>
                      </p:nvPicPr>
                      <p:blipFill>
                        <a:blip r:embed="rId49"/>
                        <a:stretch>
                          <a:fillRect/>
                        </a:stretch>
                      </p:blipFill>
                      <p:spPr>
                        <a:xfrm>
                          <a:off x="-2366738" y="3057209"/>
                          <a:ext cx="716882" cy="465973"/>
                        </a:xfrm>
                        <a:prstGeom prst="rect">
                          <a:avLst/>
                        </a:prstGeom>
                      </p:spPr>
                    </p:pic>
                  </p:oleObj>
                </mc:Fallback>
              </mc:AlternateContent>
            </a:graphicData>
          </a:graphic>
        </p:graphicFrame>
        <p:graphicFrame>
          <p:nvGraphicFramePr>
            <p:cNvPr id="14" name="对象 13">
              <a:extLst>
                <a:ext uri="{FF2B5EF4-FFF2-40B4-BE49-F238E27FC236}">
                  <a16:creationId xmlns:a16="http://schemas.microsoft.com/office/drawing/2014/main" id="{FB7A026E-B45B-EFC6-47E2-52F651DA9AF9}"/>
                </a:ext>
              </a:extLst>
            </p:cNvPr>
            <p:cNvGraphicFramePr>
              <a:graphicFrameLocks noChangeAspect="1"/>
            </p:cNvGraphicFramePr>
            <p:nvPr>
              <p:extLst>
                <p:ext uri="{D42A27DB-BD31-4B8C-83A1-F6EECF244321}">
                  <p14:modId xmlns:p14="http://schemas.microsoft.com/office/powerpoint/2010/main" val="3507276416"/>
                </p:ext>
              </p:extLst>
            </p:nvPr>
          </p:nvGraphicFramePr>
          <p:xfrm>
            <a:off x="-818151" y="3016452"/>
            <a:ext cx="401489" cy="547486"/>
          </p:xfrm>
          <a:graphic>
            <a:graphicData uri="http://schemas.openxmlformats.org/presentationml/2006/ole">
              <mc:AlternateContent xmlns:mc="http://schemas.openxmlformats.org/markup-compatibility/2006">
                <mc:Choice xmlns:v="urn:schemas-microsoft-com:vml" Requires="v">
                  <p:oleObj name="Equation" r:id="rId53" imgW="139680" imgH="190440" progId="Equation.DSMT4">
                    <p:embed/>
                  </p:oleObj>
                </mc:Choice>
                <mc:Fallback>
                  <p:oleObj name="Equation" r:id="rId53" imgW="139680" imgH="190440" progId="Equation.DSMT4">
                    <p:embed/>
                    <p:pic>
                      <p:nvPicPr>
                        <p:cNvPr id="9" name="对象 8">
                          <a:extLst>
                            <a:ext uri="{FF2B5EF4-FFF2-40B4-BE49-F238E27FC236}">
                              <a16:creationId xmlns:a16="http://schemas.microsoft.com/office/drawing/2014/main" id="{F8B2EF8B-45F4-0C21-02CF-0D97CD383BC8}"/>
                            </a:ext>
                          </a:extLst>
                        </p:cNvPr>
                        <p:cNvPicPr/>
                        <p:nvPr/>
                      </p:nvPicPr>
                      <p:blipFill>
                        <a:blip r:embed="rId54"/>
                        <a:stretch>
                          <a:fillRect/>
                        </a:stretch>
                      </p:blipFill>
                      <p:spPr>
                        <a:xfrm>
                          <a:off x="-818151" y="3016452"/>
                          <a:ext cx="401489" cy="547486"/>
                        </a:xfrm>
                        <a:prstGeom prst="rect">
                          <a:avLst/>
                        </a:prstGeom>
                      </p:spPr>
                    </p:pic>
                  </p:oleObj>
                </mc:Fallback>
              </mc:AlternateContent>
            </a:graphicData>
          </a:graphic>
        </p:graphicFrame>
        <p:sp>
          <p:nvSpPr>
            <p:cNvPr id="15" name="箭头: 左右 14">
              <a:extLst>
                <a:ext uri="{FF2B5EF4-FFF2-40B4-BE49-F238E27FC236}">
                  <a16:creationId xmlns:a16="http://schemas.microsoft.com/office/drawing/2014/main" id="{857048F6-ADF9-38BE-E940-7C4B482D3687}"/>
                </a:ext>
              </a:extLst>
            </p:cNvPr>
            <p:cNvSpPr/>
            <p:nvPr/>
          </p:nvSpPr>
          <p:spPr>
            <a:xfrm>
              <a:off x="-1619077" y="3107694"/>
              <a:ext cx="716879" cy="365003"/>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1" name="组合 20">
            <a:extLst>
              <a:ext uri="{FF2B5EF4-FFF2-40B4-BE49-F238E27FC236}">
                <a16:creationId xmlns:a16="http://schemas.microsoft.com/office/drawing/2014/main" id="{FDFE71FC-2C19-3776-16B2-39FA59C675D2}"/>
              </a:ext>
            </a:extLst>
          </p:cNvPr>
          <p:cNvGrpSpPr/>
          <p:nvPr/>
        </p:nvGrpSpPr>
        <p:grpSpPr>
          <a:xfrm>
            <a:off x="5736578" y="4290126"/>
            <a:ext cx="533400" cy="2133600"/>
            <a:chOff x="5736578" y="4290126"/>
            <a:chExt cx="533400" cy="2133600"/>
          </a:xfrm>
        </p:grpSpPr>
        <p:sp>
          <p:nvSpPr>
            <p:cNvPr id="87091" name="Line 41">
              <a:extLst>
                <a:ext uri="{FF2B5EF4-FFF2-40B4-BE49-F238E27FC236}">
                  <a16:creationId xmlns:a16="http://schemas.microsoft.com/office/drawing/2014/main" id="{190A61E5-0439-3C02-0EB3-662176B3956D}"/>
                </a:ext>
              </a:extLst>
            </p:cNvPr>
            <p:cNvSpPr>
              <a:spLocks noChangeShapeType="1"/>
            </p:cNvSpPr>
            <p:nvPr/>
          </p:nvSpPr>
          <p:spPr bwMode="auto">
            <a:xfrm flipH="1" flipV="1">
              <a:off x="5736578" y="4290126"/>
              <a:ext cx="533400" cy="381000"/>
            </a:xfrm>
            <a:prstGeom prst="line">
              <a:avLst/>
            </a:prstGeom>
            <a:noFill/>
            <a:ln w="79375" cap="sq">
              <a:solidFill>
                <a:srgbClr val="FF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87092" name="Line 42">
              <a:extLst>
                <a:ext uri="{FF2B5EF4-FFF2-40B4-BE49-F238E27FC236}">
                  <a16:creationId xmlns:a16="http://schemas.microsoft.com/office/drawing/2014/main" id="{8E4192C4-D707-12CA-432E-038B1143DE20}"/>
                </a:ext>
              </a:extLst>
            </p:cNvPr>
            <p:cNvSpPr>
              <a:spLocks noChangeShapeType="1"/>
            </p:cNvSpPr>
            <p:nvPr/>
          </p:nvSpPr>
          <p:spPr bwMode="auto">
            <a:xfrm flipH="1">
              <a:off x="5812778" y="6118926"/>
              <a:ext cx="457200" cy="304800"/>
            </a:xfrm>
            <a:prstGeom prst="line">
              <a:avLst/>
            </a:prstGeom>
            <a:noFill/>
            <a:ln w="79375" cap="sq">
              <a:solidFill>
                <a:srgbClr val="FF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87090" name="Line 40">
              <a:extLst>
                <a:ext uri="{FF2B5EF4-FFF2-40B4-BE49-F238E27FC236}">
                  <a16:creationId xmlns:a16="http://schemas.microsoft.com/office/drawing/2014/main" id="{BB85B241-D7F6-FD4B-A5E6-CEBBCE75F47B}"/>
                </a:ext>
              </a:extLst>
            </p:cNvPr>
            <p:cNvSpPr>
              <a:spLocks noChangeShapeType="1"/>
            </p:cNvSpPr>
            <p:nvPr/>
          </p:nvSpPr>
          <p:spPr bwMode="auto">
            <a:xfrm flipV="1">
              <a:off x="6269978" y="4683826"/>
              <a:ext cx="0" cy="1447800"/>
            </a:xfrm>
            <a:prstGeom prst="line">
              <a:avLst/>
            </a:prstGeom>
            <a:noFill/>
            <a:ln w="79375" cap="sq">
              <a:solidFill>
                <a:srgbClr val="FF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2290">
                                            <p:txEl>
                                              <p:pRg st="0" end="0"/>
                                            </p:txEl>
                                          </p:spTgt>
                                        </p:tgtEl>
                                        <p:attrNameLst>
                                          <p:attrName>style.visibility</p:attrName>
                                        </p:attrNameLst>
                                      </p:cBhvr>
                                      <p:to>
                                        <p:strVal val="visible"/>
                                      </p:to>
                                    </p:set>
                                    <p:animEffect transition="in" filter="wipe(left)">
                                      <p:cBhvr>
                                        <p:cTn id="7" dur="500"/>
                                        <p:tgtEl>
                                          <p:spTgt spid="1229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12349"/>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29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ipe(left)">
                                      <p:cBhvr>
                                        <p:cTn id="25" dur="500"/>
                                        <p:tgtEl>
                                          <p:spTgt spid="11"/>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wipe(left)">
                                      <p:cBhvr>
                                        <p:cTn id="30" dur="500"/>
                                        <p:tgtEl>
                                          <p:spTgt spid="12"/>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fade">
                                      <p:cBhvr>
                                        <p:cTn id="35" dur="500"/>
                                        <p:tgtEl>
                                          <p:spTgt spid="16"/>
                                        </p:tgtEl>
                                      </p:cBhvr>
                                    </p:animEffect>
                                  </p:childTnLst>
                                </p:cTn>
                              </p:par>
                              <p:par>
                                <p:cTn id="36" presetID="1" presetClass="entr" presetSubtype="0" fill="hold" nodeType="withEffect">
                                  <p:stCondLst>
                                    <p:cond delay="0"/>
                                  </p:stCondLst>
                                  <p:childTnLst>
                                    <p:set>
                                      <p:cBhvr>
                                        <p:cTn id="37" dur="1" fill="hold">
                                          <p:stCondLst>
                                            <p:cond delay="0"/>
                                          </p:stCondLst>
                                        </p:cTn>
                                        <p:tgtEl>
                                          <p:spTgt spid="3"/>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87104"/>
                                        </p:tgtEl>
                                        <p:attrNameLst>
                                          <p:attrName>style.visibility</p:attrName>
                                        </p:attrNameLst>
                                      </p:cBhvr>
                                      <p:to>
                                        <p:strVal val="visible"/>
                                      </p:to>
                                    </p:set>
                                    <p:animEffect transition="in" filter="wipe(down)">
                                      <p:cBhvr>
                                        <p:cTn id="42" dur="500"/>
                                        <p:tgtEl>
                                          <p:spTgt spid="87104"/>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229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2334"/>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2335"/>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7"/>
                                        </p:tgtEl>
                                        <p:attrNameLst>
                                          <p:attrName>style.visibility</p:attrName>
                                        </p:attrNameLst>
                                      </p:cBhvr>
                                      <p:to>
                                        <p:strVal val="visible"/>
                                      </p:to>
                                    </p:set>
                                    <p:animEffect transition="in" filter="fade">
                                      <p:cBhvr>
                                        <p:cTn id="57" dur="500"/>
                                        <p:tgtEl>
                                          <p:spTgt spid="17"/>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nodeType="clickEffect">
                                  <p:stCondLst>
                                    <p:cond delay="0"/>
                                  </p:stCondLst>
                                  <p:childTnLst>
                                    <p:set>
                                      <p:cBhvr>
                                        <p:cTn id="61" dur="1" fill="hold">
                                          <p:stCondLst>
                                            <p:cond delay="0"/>
                                          </p:stCondLst>
                                        </p:cTn>
                                        <p:tgtEl>
                                          <p:spTgt spid="20"/>
                                        </p:tgtEl>
                                        <p:attrNameLst>
                                          <p:attrName>style.visibility</p:attrName>
                                        </p:attrNameLst>
                                      </p:cBhvr>
                                      <p:to>
                                        <p:strVal val="visible"/>
                                      </p:to>
                                    </p:set>
                                    <p:animEffect transition="in" filter="wipe(down)">
                                      <p:cBhvr>
                                        <p:cTn id="62" dur="500"/>
                                        <p:tgtEl>
                                          <p:spTgt spid="20"/>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19"/>
                                        </p:tgtEl>
                                        <p:attrNameLst>
                                          <p:attrName>style.visibility</p:attrName>
                                        </p:attrNameLst>
                                      </p:cBhvr>
                                      <p:to>
                                        <p:strVal val="visible"/>
                                      </p:to>
                                    </p:set>
                                    <p:animEffect transition="in" filter="wipe(left)">
                                      <p:cBhvr>
                                        <p:cTn id="67" dur="500"/>
                                        <p:tgtEl>
                                          <p:spTgt spid="19"/>
                                        </p:tgtEl>
                                      </p:cBhvr>
                                    </p:animEffect>
                                  </p:childTnLst>
                                </p:cTn>
                              </p:par>
                            </p:childTnLst>
                          </p:cTn>
                        </p:par>
                      </p:childTnLst>
                    </p:cTn>
                  </p:par>
                  <p:par>
                    <p:cTn id="68" fill="hold">
                      <p:stCondLst>
                        <p:cond delay="indefinite"/>
                      </p:stCondLst>
                      <p:childTnLst>
                        <p:par>
                          <p:cTn id="69" fill="hold">
                            <p:stCondLst>
                              <p:cond delay="0"/>
                            </p:stCondLst>
                            <p:childTnLst>
                              <p:par>
                                <p:cTn id="70" presetID="42" presetClass="entr" presetSubtype="0" fill="hold" nodeType="clickEffect">
                                  <p:stCondLst>
                                    <p:cond delay="0"/>
                                  </p:stCondLst>
                                  <p:childTnLst>
                                    <p:set>
                                      <p:cBhvr>
                                        <p:cTn id="71" dur="1" fill="hold">
                                          <p:stCondLst>
                                            <p:cond delay="0"/>
                                          </p:stCondLst>
                                        </p:cTn>
                                        <p:tgtEl>
                                          <p:spTgt spid="87053"/>
                                        </p:tgtEl>
                                        <p:attrNameLst>
                                          <p:attrName>style.visibility</p:attrName>
                                        </p:attrNameLst>
                                      </p:cBhvr>
                                      <p:to>
                                        <p:strVal val="visible"/>
                                      </p:to>
                                    </p:set>
                                    <p:animEffect transition="in" filter="fade">
                                      <p:cBhvr>
                                        <p:cTn id="72" dur="1000"/>
                                        <p:tgtEl>
                                          <p:spTgt spid="87053"/>
                                        </p:tgtEl>
                                      </p:cBhvr>
                                    </p:animEffect>
                                    <p:anim calcmode="lin" valueType="num">
                                      <p:cBhvr>
                                        <p:cTn id="73" dur="1000" fill="hold"/>
                                        <p:tgtEl>
                                          <p:spTgt spid="87053"/>
                                        </p:tgtEl>
                                        <p:attrNameLst>
                                          <p:attrName>ppt_x</p:attrName>
                                        </p:attrNameLst>
                                      </p:cBhvr>
                                      <p:tavLst>
                                        <p:tav tm="0">
                                          <p:val>
                                            <p:strVal val="#ppt_x"/>
                                          </p:val>
                                        </p:tav>
                                        <p:tav tm="100000">
                                          <p:val>
                                            <p:strVal val="#ppt_x"/>
                                          </p:val>
                                        </p:tav>
                                      </p:tavLst>
                                    </p:anim>
                                    <p:anim calcmode="lin" valueType="num">
                                      <p:cBhvr>
                                        <p:cTn id="74" dur="1000" fill="hold"/>
                                        <p:tgtEl>
                                          <p:spTgt spid="87053"/>
                                        </p:tgtEl>
                                        <p:attrNameLst>
                                          <p:attrName>ppt_y</p:attrName>
                                        </p:attrNameLst>
                                      </p:cBhvr>
                                      <p:tavLst>
                                        <p:tav tm="0">
                                          <p:val>
                                            <p:strVal val="#ppt_y+.1"/>
                                          </p:val>
                                        </p:tav>
                                        <p:tav tm="100000">
                                          <p:val>
                                            <p:strVal val="#ppt_y"/>
                                          </p:val>
                                        </p:tav>
                                      </p:tavLst>
                                    </p:anim>
                                  </p:childTnLst>
                                </p:cTn>
                              </p:par>
                              <p:par>
                                <p:cTn id="75" presetID="42" presetClass="entr" presetSubtype="0" fill="hold" nodeType="withEffect">
                                  <p:stCondLst>
                                    <p:cond delay="0"/>
                                  </p:stCondLst>
                                  <p:childTnLst>
                                    <p:set>
                                      <p:cBhvr>
                                        <p:cTn id="76" dur="1" fill="hold">
                                          <p:stCondLst>
                                            <p:cond delay="0"/>
                                          </p:stCondLst>
                                        </p:cTn>
                                        <p:tgtEl>
                                          <p:spTgt spid="87054"/>
                                        </p:tgtEl>
                                        <p:attrNameLst>
                                          <p:attrName>style.visibility</p:attrName>
                                        </p:attrNameLst>
                                      </p:cBhvr>
                                      <p:to>
                                        <p:strVal val="visible"/>
                                      </p:to>
                                    </p:set>
                                    <p:animEffect transition="in" filter="fade">
                                      <p:cBhvr>
                                        <p:cTn id="77" dur="1000"/>
                                        <p:tgtEl>
                                          <p:spTgt spid="87054"/>
                                        </p:tgtEl>
                                      </p:cBhvr>
                                    </p:animEffect>
                                    <p:anim calcmode="lin" valueType="num">
                                      <p:cBhvr>
                                        <p:cTn id="78" dur="1000" fill="hold"/>
                                        <p:tgtEl>
                                          <p:spTgt spid="87054"/>
                                        </p:tgtEl>
                                        <p:attrNameLst>
                                          <p:attrName>ppt_x</p:attrName>
                                        </p:attrNameLst>
                                      </p:cBhvr>
                                      <p:tavLst>
                                        <p:tav tm="0">
                                          <p:val>
                                            <p:strVal val="#ppt_x"/>
                                          </p:val>
                                        </p:tav>
                                        <p:tav tm="100000">
                                          <p:val>
                                            <p:strVal val="#ppt_x"/>
                                          </p:val>
                                        </p:tav>
                                      </p:tavLst>
                                    </p:anim>
                                    <p:anim calcmode="lin" valueType="num">
                                      <p:cBhvr>
                                        <p:cTn id="79" dur="1000" fill="hold"/>
                                        <p:tgtEl>
                                          <p:spTgt spid="87054"/>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22" presetClass="entr" presetSubtype="4" fill="hold" nodeType="clickEffect">
                                  <p:stCondLst>
                                    <p:cond delay="0"/>
                                  </p:stCondLst>
                                  <p:childTnLst>
                                    <p:set>
                                      <p:cBhvr>
                                        <p:cTn id="83" dur="1" fill="hold">
                                          <p:stCondLst>
                                            <p:cond delay="0"/>
                                          </p:stCondLst>
                                        </p:cTn>
                                        <p:tgtEl>
                                          <p:spTgt spid="21"/>
                                        </p:tgtEl>
                                        <p:attrNameLst>
                                          <p:attrName>style.visibility</p:attrName>
                                        </p:attrNameLst>
                                      </p:cBhvr>
                                      <p:to>
                                        <p:strVal val="visible"/>
                                      </p:to>
                                    </p:set>
                                    <p:animEffect transition="in" filter="wipe(down)">
                                      <p:cBhvr>
                                        <p:cTn id="8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build="p" autoUpdateAnimBg="0"/>
      <p:bldP spid="87104" grpId="0" animBg="1"/>
      <p:bldP spid="12334" grpId="0" autoUpdateAnimBg="0"/>
      <p:bldP spid="12349"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日期占位符 1">
            <a:extLst>
              <a:ext uri="{FF2B5EF4-FFF2-40B4-BE49-F238E27FC236}">
                <a16:creationId xmlns:a16="http://schemas.microsoft.com/office/drawing/2014/main" id="{9A7BFF4F-1BB1-195A-0E4B-F5C8BBECC08B}"/>
              </a:ext>
            </a:extLst>
          </p:cNvPr>
          <p:cNvSpPr>
            <a:spLocks noGrp="1"/>
          </p:cNvSpPr>
          <p:nvPr>
            <p:ph type="dt"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5A066849-9C59-43C6-8DCF-C4241078875D}" type="datetime1">
              <a:rPr kumimoji="0" lang="zh-CN" altLang="en-US" sz="1400" b="0" i="0" u="none" strike="noStrike" kern="1200" cap="none" spc="0" normalizeH="0" baseline="0" noProof="0">
                <a:ln>
                  <a:noFill/>
                </a:ln>
                <a:solidFill>
                  <a:srgbClr val="006699"/>
                </a:solidFill>
                <a:effectLst/>
                <a:uLnTx/>
                <a:uFillTx/>
                <a:latin typeface="Verdana" panose="020B0604030504040204" pitchFamily="34" charset="0"/>
                <a:ea typeface="宋体"/>
                <a:cs typeface="+mn-cs"/>
              </a:rPr>
              <a:pPr marL="0" marR="0" lvl="0" indent="0" algn="l" defTabSz="914400" rtl="0" eaLnBrk="1" fontAlgn="base" latinLnBrk="0" hangingPunct="1">
                <a:lnSpc>
                  <a:spcPct val="100000"/>
                </a:lnSpc>
                <a:spcBef>
                  <a:spcPct val="0"/>
                </a:spcBef>
                <a:spcAft>
                  <a:spcPct val="0"/>
                </a:spcAft>
                <a:buClrTx/>
                <a:buSzTx/>
                <a:buFontTx/>
                <a:buNone/>
                <a:tabLst/>
                <a:defRPr/>
              </a:pPr>
              <a:t>2023/5/4</a:t>
            </a:fld>
            <a:endParaRPr kumimoji="0" lang="en-US" sz="1400" b="0" i="0" u="none" strike="noStrike" kern="1200" cap="none" spc="0" normalizeH="0" baseline="0" noProof="0">
              <a:ln>
                <a:noFill/>
              </a:ln>
              <a:solidFill>
                <a:srgbClr val="006699"/>
              </a:solidFill>
              <a:effectLst/>
              <a:uLnTx/>
              <a:uFillTx/>
              <a:latin typeface="Verdana" panose="020B0604030504040204" pitchFamily="34" charset="0"/>
              <a:ea typeface="宋体"/>
              <a:cs typeface="+mn-cs"/>
            </a:endParaRPr>
          </a:p>
        </p:txBody>
      </p:sp>
      <p:sp>
        <p:nvSpPr>
          <p:cNvPr id="26" name="页脚占位符 2">
            <a:extLst>
              <a:ext uri="{FF2B5EF4-FFF2-40B4-BE49-F238E27FC236}">
                <a16:creationId xmlns:a16="http://schemas.microsoft.com/office/drawing/2014/main" id="{86996495-D2A7-0DBA-1FBA-D86CB37A765E}"/>
              </a:ext>
            </a:extLst>
          </p:cNvPr>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400" b="0" i="0" u="none" strike="noStrike" kern="1200" cap="none" spc="0" normalizeH="0" baseline="0" noProof="0">
                <a:ln>
                  <a:noFill/>
                </a:ln>
                <a:solidFill>
                  <a:srgbClr val="006699"/>
                </a:solidFill>
                <a:effectLst/>
                <a:uLnTx/>
                <a:uFillTx/>
                <a:latin typeface="Verdana" panose="020B0604030504040204" pitchFamily="34" charset="0"/>
                <a:ea typeface="宋体"/>
                <a:cs typeface="+mn-cs"/>
              </a:rPr>
              <a:t>控制系统根轨迹分析法</a:t>
            </a:r>
            <a:r>
              <a:rPr kumimoji="0" lang="en-US" altLang="zh-CN" sz="1400" b="0" i="0" u="none" strike="noStrike" kern="1200" cap="none" spc="0" normalizeH="0" baseline="0" noProof="0">
                <a:ln>
                  <a:noFill/>
                </a:ln>
                <a:solidFill>
                  <a:srgbClr val="006699"/>
                </a:solidFill>
                <a:effectLst/>
                <a:uLnTx/>
                <a:uFillTx/>
                <a:latin typeface="Verdana" panose="020B0604030504040204" pitchFamily="34" charset="0"/>
                <a:ea typeface="宋体"/>
                <a:cs typeface="+mn-cs"/>
              </a:rPr>
              <a:t>(Root locus analyse of control system)</a:t>
            </a:r>
            <a:endParaRPr kumimoji="0" lang="en-US" sz="1400" b="0" i="0" u="none" strike="noStrike" kern="1200" cap="none" spc="0" normalizeH="0" baseline="0" noProof="0">
              <a:ln>
                <a:noFill/>
              </a:ln>
              <a:solidFill>
                <a:srgbClr val="006699"/>
              </a:solidFill>
              <a:effectLst/>
              <a:uLnTx/>
              <a:uFillTx/>
              <a:latin typeface="Verdana" panose="020B0604030504040204" pitchFamily="34" charset="0"/>
              <a:ea typeface="宋体"/>
              <a:cs typeface="+mn-cs"/>
            </a:endParaRPr>
          </a:p>
        </p:txBody>
      </p:sp>
      <p:sp>
        <p:nvSpPr>
          <p:cNvPr id="27" name="灯片编号占位符 3">
            <a:extLst>
              <a:ext uri="{FF2B5EF4-FFF2-40B4-BE49-F238E27FC236}">
                <a16:creationId xmlns:a16="http://schemas.microsoft.com/office/drawing/2014/main" id="{030FCD03-435F-28B9-9874-A28BE28D8CB9}"/>
              </a:ext>
            </a:extLst>
          </p:cNvPr>
          <p:cNvSpPr>
            <a:spLocks noGrp="1"/>
          </p:cNvSpPr>
          <p:nvPr>
            <p:ph type="sldNum" sz="quarter" idx="12"/>
          </p:nvPr>
        </p:nvSpPr>
        <p:spPr/>
        <p:txBody>
          <a:bodyP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763EEC78-EE2A-4AD6-A437-8A626A1D8D7F}" type="slidenum">
              <a:rPr kumimoji="0" lang="en-US" altLang="zh-CN" sz="1400" b="0" i="0" u="none" strike="noStrike" kern="1200" cap="none" spc="0" normalizeH="0" baseline="0" noProof="0" smtClean="0">
                <a:ln>
                  <a:noFill/>
                </a:ln>
                <a:solidFill>
                  <a:srgbClr val="006699"/>
                </a:solidFill>
                <a:effectLst/>
                <a:uLnTx/>
                <a:uFillTx/>
                <a:latin typeface="Verdana" panose="020B060403050404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12</a:t>
            </a:fld>
            <a:endParaRPr kumimoji="0" lang="en-US" altLang="zh-CN" sz="1400" b="0" i="0" u="none" strike="noStrike" kern="1200" cap="none" spc="0" normalizeH="0" baseline="0" noProof="0">
              <a:ln>
                <a:noFill/>
              </a:ln>
              <a:solidFill>
                <a:srgbClr val="006699"/>
              </a:solidFill>
              <a:effectLst/>
              <a:uLnTx/>
              <a:uFillTx/>
              <a:latin typeface="Verdana" panose="020B0604030504040204" pitchFamily="34" charset="0"/>
              <a:ea typeface="宋体" panose="02010600030101010101" pitchFamily="2" charset="-122"/>
              <a:cs typeface="+mn-cs"/>
            </a:endParaRPr>
          </a:p>
        </p:txBody>
      </p:sp>
      <p:sp>
        <p:nvSpPr>
          <p:cNvPr id="88078" name="Text Box 2">
            <a:extLst>
              <a:ext uri="{FF2B5EF4-FFF2-40B4-BE49-F238E27FC236}">
                <a16:creationId xmlns:a16="http://schemas.microsoft.com/office/drawing/2014/main" id="{E81E0A72-7F58-05AB-457F-81FA2686E15C}"/>
              </a:ext>
            </a:extLst>
          </p:cNvPr>
          <p:cNvSpPr txBox="1">
            <a:spLocks noChangeArrowheads="1"/>
          </p:cNvSpPr>
          <p:nvPr/>
        </p:nvSpPr>
        <p:spPr bwMode="auto">
          <a:xfrm>
            <a:off x="522288" y="323850"/>
            <a:ext cx="65706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zh-CN" sz="2400" b="0" i="0" u="none" strike="noStrike" kern="1200" cap="none" spc="0" normalizeH="0" baseline="0" noProof="0">
                <a:ln>
                  <a:noFill/>
                </a:ln>
                <a:solidFill>
                  <a:srgbClr val="080808"/>
                </a:solidFill>
                <a:effectLst/>
                <a:uLnTx/>
                <a:uFillTx/>
                <a:latin typeface="Times New Roman" panose="02020603050405020304" pitchFamily="18" charset="0"/>
                <a:ea typeface="华文中宋" panose="02010600040101010101" pitchFamily="2" charset="-122"/>
                <a:cs typeface="+mn-cs"/>
              </a:rPr>
              <a:t>上述结论可用于具有主导极点的高阶系统中。</a:t>
            </a:r>
          </a:p>
        </p:txBody>
      </p:sp>
      <p:grpSp>
        <p:nvGrpSpPr>
          <p:cNvPr id="2" name="Group 3">
            <a:extLst>
              <a:ext uri="{FF2B5EF4-FFF2-40B4-BE49-F238E27FC236}">
                <a16:creationId xmlns:a16="http://schemas.microsoft.com/office/drawing/2014/main" id="{22245399-AFA0-B3AE-096D-415147BFFE17}"/>
              </a:ext>
            </a:extLst>
          </p:cNvPr>
          <p:cNvGrpSpPr>
            <a:grpSpLocks/>
          </p:cNvGrpSpPr>
          <p:nvPr/>
        </p:nvGrpSpPr>
        <p:grpSpPr bwMode="auto">
          <a:xfrm>
            <a:off x="566738" y="863600"/>
            <a:ext cx="7875587" cy="1563688"/>
            <a:chOff x="0" y="0"/>
            <a:chExt cx="5040" cy="985"/>
          </a:xfrm>
        </p:grpSpPr>
        <p:sp>
          <p:nvSpPr>
            <p:cNvPr id="88091" name="Text Box 4">
              <a:extLst>
                <a:ext uri="{FF2B5EF4-FFF2-40B4-BE49-F238E27FC236}">
                  <a16:creationId xmlns:a16="http://schemas.microsoft.com/office/drawing/2014/main" id="{982D7E70-3FC1-AE88-54D0-6D6E630BCC2B}"/>
                </a:ext>
              </a:extLst>
            </p:cNvPr>
            <p:cNvSpPr txBox="1">
              <a:spLocks noChangeArrowheads="1"/>
            </p:cNvSpPr>
            <p:nvPr/>
          </p:nvSpPr>
          <p:spPr bwMode="auto">
            <a:xfrm>
              <a:off x="0" y="122"/>
              <a:ext cx="4992" cy="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400" b="0" i="0" u="none" strike="noStrike" kern="1200" cap="none" spc="0" normalizeH="0" baseline="0" noProof="0">
                  <a:ln>
                    <a:noFill/>
                  </a:ln>
                  <a:solidFill>
                    <a:srgbClr val="FF0000"/>
                  </a:solidFill>
                  <a:effectLst/>
                  <a:uLnTx/>
                  <a:uFillTx/>
                  <a:latin typeface="Times New Roman" panose="02020603050405020304" pitchFamily="18" charset="0"/>
                  <a:ea typeface="华文中宋" panose="02010600040101010101" pitchFamily="2" charset="-122"/>
                  <a:cs typeface="+mn-cs"/>
                </a:rPr>
                <a:t>[</a:t>
              </a:r>
              <a:r>
                <a:rPr kumimoji="0" lang="zh-CN" altLang="zh-CN" sz="2400" b="0" i="0" u="none" strike="noStrike" kern="1200" cap="none" spc="0" normalizeH="0" baseline="0" noProof="0">
                  <a:ln>
                    <a:noFill/>
                  </a:ln>
                  <a:solidFill>
                    <a:srgbClr val="FF0000"/>
                  </a:solidFill>
                  <a:effectLst/>
                  <a:uLnTx/>
                  <a:uFillTx/>
                  <a:latin typeface="Times New Roman" panose="02020603050405020304" pitchFamily="18" charset="0"/>
                  <a:ea typeface="华文中宋" panose="02010600040101010101" pitchFamily="2" charset="-122"/>
                  <a:cs typeface="+mn-cs"/>
                </a:rPr>
                <a:t>例</a:t>
              </a:r>
              <a:r>
                <a:rPr kumimoji="0" lang="en-US" altLang="zh-CN" sz="2400" b="0" i="0" u="none" strike="noStrike" kern="1200" cap="none" spc="0" normalizeH="0" baseline="0" noProof="0">
                  <a:ln>
                    <a:noFill/>
                  </a:ln>
                  <a:solidFill>
                    <a:srgbClr val="FF0000"/>
                  </a:solidFill>
                  <a:effectLst/>
                  <a:uLnTx/>
                  <a:uFillTx/>
                  <a:latin typeface="Times New Roman" panose="02020603050405020304" pitchFamily="18" charset="0"/>
                  <a:ea typeface="华文中宋" panose="02010600040101010101" pitchFamily="2" charset="-122"/>
                  <a:cs typeface="+mn-cs"/>
                </a:rPr>
                <a:t>4-12]</a:t>
              </a:r>
              <a:r>
                <a:rPr kumimoji="0" lang="zh-CN" altLang="zh-CN" sz="2400" b="0" i="0" u="none" strike="noStrike" kern="1200" cap="none" spc="0" normalizeH="0" baseline="0" noProof="0">
                  <a:ln>
                    <a:noFill/>
                  </a:ln>
                  <a:solidFill>
                    <a:srgbClr val="080808"/>
                  </a:solidFill>
                  <a:effectLst/>
                  <a:uLnTx/>
                  <a:uFillTx/>
                  <a:latin typeface="Times New Roman" panose="02020603050405020304" pitchFamily="18" charset="0"/>
                  <a:ea typeface="华文中宋" panose="02010600040101010101" pitchFamily="2" charset="-122"/>
                  <a:cs typeface="+mn-cs"/>
                </a:rPr>
                <a:t>单位反馈系统的开环传递函数为</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zh-CN" sz="2400" b="0" i="0" u="none" strike="noStrike" kern="1200" cap="none" spc="0" normalizeH="0" baseline="0" noProof="0">
                  <a:ln>
                    <a:noFill/>
                  </a:ln>
                  <a:solidFill>
                    <a:srgbClr val="080808"/>
                  </a:solidFill>
                  <a:effectLst/>
                  <a:uLnTx/>
                  <a:uFillTx/>
                  <a:latin typeface="Times New Roman" panose="02020603050405020304" pitchFamily="18" charset="0"/>
                  <a:ea typeface="华文中宋" panose="02010600040101010101" pitchFamily="2" charset="-122"/>
                  <a:cs typeface="+mn-cs"/>
                </a:rPr>
                <a:t>若要求闭环单位阶跃响应最大超调量                   ，试确定开环放大系数。</a:t>
              </a:r>
            </a:p>
          </p:txBody>
        </p:sp>
        <p:graphicFrame>
          <p:nvGraphicFramePr>
            <p:cNvPr id="88073" name="Object 5">
              <a:extLst>
                <a:ext uri="{FF2B5EF4-FFF2-40B4-BE49-F238E27FC236}">
                  <a16:creationId xmlns:a16="http://schemas.microsoft.com/office/drawing/2014/main" id="{134DC84A-8145-EB71-9FA5-47B5D914D2FB}"/>
                </a:ext>
              </a:extLst>
            </p:cNvPr>
            <p:cNvGraphicFramePr>
              <a:graphicFrameLocks noChangeAspect="1"/>
            </p:cNvGraphicFramePr>
            <p:nvPr/>
          </p:nvGraphicFramePr>
          <p:xfrm>
            <a:off x="3448" y="0"/>
            <a:ext cx="1592" cy="506"/>
          </p:xfrm>
          <a:graphic>
            <a:graphicData uri="http://schemas.openxmlformats.org/presentationml/2006/ole">
              <mc:AlternateContent xmlns:mc="http://schemas.openxmlformats.org/markup-compatibility/2006">
                <mc:Choice xmlns:v="urn:schemas-microsoft-com:vml" Requires="v">
                  <p:oleObj r:id="rId2" imgW="1397317" imgH="444817" progId="Equation.3">
                    <p:embed/>
                  </p:oleObj>
                </mc:Choice>
                <mc:Fallback>
                  <p:oleObj r:id="rId2" imgW="1397317" imgH="444817" progId="Equation.3">
                    <p:embed/>
                    <p:pic>
                      <p:nvPicPr>
                        <p:cNvPr id="88073" name="Object 5">
                          <a:extLst>
                            <a:ext uri="{FF2B5EF4-FFF2-40B4-BE49-F238E27FC236}">
                              <a16:creationId xmlns:a16="http://schemas.microsoft.com/office/drawing/2014/main" id="{134DC84A-8145-EB71-9FA5-47B5D914D2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48" y="0"/>
                          <a:ext cx="1592" cy="5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8074" name="Object 6">
              <a:extLst>
                <a:ext uri="{FF2B5EF4-FFF2-40B4-BE49-F238E27FC236}">
                  <a16:creationId xmlns:a16="http://schemas.microsoft.com/office/drawing/2014/main" id="{CB78F410-2130-F85C-EA4D-813CB14FC79A}"/>
                </a:ext>
              </a:extLst>
            </p:cNvPr>
            <p:cNvGraphicFramePr>
              <a:graphicFrameLocks noChangeAspect="1"/>
            </p:cNvGraphicFramePr>
            <p:nvPr/>
          </p:nvGraphicFramePr>
          <p:xfrm>
            <a:off x="3288" y="541"/>
            <a:ext cx="792" cy="205"/>
          </p:xfrm>
          <a:graphic>
            <a:graphicData uri="http://schemas.openxmlformats.org/presentationml/2006/ole">
              <mc:AlternateContent xmlns:mc="http://schemas.openxmlformats.org/markup-compatibility/2006">
                <mc:Choice xmlns:v="urn:schemas-microsoft-com:vml" Requires="v">
                  <p:oleObj r:id="rId4" imgW="685225" imgH="177886" progId="Equation.3">
                    <p:embed/>
                  </p:oleObj>
                </mc:Choice>
                <mc:Fallback>
                  <p:oleObj r:id="rId4" imgW="685225" imgH="177886" progId="Equation.3">
                    <p:embed/>
                    <p:pic>
                      <p:nvPicPr>
                        <p:cNvPr id="88074" name="Object 6">
                          <a:extLst>
                            <a:ext uri="{FF2B5EF4-FFF2-40B4-BE49-F238E27FC236}">
                              <a16:creationId xmlns:a16="http://schemas.microsoft.com/office/drawing/2014/main" id="{CB78F410-2130-F85C-EA4D-813CB14FC79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88" y="541"/>
                          <a:ext cx="792" cy="2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3319" name="Text Box 7">
            <a:extLst>
              <a:ext uri="{FF2B5EF4-FFF2-40B4-BE49-F238E27FC236}">
                <a16:creationId xmlns:a16="http://schemas.microsoft.com/office/drawing/2014/main" id="{A886C2F5-DD99-4CDD-F1F4-1B26A1BF6515}"/>
              </a:ext>
            </a:extLst>
          </p:cNvPr>
          <p:cNvSpPr txBox="1">
            <a:spLocks noChangeArrowheads="1"/>
          </p:cNvSpPr>
          <p:nvPr/>
        </p:nvSpPr>
        <p:spPr bwMode="auto">
          <a:xfrm>
            <a:off x="522288" y="2798763"/>
            <a:ext cx="36020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400" b="0" i="0" u="none" strike="noStrike" kern="1200" cap="none" spc="0" normalizeH="0" baseline="0" noProof="0">
                <a:ln>
                  <a:noFill/>
                </a:ln>
                <a:solidFill>
                  <a:srgbClr val="FF0000"/>
                </a:solidFill>
                <a:effectLst/>
                <a:uLnTx/>
                <a:uFillTx/>
                <a:latin typeface="Times New Roman" panose="02020603050405020304" pitchFamily="18" charset="0"/>
                <a:ea typeface="华文中宋" panose="02010600040101010101" pitchFamily="2" charset="-122"/>
                <a:cs typeface="+mn-cs"/>
              </a:rPr>
              <a:t>[</a:t>
            </a:r>
            <a:r>
              <a:rPr kumimoji="0" lang="zh-CN" altLang="zh-CN" sz="2400" b="0" i="0" u="none" strike="noStrike" kern="1200" cap="none" spc="0" normalizeH="0" baseline="0" noProof="0">
                <a:ln>
                  <a:noFill/>
                </a:ln>
                <a:solidFill>
                  <a:srgbClr val="FF0000"/>
                </a:solidFill>
                <a:effectLst/>
                <a:uLnTx/>
                <a:uFillTx/>
                <a:latin typeface="Times New Roman" panose="02020603050405020304" pitchFamily="18" charset="0"/>
                <a:ea typeface="华文中宋" panose="02010600040101010101" pitchFamily="2" charset="-122"/>
                <a:cs typeface="+mn-cs"/>
              </a:rPr>
              <a:t>解</a:t>
            </a:r>
            <a:r>
              <a:rPr kumimoji="0" lang="en-US" altLang="zh-CN" sz="2400" b="0" i="0" u="none" strike="noStrike" kern="1200" cap="none" spc="0" normalizeH="0" baseline="0" noProof="0">
                <a:ln>
                  <a:noFill/>
                </a:ln>
                <a:solidFill>
                  <a:srgbClr val="FF0000"/>
                </a:solidFill>
                <a:effectLst/>
                <a:uLnTx/>
                <a:uFillTx/>
                <a:latin typeface="Times New Roman" panose="02020603050405020304" pitchFamily="18" charset="0"/>
                <a:ea typeface="华文中宋" panose="02010600040101010101" pitchFamily="2" charset="-122"/>
                <a:cs typeface="+mn-cs"/>
              </a:rPr>
              <a:t>]</a:t>
            </a:r>
            <a:r>
              <a:rPr kumimoji="0" lang="zh-CN" altLang="zh-CN" sz="2400" b="0" i="0" u="none" strike="noStrike" kern="1200" cap="none" spc="0" normalizeH="0" baseline="0" noProof="0">
                <a:ln>
                  <a:noFill/>
                </a:ln>
                <a:solidFill>
                  <a:srgbClr val="FF0000"/>
                </a:solidFill>
                <a:effectLst/>
                <a:uLnTx/>
                <a:uFillTx/>
                <a:latin typeface="Times New Roman" panose="02020603050405020304" pitchFamily="18" charset="0"/>
                <a:ea typeface="华文中宋" panose="02010600040101010101" pitchFamily="2" charset="-122"/>
                <a:cs typeface="+mn-cs"/>
              </a:rPr>
              <a:t>：</a:t>
            </a:r>
            <a:r>
              <a:rPr kumimoji="0" lang="zh-CN" altLang="zh-CN" sz="2400" b="0" i="0" u="none" strike="noStrike" kern="1200" cap="none" spc="0" normalizeH="0" baseline="0" noProof="0">
                <a:ln>
                  <a:noFill/>
                </a:ln>
                <a:solidFill>
                  <a:srgbClr val="080808"/>
                </a:solidFill>
                <a:effectLst/>
                <a:uLnTx/>
                <a:uFillTx/>
                <a:latin typeface="Times New Roman" panose="02020603050405020304" pitchFamily="18" charset="0"/>
                <a:ea typeface="华文中宋" panose="02010600040101010101" pitchFamily="2" charset="-122"/>
                <a:cs typeface="+mn-cs"/>
              </a:rPr>
              <a:t>画出根轨迹如右。</a:t>
            </a:r>
          </a:p>
        </p:txBody>
      </p:sp>
      <p:grpSp>
        <p:nvGrpSpPr>
          <p:cNvPr id="3" name="Group 8">
            <a:extLst>
              <a:ext uri="{FF2B5EF4-FFF2-40B4-BE49-F238E27FC236}">
                <a16:creationId xmlns:a16="http://schemas.microsoft.com/office/drawing/2014/main" id="{D039CB5B-AF38-1C8E-D2EE-1386464B10EA}"/>
              </a:ext>
            </a:extLst>
          </p:cNvPr>
          <p:cNvGrpSpPr>
            <a:grpSpLocks/>
          </p:cNvGrpSpPr>
          <p:nvPr/>
        </p:nvGrpSpPr>
        <p:grpSpPr bwMode="auto">
          <a:xfrm>
            <a:off x="4392613" y="2168525"/>
            <a:ext cx="4591050" cy="3646488"/>
            <a:chOff x="0" y="0"/>
            <a:chExt cx="2892" cy="2297"/>
          </a:xfrm>
        </p:grpSpPr>
        <p:pic>
          <p:nvPicPr>
            <p:cNvPr id="88087" name="Picture 9">
              <a:extLst>
                <a:ext uri="{FF2B5EF4-FFF2-40B4-BE49-F238E27FC236}">
                  <a16:creationId xmlns:a16="http://schemas.microsoft.com/office/drawing/2014/main" id="{663870CD-2392-4960-97E5-4FA44B7A4EA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l="6755" t="6746" r="7173" b="2103"/>
            <a:stretch>
              <a:fillRect/>
            </a:stretch>
          </p:blipFill>
          <p:spPr bwMode="auto">
            <a:xfrm>
              <a:off x="0" y="0"/>
              <a:ext cx="2892" cy="2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88" name="Line 10">
              <a:extLst>
                <a:ext uri="{FF2B5EF4-FFF2-40B4-BE49-F238E27FC236}">
                  <a16:creationId xmlns:a16="http://schemas.microsoft.com/office/drawing/2014/main" id="{B3A55A02-7B7A-D2A2-486D-38D6BBC07FC0}"/>
                </a:ext>
              </a:extLst>
            </p:cNvPr>
            <p:cNvSpPr>
              <a:spLocks noChangeShapeType="1"/>
            </p:cNvSpPr>
            <p:nvPr/>
          </p:nvSpPr>
          <p:spPr bwMode="auto">
            <a:xfrm flipH="1" flipV="1">
              <a:off x="1885" y="454"/>
              <a:ext cx="336" cy="672"/>
            </a:xfrm>
            <a:prstGeom prst="line">
              <a:avLst/>
            </a:prstGeom>
            <a:noFill/>
            <a:ln w="12700" cap="sq">
              <a:solidFill>
                <a:srgbClr val="993366"/>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88089" name="未知">
              <a:extLst>
                <a:ext uri="{FF2B5EF4-FFF2-40B4-BE49-F238E27FC236}">
                  <a16:creationId xmlns:a16="http://schemas.microsoft.com/office/drawing/2014/main" id="{649382AA-CBEF-0574-AF58-2BCBB4035CDA}"/>
                </a:ext>
              </a:extLst>
            </p:cNvPr>
            <p:cNvSpPr>
              <a:spLocks/>
            </p:cNvSpPr>
            <p:nvPr/>
          </p:nvSpPr>
          <p:spPr bwMode="auto">
            <a:xfrm>
              <a:off x="2125" y="1030"/>
              <a:ext cx="48" cy="96"/>
            </a:xfrm>
            <a:custGeom>
              <a:avLst/>
              <a:gdLst>
                <a:gd name="T0" fmla="*/ 48 w 48"/>
                <a:gd name="T1" fmla="*/ 0 h 96"/>
                <a:gd name="T2" fmla="*/ 0 w 48"/>
                <a:gd name="T3" fmla="*/ 96 h 96"/>
                <a:gd name="T4" fmla="*/ 0 60000 65536"/>
                <a:gd name="T5" fmla="*/ 0 60000 65536"/>
                <a:gd name="T6" fmla="*/ 0 w 48"/>
                <a:gd name="T7" fmla="*/ 0 h 96"/>
                <a:gd name="T8" fmla="*/ 48 w 48"/>
                <a:gd name="T9" fmla="*/ 96 h 96"/>
              </a:gdLst>
              <a:ahLst/>
              <a:cxnLst>
                <a:cxn ang="T4">
                  <a:pos x="T0" y="T1"/>
                </a:cxn>
                <a:cxn ang="T5">
                  <a:pos x="T2" y="T3"/>
                </a:cxn>
              </a:cxnLst>
              <a:rect l="T6" t="T7" r="T8" b="T9"/>
              <a:pathLst>
                <a:path w="48" h="96">
                  <a:moveTo>
                    <a:pt x="48" y="0"/>
                  </a:moveTo>
                  <a:cubicBezTo>
                    <a:pt x="28" y="40"/>
                    <a:pt x="8" y="80"/>
                    <a:pt x="0" y="96"/>
                  </a:cubicBezTo>
                </a:path>
              </a:pathLst>
            </a:custGeom>
            <a:noFill/>
            <a:ln w="12700" cap="sq">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graphicFrame>
          <p:nvGraphicFramePr>
            <p:cNvPr id="88068" name="Object 12">
              <a:extLst>
                <a:ext uri="{FF2B5EF4-FFF2-40B4-BE49-F238E27FC236}">
                  <a16:creationId xmlns:a16="http://schemas.microsoft.com/office/drawing/2014/main" id="{59050021-5645-3444-5060-112E8712276F}"/>
                </a:ext>
              </a:extLst>
            </p:cNvPr>
            <p:cNvGraphicFramePr>
              <a:graphicFrameLocks noChangeAspect="1"/>
            </p:cNvGraphicFramePr>
            <p:nvPr/>
          </p:nvGraphicFramePr>
          <p:xfrm>
            <a:off x="2221" y="934"/>
            <a:ext cx="169" cy="208"/>
          </p:xfrm>
          <a:graphic>
            <a:graphicData uri="http://schemas.openxmlformats.org/presentationml/2006/ole">
              <mc:AlternateContent xmlns:mc="http://schemas.openxmlformats.org/markup-compatibility/2006">
                <mc:Choice xmlns:v="urn:schemas-microsoft-com:vml" Requires="v">
                  <p:oleObj r:id="rId7" imgW="165489" imgH="203605" progId="Equation.3">
                    <p:embed/>
                  </p:oleObj>
                </mc:Choice>
                <mc:Fallback>
                  <p:oleObj r:id="rId7" imgW="165489" imgH="203605" progId="Equation.3">
                    <p:embed/>
                    <p:pic>
                      <p:nvPicPr>
                        <p:cNvPr id="88068" name="Object 12">
                          <a:extLst>
                            <a:ext uri="{FF2B5EF4-FFF2-40B4-BE49-F238E27FC236}">
                              <a16:creationId xmlns:a16="http://schemas.microsoft.com/office/drawing/2014/main" id="{59050021-5645-3444-5060-112E8712276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21" y="934"/>
                          <a:ext cx="169" cy="2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8069" name="Object 13">
              <a:extLst>
                <a:ext uri="{FF2B5EF4-FFF2-40B4-BE49-F238E27FC236}">
                  <a16:creationId xmlns:a16="http://schemas.microsoft.com/office/drawing/2014/main" id="{7956E806-CBDE-693A-890A-E44000678366}"/>
                </a:ext>
              </a:extLst>
            </p:cNvPr>
            <p:cNvGraphicFramePr>
              <a:graphicFrameLocks noChangeAspect="1"/>
            </p:cNvGraphicFramePr>
            <p:nvPr/>
          </p:nvGraphicFramePr>
          <p:xfrm>
            <a:off x="2053" y="862"/>
            <a:ext cx="168" cy="168"/>
          </p:xfrm>
          <a:graphic>
            <a:graphicData uri="http://schemas.openxmlformats.org/presentationml/2006/ole">
              <mc:AlternateContent xmlns:mc="http://schemas.openxmlformats.org/markup-compatibility/2006">
                <mc:Choice xmlns:v="urn:schemas-microsoft-com:vml" Requires="v">
                  <p:oleObj r:id="rId9" imgW="76616" imgH="76616" progId="Equation.3">
                    <p:embed/>
                  </p:oleObj>
                </mc:Choice>
                <mc:Fallback>
                  <p:oleObj r:id="rId9" imgW="76616" imgH="76616" progId="Equation.3">
                    <p:embed/>
                    <p:pic>
                      <p:nvPicPr>
                        <p:cNvPr id="88069" name="Object 13">
                          <a:extLst>
                            <a:ext uri="{FF2B5EF4-FFF2-40B4-BE49-F238E27FC236}">
                              <a16:creationId xmlns:a16="http://schemas.microsoft.com/office/drawing/2014/main" id="{7956E806-CBDE-693A-890A-E44000678366}"/>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53" y="862"/>
                          <a:ext cx="168" cy="1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8070" name="Object 14">
              <a:extLst>
                <a:ext uri="{FF2B5EF4-FFF2-40B4-BE49-F238E27FC236}">
                  <a16:creationId xmlns:a16="http://schemas.microsoft.com/office/drawing/2014/main" id="{8E3E08A9-2731-E775-69AC-E7830852EF46}"/>
                </a:ext>
              </a:extLst>
            </p:cNvPr>
            <p:cNvGraphicFramePr>
              <a:graphicFrameLocks noChangeAspect="1"/>
            </p:cNvGraphicFramePr>
            <p:nvPr/>
          </p:nvGraphicFramePr>
          <p:xfrm>
            <a:off x="1896" y="786"/>
            <a:ext cx="181" cy="196"/>
          </p:xfrm>
          <a:graphic>
            <a:graphicData uri="http://schemas.openxmlformats.org/presentationml/2006/ole">
              <mc:AlternateContent xmlns:mc="http://schemas.openxmlformats.org/markup-compatibility/2006">
                <mc:Choice xmlns:v="urn:schemas-microsoft-com:vml" Requires="v">
                  <p:oleObj r:id="rId11" imgW="152280" imgH="164880" progId="Equation.3">
                    <p:embed/>
                  </p:oleObj>
                </mc:Choice>
                <mc:Fallback>
                  <p:oleObj r:id="rId11" imgW="152280" imgH="164880" progId="Equation.3">
                    <p:embed/>
                    <p:pic>
                      <p:nvPicPr>
                        <p:cNvPr id="88070" name="Object 14">
                          <a:extLst>
                            <a:ext uri="{FF2B5EF4-FFF2-40B4-BE49-F238E27FC236}">
                              <a16:creationId xmlns:a16="http://schemas.microsoft.com/office/drawing/2014/main" id="{8E3E08A9-2731-E775-69AC-E7830852EF46}"/>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896" y="786"/>
                          <a:ext cx="181" cy="1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8090" name="Line 15">
              <a:extLst>
                <a:ext uri="{FF2B5EF4-FFF2-40B4-BE49-F238E27FC236}">
                  <a16:creationId xmlns:a16="http://schemas.microsoft.com/office/drawing/2014/main" id="{979E7A95-0756-C717-A158-39E3CDEF908D}"/>
                </a:ext>
              </a:extLst>
            </p:cNvPr>
            <p:cNvSpPr>
              <a:spLocks noChangeShapeType="1"/>
            </p:cNvSpPr>
            <p:nvPr/>
          </p:nvSpPr>
          <p:spPr bwMode="auto">
            <a:xfrm flipV="1">
              <a:off x="1885" y="1126"/>
              <a:ext cx="336" cy="624"/>
            </a:xfrm>
            <a:prstGeom prst="line">
              <a:avLst/>
            </a:prstGeom>
            <a:noFill/>
            <a:ln w="12700" cap="sq">
              <a:solidFill>
                <a:srgbClr val="993366"/>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graphicFrame>
          <p:nvGraphicFramePr>
            <p:cNvPr id="88071" name="Object 16">
              <a:extLst>
                <a:ext uri="{FF2B5EF4-FFF2-40B4-BE49-F238E27FC236}">
                  <a16:creationId xmlns:a16="http://schemas.microsoft.com/office/drawing/2014/main" id="{3B007F87-007B-4B57-A97F-55EF73DD9F86}"/>
                </a:ext>
              </a:extLst>
            </p:cNvPr>
            <p:cNvGraphicFramePr>
              <a:graphicFrameLocks noChangeAspect="1"/>
            </p:cNvGraphicFramePr>
            <p:nvPr/>
          </p:nvGraphicFramePr>
          <p:xfrm>
            <a:off x="1896" y="1174"/>
            <a:ext cx="181" cy="196"/>
          </p:xfrm>
          <a:graphic>
            <a:graphicData uri="http://schemas.openxmlformats.org/presentationml/2006/ole">
              <mc:AlternateContent xmlns:mc="http://schemas.openxmlformats.org/markup-compatibility/2006">
                <mc:Choice xmlns:v="urn:schemas-microsoft-com:vml" Requires="v">
                  <p:oleObj r:id="rId13" imgW="152280" imgH="164880" progId="Equation.3">
                    <p:embed/>
                  </p:oleObj>
                </mc:Choice>
                <mc:Fallback>
                  <p:oleObj r:id="rId13" imgW="152280" imgH="164880" progId="Equation.3">
                    <p:embed/>
                    <p:pic>
                      <p:nvPicPr>
                        <p:cNvPr id="88071" name="Object 16">
                          <a:extLst>
                            <a:ext uri="{FF2B5EF4-FFF2-40B4-BE49-F238E27FC236}">
                              <a16:creationId xmlns:a16="http://schemas.microsoft.com/office/drawing/2014/main" id="{3B007F87-007B-4B57-A97F-55EF73DD9F86}"/>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896" y="1174"/>
                          <a:ext cx="181" cy="1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8072" name="Object 17">
              <a:extLst>
                <a:ext uri="{FF2B5EF4-FFF2-40B4-BE49-F238E27FC236}">
                  <a16:creationId xmlns:a16="http://schemas.microsoft.com/office/drawing/2014/main" id="{FB99FE27-B6AB-F787-1618-2CE9817428D0}"/>
                </a:ext>
              </a:extLst>
            </p:cNvPr>
            <p:cNvGraphicFramePr>
              <a:graphicFrameLocks noChangeAspect="1"/>
            </p:cNvGraphicFramePr>
            <p:nvPr/>
          </p:nvGraphicFramePr>
          <p:xfrm>
            <a:off x="2053" y="1198"/>
            <a:ext cx="168" cy="168"/>
          </p:xfrm>
          <a:graphic>
            <a:graphicData uri="http://schemas.openxmlformats.org/presentationml/2006/ole">
              <mc:AlternateContent xmlns:mc="http://schemas.openxmlformats.org/markup-compatibility/2006">
                <mc:Choice xmlns:v="urn:schemas-microsoft-com:vml" Requires="v">
                  <p:oleObj r:id="rId15" imgW="76616" imgH="76616" progId="Equation.3">
                    <p:embed/>
                  </p:oleObj>
                </mc:Choice>
                <mc:Fallback>
                  <p:oleObj r:id="rId15" imgW="76616" imgH="76616" progId="Equation.3">
                    <p:embed/>
                    <p:pic>
                      <p:nvPicPr>
                        <p:cNvPr id="88072" name="Object 17">
                          <a:extLst>
                            <a:ext uri="{FF2B5EF4-FFF2-40B4-BE49-F238E27FC236}">
                              <a16:creationId xmlns:a16="http://schemas.microsoft.com/office/drawing/2014/main" id="{FB99FE27-B6AB-F787-1618-2CE9817428D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53" y="1198"/>
                          <a:ext cx="168" cy="1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 name="Group 18">
            <a:extLst>
              <a:ext uri="{FF2B5EF4-FFF2-40B4-BE49-F238E27FC236}">
                <a16:creationId xmlns:a16="http://schemas.microsoft.com/office/drawing/2014/main" id="{A1C89134-AFDA-A1CD-AFF5-448B46D31BC7}"/>
              </a:ext>
            </a:extLst>
          </p:cNvPr>
          <p:cNvGrpSpPr>
            <a:grpSpLocks/>
          </p:cNvGrpSpPr>
          <p:nvPr/>
        </p:nvGrpSpPr>
        <p:grpSpPr bwMode="auto">
          <a:xfrm>
            <a:off x="568325" y="5859463"/>
            <a:ext cx="4679950" cy="528637"/>
            <a:chOff x="0" y="0"/>
            <a:chExt cx="2978" cy="333"/>
          </a:xfrm>
        </p:grpSpPr>
        <p:graphicFrame>
          <p:nvGraphicFramePr>
            <p:cNvPr id="88067" name="Object 19">
              <a:extLst>
                <a:ext uri="{FF2B5EF4-FFF2-40B4-BE49-F238E27FC236}">
                  <a16:creationId xmlns:a16="http://schemas.microsoft.com/office/drawing/2014/main" id="{6D6E236E-5F8E-445B-6074-CCDC70AB6451}"/>
                </a:ext>
              </a:extLst>
            </p:cNvPr>
            <p:cNvGraphicFramePr>
              <a:graphicFrameLocks noChangeAspect="1"/>
            </p:cNvGraphicFramePr>
            <p:nvPr/>
          </p:nvGraphicFramePr>
          <p:xfrm>
            <a:off x="199" y="29"/>
            <a:ext cx="914" cy="304"/>
          </p:xfrm>
          <a:graphic>
            <a:graphicData uri="http://schemas.openxmlformats.org/presentationml/2006/ole">
              <mc:AlternateContent xmlns:mc="http://schemas.openxmlformats.org/markup-compatibility/2006">
                <mc:Choice xmlns:v="urn:schemas-microsoft-com:vml" Requires="v">
                  <p:oleObj r:id="rId16" imgW="571817" imgH="241617" progId="Equation.3">
                    <p:embed/>
                  </p:oleObj>
                </mc:Choice>
                <mc:Fallback>
                  <p:oleObj r:id="rId16" imgW="571817" imgH="241617" progId="Equation.3">
                    <p:embed/>
                    <p:pic>
                      <p:nvPicPr>
                        <p:cNvPr id="88067" name="Object 19">
                          <a:extLst>
                            <a:ext uri="{FF2B5EF4-FFF2-40B4-BE49-F238E27FC236}">
                              <a16:creationId xmlns:a16="http://schemas.microsoft.com/office/drawing/2014/main" id="{6D6E236E-5F8E-445B-6074-CCDC70AB6451}"/>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99" y="29"/>
                          <a:ext cx="914" cy="3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8086" name="Rectangle 20">
              <a:extLst>
                <a:ext uri="{FF2B5EF4-FFF2-40B4-BE49-F238E27FC236}">
                  <a16:creationId xmlns:a16="http://schemas.microsoft.com/office/drawing/2014/main" id="{9B425178-9E49-0972-76DE-C454E10C1CF0}"/>
                </a:ext>
              </a:extLst>
            </p:cNvPr>
            <p:cNvSpPr>
              <a:spLocks noChangeArrowheads="1"/>
            </p:cNvSpPr>
            <p:nvPr/>
          </p:nvSpPr>
          <p:spPr bwMode="auto">
            <a:xfrm>
              <a:off x="0" y="0"/>
              <a:ext cx="297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zh-CN" sz="2400" b="0" i="0" u="none" strike="noStrike" kern="1200" cap="none" spc="0" normalizeH="0" baseline="0" noProof="0">
                  <a:ln>
                    <a:noFill/>
                  </a:ln>
                  <a:solidFill>
                    <a:srgbClr val="080808"/>
                  </a:solidFill>
                  <a:effectLst/>
                  <a:uLnTx/>
                  <a:uFillTx/>
                  <a:latin typeface="Verdana" panose="020B0604030504040204" pitchFamily="34" charset="0"/>
                  <a:ea typeface="华文中宋" panose="02010600040101010101" pitchFamily="2" charset="-122"/>
                  <a:cs typeface="+mn-cs"/>
                </a:rPr>
                <a:t>当           时，闭环系统不稳定。</a:t>
              </a:r>
              <a:r>
                <a:rPr kumimoji="0" lang="zh-CN" altLang="zh-CN"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rPr>
                <a:t>            </a:t>
              </a:r>
            </a:p>
          </p:txBody>
        </p:sp>
      </p:grpSp>
      <p:grpSp>
        <p:nvGrpSpPr>
          <p:cNvPr id="5" name="Group 21">
            <a:extLst>
              <a:ext uri="{FF2B5EF4-FFF2-40B4-BE49-F238E27FC236}">
                <a16:creationId xmlns:a16="http://schemas.microsoft.com/office/drawing/2014/main" id="{49C52B94-6C73-0A16-CB9D-787F1889B45B}"/>
              </a:ext>
            </a:extLst>
          </p:cNvPr>
          <p:cNvGrpSpPr>
            <a:grpSpLocks/>
          </p:cNvGrpSpPr>
          <p:nvPr/>
        </p:nvGrpSpPr>
        <p:grpSpPr bwMode="auto">
          <a:xfrm>
            <a:off x="566738" y="4464050"/>
            <a:ext cx="2789237" cy="539750"/>
            <a:chOff x="0" y="0"/>
            <a:chExt cx="1824" cy="340"/>
          </a:xfrm>
        </p:grpSpPr>
        <p:graphicFrame>
          <p:nvGraphicFramePr>
            <p:cNvPr id="88066" name="Object 22">
              <a:extLst>
                <a:ext uri="{FF2B5EF4-FFF2-40B4-BE49-F238E27FC236}">
                  <a16:creationId xmlns:a16="http://schemas.microsoft.com/office/drawing/2014/main" id="{624E158B-0135-FFD0-9E50-5911EE99658D}"/>
                </a:ext>
              </a:extLst>
            </p:cNvPr>
            <p:cNvGraphicFramePr>
              <a:graphicFrameLocks noChangeAspect="1"/>
            </p:cNvGraphicFramePr>
            <p:nvPr/>
          </p:nvGraphicFramePr>
          <p:xfrm>
            <a:off x="850" y="36"/>
            <a:ext cx="974" cy="304"/>
          </p:xfrm>
          <a:graphic>
            <a:graphicData uri="http://schemas.openxmlformats.org/presentationml/2006/ole">
              <mc:AlternateContent xmlns:mc="http://schemas.openxmlformats.org/markup-compatibility/2006">
                <mc:Choice xmlns:v="urn:schemas-microsoft-com:vml" Requires="v">
                  <p:oleObj r:id="rId18" imgW="609917" imgH="241617" progId="Equation.3">
                    <p:embed/>
                  </p:oleObj>
                </mc:Choice>
                <mc:Fallback>
                  <p:oleObj r:id="rId18" imgW="609917" imgH="241617" progId="Equation.3">
                    <p:embed/>
                    <p:pic>
                      <p:nvPicPr>
                        <p:cNvPr id="88066" name="Object 22">
                          <a:extLst>
                            <a:ext uri="{FF2B5EF4-FFF2-40B4-BE49-F238E27FC236}">
                              <a16:creationId xmlns:a16="http://schemas.microsoft.com/office/drawing/2014/main" id="{624E158B-0135-FFD0-9E50-5911EE99658D}"/>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850" y="36"/>
                          <a:ext cx="974" cy="3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8085" name="Rectangle 23">
              <a:extLst>
                <a:ext uri="{FF2B5EF4-FFF2-40B4-BE49-F238E27FC236}">
                  <a16:creationId xmlns:a16="http://schemas.microsoft.com/office/drawing/2014/main" id="{069D8EC6-3401-9AB8-F867-8A8F745B690A}"/>
                </a:ext>
              </a:extLst>
            </p:cNvPr>
            <p:cNvSpPr>
              <a:spLocks noChangeArrowheads="1"/>
            </p:cNvSpPr>
            <p:nvPr/>
          </p:nvSpPr>
          <p:spPr bwMode="auto">
            <a:xfrm>
              <a:off x="0" y="0"/>
              <a:ext cx="91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zh-CN" sz="2400" b="0" i="0" u="none" strike="noStrike" kern="1200" cap="none" spc="0" normalizeH="0" baseline="0" noProof="0">
                  <a:ln>
                    <a:noFill/>
                  </a:ln>
                  <a:solidFill>
                    <a:srgbClr val="080808"/>
                  </a:solidFill>
                  <a:effectLst/>
                  <a:uLnTx/>
                  <a:uFillTx/>
                  <a:latin typeface="Verdana" panose="020B0604030504040204" pitchFamily="34" charset="0"/>
                  <a:ea typeface="华文中宋" panose="02010600040101010101" pitchFamily="2" charset="-122"/>
                  <a:cs typeface="+mn-cs"/>
                </a:rPr>
                <a:t>临界增益</a:t>
              </a:r>
            </a:p>
          </p:txBody>
        </p:sp>
      </p:grpSp>
      <p:sp>
        <p:nvSpPr>
          <p:cNvPr id="13336" name="Rectangle 24">
            <a:extLst>
              <a:ext uri="{FF2B5EF4-FFF2-40B4-BE49-F238E27FC236}">
                <a16:creationId xmlns:a16="http://schemas.microsoft.com/office/drawing/2014/main" id="{7DB4A543-7B14-516F-2547-6D3FB7C25C11}"/>
              </a:ext>
            </a:extLst>
          </p:cNvPr>
          <p:cNvSpPr>
            <a:spLocks noChangeArrowheads="1"/>
          </p:cNvSpPr>
          <p:nvPr/>
        </p:nvSpPr>
        <p:spPr bwMode="auto">
          <a:xfrm>
            <a:off x="522288" y="3563938"/>
            <a:ext cx="36814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zh-CN" sz="2400" b="0" i="0" u="none" strike="noStrike" kern="1200" cap="none" spc="0" normalizeH="0" baseline="0" noProof="0">
                <a:ln>
                  <a:noFill/>
                </a:ln>
                <a:solidFill>
                  <a:srgbClr val="080808"/>
                </a:solidFill>
                <a:effectLst/>
                <a:uLnTx/>
                <a:uFillTx/>
                <a:latin typeface="Verdana" panose="020B0604030504040204" pitchFamily="34" charset="0"/>
                <a:ea typeface="华文中宋" panose="02010600040101010101" pitchFamily="2" charset="-122"/>
                <a:cs typeface="+mn-cs"/>
              </a:rPr>
              <a:t>根轨迹与虚轴交点</a:t>
            </a:r>
            <a:r>
              <a:rPr kumimoji="0" lang="en-US" altLang="zh-CN" sz="2400" b="0" i="0" u="none" strike="noStrike" kern="1200" cap="none" spc="0" normalizeH="0" baseline="0" noProof="0">
                <a:ln>
                  <a:noFill/>
                </a:ln>
                <a:solidFill>
                  <a:srgbClr val="080808"/>
                </a:solidFill>
                <a:effectLst/>
                <a:uLnTx/>
                <a:uFillTx/>
                <a:latin typeface="Times New Roman" panose="02020603050405020304" pitchFamily="18" charset="0"/>
                <a:ea typeface="华文中宋" panose="02010600040101010101" pitchFamily="2" charset="-122"/>
                <a:cs typeface="+mn-cs"/>
              </a:rPr>
              <a:t>: +j5, -j5</a:t>
            </a:r>
            <a:endParaRPr kumimoji="0" lang="zh-CN" altLang="zh-CN" sz="2400" b="0" i="0" u="none" strike="noStrike" kern="1200" cap="none" spc="0" normalizeH="0" baseline="0" noProof="0">
              <a:ln>
                <a:noFill/>
              </a:ln>
              <a:solidFill>
                <a:srgbClr val="080808"/>
              </a:solidFill>
              <a:effectLst/>
              <a:uLnTx/>
              <a:uFillTx/>
              <a:latin typeface="Verdana" panose="020B0604030504040204" pitchFamily="34" charset="0"/>
              <a:ea typeface="华文中宋" panose="02010600040101010101" pitchFamily="2" charset="-122"/>
              <a:cs typeface="+mn-cs"/>
            </a:endParaRPr>
          </a:p>
        </p:txBody>
      </p:sp>
      <p:sp>
        <p:nvSpPr>
          <p:cNvPr id="6" name="文本框 5">
            <a:extLst>
              <a:ext uri="{FF2B5EF4-FFF2-40B4-BE49-F238E27FC236}">
                <a16:creationId xmlns:a16="http://schemas.microsoft.com/office/drawing/2014/main" id="{4298CC55-9876-9055-C01D-6D42EE043E85}"/>
              </a:ext>
            </a:extLst>
          </p:cNvPr>
          <p:cNvSpPr txBox="1"/>
          <p:nvPr/>
        </p:nvSpPr>
        <p:spPr>
          <a:xfrm>
            <a:off x="387350" y="2403923"/>
            <a:ext cx="4005263" cy="400110"/>
          </a:xfrm>
          <a:prstGeom prst="rect">
            <a:avLst/>
          </a:prstGeom>
          <a:noFill/>
        </p:spPr>
        <p:txBody>
          <a:bodyPr wrap="square">
            <a:spAutoFit/>
          </a:bodyPr>
          <a:lstStyle/>
          <a:p>
            <a:r>
              <a:rPr kumimoji="0" lang="zh-CN" altLang="en-US" sz="2000" b="1" i="0" u="none" strike="noStrike" kern="1200" cap="none" spc="0" normalizeH="0" baseline="0" noProof="0" dirty="0">
                <a:ln>
                  <a:no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华文中宋" panose="02010600040101010101" pitchFamily="2" charset="-122"/>
                <a:cs typeface="+mn-cs"/>
              </a:rPr>
              <a:t>开环放大系数</a:t>
            </a:r>
            <a:r>
              <a:rPr kumimoji="0" lang="en-US" altLang="zh-CN" sz="2000" b="1" i="0" u="none" strike="noStrike" kern="1200" cap="none" spc="0" normalizeH="0" baseline="0" noProof="0" dirty="0">
                <a:ln>
                  <a:no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华文中宋" panose="02010600040101010101" pitchFamily="2" charset="-122"/>
                <a:cs typeface="+mn-cs"/>
              </a:rPr>
              <a:t>=</a:t>
            </a:r>
            <a:r>
              <a:rPr kumimoji="0" lang="zh-CN" altLang="en-US" sz="2000" b="1" i="0" u="none" strike="noStrike" kern="1200" cap="none" spc="0" normalizeH="0" baseline="0" noProof="0" dirty="0">
                <a:ln>
                  <a:no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华文中宋" panose="02010600040101010101" pitchFamily="2" charset="-122"/>
              </a:rPr>
              <a:t>开环增益</a:t>
            </a:r>
            <a:r>
              <a:rPr kumimoji="0" lang="en-US" altLang="zh-CN" sz="2000" b="1" i="0" u="none" strike="noStrike" kern="1200" cap="none" spc="0" normalizeH="0" baseline="0" noProof="0" dirty="0">
                <a:ln>
                  <a:no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华文中宋" panose="02010600040101010101" pitchFamily="2" charset="-122"/>
              </a:rPr>
              <a:t>【</a:t>
            </a:r>
            <a:r>
              <a:rPr kumimoji="0" lang="zh-CN" altLang="en-US" sz="2000" b="1" i="0" u="none" strike="noStrike" kern="1200" cap="none" spc="0" normalizeH="0" baseline="0" noProof="0" dirty="0">
                <a:ln>
                  <a:no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华文中宋" panose="02010600040101010101" pitchFamily="2" charset="-122"/>
              </a:rPr>
              <a:t>尾</a:t>
            </a:r>
            <a:r>
              <a:rPr kumimoji="0" lang="en-US" altLang="zh-CN" sz="2000" b="1" i="0" u="none" strike="noStrike" kern="1200" cap="none" spc="0" normalizeH="0" baseline="0" noProof="0" dirty="0">
                <a:ln>
                  <a:no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华文中宋" panose="02010600040101010101" pitchFamily="2" charset="-122"/>
              </a:rPr>
              <a:t>1</a:t>
            </a:r>
            <a:r>
              <a:rPr kumimoji="0" lang="zh-CN" altLang="en-US" sz="2000" b="1" i="0" u="none" strike="noStrike" kern="1200" cap="none" spc="0" normalizeH="0" baseline="0" noProof="0" dirty="0">
                <a:ln>
                  <a:no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华文中宋" panose="02010600040101010101" pitchFamily="2" charset="-122"/>
              </a:rPr>
              <a:t>型</a:t>
            </a:r>
            <a:r>
              <a:rPr kumimoji="0" lang="en-US" altLang="zh-CN" sz="2000" b="1" i="0" u="none" strike="noStrike" kern="1200" cap="none" spc="0" normalizeH="0" baseline="0" noProof="0" dirty="0">
                <a:ln>
                  <a:no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华文中宋" panose="02010600040101010101" pitchFamily="2" charset="-122"/>
              </a:rPr>
              <a:t>】</a:t>
            </a:r>
            <a:endParaRPr lang="zh-CN" altLang="en-US" sz="2000" b="1" dirty="0">
              <a:solidFill>
                <a:srgbClr val="002060"/>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31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333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9" grpId="0" autoUpdateAnimBg="0"/>
      <p:bldP spid="13336" grpId="0" autoUpdateAnimBg="0"/>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E03CCA36-BBEF-1A1E-72C9-92B394725A30}"/>
              </a:ext>
            </a:extLst>
          </p:cNvPr>
          <p:cNvSpPr>
            <a:spLocks noGrp="1"/>
          </p:cNvSpPr>
          <p:nvPr>
            <p:ph type="dt" sz="half" idx="10"/>
          </p:nvPr>
        </p:nvSpPr>
        <p:spPr/>
        <p:txBody>
          <a:bodyPr/>
          <a:lstStyle/>
          <a:p>
            <a:pPr>
              <a:defRPr/>
            </a:pPr>
            <a:fld id="{0F42CBD5-8615-4EC8-8E26-5C23C2DDA3CA}" type="datetime1">
              <a:rPr lang="zh-CN" altLang="en-US" smtClean="0"/>
              <a:pPr>
                <a:defRPr/>
              </a:pPr>
              <a:t>2023/5/4</a:t>
            </a:fld>
            <a:endParaRPr lang="en-US"/>
          </a:p>
        </p:txBody>
      </p:sp>
      <p:sp>
        <p:nvSpPr>
          <p:cNvPr id="5" name="页脚占位符 4">
            <a:extLst>
              <a:ext uri="{FF2B5EF4-FFF2-40B4-BE49-F238E27FC236}">
                <a16:creationId xmlns:a16="http://schemas.microsoft.com/office/drawing/2014/main" id="{CFA4CC1C-A3D0-149D-3790-FA2A2F016770}"/>
              </a:ext>
            </a:extLst>
          </p:cNvPr>
          <p:cNvSpPr>
            <a:spLocks noGrp="1"/>
          </p:cNvSpPr>
          <p:nvPr>
            <p:ph type="ftr" sz="quarter" idx="11"/>
          </p:nvPr>
        </p:nvSpPr>
        <p:spPr/>
        <p:txBody>
          <a:bodyPr/>
          <a:lstStyle/>
          <a:p>
            <a:pPr>
              <a:defRPr/>
            </a:pPr>
            <a:r>
              <a:rPr lang="zh-CN"/>
              <a:t>控制系统根轨迹分析法(Root locus analyse of control system)</a:t>
            </a:r>
            <a:endParaRPr lang="en-US"/>
          </a:p>
        </p:txBody>
      </p:sp>
      <p:sp>
        <p:nvSpPr>
          <p:cNvPr id="6" name="灯片编号占位符 5">
            <a:extLst>
              <a:ext uri="{FF2B5EF4-FFF2-40B4-BE49-F238E27FC236}">
                <a16:creationId xmlns:a16="http://schemas.microsoft.com/office/drawing/2014/main" id="{BEB01F31-1CD2-284D-EAFF-BDA849D88157}"/>
              </a:ext>
            </a:extLst>
          </p:cNvPr>
          <p:cNvSpPr>
            <a:spLocks noGrp="1"/>
          </p:cNvSpPr>
          <p:nvPr>
            <p:ph type="sldNum" sz="quarter" idx="12"/>
          </p:nvPr>
        </p:nvSpPr>
        <p:spPr/>
        <p:txBody>
          <a:bodyPr/>
          <a:lstStyle/>
          <a:p>
            <a:fld id="{239AF3CB-7905-4779-AC9A-8A715C070A09}" type="slidenum">
              <a:rPr lang="en-US" altLang="zh-CN" smtClean="0"/>
              <a:pPr/>
              <a:t>13</a:t>
            </a:fld>
            <a:endParaRPr lang="en-US" altLang="zh-CN"/>
          </a:p>
        </p:txBody>
      </p:sp>
      <p:sp>
        <p:nvSpPr>
          <p:cNvPr id="7" name="Text Box 2">
            <a:extLst>
              <a:ext uri="{FF2B5EF4-FFF2-40B4-BE49-F238E27FC236}">
                <a16:creationId xmlns:a16="http://schemas.microsoft.com/office/drawing/2014/main" id="{CF2A4C06-11DB-FA21-9724-1E6FC9952066}"/>
              </a:ext>
            </a:extLst>
          </p:cNvPr>
          <p:cNvSpPr txBox="1">
            <a:spLocks noChangeArrowheads="1"/>
          </p:cNvSpPr>
          <p:nvPr/>
        </p:nvSpPr>
        <p:spPr bwMode="auto">
          <a:xfrm>
            <a:off x="522288" y="323850"/>
            <a:ext cx="65706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zh-CN" sz="2400" b="0" i="0" u="none" strike="noStrike" kern="1200" cap="none" spc="0" normalizeH="0" baseline="0" noProof="0">
                <a:ln>
                  <a:noFill/>
                </a:ln>
                <a:solidFill>
                  <a:srgbClr val="080808"/>
                </a:solidFill>
                <a:effectLst/>
                <a:uLnTx/>
                <a:uFillTx/>
                <a:latin typeface="Times New Roman" panose="02020603050405020304" pitchFamily="18" charset="0"/>
                <a:ea typeface="华文中宋" panose="02010600040101010101" pitchFamily="2" charset="-122"/>
                <a:cs typeface="+mn-cs"/>
              </a:rPr>
              <a:t>上述结论可用于具有主导极点的高阶系统中。</a:t>
            </a:r>
          </a:p>
        </p:txBody>
      </p:sp>
      <p:grpSp>
        <p:nvGrpSpPr>
          <p:cNvPr id="8" name="Group 3">
            <a:extLst>
              <a:ext uri="{FF2B5EF4-FFF2-40B4-BE49-F238E27FC236}">
                <a16:creationId xmlns:a16="http://schemas.microsoft.com/office/drawing/2014/main" id="{E3BF58F2-AAC1-58BE-3D2F-407C0DB287FA}"/>
              </a:ext>
            </a:extLst>
          </p:cNvPr>
          <p:cNvGrpSpPr>
            <a:grpSpLocks/>
          </p:cNvGrpSpPr>
          <p:nvPr/>
        </p:nvGrpSpPr>
        <p:grpSpPr bwMode="auto">
          <a:xfrm>
            <a:off x="566738" y="863600"/>
            <a:ext cx="7875587" cy="1577976"/>
            <a:chOff x="0" y="0"/>
            <a:chExt cx="5040" cy="994"/>
          </a:xfrm>
        </p:grpSpPr>
        <p:sp>
          <p:nvSpPr>
            <p:cNvPr id="9" name="Text Box 4">
              <a:extLst>
                <a:ext uri="{FF2B5EF4-FFF2-40B4-BE49-F238E27FC236}">
                  <a16:creationId xmlns:a16="http://schemas.microsoft.com/office/drawing/2014/main" id="{67C202C3-121B-30A5-F97B-D1C1E52510AF}"/>
                </a:ext>
              </a:extLst>
            </p:cNvPr>
            <p:cNvSpPr txBox="1">
              <a:spLocks noChangeArrowheads="1"/>
            </p:cNvSpPr>
            <p:nvPr/>
          </p:nvSpPr>
          <p:spPr bwMode="auto">
            <a:xfrm>
              <a:off x="0" y="122"/>
              <a:ext cx="4992" cy="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400" b="0" i="0" u="none" strike="noStrike" kern="1200" cap="none" spc="0" normalizeH="0" baseline="0" noProof="0" dirty="0">
                  <a:ln>
                    <a:noFill/>
                  </a:ln>
                  <a:solidFill>
                    <a:srgbClr val="FF0000"/>
                  </a:solidFill>
                  <a:effectLst/>
                  <a:uLnTx/>
                  <a:uFillTx/>
                  <a:latin typeface="Times New Roman" panose="02020603050405020304" pitchFamily="18" charset="0"/>
                  <a:ea typeface="华文中宋" panose="02010600040101010101" pitchFamily="2" charset="-122"/>
                  <a:cs typeface="+mn-cs"/>
                </a:rPr>
                <a:t>[</a:t>
              </a:r>
              <a:r>
                <a:rPr kumimoji="0" lang="zh-CN" altLang="zh-CN" sz="2400" b="0" i="0" u="none" strike="noStrike" kern="1200" cap="none" spc="0" normalizeH="0" baseline="0" noProof="0" dirty="0">
                  <a:ln>
                    <a:noFill/>
                  </a:ln>
                  <a:solidFill>
                    <a:srgbClr val="FF0000"/>
                  </a:solidFill>
                  <a:effectLst/>
                  <a:uLnTx/>
                  <a:uFillTx/>
                  <a:latin typeface="Times New Roman" panose="02020603050405020304" pitchFamily="18" charset="0"/>
                  <a:ea typeface="华文中宋" panose="02010600040101010101" pitchFamily="2" charset="-122"/>
                  <a:cs typeface="+mn-cs"/>
                </a:rPr>
                <a:t>例</a:t>
              </a:r>
              <a:r>
                <a:rPr kumimoji="0" lang="en-US" altLang="zh-CN" sz="2400" b="0" i="0" u="none" strike="noStrike" kern="1200" cap="none" spc="0" normalizeH="0" baseline="0" noProof="0" dirty="0">
                  <a:ln>
                    <a:noFill/>
                  </a:ln>
                  <a:solidFill>
                    <a:srgbClr val="FF0000"/>
                  </a:solidFill>
                  <a:effectLst/>
                  <a:uLnTx/>
                  <a:uFillTx/>
                  <a:latin typeface="Times New Roman" panose="02020603050405020304" pitchFamily="18" charset="0"/>
                  <a:ea typeface="华文中宋" panose="02010600040101010101" pitchFamily="2" charset="-122"/>
                  <a:cs typeface="+mn-cs"/>
                </a:rPr>
                <a:t>4-12]</a:t>
              </a:r>
              <a:r>
                <a:rPr kumimoji="0" lang="zh-CN" altLang="zh-CN" sz="2400" b="0" i="0" u="none" strike="noStrike" kern="1200" cap="none" spc="0" normalizeH="0" baseline="0" noProof="0" dirty="0">
                  <a:ln>
                    <a:noFill/>
                  </a:ln>
                  <a:solidFill>
                    <a:srgbClr val="080808"/>
                  </a:solidFill>
                  <a:effectLst/>
                  <a:uLnTx/>
                  <a:uFillTx/>
                  <a:latin typeface="Times New Roman" panose="02020603050405020304" pitchFamily="18" charset="0"/>
                  <a:ea typeface="华文中宋" panose="02010600040101010101" pitchFamily="2" charset="-122"/>
                  <a:cs typeface="+mn-cs"/>
                </a:rPr>
                <a:t>单位反馈系统的开环传递函数为</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zh-CN" sz="2400" b="0" i="0" u="none" strike="noStrike" kern="1200" cap="none" spc="0" normalizeH="0" baseline="0" noProof="0" dirty="0">
                  <a:ln>
                    <a:noFill/>
                  </a:ln>
                  <a:solidFill>
                    <a:srgbClr val="080808"/>
                  </a:solidFill>
                  <a:effectLst/>
                  <a:uLnTx/>
                  <a:uFillTx/>
                  <a:latin typeface="Times New Roman" panose="02020603050405020304" pitchFamily="18" charset="0"/>
                  <a:ea typeface="华文中宋" panose="02010600040101010101" pitchFamily="2" charset="-122"/>
                  <a:cs typeface="+mn-cs"/>
                </a:rPr>
                <a:t>若要求闭环单位阶跃响应最大超调量                   ，试确定开环放大系数。</a:t>
              </a:r>
            </a:p>
          </p:txBody>
        </p:sp>
        <p:graphicFrame>
          <p:nvGraphicFramePr>
            <p:cNvPr id="10" name="Object 5">
              <a:extLst>
                <a:ext uri="{FF2B5EF4-FFF2-40B4-BE49-F238E27FC236}">
                  <a16:creationId xmlns:a16="http://schemas.microsoft.com/office/drawing/2014/main" id="{EA29193C-1FFD-41FA-BB22-CBBCC46FB85F}"/>
                </a:ext>
              </a:extLst>
            </p:cNvPr>
            <p:cNvGraphicFramePr>
              <a:graphicFrameLocks noChangeAspect="1"/>
            </p:cNvGraphicFramePr>
            <p:nvPr/>
          </p:nvGraphicFramePr>
          <p:xfrm>
            <a:off x="3448" y="0"/>
            <a:ext cx="1592" cy="506"/>
          </p:xfrm>
          <a:graphic>
            <a:graphicData uri="http://schemas.openxmlformats.org/presentationml/2006/ole">
              <mc:AlternateContent xmlns:mc="http://schemas.openxmlformats.org/markup-compatibility/2006">
                <mc:Choice xmlns:v="urn:schemas-microsoft-com:vml" Requires="v">
                  <p:oleObj r:id="rId2" imgW="1397317" imgH="444817" progId="Equation.3">
                    <p:embed/>
                  </p:oleObj>
                </mc:Choice>
                <mc:Fallback>
                  <p:oleObj r:id="rId2" imgW="1397317" imgH="444817" progId="Equation.3">
                    <p:embed/>
                    <p:pic>
                      <p:nvPicPr>
                        <p:cNvPr id="88073" name="Object 5">
                          <a:extLst>
                            <a:ext uri="{FF2B5EF4-FFF2-40B4-BE49-F238E27FC236}">
                              <a16:creationId xmlns:a16="http://schemas.microsoft.com/office/drawing/2014/main" id="{134DC84A-8145-EB71-9FA5-47B5D914D2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48" y="0"/>
                          <a:ext cx="1592" cy="5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 name="Object 6">
              <a:extLst>
                <a:ext uri="{FF2B5EF4-FFF2-40B4-BE49-F238E27FC236}">
                  <a16:creationId xmlns:a16="http://schemas.microsoft.com/office/drawing/2014/main" id="{47B6AB89-3508-DECC-5395-E19B537532E1}"/>
                </a:ext>
              </a:extLst>
            </p:cNvPr>
            <p:cNvGraphicFramePr>
              <a:graphicFrameLocks noChangeAspect="1"/>
            </p:cNvGraphicFramePr>
            <p:nvPr/>
          </p:nvGraphicFramePr>
          <p:xfrm>
            <a:off x="3288" y="541"/>
            <a:ext cx="792" cy="205"/>
          </p:xfrm>
          <a:graphic>
            <a:graphicData uri="http://schemas.openxmlformats.org/presentationml/2006/ole">
              <mc:AlternateContent xmlns:mc="http://schemas.openxmlformats.org/markup-compatibility/2006">
                <mc:Choice xmlns:v="urn:schemas-microsoft-com:vml" Requires="v">
                  <p:oleObj r:id="rId4" imgW="685225" imgH="177886" progId="Equation.3">
                    <p:embed/>
                  </p:oleObj>
                </mc:Choice>
                <mc:Fallback>
                  <p:oleObj r:id="rId4" imgW="685225" imgH="177886" progId="Equation.3">
                    <p:embed/>
                    <p:pic>
                      <p:nvPicPr>
                        <p:cNvPr id="88074" name="Object 6">
                          <a:extLst>
                            <a:ext uri="{FF2B5EF4-FFF2-40B4-BE49-F238E27FC236}">
                              <a16:creationId xmlns:a16="http://schemas.microsoft.com/office/drawing/2014/main" id="{CB78F410-2130-F85C-EA4D-813CB14FC79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88" y="541"/>
                          <a:ext cx="792" cy="2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2" name="Text Box 7">
            <a:extLst>
              <a:ext uri="{FF2B5EF4-FFF2-40B4-BE49-F238E27FC236}">
                <a16:creationId xmlns:a16="http://schemas.microsoft.com/office/drawing/2014/main" id="{E0B8CFE1-2CB8-6004-D7B2-05DF010DD0D4}"/>
              </a:ext>
            </a:extLst>
          </p:cNvPr>
          <p:cNvSpPr txBox="1">
            <a:spLocks noChangeArrowheads="1"/>
          </p:cNvSpPr>
          <p:nvPr/>
        </p:nvSpPr>
        <p:spPr bwMode="auto">
          <a:xfrm>
            <a:off x="522288" y="2798763"/>
            <a:ext cx="36020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400" b="0" i="0" u="none" strike="noStrike" kern="1200" cap="none" spc="0" normalizeH="0" baseline="0" noProof="0" dirty="0">
                <a:ln>
                  <a:noFill/>
                </a:ln>
                <a:solidFill>
                  <a:srgbClr val="FF0000"/>
                </a:solidFill>
                <a:effectLst/>
                <a:uLnTx/>
                <a:uFillTx/>
                <a:latin typeface="Times New Roman" panose="02020603050405020304" pitchFamily="18" charset="0"/>
                <a:ea typeface="华文中宋" panose="02010600040101010101" pitchFamily="2" charset="-122"/>
                <a:cs typeface="+mn-cs"/>
              </a:rPr>
              <a:t>[</a:t>
            </a:r>
            <a:r>
              <a:rPr kumimoji="0" lang="zh-CN" altLang="zh-CN" sz="2400" b="0" i="0" u="none" strike="noStrike" kern="1200" cap="none" spc="0" normalizeH="0" baseline="0" noProof="0" dirty="0">
                <a:ln>
                  <a:noFill/>
                </a:ln>
                <a:solidFill>
                  <a:srgbClr val="FF0000"/>
                </a:solidFill>
                <a:effectLst/>
                <a:uLnTx/>
                <a:uFillTx/>
                <a:latin typeface="Times New Roman" panose="02020603050405020304" pitchFamily="18" charset="0"/>
                <a:ea typeface="华文中宋" panose="02010600040101010101" pitchFamily="2" charset="-122"/>
                <a:cs typeface="+mn-cs"/>
              </a:rPr>
              <a:t>解</a:t>
            </a:r>
            <a:r>
              <a:rPr kumimoji="0" lang="en-US" altLang="zh-CN" sz="2400" b="0" i="0" u="none" strike="noStrike" kern="1200" cap="none" spc="0" normalizeH="0" baseline="0" noProof="0" dirty="0">
                <a:ln>
                  <a:noFill/>
                </a:ln>
                <a:solidFill>
                  <a:srgbClr val="FF0000"/>
                </a:solidFill>
                <a:effectLst/>
                <a:uLnTx/>
                <a:uFillTx/>
                <a:latin typeface="Times New Roman" panose="02020603050405020304" pitchFamily="18" charset="0"/>
                <a:ea typeface="华文中宋" panose="02010600040101010101" pitchFamily="2" charset="-122"/>
                <a:cs typeface="+mn-cs"/>
              </a:rPr>
              <a:t>]</a:t>
            </a:r>
            <a:r>
              <a:rPr kumimoji="0" lang="zh-CN" altLang="zh-CN" sz="2400" b="0" i="0" u="none" strike="noStrike" kern="1200" cap="none" spc="0" normalizeH="0" baseline="0" noProof="0" dirty="0">
                <a:ln>
                  <a:noFill/>
                </a:ln>
                <a:solidFill>
                  <a:srgbClr val="FF0000"/>
                </a:solidFill>
                <a:effectLst/>
                <a:uLnTx/>
                <a:uFillTx/>
                <a:latin typeface="Times New Roman" panose="02020603050405020304" pitchFamily="18" charset="0"/>
                <a:ea typeface="华文中宋" panose="02010600040101010101" pitchFamily="2" charset="-122"/>
                <a:cs typeface="+mn-cs"/>
              </a:rPr>
              <a:t>：</a:t>
            </a:r>
            <a:r>
              <a:rPr kumimoji="0" lang="zh-CN" altLang="zh-CN" sz="2400" b="0" i="0" u="none" strike="noStrike" kern="1200" cap="none" spc="0" normalizeH="0" baseline="0" noProof="0" dirty="0">
                <a:ln>
                  <a:noFill/>
                </a:ln>
                <a:solidFill>
                  <a:srgbClr val="080808"/>
                </a:solidFill>
                <a:effectLst/>
                <a:uLnTx/>
                <a:uFillTx/>
                <a:latin typeface="Times New Roman" panose="02020603050405020304" pitchFamily="18" charset="0"/>
                <a:ea typeface="华文中宋" panose="02010600040101010101" pitchFamily="2" charset="-122"/>
                <a:cs typeface="+mn-cs"/>
              </a:rPr>
              <a:t>画出根轨迹如右。</a:t>
            </a:r>
          </a:p>
        </p:txBody>
      </p:sp>
      <p:grpSp>
        <p:nvGrpSpPr>
          <p:cNvPr id="13" name="Group 8">
            <a:extLst>
              <a:ext uri="{FF2B5EF4-FFF2-40B4-BE49-F238E27FC236}">
                <a16:creationId xmlns:a16="http://schemas.microsoft.com/office/drawing/2014/main" id="{503EB1DB-B23F-A9B0-429C-A60090A60222}"/>
              </a:ext>
            </a:extLst>
          </p:cNvPr>
          <p:cNvGrpSpPr>
            <a:grpSpLocks/>
          </p:cNvGrpSpPr>
          <p:nvPr/>
        </p:nvGrpSpPr>
        <p:grpSpPr bwMode="auto">
          <a:xfrm>
            <a:off x="4392613" y="2168525"/>
            <a:ext cx="4591050" cy="3646488"/>
            <a:chOff x="0" y="0"/>
            <a:chExt cx="2892" cy="2297"/>
          </a:xfrm>
        </p:grpSpPr>
        <p:pic>
          <p:nvPicPr>
            <p:cNvPr id="14" name="Picture 9">
              <a:extLst>
                <a:ext uri="{FF2B5EF4-FFF2-40B4-BE49-F238E27FC236}">
                  <a16:creationId xmlns:a16="http://schemas.microsoft.com/office/drawing/2014/main" id="{9DF139F4-203C-5732-8D17-6CF6845B2F0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l="6755" t="6746" r="7173" b="2103"/>
            <a:stretch>
              <a:fillRect/>
            </a:stretch>
          </p:blipFill>
          <p:spPr bwMode="auto">
            <a:xfrm>
              <a:off x="0" y="0"/>
              <a:ext cx="2892" cy="2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Line 10">
              <a:extLst>
                <a:ext uri="{FF2B5EF4-FFF2-40B4-BE49-F238E27FC236}">
                  <a16:creationId xmlns:a16="http://schemas.microsoft.com/office/drawing/2014/main" id="{03841193-6B0A-077A-879A-DF8B37C8FD97}"/>
                </a:ext>
              </a:extLst>
            </p:cNvPr>
            <p:cNvSpPr>
              <a:spLocks noChangeShapeType="1"/>
            </p:cNvSpPr>
            <p:nvPr/>
          </p:nvSpPr>
          <p:spPr bwMode="auto">
            <a:xfrm flipH="1" flipV="1">
              <a:off x="1885" y="454"/>
              <a:ext cx="336" cy="672"/>
            </a:xfrm>
            <a:prstGeom prst="line">
              <a:avLst/>
            </a:prstGeom>
            <a:noFill/>
            <a:ln w="12700" cap="sq">
              <a:solidFill>
                <a:srgbClr val="993366"/>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16" name="未知">
              <a:extLst>
                <a:ext uri="{FF2B5EF4-FFF2-40B4-BE49-F238E27FC236}">
                  <a16:creationId xmlns:a16="http://schemas.microsoft.com/office/drawing/2014/main" id="{88EC28CA-022E-1D7C-F60C-12072F333341}"/>
                </a:ext>
              </a:extLst>
            </p:cNvPr>
            <p:cNvSpPr>
              <a:spLocks/>
            </p:cNvSpPr>
            <p:nvPr/>
          </p:nvSpPr>
          <p:spPr bwMode="auto">
            <a:xfrm>
              <a:off x="2125" y="1030"/>
              <a:ext cx="48" cy="96"/>
            </a:xfrm>
            <a:custGeom>
              <a:avLst/>
              <a:gdLst>
                <a:gd name="T0" fmla="*/ 48 w 48"/>
                <a:gd name="T1" fmla="*/ 0 h 96"/>
                <a:gd name="T2" fmla="*/ 0 w 48"/>
                <a:gd name="T3" fmla="*/ 96 h 96"/>
                <a:gd name="T4" fmla="*/ 0 60000 65536"/>
                <a:gd name="T5" fmla="*/ 0 60000 65536"/>
                <a:gd name="T6" fmla="*/ 0 w 48"/>
                <a:gd name="T7" fmla="*/ 0 h 96"/>
                <a:gd name="T8" fmla="*/ 48 w 48"/>
                <a:gd name="T9" fmla="*/ 96 h 96"/>
              </a:gdLst>
              <a:ahLst/>
              <a:cxnLst>
                <a:cxn ang="T4">
                  <a:pos x="T0" y="T1"/>
                </a:cxn>
                <a:cxn ang="T5">
                  <a:pos x="T2" y="T3"/>
                </a:cxn>
              </a:cxnLst>
              <a:rect l="T6" t="T7" r="T8" b="T9"/>
              <a:pathLst>
                <a:path w="48" h="96">
                  <a:moveTo>
                    <a:pt x="48" y="0"/>
                  </a:moveTo>
                  <a:cubicBezTo>
                    <a:pt x="28" y="40"/>
                    <a:pt x="8" y="80"/>
                    <a:pt x="0" y="96"/>
                  </a:cubicBezTo>
                </a:path>
              </a:pathLst>
            </a:custGeom>
            <a:noFill/>
            <a:ln w="12700" cap="sq">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graphicFrame>
          <p:nvGraphicFramePr>
            <p:cNvPr id="17" name="Object 12">
              <a:extLst>
                <a:ext uri="{FF2B5EF4-FFF2-40B4-BE49-F238E27FC236}">
                  <a16:creationId xmlns:a16="http://schemas.microsoft.com/office/drawing/2014/main" id="{A5BF4174-4DCC-3E4C-BAF5-E7EC2EE807DA}"/>
                </a:ext>
              </a:extLst>
            </p:cNvPr>
            <p:cNvGraphicFramePr>
              <a:graphicFrameLocks noChangeAspect="1"/>
            </p:cNvGraphicFramePr>
            <p:nvPr/>
          </p:nvGraphicFramePr>
          <p:xfrm>
            <a:off x="2221" y="934"/>
            <a:ext cx="169" cy="208"/>
          </p:xfrm>
          <a:graphic>
            <a:graphicData uri="http://schemas.openxmlformats.org/presentationml/2006/ole">
              <mc:AlternateContent xmlns:mc="http://schemas.openxmlformats.org/markup-compatibility/2006">
                <mc:Choice xmlns:v="urn:schemas-microsoft-com:vml" Requires="v">
                  <p:oleObj r:id="rId7" imgW="165489" imgH="203605" progId="Equation.3">
                    <p:embed/>
                  </p:oleObj>
                </mc:Choice>
                <mc:Fallback>
                  <p:oleObj r:id="rId7" imgW="165489" imgH="203605" progId="Equation.3">
                    <p:embed/>
                    <p:pic>
                      <p:nvPicPr>
                        <p:cNvPr id="88068" name="Object 12">
                          <a:extLst>
                            <a:ext uri="{FF2B5EF4-FFF2-40B4-BE49-F238E27FC236}">
                              <a16:creationId xmlns:a16="http://schemas.microsoft.com/office/drawing/2014/main" id="{59050021-5645-3444-5060-112E8712276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21" y="934"/>
                          <a:ext cx="169" cy="2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 name="Object 13">
              <a:extLst>
                <a:ext uri="{FF2B5EF4-FFF2-40B4-BE49-F238E27FC236}">
                  <a16:creationId xmlns:a16="http://schemas.microsoft.com/office/drawing/2014/main" id="{9028A076-5614-D032-9349-3E4C533296D3}"/>
                </a:ext>
              </a:extLst>
            </p:cNvPr>
            <p:cNvGraphicFramePr>
              <a:graphicFrameLocks noChangeAspect="1"/>
            </p:cNvGraphicFramePr>
            <p:nvPr/>
          </p:nvGraphicFramePr>
          <p:xfrm>
            <a:off x="2053" y="862"/>
            <a:ext cx="168" cy="168"/>
          </p:xfrm>
          <a:graphic>
            <a:graphicData uri="http://schemas.openxmlformats.org/presentationml/2006/ole">
              <mc:AlternateContent xmlns:mc="http://schemas.openxmlformats.org/markup-compatibility/2006">
                <mc:Choice xmlns:v="urn:schemas-microsoft-com:vml" Requires="v">
                  <p:oleObj r:id="rId9" imgW="76616" imgH="76616" progId="Equation.3">
                    <p:embed/>
                  </p:oleObj>
                </mc:Choice>
                <mc:Fallback>
                  <p:oleObj r:id="rId9" imgW="76616" imgH="76616" progId="Equation.3">
                    <p:embed/>
                    <p:pic>
                      <p:nvPicPr>
                        <p:cNvPr id="88069" name="Object 13">
                          <a:extLst>
                            <a:ext uri="{FF2B5EF4-FFF2-40B4-BE49-F238E27FC236}">
                              <a16:creationId xmlns:a16="http://schemas.microsoft.com/office/drawing/2014/main" id="{7956E806-CBDE-693A-890A-E44000678366}"/>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53" y="862"/>
                          <a:ext cx="168" cy="1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 name="Object 14">
              <a:extLst>
                <a:ext uri="{FF2B5EF4-FFF2-40B4-BE49-F238E27FC236}">
                  <a16:creationId xmlns:a16="http://schemas.microsoft.com/office/drawing/2014/main" id="{6A72261E-E0FF-8B4B-AADF-BA0B838C615A}"/>
                </a:ext>
              </a:extLst>
            </p:cNvPr>
            <p:cNvGraphicFramePr>
              <a:graphicFrameLocks noChangeAspect="1"/>
            </p:cNvGraphicFramePr>
            <p:nvPr/>
          </p:nvGraphicFramePr>
          <p:xfrm>
            <a:off x="1896" y="786"/>
            <a:ext cx="181" cy="196"/>
          </p:xfrm>
          <a:graphic>
            <a:graphicData uri="http://schemas.openxmlformats.org/presentationml/2006/ole">
              <mc:AlternateContent xmlns:mc="http://schemas.openxmlformats.org/markup-compatibility/2006">
                <mc:Choice xmlns:v="urn:schemas-microsoft-com:vml" Requires="v">
                  <p:oleObj r:id="rId11" imgW="152280" imgH="164880" progId="Equation.3">
                    <p:embed/>
                  </p:oleObj>
                </mc:Choice>
                <mc:Fallback>
                  <p:oleObj r:id="rId11" imgW="152280" imgH="164880" progId="Equation.3">
                    <p:embed/>
                    <p:pic>
                      <p:nvPicPr>
                        <p:cNvPr id="88070" name="Object 14">
                          <a:extLst>
                            <a:ext uri="{FF2B5EF4-FFF2-40B4-BE49-F238E27FC236}">
                              <a16:creationId xmlns:a16="http://schemas.microsoft.com/office/drawing/2014/main" id="{8E3E08A9-2731-E775-69AC-E7830852EF46}"/>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896" y="786"/>
                          <a:ext cx="181" cy="1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 name="Line 15">
              <a:extLst>
                <a:ext uri="{FF2B5EF4-FFF2-40B4-BE49-F238E27FC236}">
                  <a16:creationId xmlns:a16="http://schemas.microsoft.com/office/drawing/2014/main" id="{DAAEFB35-2B8F-F164-3FE0-A67624593787}"/>
                </a:ext>
              </a:extLst>
            </p:cNvPr>
            <p:cNvSpPr>
              <a:spLocks noChangeShapeType="1"/>
            </p:cNvSpPr>
            <p:nvPr/>
          </p:nvSpPr>
          <p:spPr bwMode="auto">
            <a:xfrm flipV="1">
              <a:off x="1885" y="1126"/>
              <a:ext cx="336" cy="624"/>
            </a:xfrm>
            <a:prstGeom prst="line">
              <a:avLst/>
            </a:prstGeom>
            <a:noFill/>
            <a:ln w="12700" cap="sq">
              <a:solidFill>
                <a:srgbClr val="993366"/>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graphicFrame>
          <p:nvGraphicFramePr>
            <p:cNvPr id="21" name="Object 16">
              <a:extLst>
                <a:ext uri="{FF2B5EF4-FFF2-40B4-BE49-F238E27FC236}">
                  <a16:creationId xmlns:a16="http://schemas.microsoft.com/office/drawing/2014/main" id="{A10DFB9B-376E-03AE-D887-A45F543695B2}"/>
                </a:ext>
              </a:extLst>
            </p:cNvPr>
            <p:cNvGraphicFramePr>
              <a:graphicFrameLocks noChangeAspect="1"/>
            </p:cNvGraphicFramePr>
            <p:nvPr/>
          </p:nvGraphicFramePr>
          <p:xfrm>
            <a:off x="1896" y="1174"/>
            <a:ext cx="181" cy="196"/>
          </p:xfrm>
          <a:graphic>
            <a:graphicData uri="http://schemas.openxmlformats.org/presentationml/2006/ole">
              <mc:AlternateContent xmlns:mc="http://schemas.openxmlformats.org/markup-compatibility/2006">
                <mc:Choice xmlns:v="urn:schemas-microsoft-com:vml" Requires="v">
                  <p:oleObj r:id="rId13" imgW="152280" imgH="164880" progId="Equation.3">
                    <p:embed/>
                  </p:oleObj>
                </mc:Choice>
                <mc:Fallback>
                  <p:oleObj r:id="rId13" imgW="152280" imgH="164880" progId="Equation.3">
                    <p:embed/>
                    <p:pic>
                      <p:nvPicPr>
                        <p:cNvPr id="88071" name="Object 16">
                          <a:extLst>
                            <a:ext uri="{FF2B5EF4-FFF2-40B4-BE49-F238E27FC236}">
                              <a16:creationId xmlns:a16="http://schemas.microsoft.com/office/drawing/2014/main" id="{3B007F87-007B-4B57-A97F-55EF73DD9F86}"/>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896" y="1174"/>
                          <a:ext cx="181" cy="1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 name="Object 17">
              <a:extLst>
                <a:ext uri="{FF2B5EF4-FFF2-40B4-BE49-F238E27FC236}">
                  <a16:creationId xmlns:a16="http://schemas.microsoft.com/office/drawing/2014/main" id="{8DC6C190-8DFC-6F79-9645-D2E7B53903CE}"/>
                </a:ext>
              </a:extLst>
            </p:cNvPr>
            <p:cNvGraphicFramePr>
              <a:graphicFrameLocks noChangeAspect="1"/>
            </p:cNvGraphicFramePr>
            <p:nvPr/>
          </p:nvGraphicFramePr>
          <p:xfrm>
            <a:off x="2053" y="1198"/>
            <a:ext cx="168" cy="168"/>
          </p:xfrm>
          <a:graphic>
            <a:graphicData uri="http://schemas.openxmlformats.org/presentationml/2006/ole">
              <mc:AlternateContent xmlns:mc="http://schemas.openxmlformats.org/markup-compatibility/2006">
                <mc:Choice xmlns:v="urn:schemas-microsoft-com:vml" Requires="v">
                  <p:oleObj r:id="rId15" imgW="76616" imgH="76616" progId="Equation.3">
                    <p:embed/>
                  </p:oleObj>
                </mc:Choice>
                <mc:Fallback>
                  <p:oleObj r:id="rId15" imgW="76616" imgH="76616" progId="Equation.3">
                    <p:embed/>
                    <p:pic>
                      <p:nvPicPr>
                        <p:cNvPr id="88072" name="Object 17">
                          <a:extLst>
                            <a:ext uri="{FF2B5EF4-FFF2-40B4-BE49-F238E27FC236}">
                              <a16:creationId xmlns:a16="http://schemas.microsoft.com/office/drawing/2014/main" id="{FB99FE27-B6AB-F787-1618-2CE9817428D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53" y="1198"/>
                          <a:ext cx="168" cy="1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30" name="未知">
            <a:extLst>
              <a:ext uri="{FF2B5EF4-FFF2-40B4-BE49-F238E27FC236}">
                <a16:creationId xmlns:a16="http://schemas.microsoft.com/office/drawing/2014/main" id="{F892FEB8-E4A6-3F53-E895-92E43852273E}"/>
              </a:ext>
            </a:extLst>
          </p:cNvPr>
          <p:cNvSpPr>
            <a:spLocks/>
          </p:cNvSpPr>
          <p:nvPr/>
        </p:nvSpPr>
        <p:spPr bwMode="auto">
          <a:xfrm>
            <a:off x="1857452" y="3867208"/>
            <a:ext cx="1376600" cy="2068811"/>
          </a:xfrm>
          <a:custGeom>
            <a:avLst/>
            <a:gdLst>
              <a:gd name="T0" fmla="*/ 0 w 1056"/>
              <a:gd name="T1" fmla="*/ 1632 h 1632"/>
              <a:gd name="T2" fmla="*/ 336 w 1056"/>
              <a:gd name="T3" fmla="*/ 1584 h 1632"/>
              <a:gd name="T4" fmla="*/ 528 w 1056"/>
              <a:gd name="T5" fmla="*/ 1392 h 1632"/>
              <a:gd name="T6" fmla="*/ 864 w 1056"/>
              <a:gd name="T7" fmla="*/ 720 h 1632"/>
              <a:gd name="T8" fmla="*/ 1008 w 1056"/>
              <a:gd name="T9" fmla="*/ 240 h 1632"/>
              <a:gd name="T10" fmla="*/ 1056 w 1056"/>
              <a:gd name="T11" fmla="*/ 0 h 1632"/>
              <a:gd name="T12" fmla="*/ 0 60000 65536"/>
              <a:gd name="T13" fmla="*/ 0 60000 65536"/>
              <a:gd name="T14" fmla="*/ 0 60000 65536"/>
              <a:gd name="T15" fmla="*/ 0 60000 65536"/>
              <a:gd name="T16" fmla="*/ 0 60000 65536"/>
              <a:gd name="T17" fmla="*/ 0 60000 65536"/>
              <a:gd name="T18" fmla="*/ 0 w 1056"/>
              <a:gd name="T19" fmla="*/ 0 h 1632"/>
              <a:gd name="T20" fmla="*/ 1056 w 1056"/>
              <a:gd name="T21" fmla="*/ 1632 h 1632"/>
            </a:gdLst>
            <a:ahLst/>
            <a:cxnLst>
              <a:cxn ang="T12">
                <a:pos x="T0" y="T1"/>
              </a:cxn>
              <a:cxn ang="T13">
                <a:pos x="T2" y="T3"/>
              </a:cxn>
              <a:cxn ang="T14">
                <a:pos x="T4" y="T5"/>
              </a:cxn>
              <a:cxn ang="T15">
                <a:pos x="T6" y="T7"/>
              </a:cxn>
              <a:cxn ang="T16">
                <a:pos x="T8" y="T9"/>
              </a:cxn>
              <a:cxn ang="T17">
                <a:pos x="T10" y="T11"/>
              </a:cxn>
            </a:cxnLst>
            <a:rect l="T18" t="T19" r="T20" b="T21"/>
            <a:pathLst>
              <a:path w="1056" h="1632">
                <a:moveTo>
                  <a:pt x="0" y="1632"/>
                </a:moveTo>
                <a:cubicBezTo>
                  <a:pt x="124" y="1628"/>
                  <a:pt x="248" y="1624"/>
                  <a:pt x="336" y="1584"/>
                </a:cubicBezTo>
                <a:cubicBezTo>
                  <a:pt x="424" y="1544"/>
                  <a:pt x="440" y="1536"/>
                  <a:pt x="528" y="1392"/>
                </a:cubicBezTo>
                <a:cubicBezTo>
                  <a:pt x="616" y="1248"/>
                  <a:pt x="784" y="912"/>
                  <a:pt x="864" y="720"/>
                </a:cubicBezTo>
                <a:cubicBezTo>
                  <a:pt x="944" y="528"/>
                  <a:pt x="976" y="360"/>
                  <a:pt x="1008" y="240"/>
                </a:cubicBezTo>
                <a:cubicBezTo>
                  <a:pt x="1040" y="120"/>
                  <a:pt x="1048" y="40"/>
                  <a:pt x="1056" y="0"/>
                </a:cubicBezTo>
              </a:path>
            </a:pathLst>
          </a:custGeom>
          <a:noFill/>
          <a:ln w="25400" cap="sq">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grpSp>
        <p:nvGrpSpPr>
          <p:cNvPr id="31" name="组合 30">
            <a:extLst>
              <a:ext uri="{FF2B5EF4-FFF2-40B4-BE49-F238E27FC236}">
                <a16:creationId xmlns:a16="http://schemas.microsoft.com/office/drawing/2014/main" id="{696462ED-FB5A-8380-3DC6-9AAA23B50A12}"/>
              </a:ext>
            </a:extLst>
          </p:cNvPr>
          <p:cNvGrpSpPr/>
          <p:nvPr/>
        </p:nvGrpSpPr>
        <p:grpSpPr>
          <a:xfrm>
            <a:off x="683919" y="3745514"/>
            <a:ext cx="2820988" cy="2573337"/>
            <a:chOff x="701675" y="3927923"/>
            <a:chExt cx="2820988" cy="2573337"/>
          </a:xfrm>
        </p:grpSpPr>
        <p:sp>
          <p:nvSpPr>
            <p:cNvPr id="32" name="Line 6">
              <a:extLst>
                <a:ext uri="{FF2B5EF4-FFF2-40B4-BE49-F238E27FC236}">
                  <a16:creationId xmlns:a16="http://schemas.microsoft.com/office/drawing/2014/main" id="{E72AEE81-1D0B-33CD-F8E4-80D286272E8B}"/>
                </a:ext>
              </a:extLst>
            </p:cNvPr>
            <p:cNvSpPr>
              <a:spLocks noChangeShapeType="1"/>
            </p:cNvSpPr>
            <p:nvPr/>
          </p:nvSpPr>
          <p:spPr bwMode="auto">
            <a:xfrm>
              <a:off x="1186614" y="4049618"/>
              <a:ext cx="0" cy="2129658"/>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33" name="Line 7">
              <a:extLst>
                <a:ext uri="{FF2B5EF4-FFF2-40B4-BE49-F238E27FC236}">
                  <a16:creationId xmlns:a16="http://schemas.microsoft.com/office/drawing/2014/main" id="{F494489D-5CAF-BE88-A5F5-4D07382ED74C}"/>
                </a:ext>
              </a:extLst>
            </p:cNvPr>
            <p:cNvSpPr>
              <a:spLocks noChangeShapeType="1"/>
            </p:cNvSpPr>
            <p:nvPr/>
          </p:nvSpPr>
          <p:spPr bwMode="auto">
            <a:xfrm>
              <a:off x="1874914" y="4049618"/>
              <a:ext cx="0" cy="2129658"/>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34" name="Line 8">
              <a:extLst>
                <a:ext uri="{FF2B5EF4-FFF2-40B4-BE49-F238E27FC236}">
                  <a16:creationId xmlns:a16="http://schemas.microsoft.com/office/drawing/2014/main" id="{BC76BE4E-273C-E446-059C-8F96A4E283C8}"/>
                </a:ext>
              </a:extLst>
            </p:cNvPr>
            <p:cNvSpPr>
              <a:spLocks noChangeShapeType="1"/>
            </p:cNvSpPr>
            <p:nvPr/>
          </p:nvSpPr>
          <p:spPr bwMode="auto">
            <a:xfrm>
              <a:off x="2563214" y="4049618"/>
              <a:ext cx="0" cy="2129658"/>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35" name="Line 9">
              <a:extLst>
                <a:ext uri="{FF2B5EF4-FFF2-40B4-BE49-F238E27FC236}">
                  <a16:creationId xmlns:a16="http://schemas.microsoft.com/office/drawing/2014/main" id="{9072B150-F8D1-D37D-652C-3188CD223A6A}"/>
                </a:ext>
              </a:extLst>
            </p:cNvPr>
            <p:cNvSpPr>
              <a:spLocks noChangeShapeType="1"/>
            </p:cNvSpPr>
            <p:nvPr/>
          </p:nvSpPr>
          <p:spPr bwMode="auto">
            <a:xfrm>
              <a:off x="3251514" y="4049618"/>
              <a:ext cx="0" cy="2129658"/>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36" name="Line 10">
              <a:extLst>
                <a:ext uri="{FF2B5EF4-FFF2-40B4-BE49-F238E27FC236}">
                  <a16:creationId xmlns:a16="http://schemas.microsoft.com/office/drawing/2014/main" id="{83DD3886-A79C-365F-086F-1095B0FF77AC}"/>
                </a:ext>
              </a:extLst>
            </p:cNvPr>
            <p:cNvSpPr>
              <a:spLocks noChangeShapeType="1"/>
            </p:cNvSpPr>
            <p:nvPr/>
          </p:nvSpPr>
          <p:spPr bwMode="auto">
            <a:xfrm>
              <a:off x="1186614" y="6179276"/>
              <a:ext cx="2064901"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37" name="Line 11">
              <a:extLst>
                <a:ext uri="{FF2B5EF4-FFF2-40B4-BE49-F238E27FC236}">
                  <a16:creationId xmlns:a16="http://schemas.microsoft.com/office/drawing/2014/main" id="{6FE5A34C-D6EA-3E60-A62F-541AD780070F}"/>
                </a:ext>
              </a:extLst>
            </p:cNvPr>
            <p:cNvSpPr>
              <a:spLocks noChangeShapeType="1"/>
            </p:cNvSpPr>
            <p:nvPr/>
          </p:nvSpPr>
          <p:spPr bwMode="auto">
            <a:xfrm>
              <a:off x="1186614" y="5327413"/>
              <a:ext cx="2064901"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38" name="Line 12">
              <a:extLst>
                <a:ext uri="{FF2B5EF4-FFF2-40B4-BE49-F238E27FC236}">
                  <a16:creationId xmlns:a16="http://schemas.microsoft.com/office/drawing/2014/main" id="{E46E5F52-4832-260F-C137-D07D78D0F3F5}"/>
                </a:ext>
              </a:extLst>
            </p:cNvPr>
            <p:cNvSpPr>
              <a:spLocks noChangeShapeType="1"/>
            </p:cNvSpPr>
            <p:nvPr/>
          </p:nvSpPr>
          <p:spPr bwMode="auto">
            <a:xfrm>
              <a:off x="1186614" y="4901481"/>
              <a:ext cx="2064901"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39" name="Line 13">
              <a:extLst>
                <a:ext uri="{FF2B5EF4-FFF2-40B4-BE49-F238E27FC236}">
                  <a16:creationId xmlns:a16="http://schemas.microsoft.com/office/drawing/2014/main" id="{1D470A2D-DDD8-5F39-C738-2D84DAC5F7BA}"/>
                </a:ext>
              </a:extLst>
            </p:cNvPr>
            <p:cNvSpPr>
              <a:spLocks noChangeShapeType="1"/>
            </p:cNvSpPr>
            <p:nvPr/>
          </p:nvSpPr>
          <p:spPr bwMode="auto">
            <a:xfrm>
              <a:off x="1186614" y="4475549"/>
              <a:ext cx="2064901"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40" name="Line 14">
              <a:extLst>
                <a:ext uri="{FF2B5EF4-FFF2-40B4-BE49-F238E27FC236}">
                  <a16:creationId xmlns:a16="http://schemas.microsoft.com/office/drawing/2014/main" id="{675A8446-278B-25EC-9855-9D9268B9F1C3}"/>
                </a:ext>
              </a:extLst>
            </p:cNvPr>
            <p:cNvSpPr>
              <a:spLocks noChangeShapeType="1"/>
            </p:cNvSpPr>
            <p:nvPr/>
          </p:nvSpPr>
          <p:spPr bwMode="auto">
            <a:xfrm>
              <a:off x="1186614" y="4049618"/>
              <a:ext cx="2064901"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41" name="Line 15">
              <a:extLst>
                <a:ext uri="{FF2B5EF4-FFF2-40B4-BE49-F238E27FC236}">
                  <a16:creationId xmlns:a16="http://schemas.microsoft.com/office/drawing/2014/main" id="{E3442D9A-78C3-D7E8-9F1F-FC835DB039B1}"/>
                </a:ext>
              </a:extLst>
            </p:cNvPr>
            <p:cNvSpPr>
              <a:spLocks noChangeShapeType="1"/>
            </p:cNvSpPr>
            <p:nvPr/>
          </p:nvSpPr>
          <p:spPr bwMode="auto">
            <a:xfrm>
              <a:off x="1186614" y="5753344"/>
              <a:ext cx="2064901"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graphicFrame>
          <p:nvGraphicFramePr>
            <p:cNvPr id="42" name="Object 17">
              <a:extLst>
                <a:ext uri="{FF2B5EF4-FFF2-40B4-BE49-F238E27FC236}">
                  <a16:creationId xmlns:a16="http://schemas.microsoft.com/office/drawing/2014/main" id="{283BEFC6-E885-DA6E-DA94-2E8B05F4A3F3}"/>
                </a:ext>
              </a:extLst>
            </p:cNvPr>
            <p:cNvGraphicFramePr>
              <a:graphicFrameLocks noChangeAspect="1"/>
            </p:cNvGraphicFramePr>
            <p:nvPr>
              <p:extLst>
                <p:ext uri="{D42A27DB-BD31-4B8C-83A1-F6EECF244321}">
                  <p14:modId xmlns:p14="http://schemas.microsoft.com/office/powerpoint/2010/main" val="1171539197"/>
                </p:ext>
              </p:extLst>
            </p:nvPr>
          </p:nvGraphicFramePr>
          <p:xfrm>
            <a:off x="1124041" y="6240123"/>
            <a:ext cx="178593" cy="243390"/>
          </p:xfrm>
          <a:graphic>
            <a:graphicData uri="http://schemas.openxmlformats.org/presentationml/2006/ole">
              <mc:AlternateContent xmlns:mc="http://schemas.openxmlformats.org/markup-compatibility/2006">
                <mc:Choice xmlns:v="urn:schemas-microsoft-com:vml" Requires="v">
                  <p:oleObj r:id="rId16" imgW="126720" imgH="177480" progId="Equation.3">
                    <p:embed/>
                  </p:oleObj>
                </mc:Choice>
                <mc:Fallback>
                  <p:oleObj r:id="rId16" imgW="126720" imgH="177480" progId="Equation.3">
                    <p:embed/>
                    <p:pic>
                      <p:nvPicPr>
                        <p:cNvPr id="87056" name="Object 17">
                          <a:extLst>
                            <a:ext uri="{FF2B5EF4-FFF2-40B4-BE49-F238E27FC236}">
                              <a16:creationId xmlns:a16="http://schemas.microsoft.com/office/drawing/2014/main" id="{A5A95882-8543-545C-04D1-86558900CA6E}"/>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124041" y="6240123"/>
                          <a:ext cx="178593" cy="2433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 name="Object 18">
              <a:extLst>
                <a:ext uri="{FF2B5EF4-FFF2-40B4-BE49-F238E27FC236}">
                  <a16:creationId xmlns:a16="http://schemas.microsoft.com/office/drawing/2014/main" id="{9447117D-87C4-8DD3-DDD0-F6496A1050ED}"/>
                </a:ext>
              </a:extLst>
            </p:cNvPr>
            <p:cNvGraphicFramePr>
              <a:graphicFrameLocks noChangeAspect="1"/>
            </p:cNvGraphicFramePr>
            <p:nvPr>
              <p:extLst>
                <p:ext uri="{D42A27DB-BD31-4B8C-83A1-F6EECF244321}">
                  <p14:modId xmlns:p14="http://schemas.microsoft.com/office/powerpoint/2010/main" val="2611976705"/>
                </p:ext>
              </p:extLst>
            </p:nvPr>
          </p:nvGraphicFramePr>
          <p:xfrm>
            <a:off x="1679374" y="6223644"/>
            <a:ext cx="337632" cy="277616"/>
          </p:xfrm>
          <a:graphic>
            <a:graphicData uri="http://schemas.openxmlformats.org/presentationml/2006/ole">
              <mc:AlternateContent xmlns:mc="http://schemas.openxmlformats.org/markup-compatibility/2006">
                <mc:Choice xmlns:v="urn:schemas-microsoft-com:vml" Requires="v">
                  <p:oleObj r:id="rId18" imgW="241722" imgH="203605" progId="Equation.3">
                    <p:embed/>
                  </p:oleObj>
                </mc:Choice>
                <mc:Fallback>
                  <p:oleObj r:id="rId18" imgW="241722" imgH="203605" progId="Equation.3">
                    <p:embed/>
                    <p:pic>
                      <p:nvPicPr>
                        <p:cNvPr id="87057" name="Object 18">
                          <a:extLst>
                            <a:ext uri="{FF2B5EF4-FFF2-40B4-BE49-F238E27FC236}">
                              <a16:creationId xmlns:a16="http://schemas.microsoft.com/office/drawing/2014/main" id="{00CACE62-B846-5C1B-B105-0A54012C402B}"/>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679374" y="6223644"/>
                          <a:ext cx="337632" cy="2776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4" name="Object 19">
              <a:extLst>
                <a:ext uri="{FF2B5EF4-FFF2-40B4-BE49-F238E27FC236}">
                  <a16:creationId xmlns:a16="http://schemas.microsoft.com/office/drawing/2014/main" id="{06DE4A8B-AC38-982C-01A0-5008AC934C0C}"/>
                </a:ext>
              </a:extLst>
            </p:cNvPr>
            <p:cNvGraphicFramePr>
              <a:graphicFrameLocks noChangeAspect="1"/>
            </p:cNvGraphicFramePr>
            <p:nvPr>
              <p:extLst>
                <p:ext uri="{D42A27DB-BD31-4B8C-83A1-F6EECF244321}">
                  <p14:modId xmlns:p14="http://schemas.microsoft.com/office/powerpoint/2010/main" val="3511835464"/>
                </p:ext>
              </p:extLst>
            </p:nvPr>
          </p:nvGraphicFramePr>
          <p:xfrm>
            <a:off x="2385925" y="6223644"/>
            <a:ext cx="338936" cy="277616"/>
          </p:xfrm>
          <a:graphic>
            <a:graphicData uri="http://schemas.openxmlformats.org/presentationml/2006/ole">
              <mc:AlternateContent xmlns:mc="http://schemas.openxmlformats.org/markup-compatibility/2006">
                <mc:Choice xmlns:v="urn:schemas-microsoft-com:vml" Requires="v">
                  <p:oleObj r:id="rId20" imgW="241722" imgH="203605" progId="Equation.3">
                    <p:embed/>
                  </p:oleObj>
                </mc:Choice>
                <mc:Fallback>
                  <p:oleObj r:id="rId20" imgW="241722" imgH="203605" progId="Equation.3">
                    <p:embed/>
                    <p:pic>
                      <p:nvPicPr>
                        <p:cNvPr id="87058" name="Object 19">
                          <a:extLst>
                            <a:ext uri="{FF2B5EF4-FFF2-40B4-BE49-F238E27FC236}">
                              <a16:creationId xmlns:a16="http://schemas.microsoft.com/office/drawing/2014/main" id="{E0FC13E4-88CA-C4F6-F633-3CA72E48D443}"/>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385925" y="6223644"/>
                          <a:ext cx="338936" cy="2776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5" name="Object 20">
              <a:extLst>
                <a:ext uri="{FF2B5EF4-FFF2-40B4-BE49-F238E27FC236}">
                  <a16:creationId xmlns:a16="http://schemas.microsoft.com/office/drawing/2014/main" id="{D64FC51E-8009-A6D6-20BF-3EBB4DEDEACE}"/>
                </a:ext>
              </a:extLst>
            </p:cNvPr>
            <p:cNvGraphicFramePr>
              <a:graphicFrameLocks noChangeAspect="1"/>
            </p:cNvGraphicFramePr>
            <p:nvPr>
              <p:extLst>
                <p:ext uri="{D42A27DB-BD31-4B8C-83A1-F6EECF244321}">
                  <p14:modId xmlns:p14="http://schemas.microsoft.com/office/powerpoint/2010/main" val="911467517"/>
                </p:ext>
              </p:extLst>
            </p:nvPr>
          </p:nvGraphicFramePr>
          <p:xfrm>
            <a:off x="3011652" y="6223644"/>
            <a:ext cx="338936" cy="277616"/>
          </p:xfrm>
          <a:graphic>
            <a:graphicData uri="http://schemas.openxmlformats.org/presentationml/2006/ole">
              <mc:AlternateContent xmlns:mc="http://schemas.openxmlformats.org/markup-compatibility/2006">
                <mc:Choice xmlns:v="urn:schemas-microsoft-com:vml" Requires="v">
                  <p:oleObj r:id="rId22" imgW="241722" imgH="203605" progId="Equation.3">
                    <p:embed/>
                  </p:oleObj>
                </mc:Choice>
                <mc:Fallback>
                  <p:oleObj r:id="rId22" imgW="241722" imgH="203605" progId="Equation.3">
                    <p:embed/>
                    <p:pic>
                      <p:nvPicPr>
                        <p:cNvPr id="87059" name="Object 20">
                          <a:extLst>
                            <a:ext uri="{FF2B5EF4-FFF2-40B4-BE49-F238E27FC236}">
                              <a16:creationId xmlns:a16="http://schemas.microsoft.com/office/drawing/2014/main" id="{AD90A33E-F46E-E851-36B1-74406F7B981E}"/>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011652" y="6223644"/>
                          <a:ext cx="338936" cy="2776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 name="Object 21">
              <a:extLst>
                <a:ext uri="{FF2B5EF4-FFF2-40B4-BE49-F238E27FC236}">
                  <a16:creationId xmlns:a16="http://schemas.microsoft.com/office/drawing/2014/main" id="{6D6283FB-C828-9356-84F5-67A90318B165}"/>
                </a:ext>
              </a:extLst>
            </p:cNvPr>
            <p:cNvGraphicFramePr>
              <a:graphicFrameLocks noChangeAspect="1"/>
            </p:cNvGraphicFramePr>
            <p:nvPr>
              <p:extLst>
                <p:ext uri="{D42A27DB-BD31-4B8C-83A1-F6EECF244321}">
                  <p14:modId xmlns:p14="http://schemas.microsoft.com/office/powerpoint/2010/main" val="337882188"/>
                </p:ext>
              </p:extLst>
            </p:nvPr>
          </p:nvGraphicFramePr>
          <p:xfrm>
            <a:off x="3251514" y="5915604"/>
            <a:ext cx="271149" cy="324519"/>
          </p:xfrm>
          <a:graphic>
            <a:graphicData uri="http://schemas.openxmlformats.org/presentationml/2006/ole">
              <mc:AlternateContent xmlns:mc="http://schemas.openxmlformats.org/markup-compatibility/2006">
                <mc:Choice xmlns:v="urn:schemas-microsoft-com:vml" Requires="v">
                  <p:oleObj r:id="rId24" imgW="165489" imgH="203605" progId="Equation.3">
                    <p:embed/>
                  </p:oleObj>
                </mc:Choice>
                <mc:Fallback>
                  <p:oleObj r:id="rId24" imgW="165489" imgH="203605" progId="Equation.3">
                    <p:embed/>
                    <p:pic>
                      <p:nvPicPr>
                        <p:cNvPr id="87060" name="Object 21">
                          <a:extLst>
                            <a:ext uri="{FF2B5EF4-FFF2-40B4-BE49-F238E27FC236}">
                              <a16:creationId xmlns:a16="http://schemas.microsoft.com/office/drawing/2014/main" id="{55CFCF7A-9675-D819-56BA-A5F79DA6F3CD}"/>
                            </a:ext>
                          </a:extLst>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251514" y="5915604"/>
                          <a:ext cx="271149" cy="3245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 name="Object 22">
              <a:extLst>
                <a:ext uri="{FF2B5EF4-FFF2-40B4-BE49-F238E27FC236}">
                  <a16:creationId xmlns:a16="http://schemas.microsoft.com/office/drawing/2014/main" id="{E5E6C59C-645B-344F-075B-37046E7E5967}"/>
                </a:ext>
              </a:extLst>
            </p:cNvPr>
            <p:cNvGraphicFramePr>
              <a:graphicFrameLocks noChangeAspect="1"/>
            </p:cNvGraphicFramePr>
            <p:nvPr>
              <p:extLst>
                <p:ext uri="{D42A27DB-BD31-4B8C-83A1-F6EECF244321}">
                  <p14:modId xmlns:p14="http://schemas.microsoft.com/office/powerpoint/2010/main" val="200966216"/>
                </p:ext>
              </p:extLst>
            </p:nvPr>
          </p:nvGraphicFramePr>
          <p:xfrm>
            <a:off x="701675" y="3927923"/>
            <a:ext cx="484939" cy="314378"/>
          </p:xfrm>
          <a:graphic>
            <a:graphicData uri="http://schemas.openxmlformats.org/presentationml/2006/ole">
              <mc:AlternateContent xmlns:mc="http://schemas.openxmlformats.org/markup-compatibility/2006">
                <mc:Choice xmlns:v="urn:schemas-microsoft-com:vml" Requires="v">
                  <p:oleObj r:id="rId26" imgW="266901" imgH="178040" progId="Equation.3">
                    <p:embed/>
                  </p:oleObj>
                </mc:Choice>
                <mc:Fallback>
                  <p:oleObj r:id="rId26" imgW="266901" imgH="178040" progId="Equation.3">
                    <p:embed/>
                    <p:pic>
                      <p:nvPicPr>
                        <p:cNvPr id="87061" name="Object 22">
                          <a:extLst>
                            <a:ext uri="{FF2B5EF4-FFF2-40B4-BE49-F238E27FC236}">
                              <a16:creationId xmlns:a16="http://schemas.microsoft.com/office/drawing/2014/main" id="{4080D70D-62C9-C4FC-A665-F47996A2A004}"/>
                            </a:ext>
                          </a:extLst>
                        </p:cNvPr>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701675" y="3927923"/>
                          <a:ext cx="484939" cy="3143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8" name="Object 23">
              <a:extLst>
                <a:ext uri="{FF2B5EF4-FFF2-40B4-BE49-F238E27FC236}">
                  <a16:creationId xmlns:a16="http://schemas.microsoft.com/office/drawing/2014/main" id="{3C4B7C34-BEE4-359F-DC79-534A0B16ACDC}"/>
                </a:ext>
              </a:extLst>
            </p:cNvPr>
            <p:cNvGraphicFramePr>
              <a:graphicFrameLocks noChangeAspect="1"/>
            </p:cNvGraphicFramePr>
            <p:nvPr>
              <p:extLst>
                <p:ext uri="{D42A27DB-BD31-4B8C-83A1-F6EECF244321}">
                  <p14:modId xmlns:p14="http://schemas.microsoft.com/office/powerpoint/2010/main" val="3293653167"/>
                </p:ext>
              </p:extLst>
            </p:nvPr>
          </p:nvGraphicFramePr>
          <p:xfrm>
            <a:off x="873750" y="4353855"/>
            <a:ext cx="265934" cy="240854"/>
          </p:xfrm>
          <a:graphic>
            <a:graphicData uri="http://schemas.openxmlformats.org/presentationml/2006/ole">
              <mc:AlternateContent xmlns:mc="http://schemas.openxmlformats.org/markup-compatibility/2006">
                <mc:Choice xmlns:v="urn:schemas-microsoft-com:vml" Requires="v">
                  <p:oleObj r:id="rId28" imgW="190817" imgH="178117" progId="Equation.3">
                    <p:embed/>
                  </p:oleObj>
                </mc:Choice>
                <mc:Fallback>
                  <p:oleObj r:id="rId28" imgW="190817" imgH="178117" progId="Equation.3">
                    <p:embed/>
                    <p:pic>
                      <p:nvPicPr>
                        <p:cNvPr id="87062" name="Object 23">
                          <a:extLst>
                            <a:ext uri="{FF2B5EF4-FFF2-40B4-BE49-F238E27FC236}">
                              <a16:creationId xmlns:a16="http://schemas.microsoft.com/office/drawing/2014/main" id="{0CAFB0D8-065C-530C-4DDB-899DA963F37B}"/>
                            </a:ext>
                          </a:extLst>
                        </p:cNvPr>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873750" y="4353855"/>
                          <a:ext cx="265934" cy="2408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9" name="Object 24">
              <a:extLst>
                <a:ext uri="{FF2B5EF4-FFF2-40B4-BE49-F238E27FC236}">
                  <a16:creationId xmlns:a16="http://schemas.microsoft.com/office/drawing/2014/main" id="{D73579AA-D03F-8488-1E53-7357A2D8BDC6}"/>
                </a:ext>
              </a:extLst>
            </p:cNvPr>
            <p:cNvGraphicFramePr>
              <a:graphicFrameLocks noChangeAspect="1"/>
            </p:cNvGraphicFramePr>
            <p:nvPr>
              <p:extLst>
                <p:ext uri="{D42A27DB-BD31-4B8C-83A1-F6EECF244321}">
                  <p14:modId xmlns:p14="http://schemas.microsoft.com/office/powerpoint/2010/main" val="1746606882"/>
                </p:ext>
              </p:extLst>
            </p:nvPr>
          </p:nvGraphicFramePr>
          <p:xfrm>
            <a:off x="864625" y="4782322"/>
            <a:ext cx="284185" cy="240854"/>
          </p:xfrm>
          <a:graphic>
            <a:graphicData uri="http://schemas.openxmlformats.org/presentationml/2006/ole">
              <mc:AlternateContent xmlns:mc="http://schemas.openxmlformats.org/markup-compatibility/2006">
                <mc:Choice xmlns:v="urn:schemas-microsoft-com:vml" Requires="v">
                  <p:oleObj r:id="rId30" imgW="203517" imgH="178117" progId="Equation.3">
                    <p:embed/>
                  </p:oleObj>
                </mc:Choice>
                <mc:Fallback>
                  <p:oleObj r:id="rId30" imgW="203517" imgH="178117" progId="Equation.3">
                    <p:embed/>
                    <p:pic>
                      <p:nvPicPr>
                        <p:cNvPr id="87063" name="Object 24">
                          <a:extLst>
                            <a:ext uri="{FF2B5EF4-FFF2-40B4-BE49-F238E27FC236}">
                              <a16:creationId xmlns:a16="http://schemas.microsoft.com/office/drawing/2014/main" id="{19EA427A-389F-983F-0E77-9ACA40EA1D28}"/>
                            </a:ext>
                          </a:extLst>
                        </p:cNvPr>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864625" y="4782322"/>
                          <a:ext cx="284185" cy="2408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 name="Object 25">
              <a:extLst>
                <a:ext uri="{FF2B5EF4-FFF2-40B4-BE49-F238E27FC236}">
                  <a16:creationId xmlns:a16="http://schemas.microsoft.com/office/drawing/2014/main" id="{A45276CB-301B-B785-F326-FBD38B25949E}"/>
                </a:ext>
              </a:extLst>
            </p:cNvPr>
            <p:cNvGraphicFramePr>
              <a:graphicFrameLocks noChangeAspect="1"/>
            </p:cNvGraphicFramePr>
            <p:nvPr>
              <p:extLst>
                <p:ext uri="{D42A27DB-BD31-4B8C-83A1-F6EECF244321}">
                  <p14:modId xmlns:p14="http://schemas.microsoft.com/office/powerpoint/2010/main" val="958780015"/>
                </p:ext>
              </p:extLst>
            </p:nvPr>
          </p:nvGraphicFramePr>
          <p:xfrm>
            <a:off x="873750" y="5208253"/>
            <a:ext cx="284185" cy="240854"/>
          </p:xfrm>
          <a:graphic>
            <a:graphicData uri="http://schemas.openxmlformats.org/presentationml/2006/ole">
              <mc:AlternateContent xmlns:mc="http://schemas.openxmlformats.org/markup-compatibility/2006">
                <mc:Choice xmlns:v="urn:schemas-microsoft-com:vml" Requires="v">
                  <p:oleObj r:id="rId32" imgW="203517" imgH="178117" progId="Equation.3">
                    <p:embed/>
                  </p:oleObj>
                </mc:Choice>
                <mc:Fallback>
                  <p:oleObj r:id="rId32" imgW="203517" imgH="178117" progId="Equation.3">
                    <p:embed/>
                    <p:pic>
                      <p:nvPicPr>
                        <p:cNvPr id="87064" name="Object 25">
                          <a:extLst>
                            <a:ext uri="{FF2B5EF4-FFF2-40B4-BE49-F238E27FC236}">
                              <a16:creationId xmlns:a16="http://schemas.microsoft.com/office/drawing/2014/main" id="{F3A986FC-4855-EEEF-DD78-903376B2B08D}"/>
                            </a:ext>
                          </a:extLst>
                        </p:cNvPr>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873750" y="5208253"/>
                          <a:ext cx="284185" cy="2408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 name="Object 26">
              <a:extLst>
                <a:ext uri="{FF2B5EF4-FFF2-40B4-BE49-F238E27FC236}">
                  <a16:creationId xmlns:a16="http://schemas.microsoft.com/office/drawing/2014/main" id="{06247FEE-D253-6879-A842-E85B36572F7F}"/>
                </a:ext>
              </a:extLst>
            </p:cNvPr>
            <p:cNvGraphicFramePr>
              <a:graphicFrameLocks noChangeAspect="1"/>
            </p:cNvGraphicFramePr>
            <p:nvPr>
              <p:extLst>
                <p:ext uri="{D42A27DB-BD31-4B8C-83A1-F6EECF244321}">
                  <p14:modId xmlns:p14="http://schemas.microsoft.com/office/powerpoint/2010/main" val="2198419397"/>
                </p:ext>
              </p:extLst>
            </p:nvPr>
          </p:nvGraphicFramePr>
          <p:xfrm>
            <a:off x="873750" y="5634185"/>
            <a:ext cx="284185" cy="240854"/>
          </p:xfrm>
          <a:graphic>
            <a:graphicData uri="http://schemas.openxmlformats.org/presentationml/2006/ole">
              <mc:AlternateContent xmlns:mc="http://schemas.openxmlformats.org/markup-compatibility/2006">
                <mc:Choice xmlns:v="urn:schemas-microsoft-com:vml" Requires="v">
                  <p:oleObj r:id="rId34" imgW="203517" imgH="178117" progId="Equation.3">
                    <p:embed/>
                  </p:oleObj>
                </mc:Choice>
                <mc:Fallback>
                  <p:oleObj r:id="rId34" imgW="203517" imgH="178117" progId="Equation.3">
                    <p:embed/>
                    <p:pic>
                      <p:nvPicPr>
                        <p:cNvPr id="87065" name="Object 26">
                          <a:extLst>
                            <a:ext uri="{FF2B5EF4-FFF2-40B4-BE49-F238E27FC236}">
                              <a16:creationId xmlns:a16="http://schemas.microsoft.com/office/drawing/2014/main" id="{894D3D72-09AA-2037-3057-415185769CC3}"/>
                            </a:ext>
                          </a:extLst>
                        </p:cNvPr>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873750" y="5634185"/>
                          <a:ext cx="284185" cy="2408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52" name="椭圆 51">
            <a:extLst>
              <a:ext uri="{FF2B5EF4-FFF2-40B4-BE49-F238E27FC236}">
                <a16:creationId xmlns:a16="http://schemas.microsoft.com/office/drawing/2014/main" id="{2D46FC81-9D06-C5B6-441B-F5CBCBE6CCBF}"/>
              </a:ext>
            </a:extLst>
          </p:cNvPr>
          <p:cNvSpPr/>
          <p:nvPr/>
        </p:nvSpPr>
        <p:spPr>
          <a:xfrm>
            <a:off x="2464874" y="5590904"/>
            <a:ext cx="145526" cy="132055"/>
          </a:xfrm>
          <a:prstGeom prst="ellipse">
            <a:avLst/>
          </a:prstGeom>
          <a:solidFill>
            <a:srgbClr val="FF0000"/>
          </a:solidFill>
          <a:ln>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773859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wipe(down)">
                                      <p:cBhvr>
                                        <p:cTn id="12" dur="500"/>
                                        <p:tgtEl>
                                          <p:spTgt spid="30"/>
                                        </p:tgtEl>
                                      </p:cBhvr>
                                    </p:animEffect>
                                  </p:childTnLst>
                                </p:cTn>
                              </p:par>
                            </p:childTnLst>
                          </p:cTn>
                        </p:par>
                      </p:childTnLst>
                    </p:cTn>
                  </p:par>
                  <p:par>
                    <p:cTn id="13" fill="hold">
                      <p:stCondLst>
                        <p:cond delay="indefinite"/>
                      </p:stCondLst>
                      <p:childTnLst>
                        <p:par>
                          <p:cTn id="14" fill="hold">
                            <p:stCondLst>
                              <p:cond delay="0"/>
                            </p:stCondLst>
                            <p:childTnLst>
                              <p:par>
                                <p:cTn id="15" presetID="26" presetClass="entr" presetSubtype="0" fill="hold" grpId="0" nodeType="clickEffect">
                                  <p:stCondLst>
                                    <p:cond delay="0"/>
                                  </p:stCondLst>
                                  <p:childTnLst>
                                    <p:set>
                                      <p:cBhvr>
                                        <p:cTn id="16" dur="1" fill="hold">
                                          <p:stCondLst>
                                            <p:cond delay="0"/>
                                          </p:stCondLst>
                                        </p:cTn>
                                        <p:tgtEl>
                                          <p:spTgt spid="52"/>
                                        </p:tgtEl>
                                        <p:attrNameLst>
                                          <p:attrName>style.visibility</p:attrName>
                                        </p:attrNameLst>
                                      </p:cBhvr>
                                      <p:to>
                                        <p:strVal val="visible"/>
                                      </p:to>
                                    </p:set>
                                    <p:animEffect transition="in" filter="wipe(down)">
                                      <p:cBhvr>
                                        <p:cTn id="17" dur="580">
                                          <p:stCondLst>
                                            <p:cond delay="0"/>
                                          </p:stCondLst>
                                        </p:cTn>
                                        <p:tgtEl>
                                          <p:spTgt spid="52"/>
                                        </p:tgtEl>
                                      </p:cBhvr>
                                    </p:animEffect>
                                    <p:anim calcmode="lin" valueType="num">
                                      <p:cBhvr>
                                        <p:cTn id="18" dur="1822" tmFilter="0,0; 0.14,0.36; 0.43,0.73; 0.71,0.91; 1.0,1.0">
                                          <p:stCondLst>
                                            <p:cond delay="0"/>
                                          </p:stCondLst>
                                        </p:cTn>
                                        <p:tgtEl>
                                          <p:spTgt spid="52"/>
                                        </p:tgtEl>
                                        <p:attrNameLst>
                                          <p:attrName>ppt_x</p:attrName>
                                        </p:attrNameLst>
                                      </p:cBhvr>
                                      <p:tavLst>
                                        <p:tav tm="0">
                                          <p:val>
                                            <p:strVal val="#ppt_x-0.25"/>
                                          </p:val>
                                        </p:tav>
                                        <p:tav tm="100000">
                                          <p:val>
                                            <p:strVal val="#ppt_x"/>
                                          </p:val>
                                        </p:tav>
                                      </p:tavLst>
                                    </p:anim>
                                    <p:anim calcmode="lin" valueType="num">
                                      <p:cBhvr>
                                        <p:cTn id="19" dur="664" tmFilter="0.0,0.0; 0.25,0.07; 0.50,0.2; 0.75,0.467; 1.0,1.0">
                                          <p:stCondLst>
                                            <p:cond delay="0"/>
                                          </p:stCondLst>
                                        </p:cTn>
                                        <p:tgtEl>
                                          <p:spTgt spid="52"/>
                                        </p:tgtEl>
                                        <p:attrNameLst>
                                          <p:attrName>ppt_y</p:attrName>
                                        </p:attrNameLst>
                                      </p:cBhvr>
                                      <p:tavLst>
                                        <p:tav tm="0" fmla="#ppt_y-sin(pi*$)/3">
                                          <p:val>
                                            <p:fltVal val="0.5"/>
                                          </p:val>
                                        </p:tav>
                                        <p:tav tm="100000">
                                          <p:val>
                                            <p:fltVal val="1"/>
                                          </p:val>
                                        </p:tav>
                                      </p:tavLst>
                                    </p:anim>
                                    <p:anim calcmode="lin" valueType="num">
                                      <p:cBhvr>
                                        <p:cTn id="20" dur="664" tmFilter="0, 0; 0.125,0.2665; 0.25,0.4; 0.375,0.465; 0.5,0.5;  0.625,0.535; 0.75,0.6; 0.875,0.7335; 1,1">
                                          <p:stCondLst>
                                            <p:cond delay="664"/>
                                          </p:stCondLst>
                                        </p:cTn>
                                        <p:tgtEl>
                                          <p:spTgt spid="52"/>
                                        </p:tgtEl>
                                        <p:attrNameLst>
                                          <p:attrName>ppt_y</p:attrName>
                                        </p:attrNameLst>
                                      </p:cBhvr>
                                      <p:tavLst>
                                        <p:tav tm="0" fmla="#ppt_y-sin(pi*$)/9">
                                          <p:val>
                                            <p:fltVal val="0"/>
                                          </p:val>
                                        </p:tav>
                                        <p:tav tm="100000">
                                          <p:val>
                                            <p:fltVal val="1"/>
                                          </p:val>
                                        </p:tav>
                                      </p:tavLst>
                                    </p:anim>
                                    <p:anim calcmode="lin" valueType="num">
                                      <p:cBhvr>
                                        <p:cTn id="21" dur="332" tmFilter="0, 0; 0.125,0.2665; 0.25,0.4; 0.375,0.465; 0.5,0.5;  0.625,0.535; 0.75,0.6; 0.875,0.7335; 1,1">
                                          <p:stCondLst>
                                            <p:cond delay="1324"/>
                                          </p:stCondLst>
                                        </p:cTn>
                                        <p:tgtEl>
                                          <p:spTgt spid="52"/>
                                        </p:tgtEl>
                                        <p:attrNameLst>
                                          <p:attrName>ppt_y</p:attrName>
                                        </p:attrNameLst>
                                      </p:cBhvr>
                                      <p:tavLst>
                                        <p:tav tm="0" fmla="#ppt_y-sin(pi*$)/27">
                                          <p:val>
                                            <p:fltVal val="0"/>
                                          </p:val>
                                        </p:tav>
                                        <p:tav tm="100000">
                                          <p:val>
                                            <p:fltVal val="1"/>
                                          </p:val>
                                        </p:tav>
                                      </p:tavLst>
                                    </p:anim>
                                    <p:anim calcmode="lin" valueType="num">
                                      <p:cBhvr>
                                        <p:cTn id="22" dur="164" tmFilter="0, 0; 0.125,0.2665; 0.25,0.4; 0.375,0.465; 0.5,0.5;  0.625,0.535; 0.75,0.6; 0.875,0.7335; 1,1">
                                          <p:stCondLst>
                                            <p:cond delay="1656"/>
                                          </p:stCondLst>
                                        </p:cTn>
                                        <p:tgtEl>
                                          <p:spTgt spid="52"/>
                                        </p:tgtEl>
                                        <p:attrNameLst>
                                          <p:attrName>ppt_y</p:attrName>
                                        </p:attrNameLst>
                                      </p:cBhvr>
                                      <p:tavLst>
                                        <p:tav tm="0" fmla="#ppt_y-sin(pi*$)/81">
                                          <p:val>
                                            <p:fltVal val="0"/>
                                          </p:val>
                                        </p:tav>
                                        <p:tav tm="100000">
                                          <p:val>
                                            <p:fltVal val="1"/>
                                          </p:val>
                                        </p:tav>
                                      </p:tavLst>
                                    </p:anim>
                                    <p:animScale>
                                      <p:cBhvr>
                                        <p:cTn id="23" dur="26">
                                          <p:stCondLst>
                                            <p:cond delay="650"/>
                                          </p:stCondLst>
                                        </p:cTn>
                                        <p:tgtEl>
                                          <p:spTgt spid="52"/>
                                        </p:tgtEl>
                                      </p:cBhvr>
                                      <p:to x="100000" y="60000"/>
                                    </p:animScale>
                                    <p:animScale>
                                      <p:cBhvr>
                                        <p:cTn id="24" dur="166" decel="50000">
                                          <p:stCondLst>
                                            <p:cond delay="676"/>
                                          </p:stCondLst>
                                        </p:cTn>
                                        <p:tgtEl>
                                          <p:spTgt spid="52"/>
                                        </p:tgtEl>
                                      </p:cBhvr>
                                      <p:to x="100000" y="100000"/>
                                    </p:animScale>
                                    <p:animScale>
                                      <p:cBhvr>
                                        <p:cTn id="25" dur="26">
                                          <p:stCondLst>
                                            <p:cond delay="1312"/>
                                          </p:stCondLst>
                                        </p:cTn>
                                        <p:tgtEl>
                                          <p:spTgt spid="52"/>
                                        </p:tgtEl>
                                      </p:cBhvr>
                                      <p:to x="100000" y="80000"/>
                                    </p:animScale>
                                    <p:animScale>
                                      <p:cBhvr>
                                        <p:cTn id="26" dur="166" decel="50000">
                                          <p:stCondLst>
                                            <p:cond delay="1338"/>
                                          </p:stCondLst>
                                        </p:cTn>
                                        <p:tgtEl>
                                          <p:spTgt spid="52"/>
                                        </p:tgtEl>
                                      </p:cBhvr>
                                      <p:to x="100000" y="100000"/>
                                    </p:animScale>
                                    <p:animScale>
                                      <p:cBhvr>
                                        <p:cTn id="27" dur="26">
                                          <p:stCondLst>
                                            <p:cond delay="1642"/>
                                          </p:stCondLst>
                                        </p:cTn>
                                        <p:tgtEl>
                                          <p:spTgt spid="52"/>
                                        </p:tgtEl>
                                      </p:cBhvr>
                                      <p:to x="100000" y="90000"/>
                                    </p:animScale>
                                    <p:animScale>
                                      <p:cBhvr>
                                        <p:cTn id="28" dur="166" decel="50000">
                                          <p:stCondLst>
                                            <p:cond delay="1668"/>
                                          </p:stCondLst>
                                        </p:cTn>
                                        <p:tgtEl>
                                          <p:spTgt spid="52"/>
                                        </p:tgtEl>
                                      </p:cBhvr>
                                      <p:to x="100000" y="100000"/>
                                    </p:animScale>
                                    <p:animScale>
                                      <p:cBhvr>
                                        <p:cTn id="29" dur="26">
                                          <p:stCondLst>
                                            <p:cond delay="1808"/>
                                          </p:stCondLst>
                                        </p:cTn>
                                        <p:tgtEl>
                                          <p:spTgt spid="52"/>
                                        </p:tgtEl>
                                      </p:cBhvr>
                                      <p:to x="100000" y="95000"/>
                                    </p:animScale>
                                    <p:animScale>
                                      <p:cBhvr>
                                        <p:cTn id="30" dur="166" decel="50000">
                                          <p:stCondLst>
                                            <p:cond delay="1834"/>
                                          </p:stCondLst>
                                        </p:cTn>
                                        <p:tgtEl>
                                          <p:spTgt spid="5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utoUpdateAnimBg="0"/>
      <p:bldP spid="30" grpId="0" animBg="1"/>
      <p:bldP spid="5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日期占位符 1">
            <a:extLst>
              <a:ext uri="{FF2B5EF4-FFF2-40B4-BE49-F238E27FC236}">
                <a16:creationId xmlns:a16="http://schemas.microsoft.com/office/drawing/2014/main" id="{4E5E28B9-E2D4-B32A-364D-FCB96BC314EC}"/>
              </a:ext>
            </a:extLst>
          </p:cNvPr>
          <p:cNvSpPr>
            <a:spLocks noGrp="1"/>
          </p:cNvSpPr>
          <p:nvPr>
            <p:ph type="dt"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B318CB5A-636D-4A4F-BFC2-AB7A1F9321A8}" type="datetime1">
              <a:rPr kumimoji="0" lang="zh-CN" altLang="en-US" sz="1400" b="0" i="0" u="none" strike="noStrike" kern="1200" cap="none" spc="0" normalizeH="0" baseline="0" noProof="0">
                <a:ln>
                  <a:noFill/>
                </a:ln>
                <a:solidFill>
                  <a:srgbClr val="006699"/>
                </a:solidFill>
                <a:effectLst/>
                <a:uLnTx/>
                <a:uFillTx/>
                <a:latin typeface="Verdana" panose="020B0604030504040204" pitchFamily="34" charset="0"/>
                <a:ea typeface="宋体"/>
                <a:cs typeface="+mn-cs"/>
              </a:rPr>
              <a:pPr marL="0" marR="0" lvl="0" indent="0" algn="l" defTabSz="914400" rtl="0" eaLnBrk="1" fontAlgn="base" latinLnBrk="0" hangingPunct="1">
                <a:lnSpc>
                  <a:spcPct val="100000"/>
                </a:lnSpc>
                <a:spcBef>
                  <a:spcPct val="0"/>
                </a:spcBef>
                <a:spcAft>
                  <a:spcPct val="0"/>
                </a:spcAft>
                <a:buClrTx/>
                <a:buSzTx/>
                <a:buFontTx/>
                <a:buNone/>
                <a:tabLst/>
                <a:defRPr/>
              </a:pPr>
              <a:t>2023/5/4</a:t>
            </a:fld>
            <a:endParaRPr kumimoji="0" lang="en-US" sz="1400" b="0" i="0" u="none" strike="noStrike" kern="1200" cap="none" spc="0" normalizeH="0" baseline="0" noProof="0">
              <a:ln>
                <a:noFill/>
              </a:ln>
              <a:solidFill>
                <a:srgbClr val="006699"/>
              </a:solidFill>
              <a:effectLst/>
              <a:uLnTx/>
              <a:uFillTx/>
              <a:latin typeface="Verdana" panose="020B0604030504040204" pitchFamily="34" charset="0"/>
              <a:ea typeface="宋体"/>
              <a:cs typeface="+mn-cs"/>
            </a:endParaRPr>
          </a:p>
        </p:txBody>
      </p:sp>
      <p:sp>
        <p:nvSpPr>
          <p:cNvPr id="63" name="页脚占位符 2">
            <a:extLst>
              <a:ext uri="{FF2B5EF4-FFF2-40B4-BE49-F238E27FC236}">
                <a16:creationId xmlns:a16="http://schemas.microsoft.com/office/drawing/2014/main" id="{286593CF-F0D6-9193-54B3-2A8103CF8B4D}"/>
              </a:ext>
            </a:extLst>
          </p:cNvPr>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400" b="0" i="0" u="none" strike="noStrike" kern="1200" cap="none" spc="0" normalizeH="0" baseline="0" noProof="0">
                <a:ln>
                  <a:noFill/>
                </a:ln>
                <a:solidFill>
                  <a:srgbClr val="006699"/>
                </a:solidFill>
                <a:effectLst/>
                <a:uLnTx/>
                <a:uFillTx/>
                <a:latin typeface="Verdana" panose="020B0604030504040204" pitchFamily="34" charset="0"/>
                <a:ea typeface="宋体"/>
                <a:cs typeface="+mn-cs"/>
              </a:rPr>
              <a:t>控制系统根轨迹分析法</a:t>
            </a:r>
            <a:r>
              <a:rPr kumimoji="0" lang="en-US" altLang="zh-CN" sz="1400" b="0" i="0" u="none" strike="noStrike" kern="1200" cap="none" spc="0" normalizeH="0" baseline="0" noProof="0">
                <a:ln>
                  <a:noFill/>
                </a:ln>
                <a:solidFill>
                  <a:srgbClr val="006699"/>
                </a:solidFill>
                <a:effectLst/>
                <a:uLnTx/>
                <a:uFillTx/>
                <a:latin typeface="Verdana" panose="020B0604030504040204" pitchFamily="34" charset="0"/>
                <a:ea typeface="宋体"/>
                <a:cs typeface="+mn-cs"/>
              </a:rPr>
              <a:t>(Root locus analyse of control system)</a:t>
            </a:r>
            <a:endParaRPr kumimoji="0" lang="en-US" sz="1400" b="0" i="0" u="none" strike="noStrike" kern="1200" cap="none" spc="0" normalizeH="0" baseline="0" noProof="0">
              <a:ln>
                <a:noFill/>
              </a:ln>
              <a:solidFill>
                <a:srgbClr val="006699"/>
              </a:solidFill>
              <a:effectLst/>
              <a:uLnTx/>
              <a:uFillTx/>
              <a:latin typeface="Verdana" panose="020B0604030504040204" pitchFamily="34" charset="0"/>
              <a:ea typeface="宋体"/>
              <a:cs typeface="+mn-cs"/>
            </a:endParaRPr>
          </a:p>
        </p:txBody>
      </p:sp>
      <p:sp>
        <p:nvSpPr>
          <p:cNvPr id="64" name="灯片编号占位符 3">
            <a:extLst>
              <a:ext uri="{FF2B5EF4-FFF2-40B4-BE49-F238E27FC236}">
                <a16:creationId xmlns:a16="http://schemas.microsoft.com/office/drawing/2014/main" id="{61140264-29CC-A770-57AC-D5C6CEBA10A6}"/>
              </a:ext>
            </a:extLst>
          </p:cNvPr>
          <p:cNvSpPr>
            <a:spLocks noGrp="1"/>
          </p:cNvSpPr>
          <p:nvPr>
            <p:ph type="sldNum" sz="quarter" idx="12"/>
          </p:nvPr>
        </p:nvSpPr>
        <p:spPr/>
        <p:txBody>
          <a:bodyP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8EF08E8F-25E4-4C28-A4F0-F81DB0BE5AFA}" type="slidenum">
              <a:rPr kumimoji="0" lang="en-US" altLang="zh-CN" sz="1400" b="0" i="0" u="none" strike="noStrike" kern="1200" cap="none" spc="0" normalizeH="0" baseline="0" noProof="0" smtClean="0">
                <a:ln>
                  <a:noFill/>
                </a:ln>
                <a:solidFill>
                  <a:srgbClr val="006699"/>
                </a:solidFill>
                <a:effectLst/>
                <a:uLnTx/>
                <a:uFillTx/>
                <a:latin typeface="Verdana" panose="020B060403050404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14</a:t>
            </a:fld>
            <a:endParaRPr kumimoji="0" lang="en-US" altLang="zh-CN" sz="1400" b="0" i="0" u="none" strike="noStrike" kern="1200" cap="none" spc="0" normalizeH="0" baseline="0" noProof="0">
              <a:ln>
                <a:noFill/>
              </a:ln>
              <a:solidFill>
                <a:srgbClr val="006699"/>
              </a:solidFill>
              <a:effectLst/>
              <a:uLnTx/>
              <a:uFillTx/>
              <a:latin typeface="Verdana" panose="020B0604030504040204" pitchFamily="34" charset="0"/>
              <a:ea typeface="宋体" panose="02010600030101010101" pitchFamily="2" charset="-122"/>
              <a:cs typeface="+mn-cs"/>
            </a:endParaRPr>
          </a:p>
        </p:txBody>
      </p:sp>
      <p:sp>
        <p:nvSpPr>
          <p:cNvPr id="14338" name="Text Box 2">
            <a:extLst>
              <a:ext uri="{FF2B5EF4-FFF2-40B4-BE49-F238E27FC236}">
                <a16:creationId xmlns:a16="http://schemas.microsoft.com/office/drawing/2014/main" id="{318EFE68-BB2B-0FD6-7ACC-441379E5B80B}"/>
              </a:ext>
            </a:extLst>
          </p:cNvPr>
          <p:cNvSpPr txBox="1">
            <a:spLocks noChangeArrowheads="1"/>
          </p:cNvSpPr>
          <p:nvPr/>
        </p:nvSpPr>
        <p:spPr bwMode="auto">
          <a:xfrm>
            <a:off x="611188" y="1403350"/>
            <a:ext cx="3644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zh-CN" sz="2400" b="0" i="0" u="none" strike="noStrike" kern="1200" cap="none" spc="0" normalizeH="0" baseline="0" noProof="0">
                <a:ln>
                  <a:noFill/>
                </a:ln>
                <a:solidFill>
                  <a:srgbClr val="080808"/>
                </a:solidFill>
                <a:effectLst/>
                <a:uLnTx/>
                <a:uFillTx/>
                <a:latin typeface="Times New Roman" panose="02020603050405020304" pitchFamily="18" charset="0"/>
                <a:ea typeface="华文中宋" panose="02010600040101010101" pitchFamily="2" charset="-122"/>
                <a:cs typeface="+mn-cs"/>
              </a:rPr>
              <a:t>超调量和阻尼角的关系</a:t>
            </a:r>
            <a:r>
              <a:rPr kumimoji="0" lang="en-US" altLang="zh-CN" sz="2400" b="0" i="0" u="none" strike="noStrike" kern="1200" cap="none" spc="0" normalizeH="0" baseline="0" noProof="0">
                <a:ln>
                  <a:noFill/>
                </a:ln>
                <a:solidFill>
                  <a:srgbClr val="080808"/>
                </a:solidFill>
                <a:effectLst/>
                <a:uLnTx/>
                <a:uFillTx/>
                <a:latin typeface="Times New Roman" panose="02020603050405020304" pitchFamily="18" charset="0"/>
                <a:ea typeface="华文中宋" panose="02010600040101010101" pitchFamily="2" charset="-122"/>
                <a:cs typeface="+mn-cs"/>
              </a:rPr>
              <a:t>:</a:t>
            </a:r>
          </a:p>
        </p:txBody>
      </p:sp>
      <p:graphicFrame>
        <p:nvGraphicFramePr>
          <p:cNvPr id="14339" name="Object 3">
            <a:extLst>
              <a:ext uri="{FF2B5EF4-FFF2-40B4-BE49-F238E27FC236}">
                <a16:creationId xmlns:a16="http://schemas.microsoft.com/office/drawing/2014/main" id="{220C222E-2EC1-425C-C7D1-74604DD136A2}"/>
              </a:ext>
            </a:extLst>
          </p:cNvPr>
          <p:cNvGraphicFramePr>
            <a:graphicFrameLocks noChangeAspect="1"/>
          </p:cNvGraphicFramePr>
          <p:nvPr/>
        </p:nvGraphicFramePr>
        <p:xfrm>
          <a:off x="844550" y="1943100"/>
          <a:ext cx="2716213" cy="498475"/>
        </p:xfrm>
        <a:graphic>
          <a:graphicData uri="http://schemas.openxmlformats.org/presentationml/2006/ole">
            <mc:AlternateContent xmlns:mc="http://schemas.openxmlformats.org/markup-compatibility/2006">
              <mc:Choice xmlns:v="urn:schemas-microsoft-com:vml" Requires="v">
                <p:oleObj r:id="rId2" imgW="1384016" imgH="254207" progId="Equation.3">
                  <p:embed/>
                </p:oleObj>
              </mc:Choice>
              <mc:Fallback>
                <p:oleObj r:id="rId2" imgW="1384016" imgH="254207" progId="Equation.3">
                  <p:embed/>
                  <p:pic>
                    <p:nvPicPr>
                      <p:cNvPr id="14339" name="Object 3">
                        <a:extLst>
                          <a:ext uri="{FF2B5EF4-FFF2-40B4-BE49-F238E27FC236}">
                            <a16:creationId xmlns:a16="http://schemas.microsoft.com/office/drawing/2014/main" id="{220C222E-2EC1-425C-C7D1-74604DD136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4550" y="1943100"/>
                        <a:ext cx="2716213" cy="498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40" name="Object 4">
            <a:extLst>
              <a:ext uri="{FF2B5EF4-FFF2-40B4-BE49-F238E27FC236}">
                <a16:creationId xmlns:a16="http://schemas.microsoft.com/office/drawing/2014/main" id="{8E13816D-7207-7C5C-4C0C-15FC127556BD}"/>
              </a:ext>
            </a:extLst>
          </p:cNvPr>
          <p:cNvGraphicFramePr>
            <a:graphicFrameLocks noChangeAspect="1"/>
          </p:cNvGraphicFramePr>
          <p:nvPr/>
        </p:nvGraphicFramePr>
        <p:xfrm>
          <a:off x="4302125" y="2033588"/>
          <a:ext cx="1333500" cy="346075"/>
        </p:xfrm>
        <a:graphic>
          <a:graphicData uri="http://schemas.openxmlformats.org/presentationml/2006/ole">
            <mc:AlternateContent xmlns:mc="http://schemas.openxmlformats.org/markup-compatibility/2006">
              <mc:Choice xmlns:v="urn:schemas-microsoft-com:vml" Requires="v">
                <p:oleObj r:id="rId4" imgW="685225" imgH="177886" progId="Equation.3">
                  <p:embed/>
                </p:oleObj>
              </mc:Choice>
              <mc:Fallback>
                <p:oleObj r:id="rId4" imgW="685225" imgH="177886" progId="Equation.3">
                  <p:embed/>
                  <p:pic>
                    <p:nvPicPr>
                      <p:cNvPr id="14340" name="Object 4">
                        <a:extLst>
                          <a:ext uri="{FF2B5EF4-FFF2-40B4-BE49-F238E27FC236}">
                            <a16:creationId xmlns:a16="http://schemas.microsoft.com/office/drawing/2014/main" id="{8E13816D-7207-7C5C-4C0C-15FC127556B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02125" y="2033588"/>
                        <a:ext cx="1333500" cy="346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41" name="Object 5">
            <a:extLst>
              <a:ext uri="{FF2B5EF4-FFF2-40B4-BE49-F238E27FC236}">
                <a16:creationId xmlns:a16="http://schemas.microsoft.com/office/drawing/2014/main" id="{F251AEED-3021-9251-25A8-10F18FD29DFA}"/>
              </a:ext>
            </a:extLst>
          </p:cNvPr>
          <p:cNvGraphicFramePr>
            <a:graphicFrameLocks noChangeAspect="1"/>
          </p:cNvGraphicFramePr>
          <p:nvPr/>
        </p:nvGraphicFramePr>
        <p:xfrm>
          <a:off x="6430963" y="1982788"/>
          <a:ext cx="915987" cy="422275"/>
        </p:xfrm>
        <a:graphic>
          <a:graphicData uri="http://schemas.openxmlformats.org/presentationml/2006/ole">
            <mc:AlternateContent xmlns:mc="http://schemas.openxmlformats.org/markup-compatibility/2006">
              <mc:Choice xmlns:v="urn:schemas-microsoft-com:vml" Requires="v">
                <p:oleObj r:id="rId6" imgW="495617" imgH="228917" progId="Equation.3">
                  <p:embed/>
                </p:oleObj>
              </mc:Choice>
              <mc:Fallback>
                <p:oleObj r:id="rId6" imgW="495617" imgH="228917" progId="Equation.3">
                  <p:embed/>
                  <p:pic>
                    <p:nvPicPr>
                      <p:cNvPr id="14341" name="Object 5">
                        <a:extLst>
                          <a:ext uri="{FF2B5EF4-FFF2-40B4-BE49-F238E27FC236}">
                            <a16:creationId xmlns:a16="http://schemas.microsoft.com/office/drawing/2014/main" id="{F251AEED-3021-9251-25A8-10F18FD29DF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30963" y="1982788"/>
                        <a:ext cx="915987" cy="422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89122" name="Group 6">
            <a:extLst>
              <a:ext uri="{FF2B5EF4-FFF2-40B4-BE49-F238E27FC236}">
                <a16:creationId xmlns:a16="http://schemas.microsoft.com/office/drawing/2014/main" id="{AA195A36-FF33-DECA-8C1A-7E74770AFF74}"/>
              </a:ext>
            </a:extLst>
          </p:cNvPr>
          <p:cNvGrpSpPr>
            <a:grpSpLocks/>
          </p:cNvGrpSpPr>
          <p:nvPr/>
        </p:nvGrpSpPr>
        <p:grpSpPr bwMode="auto">
          <a:xfrm>
            <a:off x="611188" y="368300"/>
            <a:ext cx="6030912" cy="469900"/>
            <a:chOff x="0" y="0"/>
            <a:chExt cx="3799" cy="296"/>
          </a:xfrm>
        </p:grpSpPr>
        <p:sp>
          <p:nvSpPr>
            <p:cNvPr id="89152" name="Text Box 7">
              <a:extLst>
                <a:ext uri="{FF2B5EF4-FFF2-40B4-BE49-F238E27FC236}">
                  <a16:creationId xmlns:a16="http://schemas.microsoft.com/office/drawing/2014/main" id="{3ECC47B7-C3AB-4FF4-F3E1-60AA6BD43668}"/>
                </a:ext>
              </a:extLst>
            </p:cNvPr>
            <p:cNvSpPr txBox="1">
              <a:spLocks noChangeArrowheads="1"/>
            </p:cNvSpPr>
            <p:nvPr/>
          </p:nvSpPr>
          <p:spPr bwMode="auto">
            <a:xfrm>
              <a:off x="0" y="0"/>
              <a:ext cx="379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zh-CN" sz="2400" b="0" i="0" u="none" strike="noStrike" kern="1200" cap="none" spc="0" normalizeH="0" baseline="0" noProof="0">
                  <a:ln>
                    <a:noFill/>
                  </a:ln>
                  <a:solidFill>
                    <a:srgbClr val="080808"/>
                  </a:solidFill>
                  <a:effectLst/>
                  <a:uLnTx/>
                  <a:uFillTx/>
                  <a:latin typeface="Times New Roman" panose="02020603050405020304" pitchFamily="18" charset="0"/>
                  <a:ea typeface="华文中宋" panose="02010600040101010101" pitchFamily="2" charset="-122"/>
                  <a:cs typeface="+mn-cs"/>
                </a:rPr>
                <a:t>三阶系统，随着    增加，主导极点越显著。</a:t>
              </a:r>
            </a:p>
          </p:txBody>
        </p:sp>
        <p:graphicFrame>
          <p:nvGraphicFramePr>
            <p:cNvPr id="89117" name="Object 8">
              <a:extLst>
                <a:ext uri="{FF2B5EF4-FFF2-40B4-BE49-F238E27FC236}">
                  <a16:creationId xmlns:a16="http://schemas.microsoft.com/office/drawing/2014/main" id="{C5BE781D-773D-0029-D085-59529AF41CA9}"/>
                </a:ext>
              </a:extLst>
            </p:cNvPr>
            <p:cNvGraphicFramePr>
              <a:graphicFrameLocks noChangeAspect="1"/>
            </p:cNvGraphicFramePr>
            <p:nvPr/>
          </p:nvGraphicFramePr>
          <p:xfrm>
            <a:off x="1418" y="28"/>
            <a:ext cx="197" cy="268"/>
          </p:xfrm>
          <a:graphic>
            <a:graphicData uri="http://schemas.openxmlformats.org/presentationml/2006/ole">
              <mc:AlternateContent xmlns:mc="http://schemas.openxmlformats.org/markup-compatibility/2006">
                <mc:Choice xmlns:v="urn:schemas-microsoft-com:vml" Requires="v">
                  <p:oleObj r:id="rId8" imgW="177480" imgH="241200" progId="Equation.3">
                    <p:embed/>
                  </p:oleObj>
                </mc:Choice>
                <mc:Fallback>
                  <p:oleObj r:id="rId8" imgW="177480" imgH="241200" progId="Equation.3">
                    <p:embed/>
                    <p:pic>
                      <p:nvPicPr>
                        <p:cNvPr id="89117" name="Object 8">
                          <a:extLst>
                            <a:ext uri="{FF2B5EF4-FFF2-40B4-BE49-F238E27FC236}">
                              <a16:creationId xmlns:a16="http://schemas.microsoft.com/office/drawing/2014/main" id="{C5BE781D-773D-0029-D085-59529AF41CA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18" y="28"/>
                          <a:ext cx="197" cy="2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 name="Group 9">
            <a:extLst>
              <a:ext uri="{FF2B5EF4-FFF2-40B4-BE49-F238E27FC236}">
                <a16:creationId xmlns:a16="http://schemas.microsoft.com/office/drawing/2014/main" id="{68A6C6AC-02AB-5EA9-3207-C4A36DD28C1B}"/>
              </a:ext>
            </a:extLst>
          </p:cNvPr>
          <p:cNvGrpSpPr>
            <a:grpSpLocks/>
          </p:cNvGrpSpPr>
          <p:nvPr/>
        </p:nvGrpSpPr>
        <p:grpSpPr bwMode="auto">
          <a:xfrm>
            <a:off x="657225" y="2393950"/>
            <a:ext cx="7924800" cy="968375"/>
            <a:chOff x="0" y="0"/>
            <a:chExt cx="4992" cy="610"/>
          </a:xfrm>
        </p:grpSpPr>
        <p:sp>
          <p:nvSpPr>
            <p:cNvPr id="89151" name="Text Box 10">
              <a:extLst>
                <a:ext uri="{FF2B5EF4-FFF2-40B4-BE49-F238E27FC236}">
                  <a16:creationId xmlns:a16="http://schemas.microsoft.com/office/drawing/2014/main" id="{DA0B2F38-413C-8EB7-6AFC-7BA842575479}"/>
                </a:ext>
              </a:extLst>
            </p:cNvPr>
            <p:cNvSpPr txBox="1">
              <a:spLocks noChangeArrowheads="1"/>
            </p:cNvSpPr>
            <p:nvPr/>
          </p:nvSpPr>
          <p:spPr bwMode="auto">
            <a:xfrm>
              <a:off x="0" y="0"/>
              <a:ext cx="4992" cy="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l" defTabSz="914400" rtl="0" eaLnBrk="1" fontAlgn="base" latinLnBrk="0" hangingPunct="1">
                <a:lnSpc>
                  <a:spcPct val="120000"/>
                </a:lnSpc>
                <a:spcBef>
                  <a:spcPct val="50000"/>
                </a:spcBef>
                <a:spcAft>
                  <a:spcPct val="0"/>
                </a:spcAft>
                <a:buClrTx/>
                <a:buSzTx/>
                <a:buFontTx/>
                <a:buNone/>
                <a:tabLst/>
                <a:defRPr/>
              </a:pPr>
              <a:r>
                <a:rPr kumimoji="0" lang="zh-CN" altLang="zh-CN" sz="2400" b="0" i="0" u="none" strike="noStrike" kern="1200" cap="none" spc="0" normalizeH="0" baseline="0" noProof="0">
                  <a:ln>
                    <a:noFill/>
                  </a:ln>
                  <a:solidFill>
                    <a:srgbClr val="080808"/>
                  </a:solidFill>
                  <a:effectLst/>
                  <a:uLnTx/>
                  <a:uFillTx/>
                  <a:latin typeface="Times New Roman" panose="02020603050405020304" pitchFamily="18" charset="0"/>
                  <a:ea typeface="华文中宋" panose="02010600040101010101" pitchFamily="2" charset="-122"/>
                  <a:cs typeface="+mn-cs"/>
                </a:rPr>
                <a:t>在根轨迹图上画两条与实轴夹角为            的直线，与根轨迹交与</a:t>
              </a:r>
              <a:r>
                <a:rPr kumimoji="0" lang="en-US" altLang="zh-CN" sz="2400" b="0" i="1" u="none" strike="noStrike" kern="1200" cap="none" spc="0" normalizeH="0" baseline="0" noProof="0">
                  <a:ln>
                    <a:noFill/>
                  </a:ln>
                  <a:solidFill>
                    <a:srgbClr val="080808"/>
                  </a:solidFill>
                  <a:effectLst/>
                  <a:uLnTx/>
                  <a:uFillTx/>
                  <a:latin typeface="Times New Roman" panose="02020603050405020304" pitchFamily="18" charset="0"/>
                  <a:ea typeface="华文中宋" panose="02010600040101010101" pitchFamily="2" charset="-122"/>
                  <a:cs typeface="+mn-cs"/>
                </a:rPr>
                <a:t>A,</a:t>
              </a:r>
              <a:r>
                <a:rPr kumimoji="0" lang="zh-CN" altLang="zh-CN" sz="2400" b="0" i="1" u="none" strike="noStrike" kern="1200" cap="none" spc="0" normalizeH="0" baseline="0" noProof="0">
                  <a:ln>
                    <a:noFill/>
                  </a:ln>
                  <a:solidFill>
                    <a:srgbClr val="080808"/>
                  </a:solidFill>
                  <a:effectLst/>
                  <a:uLnTx/>
                  <a:uFillTx/>
                  <a:latin typeface="Times New Roman" panose="02020603050405020304" pitchFamily="18" charset="0"/>
                  <a:ea typeface="华文中宋" panose="02010600040101010101" pitchFamily="2" charset="-122"/>
                  <a:cs typeface="+mn-cs"/>
                </a:rPr>
                <a:t> </a:t>
              </a:r>
              <a:r>
                <a:rPr kumimoji="0" lang="en-US" altLang="zh-CN" sz="2400" b="0" i="1" u="none" strike="noStrike" kern="1200" cap="none" spc="0" normalizeH="0" baseline="0" noProof="0">
                  <a:ln>
                    <a:noFill/>
                  </a:ln>
                  <a:solidFill>
                    <a:srgbClr val="080808"/>
                  </a:solidFill>
                  <a:effectLst/>
                  <a:uLnTx/>
                  <a:uFillTx/>
                  <a:latin typeface="Times New Roman" panose="02020603050405020304" pitchFamily="18" charset="0"/>
                  <a:ea typeface="华文中宋" panose="02010600040101010101" pitchFamily="2" charset="-122"/>
                  <a:cs typeface="+mn-cs"/>
                </a:rPr>
                <a:t>B</a:t>
              </a:r>
              <a:r>
                <a:rPr kumimoji="0" lang="zh-CN" altLang="zh-CN" sz="2400" b="0" i="0" u="none" strike="noStrike" kern="1200" cap="none" spc="0" normalizeH="0" baseline="0" noProof="0">
                  <a:ln>
                    <a:noFill/>
                  </a:ln>
                  <a:solidFill>
                    <a:srgbClr val="080808"/>
                  </a:solidFill>
                  <a:effectLst/>
                  <a:uLnTx/>
                  <a:uFillTx/>
                  <a:latin typeface="Times New Roman" panose="02020603050405020304" pitchFamily="18" charset="0"/>
                  <a:ea typeface="华文中宋" panose="02010600040101010101" pitchFamily="2" charset="-122"/>
                  <a:cs typeface="+mn-cs"/>
                </a:rPr>
                <a:t>两点。 则</a:t>
              </a:r>
              <a:r>
                <a:rPr kumimoji="0" lang="en-US" altLang="zh-CN" sz="2400" b="0" i="1" u="none" strike="noStrike" kern="1200" cap="none" spc="0" normalizeH="0" baseline="0" noProof="0">
                  <a:ln>
                    <a:noFill/>
                  </a:ln>
                  <a:solidFill>
                    <a:srgbClr val="080808"/>
                  </a:solidFill>
                  <a:effectLst/>
                  <a:uLnTx/>
                  <a:uFillTx/>
                  <a:latin typeface="Times New Roman" panose="02020603050405020304" pitchFamily="18" charset="0"/>
                  <a:ea typeface="华文中宋" panose="02010600040101010101" pitchFamily="2" charset="-122"/>
                  <a:cs typeface="+mn-cs"/>
                </a:rPr>
                <a:t>A,</a:t>
              </a:r>
              <a:r>
                <a:rPr kumimoji="0" lang="zh-CN" altLang="zh-CN" sz="2400" b="0" i="1" u="none" strike="noStrike" kern="1200" cap="none" spc="0" normalizeH="0" baseline="0" noProof="0">
                  <a:ln>
                    <a:noFill/>
                  </a:ln>
                  <a:solidFill>
                    <a:srgbClr val="080808"/>
                  </a:solidFill>
                  <a:effectLst/>
                  <a:uLnTx/>
                  <a:uFillTx/>
                  <a:latin typeface="Times New Roman" panose="02020603050405020304" pitchFamily="18" charset="0"/>
                  <a:ea typeface="华文中宋" panose="02010600040101010101" pitchFamily="2" charset="-122"/>
                  <a:cs typeface="+mn-cs"/>
                </a:rPr>
                <a:t> </a:t>
              </a:r>
              <a:r>
                <a:rPr kumimoji="0" lang="en-US" altLang="zh-CN" sz="2400" b="0" i="1" u="none" strike="noStrike" kern="1200" cap="none" spc="0" normalizeH="0" baseline="0" noProof="0">
                  <a:ln>
                    <a:noFill/>
                  </a:ln>
                  <a:solidFill>
                    <a:srgbClr val="080808"/>
                  </a:solidFill>
                  <a:effectLst/>
                  <a:uLnTx/>
                  <a:uFillTx/>
                  <a:latin typeface="Times New Roman" panose="02020603050405020304" pitchFamily="18" charset="0"/>
                  <a:ea typeface="华文中宋" panose="02010600040101010101" pitchFamily="2" charset="-122"/>
                  <a:cs typeface="+mn-cs"/>
                </a:rPr>
                <a:t>B</a:t>
              </a:r>
              <a:r>
                <a:rPr kumimoji="0" lang="zh-CN" altLang="zh-CN" sz="2400" b="0" i="0" u="none" strike="noStrike" kern="1200" cap="none" spc="0" normalizeH="0" baseline="0" noProof="0">
                  <a:ln>
                    <a:noFill/>
                  </a:ln>
                  <a:solidFill>
                    <a:srgbClr val="080808"/>
                  </a:solidFill>
                  <a:effectLst/>
                  <a:uLnTx/>
                  <a:uFillTx/>
                  <a:latin typeface="Times New Roman" panose="02020603050405020304" pitchFamily="18" charset="0"/>
                  <a:ea typeface="华文中宋" panose="02010600040101010101" pitchFamily="2" charset="-122"/>
                  <a:cs typeface="+mn-cs"/>
                </a:rPr>
                <a:t>两点就是</a:t>
              </a:r>
              <a:r>
                <a:rPr kumimoji="0" lang="zh-CN" altLang="zh-CN" sz="2400" b="0" i="0" u="none" strike="noStrike" kern="1200" cap="none" spc="0" normalizeH="0" baseline="0" noProof="0">
                  <a:ln>
                    <a:noFill/>
                  </a:ln>
                  <a:solidFill>
                    <a:srgbClr val="FF0000"/>
                  </a:solidFill>
                  <a:effectLst/>
                  <a:uLnTx/>
                  <a:uFillTx/>
                  <a:latin typeface="Times New Roman" panose="02020603050405020304" pitchFamily="18" charset="0"/>
                  <a:ea typeface="华文中宋" panose="02010600040101010101" pitchFamily="2" charset="-122"/>
                  <a:cs typeface="+mn-cs"/>
                </a:rPr>
                <a:t>闭环共轭主导极点</a:t>
              </a:r>
              <a:r>
                <a:rPr kumimoji="0" lang="zh-CN" altLang="zh-CN" sz="2400" b="0" i="0" u="none" strike="noStrike" kern="1200" cap="none" spc="0" normalizeH="0" baseline="0" noProof="0">
                  <a:ln>
                    <a:noFill/>
                  </a:ln>
                  <a:solidFill>
                    <a:srgbClr val="080808"/>
                  </a:solidFill>
                  <a:effectLst/>
                  <a:uLnTx/>
                  <a:uFillTx/>
                  <a:latin typeface="Times New Roman" panose="02020603050405020304" pitchFamily="18" charset="0"/>
                  <a:ea typeface="华文中宋" panose="02010600040101010101" pitchFamily="2" charset="-122"/>
                  <a:cs typeface="+mn-cs"/>
                </a:rPr>
                <a:t>。</a:t>
              </a:r>
            </a:p>
          </p:txBody>
        </p:sp>
        <p:graphicFrame>
          <p:nvGraphicFramePr>
            <p:cNvPr id="89116" name="Object 11">
              <a:extLst>
                <a:ext uri="{FF2B5EF4-FFF2-40B4-BE49-F238E27FC236}">
                  <a16:creationId xmlns:a16="http://schemas.microsoft.com/office/drawing/2014/main" id="{D820E85C-2270-2FAD-C6A1-D045A75BD30E}"/>
                </a:ext>
              </a:extLst>
            </p:cNvPr>
            <p:cNvGraphicFramePr>
              <a:graphicFrameLocks noChangeAspect="1"/>
            </p:cNvGraphicFramePr>
            <p:nvPr/>
          </p:nvGraphicFramePr>
          <p:xfrm>
            <a:off x="2948" y="57"/>
            <a:ext cx="592" cy="267"/>
          </p:xfrm>
          <a:graphic>
            <a:graphicData uri="http://schemas.openxmlformats.org/presentationml/2006/ole">
              <mc:AlternateContent xmlns:mc="http://schemas.openxmlformats.org/markup-compatibility/2006">
                <mc:Choice xmlns:v="urn:schemas-microsoft-com:vml" Requires="v">
                  <p:oleObj r:id="rId10" imgW="508538" imgH="229016" progId="Equation.3">
                    <p:embed/>
                  </p:oleObj>
                </mc:Choice>
                <mc:Fallback>
                  <p:oleObj r:id="rId10" imgW="508538" imgH="229016" progId="Equation.3">
                    <p:embed/>
                    <p:pic>
                      <p:nvPicPr>
                        <p:cNvPr id="89116" name="Object 11">
                          <a:extLst>
                            <a:ext uri="{FF2B5EF4-FFF2-40B4-BE49-F238E27FC236}">
                              <a16:creationId xmlns:a16="http://schemas.microsoft.com/office/drawing/2014/main" id="{D820E85C-2270-2FAD-C6A1-D045A75BD30E}"/>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948" y="57"/>
                          <a:ext cx="592" cy="2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 name="Group 12">
            <a:extLst>
              <a:ext uri="{FF2B5EF4-FFF2-40B4-BE49-F238E27FC236}">
                <a16:creationId xmlns:a16="http://schemas.microsoft.com/office/drawing/2014/main" id="{6C24DEFA-DB47-276A-B00B-242CC512A088}"/>
              </a:ext>
            </a:extLst>
          </p:cNvPr>
          <p:cNvGrpSpPr>
            <a:grpSpLocks/>
          </p:cNvGrpSpPr>
          <p:nvPr/>
        </p:nvGrpSpPr>
        <p:grpSpPr bwMode="auto">
          <a:xfrm>
            <a:off x="701675" y="3384550"/>
            <a:ext cx="8010525" cy="822325"/>
            <a:chOff x="0" y="0"/>
            <a:chExt cx="5046" cy="518"/>
          </a:xfrm>
        </p:grpSpPr>
        <p:sp>
          <p:nvSpPr>
            <p:cNvPr id="89150" name="Rectangle 13">
              <a:extLst>
                <a:ext uri="{FF2B5EF4-FFF2-40B4-BE49-F238E27FC236}">
                  <a16:creationId xmlns:a16="http://schemas.microsoft.com/office/drawing/2014/main" id="{73BC976F-F0C1-3810-1424-1617D3075B0A}"/>
                </a:ext>
              </a:extLst>
            </p:cNvPr>
            <p:cNvSpPr>
              <a:spLocks noChangeArrowheads="1"/>
            </p:cNvSpPr>
            <p:nvPr/>
          </p:nvSpPr>
          <p:spPr bwMode="auto">
            <a:xfrm>
              <a:off x="0" y="0"/>
              <a:ext cx="5046"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zh-CN" sz="2400" b="0" i="0" u="none" strike="noStrike" kern="1200" cap="none" spc="0" normalizeH="0" baseline="0" noProof="0">
                  <a:ln>
                    <a:noFill/>
                  </a:ln>
                  <a:solidFill>
                    <a:srgbClr val="080808"/>
                  </a:solidFill>
                  <a:effectLst/>
                  <a:uLnTx/>
                  <a:uFillTx/>
                  <a:latin typeface="Times New Roman" panose="02020603050405020304" pitchFamily="18" charset="0"/>
                  <a:ea typeface="华文中宋" panose="02010600040101010101" pitchFamily="2" charset="-122"/>
                  <a:cs typeface="+mn-cs"/>
                </a:rPr>
                <a:t>通过求</a:t>
              </a:r>
              <a:r>
                <a:rPr kumimoji="0" lang="en-US" altLang="zh-CN" sz="2400" b="0" i="1" u="none" strike="noStrike" kern="1200" cap="none" spc="0" normalizeH="0" baseline="0" noProof="0">
                  <a:ln>
                    <a:noFill/>
                  </a:ln>
                  <a:solidFill>
                    <a:srgbClr val="080808"/>
                  </a:solidFill>
                  <a:effectLst/>
                  <a:uLnTx/>
                  <a:uFillTx/>
                  <a:latin typeface="Times New Roman" panose="02020603050405020304" pitchFamily="18" charset="0"/>
                  <a:ea typeface="华文中宋" panose="02010600040101010101" pitchFamily="2" charset="-122"/>
                  <a:cs typeface="+mn-cs"/>
                </a:rPr>
                <a:t>A,</a:t>
              </a:r>
              <a:r>
                <a:rPr kumimoji="0" lang="zh-CN" altLang="zh-CN" sz="2400" b="0" i="1" u="none" strike="noStrike" kern="1200" cap="none" spc="0" normalizeH="0" baseline="0" noProof="0">
                  <a:ln>
                    <a:noFill/>
                  </a:ln>
                  <a:solidFill>
                    <a:srgbClr val="080808"/>
                  </a:solidFill>
                  <a:effectLst/>
                  <a:uLnTx/>
                  <a:uFillTx/>
                  <a:latin typeface="Times New Roman" panose="02020603050405020304" pitchFamily="18" charset="0"/>
                  <a:ea typeface="华文中宋" panose="02010600040101010101" pitchFamily="2" charset="-122"/>
                  <a:cs typeface="+mn-cs"/>
                </a:rPr>
                <a:t> </a:t>
              </a:r>
              <a:r>
                <a:rPr kumimoji="0" lang="en-US" altLang="zh-CN" sz="2400" b="0" i="1" u="none" strike="noStrike" kern="1200" cap="none" spc="0" normalizeH="0" baseline="0" noProof="0">
                  <a:ln>
                    <a:noFill/>
                  </a:ln>
                  <a:solidFill>
                    <a:srgbClr val="080808"/>
                  </a:solidFill>
                  <a:effectLst/>
                  <a:uLnTx/>
                  <a:uFillTx/>
                  <a:latin typeface="Times New Roman" panose="02020603050405020304" pitchFamily="18" charset="0"/>
                  <a:ea typeface="华文中宋" panose="02010600040101010101" pitchFamily="2" charset="-122"/>
                  <a:cs typeface="+mn-cs"/>
                </a:rPr>
                <a:t>B</a:t>
              </a:r>
              <a:r>
                <a:rPr kumimoji="0" lang="zh-CN" altLang="zh-CN" sz="2400" b="0" i="0" u="none" strike="noStrike" kern="1200" cap="none" spc="0" normalizeH="0" baseline="0" noProof="0">
                  <a:ln>
                    <a:noFill/>
                  </a:ln>
                  <a:solidFill>
                    <a:srgbClr val="080808"/>
                  </a:solidFill>
                  <a:effectLst/>
                  <a:uLnTx/>
                  <a:uFillTx/>
                  <a:latin typeface="Times New Roman" panose="02020603050405020304" pitchFamily="18" charset="0"/>
                  <a:ea typeface="华文中宋" panose="02010600040101010101" pitchFamily="2" charset="-122"/>
                  <a:cs typeface="+mn-cs"/>
                </a:rPr>
                <a:t>两点的坐标，确定该点根轨迹增益    ，进而求得开环放大系数</a:t>
              </a:r>
              <a:r>
                <a:rPr kumimoji="0" lang="en-US" altLang="zh-CN" sz="2400" b="0" i="1" u="none" strike="noStrike" kern="1200" cap="none" spc="0" normalizeH="0" baseline="0" noProof="0">
                  <a:ln>
                    <a:noFill/>
                  </a:ln>
                  <a:solidFill>
                    <a:srgbClr val="080808"/>
                  </a:solidFill>
                  <a:effectLst/>
                  <a:uLnTx/>
                  <a:uFillTx/>
                  <a:latin typeface="Times New Roman" panose="02020603050405020304" pitchFamily="18" charset="0"/>
                  <a:ea typeface="华文中宋" panose="02010600040101010101" pitchFamily="2" charset="-122"/>
                  <a:cs typeface="+mn-cs"/>
                </a:rPr>
                <a:t>k</a:t>
              </a:r>
              <a:r>
                <a:rPr kumimoji="0" lang="zh-CN" altLang="zh-CN" sz="2400" b="0" i="0" u="none" strike="noStrike" kern="1200" cap="none" spc="0" normalizeH="0" baseline="0" noProof="0">
                  <a:ln>
                    <a:noFill/>
                  </a:ln>
                  <a:solidFill>
                    <a:srgbClr val="080808"/>
                  </a:solidFill>
                  <a:effectLst/>
                  <a:uLnTx/>
                  <a:uFillTx/>
                  <a:latin typeface="Times New Roman" panose="02020603050405020304" pitchFamily="18" charset="0"/>
                  <a:ea typeface="华文中宋" panose="02010600040101010101" pitchFamily="2" charset="-122"/>
                  <a:cs typeface="+mn-cs"/>
                </a:rPr>
                <a:t>。</a:t>
              </a:r>
            </a:p>
          </p:txBody>
        </p:sp>
        <p:graphicFrame>
          <p:nvGraphicFramePr>
            <p:cNvPr id="89115" name="Object 14">
              <a:extLst>
                <a:ext uri="{FF2B5EF4-FFF2-40B4-BE49-F238E27FC236}">
                  <a16:creationId xmlns:a16="http://schemas.microsoft.com/office/drawing/2014/main" id="{58C6F5DC-A000-8EBE-E989-06D6F48EA39F}"/>
                </a:ext>
              </a:extLst>
            </p:cNvPr>
            <p:cNvGraphicFramePr>
              <a:graphicFrameLocks noChangeAspect="1"/>
            </p:cNvGraphicFramePr>
            <p:nvPr/>
          </p:nvGraphicFramePr>
          <p:xfrm>
            <a:off x="3799" y="28"/>
            <a:ext cx="208" cy="288"/>
          </p:xfrm>
          <a:graphic>
            <a:graphicData uri="http://schemas.openxmlformats.org/presentationml/2006/ole">
              <mc:AlternateContent xmlns:mc="http://schemas.openxmlformats.org/markup-compatibility/2006">
                <mc:Choice xmlns:v="urn:schemas-microsoft-com:vml" Requires="v">
                  <p:oleObj r:id="rId12" imgW="177480" imgH="241200" progId="Equation.3">
                    <p:embed/>
                  </p:oleObj>
                </mc:Choice>
                <mc:Fallback>
                  <p:oleObj r:id="rId12" imgW="177480" imgH="241200" progId="Equation.3">
                    <p:embed/>
                    <p:pic>
                      <p:nvPicPr>
                        <p:cNvPr id="89115" name="Object 14">
                          <a:extLst>
                            <a:ext uri="{FF2B5EF4-FFF2-40B4-BE49-F238E27FC236}">
                              <a16:creationId xmlns:a16="http://schemas.microsoft.com/office/drawing/2014/main" id="{58C6F5DC-A000-8EBE-E989-06D6F48EA39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799" y="28"/>
                          <a:ext cx="20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5" name="Group 15">
            <a:extLst>
              <a:ext uri="{FF2B5EF4-FFF2-40B4-BE49-F238E27FC236}">
                <a16:creationId xmlns:a16="http://schemas.microsoft.com/office/drawing/2014/main" id="{20D06646-9C1C-EF5C-934C-95D4B02A91EC}"/>
              </a:ext>
            </a:extLst>
          </p:cNvPr>
          <p:cNvGrpSpPr>
            <a:grpSpLocks/>
          </p:cNvGrpSpPr>
          <p:nvPr/>
        </p:nvGrpSpPr>
        <p:grpSpPr bwMode="auto">
          <a:xfrm>
            <a:off x="341313" y="4240213"/>
            <a:ext cx="2653295" cy="2114550"/>
            <a:chOff x="0" y="0"/>
            <a:chExt cx="1392" cy="1056"/>
          </a:xfrm>
        </p:grpSpPr>
        <p:sp>
          <p:nvSpPr>
            <p:cNvPr id="89140" name="Line 16">
              <a:extLst>
                <a:ext uri="{FF2B5EF4-FFF2-40B4-BE49-F238E27FC236}">
                  <a16:creationId xmlns:a16="http://schemas.microsoft.com/office/drawing/2014/main" id="{52F7052F-ED3F-2407-C6E5-A86533D5350B}"/>
                </a:ext>
              </a:extLst>
            </p:cNvPr>
            <p:cNvSpPr>
              <a:spLocks noChangeShapeType="1"/>
            </p:cNvSpPr>
            <p:nvPr/>
          </p:nvSpPr>
          <p:spPr bwMode="auto">
            <a:xfrm>
              <a:off x="0" y="672"/>
              <a:ext cx="1392" cy="0"/>
            </a:xfrm>
            <a:prstGeom prst="line">
              <a:avLst/>
            </a:prstGeom>
            <a:noFill/>
            <a:ln w="12700" cap="sq">
              <a:solidFill>
                <a:srgbClr val="000000"/>
              </a:solidFill>
              <a:round/>
              <a:headEnd/>
              <a:tailEnd type="triangle" w="sm" len="sm"/>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89141" name="Line 17">
              <a:extLst>
                <a:ext uri="{FF2B5EF4-FFF2-40B4-BE49-F238E27FC236}">
                  <a16:creationId xmlns:a16="http://schemas.microsoft.com/office/drawing/2014/main" id="{F5F04855-2CB4-7A5A-4A97-556F6523ACCA}"/>
                </a:ext>
              </a:extLst>
            </p:cNvPr>
            <p:cNvSpPr>
              <a:spLocks noChangeShapeType="1"/>
            </p:cNvSpPr>
            <p:nvPr/>
          </p:nvSpPr>
          <p:spPr bwMode="auto">
            <a:xfrm flipV="1">
              <a:off x="1152" y="0"/>
              <a:ext cx="0" cy="1056"/>
            </a:xfrm>
            <a:prstGeom prst="line">
              <a:avLst/>
            </a:prstGeom>
            <a:noFill/>
            <a:ln w="12700" cap="sq">
              <a:solidFill>
                <a:srgbClr val="000000"/>
              </a:solidFill>
              <a:round/>
              <a:headEnd/>
              <a:tailEnd type="triangle" w="sm" len="sm"/>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graphicFrame>
          <p:nvGraphicFramePr>
            <p:cNvPr id="89102" name="Object 18">
              <a:extLst>
                <a:ext uri="{FF2B5EF4-FFF2-40B4-BE49-F238E27FC236}">
                  <a16:creationId xmlns:a16="http://schemas.microsoft.com/office/drawing/2014/main" id="{B68F34A8-09F8-DCFC-21F3-F2EB3A5E4DE1}"/>
                </a:ext>
              </a:extLst>
            </p:cNvPr>
            <p:cNvGraphicFramePr>
              <a:graphicFrameLocks noChangeAspect="1"/>
            </p:cNvGraphicFramePr>
            <p:nvPr/>
          </p:nvGraphicFramePr>
          <p:xfrm>
            <a:off x="1075" y="576"/>
            <a:ext cx="173" cy="192"/>
          </p:xfrm>
          <a:graphic>
            <a:graphicData uri="http://schemas.openxmlformats.org/presentationml/2006/ole">
              <mc:AlternateContent xmlns:mc="http://schemas.openxmlformats.org/markup-compatibility/2006">
                <mc:Choice xmlns:v="urn:schemas-microsoft-com:vml" Requires="v">
                  <p:oleObj r:id="rId13" imgW="114667" imgH="127372" progId="Equation.3">
                    <p:embed/>
                  </p:oleObj>
                </mc:Choice>
                <mc:Fallback>
                  <p:oleObj r:id="rId13" imgW="114667" imgH="127372" progId="Equation.3">
                    <p:embed/>
                    <p:pic>
                      <p:nvPicPr>
                        <p:cNvPr id="89102" name="Object 18">
                          <a:extLst>
                            <a:ext uri="{FF2B5EF4-FFF2-40B4-BE49-F238E27FC236}">
                              <a16:creationId xmlns:a16="http://schemas.microsoft.com/office/drawing/2014/main" id="{B68F34A8-09F8-DCFC-21F3-F2EB3A5E4DE1}"/>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75" y="576"/>
                          <a:ext cx="173"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9103" name="Object 19">
              <a:extLst>
                <a:ext uri="{FF2B5EF4-FFF2-40B4-BE49-F238E27FC236}">
                  <a16:creationId xmlns:a16="http://schemas.microsoft.com/office/drawing/2014/main" id="{803A6AF5-2442-39B5-2108-EE03C6242CC5}"/>
                </a:ext>
              </a:extLst>
            </p:cNvPr>
            <p:cNvGraphicFramePr>
              <a:graphicFrameLocks noChangeAspect="1"/>
            </p:cNvGraphicFramePr>
            <p:nvPr/>
          </p:nvGraphicFramePr>
          <p:xfrm>
            <a:off x="624" y="576"/>
            <a:ext cx="173" cy="192"/>
          </p:xfrm>
          <a:graphic>
            <a:graphicData uri="http://schemas.openxmlformats.org/presentationml/2006/ole">
              <mc:AlternateContent xmlns:mc="http://schemas.openxmlformats.org/markup-compatibility/2006">
                <mc:Choice xmlns:v="urn:schemas-microsoft-com:vml" Requires="v">
                  <p:oleObj r:id="rId15" imgW="114667" imgH="127372" progId="Equation.3">
                    <p:embed/>
                  </p:oleObj>
                </mc:Choice>
                <mc:Fallback>
                  <p:oleObj r:id="rId15" imgW="114667" imgH="127372" progId="Equation.3">
                    <p:embed/>
                    <p:pic>
                      <p:nvPicPr>
                        <p:cNvPr id="89103" name="Object 19">
                          <a:extLst>
                            <a:ext uri="{FF2B5EF4-FFF2-40B4-BE49-F238E27FC236}">
                              <a16:creationId xmlns:a16="http://schemas.microsoft.com/office/drawing/2014/main" id="{803A6AF5-2442-39B5-2108-EE03C6242CC5}"/>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24" y="576"/>
                          <a:ext cx="173"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9104" name="Object 20">
              <a:extLst>
                <a:ext uri="{FF2B5EF4-FFF2-40B4-BE49-F238E27FC236}">
                  <a16:creationId xmlns:a16="http://schemas.microsoft.com/office/drawing/2014/main" id="{A316DB85-9C90-DFF8-33FB-7D365192D996}"/>
                </a:ext>
              </a:extLst>
            </p:cNvPr>
            <p:cNvGraphicFramePr>
              <a:graphicFrameLocks noChangeAspect="1"/>
            </p:cNvGraphicFramePr>
            <p:nvPr/>
          </p:nvGraphicFramePr>
          <p:xfrm>
            <a:off x="384" y="576"/>
            <a:ext cx="173" cy="192"/>
          </p:xfrm>
          <a:graphic>
            <a:graphicData uri="http://schemas.openxmlformats.org/presentationml/2006/ole">
              <mc:AlternateContent xmlns:mc="http://schemas.openxmlformats.org/markup-compatibility/2006">
                <mc:Choice xmlns:v="urn:schemas-microsoft-com:vml" Requires="v">
                  <p:oleObj r:id="rId16" imgW="114667" imgH="127372" progId="Equation.3">
                    <p:embed/>
                  </p:oleObj>
                </mc:Choice>
                <mc:Fallback>
                  <p:oleObj r:id="rId16" imgW="114667" imgH="127372" progId="Equation.3">
                    <p:embed/>
                    <p:pic>
                      <p:nvPicPr>
                        <p:cNvPr id="89104" name="Object 20">
                          <a:extLst>
                            <a:ext uri="{FF2B5EF4-FFF2-40B4-BE49-F238E27FC236}">
                              <a16:creationId xmlns:a16="http://schemas.microsoft.com/office/drawing/2014/main" id="{A316DB85-9C90-DFF8-33FB-7D365192D996}"/>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84" y="576"/>
                          <a:ext cx="173"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9105" name="Object 21">
              <a:extLst>
                <a:ext uri="{FF2B5EF4-FFF2-40B4-BE49-F238E27FC236}">
                  <a16:creationId xmlns:a16="http://schemas.microsoft.com/office/drawing/2014/main" id="{0A85815B-53AC-CA5F-96AD-309C741BFD21}"/>
                </a:ext>
              </a:extLst>
            </p:cNvPr>
            <p:cNvGraphicFramePr>
              <a:graphicFrameLocks noChangeAspect="1"/>
            </p:cNvGraphicFramePr>
            <p:nvPr>
              <p:extLst>
                <p:ext uri="{D42A27DB-BD31-4B8C-83A1-F6EECF244321}">
                  <p14:modId xmlns:p14="http://schemas.microsoft.com/office/powerpoint/2010/main" val="1850364103"/>
                </p:ext>
              </p:extLst>
            </p:nvPr>
          </p:nvGraphicFramePr>
          <p:xfrm>
            <a:off x="1177" y="700"/>
            <a:ext cx="110" cy="154"/>
          </p:xfrm>
          <a:graphic>
            <a:graphicData uri="http://schemas.openxmlformats.org/presentationml/2006/ole">
              <mc:AlternateContent xmlns:mc="http://schemas.openxmlformats.org/markup-compatibility/2006">
                <mc:Choice xmlns:v="urn:schemas-microsoft-com:vml" Requires="v">
                  <p:oleObj r:id="rId17" imgW="126720" imgH="177480" progId="Equation.3">
                    <p:embed/>
                  </p:oleObj>
                </mc:Choice>
                <mc:Fallback>
                  <p:oleObj r:id="rId17" imgW="126720" imgH="177480" progId="Equation.3">
                    <p:embed/>
                    <p:pic>
                      <p:nvPicPr>
                        <p:cNvPr id="89105" name="Object 21">
                          <a:extLst>
                            <a:ext uri="{FF2B5EF4-FFF2-40B4-BE49-F238E27FC236}">
                              <a16:creationId xmlns:a16="http://schemas.microsoft.com/office/drawing/2014/main" id="{0A85815B-53AC-CA5F-96AD-309C741BFD21}"/>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177" y="700"/>
                          <a:ext cx="110" cy="154"/>
                        </a:xfrm>
                        <a:prstGeom prst="rect">
                          <a:avLst/>
                        </a:prstGeom>
                        <a:noFill/>
                        <a:ln>
                          <a:noFill/>
                        </a:ln>
                        <a:effectLst/>
                      </p:spPr>
                    </p:pic>
                  </p:oleObj>
                </mc:Fallback>
              </mc:AlternateContent>
            </a:graphicData>
          </a:graphic>
        </p:graphicFrame>
        <p:graphicFrame>
          <p:nvGraphicFramePr>
            <p:cNvPr id="89106" name="Object 22">
              <a:extLst>
                <a:ext uri="{FF2B5EF4-FFF2-40B4-BE49-F238E27FC236}">
                  <a16:creationId xmlns:a16="http://schemas.microsoft.com/office/drawing/2014/main" id="{EE0CC50F-FD3A-81E7-945B-710F2A7EFBB0}"/>
                </a:ext>
              </a:extLst>
            </p:cNvPr>
            <p:cNvGraphicFramePr>
              <a:graphicFrameLocks noChangeAspect="1"/>
            </p:cNvGraphicFramePr>
            <p:nvPr>
              <p:extLst>
                <p:ext uri="{D42A27DB-BD31-4B8C-83A1-F6EECF244321}">
                  <p14:modId xmlns:p14="http://schemas.microsoft.com/office/powerpoint/2010/main" val="4153384171"/>
                </p:ext>
              </p:extLst>
            </p:nvPr>
          </p:nvGraphicFramePr>
          <p:xfrm>
            <a:off x="600" y="728"/>
            <a:ext cx="149" cy="108"/>
          </p:xfrm>
          <a:graphic>
            <a:graphicData uri="http://schemas.openxmlformats.org/presentationml/2006/ole">
              <mc:AlternateContent xmlns:mc="http://schemas.openxmlformats.org/markup-compatibility/2006">
                <mc:Choice xmlns:v="urn:schemas-microsoft-com:vml" Requires="v">
                  <p:oleObj r:id="rId19" imgW="228917" imgH="165417" progId="Equation.3">
                    <p:embed/>
                  </p:oleObj>
                </mc:Choice>
                <mc:Fallback>
                  <p:oleObj r:id="rId19" imgW="228917" imgH="165417" progId="Equation.3">
                    <p:embed/>
                    <p:pic>
                      <p:nvPicPr>
                        <p:cNvPr id="89106" name="Object 22">
                          <a:extLst>
                            <a:ext uri="{FF2B5EF4-FFF2-40B4-BE49-F238E27FC236}">
                              <a16:creationId xmlns:a16="http://schemas.microsoft.com/office/drawing/2014/main" id="{EE0CC50F-FD3A-81E7-945B-710F2A7EFBB0}"/>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00" y="728"/>
                          <a:ext cx="149" cy="108"/>
                        </a:xfrm>
                        <a:prstGeom prst="rect">
                          <a:avLst/>
                        </a:prstGeom>
                        <a:noFill/>
                        <a:ln>
                          <a:noFill/>
                        </a:ln>
                        <a:effectLst/>
                      </p:spPr>
                    </p:pic>
                  </p:oleObj>
                </mc:Fallback>
              </mc:AlternateContent>
            </a:graphicData>
          </a:graphic>
        </p:graphicFrame>
        <p:graphicFrame>
          <p:nvGraphicFramePr>
            <p:cNvPr id="89107" name="Object 23">
              <a:extLst>
                <a:ext uri="{FF2B5EF4-FFF2-40B4-BE49-F238E27FC236}">
                  <a16:creationId xmlns:a16="http://schemas.microsoft.com/office/drawing/2014/main" id="{1B6C1FC4-CF1E-7A0B-C76B-C540DF7A1A69}"/>
                </a:ext>
              </a:extLst>
            </p:cNvPr>
            <p:cNvGraphicFramePr>
              <a:graphicFrameLocks noChangeAspect="1"/>
            </p:cNvGraphicFramePr>
            <p:nvPr>
              <p:extLst>
                <p:ext uri="{D42A27DB-BD31-4B8C-83A1-F6EECF244321}">
                  <p14:modId xmlns:p14="http://schemas.microsoft.com/office/powerpoint/2010/main" val="516392700"/>
                </p:ext>
              </p:extLst>
            </p:nvPr>
          </p:nvGraphicFramePr>
          <p:xfrm>
            <a:off x="365" y="716"/>
            <a:ext cx="161" cy="125"/>
          </p:xfrm>
          <a:graphic>
            <a:graphicData uri="http://schemas.openxmlformats.org/presentationml/2006/ole">
              <mc:AlternateContent xmlns:mc="http://schemas.openxmlformats.org/markup-compatibility/2006">
                <mc:Choice xmlns:v="urn:schemas-microsoft-com:vml" Requires="v">
                  <p:oleObj name="Equation" r:id="rId21" imgW="228818" imgH="178040" progId="Equation.DSMT4">
                    <p:embed/>
                  </p:oleObj>
                </mc:Choice>
                <mc:Fallback>
                  <p:oleObj name="Equation" r:id="rId21" imgW="228818" imgH="178040" progId="Equation.DSMT4">
                    <p:embed/>
                    <p:pic>
                      <p:nvPicPr>
                        <p:cNvPr id="89107" name="Object 23">
                          <a:extLst>
                            <a:ext uri="{FF2B5EF4-FFF2-40B4-BE49-F238E27FC236}">
                              <a16:creationId xmlns:a16="http://schemas.microsoft.com/office/drawing/2014/main" id="{1B6C1FC4-CF1E-7A0B-C76B-C540DF7A1A69}"/>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65" y="716"/>
                          <a:ext cx="161" cy="125"/>
                        </a:xfrm>
                        <a:prstGeom prst="rect">
                          <a:avLst/>
                        </a:prstGeom>
                        <a:noFill/>
                        <a:ln>
                          <a:noFill/>
                        </a:ln>
                        <a:effectLst/>
                      </p:spPr>
                    </p:pic>
                  </p:oleObj>
                </mc:Fallback>
              </mc:AlternateContent>
            </a:graphicData>
          </a:graphic>
        </p:graphicFrame>
        <p:sp>
          <p:nvSpPr>
            <p:cNvPr id="89142" name="Line 24">
              <a:extLst>
                <a:ext uri="{FF2B5EF4-FFF2-40B4-BE49-F238E27FC236}">
                  <a16:creationId xmlns:a16="http://schemas.microsoft.com/office/drawing/2014/main" id="{FBAD998C-EE9D-3A4A-3337-3E7C8B156706}"/>
                </a:ext>
              </a:extLst>
            </p:cNvPr>
            <p:cNvSpPr>
              <a:spLocks noChangeShapeType="1"/>
            </p:cNvSpPr>
            <p:nvPr/>
          </p:nvSpPr>
          <p:spPr bwMode="auto">
            <a:xfrm flipH="1" flipV="1">
              <a:off x="672" y="48"/>
              <a:ext cx="480" cy="624"/>
            </a:xfrm>
            <a:prstGeom prst="line">
              <a:avLst/>
            </a:prstGeom>
            <a:noFill/>
            <a:ln w="25400" cap="sq">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graphicFrame>
          <p:nvGraphicFramePr>
            <p:cNvPr id="89108" name="Object 25">
              <a:extLst>
                <a:ext uri="{FF2B5EF4-FFF2-40B4-BE49-F238E27FC236}">
                  <a16:creationId xmlns:a16="http://schemas.microsoft.com/office/drawing/2014/main" id="{40590397-A3D7-BDFB-2A3F-8E30E13FE32D}"/>
                </a:ext>
              </a:extLst>
            </p:cNvPr>
            <p:cNvGraphicFramePr>
              <a:graphicFrameLocks noChangeAspect="1"/>
            </p:cNvGraphicFramePr>
            <p:nvPr/>
          </p:nvGraphicFramePr>
          <p:xfrm>
            <a:off x="768" y="192"/>
            <a:ext cx="288" cy="288"/>
          </p:xfrm>
          <a:graphic>
            <a:graphicData uri="http://schemas.openxmlformats.org/presentationml/2006/ole">
              <mc:AlternateContent xmlns:mc="http://schemas.openxmlformats.org/markup-compatibility/2006">
                <mc:Choice xmlns:v="urn:schemas-microsoft-com:vml" Requires="v">
                  <p:oleObj r:id="rId23" imgW="76616" imgH="76616" progId="Equation.3">
                    <p:embed/>
                  </p:oleObj>
                </mc:Choice>
                <mc:Fallback>
                  <p:oleObj r:id="rId23" imgW="76616" imgH="76616" progId="Equation.3">
                    <p:embed/>
                    <p:pic>
                      <p:nvPicPr>
                        <p:cNvPr id="89108" name="Object 25">
                          <a:extLst>
                            <a:ext uri="{FF2B5EF4-FFF2-40B4-BE49-F238E27FC236}">
                              <a16:creationId xmlns:a16="http://schemas.microsoft.com/office/drawing/2014/main" id="{40590397-A3D7-BDFB-2A3F-8E30E13FE32D}"/>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768" y="192"/>
                          <a:ext cx="28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9109" name="Object 26">
              <a:extLst>
                <a:ext uri="{FF2B5EF4-FFF2-40B4-BE49-F238E27FC236}">
                  <a16:creationId xmlns:a16="http://schemas.microsoft.com/office/drawing/2014/main" id="{09A010ED-DDD8-D52A-93FA-8DE49C11EF16}"/>
                </a:ext>
              </a:extLst>
            </p:cNvPr>
            <p:cNvGraphicFramePr>
              <a:graphicFrameLocks noChangeAspect="1"/>
            </p:cNvGraphicFramePr>
            <p:nvPr>
              <p:extLst>
                <p:ext uri="{D42A27DB-BD31-4B8C-83A1-F6EECF244321}">
                  <p14:modId xmlns:p14="http://schemas.microsoft.com/office/powerpoint/2010/main" val="550176632"/>
                </p:ext>
              </p:extLst>
            </p:nvPr>
          </p:nvGraphicFramePr>
          <p:xfrm>
            <a:off x="887" y="121"/>
            <a:ext cx="154" cy="167"/>
          </p:xfrm>
          <a:graphic>
            <a:graphicData uri="http://schemas.openxmlformats.org/presentationml/2006/ole">
              <mc:AlternateContent xmlns:mc="http://schemas.openxmlformats.org/markup-compatibility/2006">
                <mc:Choice xmlns:v="urn:schemas-microsoft-com:vml" Requires="v">
                  <p:oleObj r:id="rId25" imgW="152280" imgH="164880" progId="Equation.3">
                    <p:embed/>
                  </p:oleObj>
                </mc:Choice>
                <mc:Fallback>
                  <p:oleObj r:id="rId25" imgW="152280" imgH="164880" progId="Equation.3">
                    <p:embed/>
                    <p:pic>
                      <p:nvPicPr>
                        <p:cNvPr id="89109" name="Object 26">
                          <a:extLst>
                            <a:ext uri="{FF2B5EF4-FFF2-40B4-BE49-F238E27FC236}">
                              <a16:creationId xmlns:a16="http://schemas.microsoft.com/office/drawing/2014/main" id="{09A010ED-DDD8-D52A-93FA-8DE49C11EF16}"/>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887" y="121"/>
                          <a:ext cx="154" cy="167"/>
                        </a:xfrm>
                        <a:prstGeom prst="rect">
                          <a:avLst/>
                        </a:prstGeom>
                        <a:noFill/>
                        <a:ln>
                          <a:noFill/>
                        </a:ln>
                        <a:effectLst/>
                      </p:spPr>
                    </p:pic>
                  </p:oleObj>
                </mc:Fallback>
              </mc:AlternateContent>
            </a:graphicData>
          </a:graphic>
        </p:graphicFrame>
        <p:sp>
          <p:nvSpPr>
            <p:cNvPr id="89143" name="Line 27">
              <a:extLst>
                <a:ext uri="{FF2B5EF4-FFF2-40B4-BE49-F238E27FC236}">
                  <a16:creationId xmlns:a16="http://schemas.microsoft.com/office/drawing/2014/main" id="{281EC4ED-7A57-D981-B234-63EE3CD99AA7}"/>
                </a:ext>
              </a:extLst>
            </p:cNvPr>
            <p:cNvSpPr>
              <a:spLocks noChangeShapeType="1"/>
            </p:cNvSpPr>
            <p:nvPr/>
          </p:nvSpPr>
          <p:spPr bwMode="auto">
            <a:xfrm>
              <a:off x="912" y="336"/>
              <a:ext cx="240" cy="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89144" name="Line 28">
              <a:extLst>
                <a:ext uri="{FF2B5EF4-FFF2-40B4-BE49-F238E27FC236}">
                  <a16:creationId xmlns:a16="http://schemas.microsoft.com/office/drawing/2014/main" id="{683E08FC-752F-24D2-E3ED-6E5BEF8921B4}"/>
                </a:ext>
              </a:extLst>
            </p:cNvPr>
            <p:cNvSpPr>
              <a:spLocks noChangeShapeType="1"/>
            </p:cNvSpPr>
            <p:nvPr/>
          </p:nvSpPr>
          <p:spPr bwMode="auto">
            <a:xfrm>
              <a:off x="912" y="336"/>
              <a:ext cx="0" cy="336"/>
            </a:xfrm>
            <a:prstGeom prst="line">
              <a:avLst/>
            </a:prstGeom>
            <a:noFill/>
            <a:ln w="12700">
              <a:solidFill>
                <a:schemeClr val="tx1"/>
              </a:solidFill>
              <a:prstDash val="lgDash"/>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89145" name="Line 29">
              <a:extLst>
                <a:ext uri="{FF2B5EF4-FFF2-40B4-BE49-F238E27FC236}">
                  <a16:creationId xmlns:a16="http://schemas.microsoft.com/office/drawing/2014/main" id="{FB72E399-8D25-CCBC-2814-61D0083CE404}"/>
                </a:ext>
              </a:extLst>
            </p:cNvPr>
            <p:cNvSpPr>
              <a:spLocks noChangeShapeType="1"/>
            </p:cNvSpPr>
            <p:nvPr/>
          </p:nvSpPr>
          <p:spPr bwMode="auto">
            <a:xfrm flipV="1">
              <a:off x="720" y="336"/>
              <a:ext cx="192" cy="336"/>
            </a:xfrm>
            <a:prstGeom prst="line">
              <a:avLst/>
            </a:prstGeom>
            <a:noFill/>
            <a:ln w="12700">
              <a:solidFill>
                <a:srgbClr val="FF0000"/>
              </a:solidFill>
              <a:prstDash val="lgDash"/>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89146" name="Line 30">
              <a:extLst>
                <a:ext uri="{FF2B5EF4-FFF2-40B4-BE49-F238E27FC236}">
                  <a16:creationId xmlns:a16="http://schemas.microsoft.com/office/drawing/2014/main" id="{435D77F3-BF0B-BB35-3159-1B3434FE9601}"/>
                </a:ext>
              </a:extLst>
            </p:cNvPr>
            <p:cNvSpPr>
              <a:spLocks noChangeShapeType="1"/>
            </p:cNvSpPr>
            <p:nvPr/>
          </p:nvSpPr>
          <p:spPr bwMode="auto">
            <a:xfrm flipV="1">
              <a:off x="432" y="336"/>
              <a:ext cx="480" cy="336"/>
            </a:xfrm>
            <a:prstGeom prst="line">
              <a:avLst/>
            </a:prstGeom>
            <a:noFill/>
            <a:ln w="12700">
              <a:solidFill>
                <a:srgbClr val="FF0000"/>
              </a:solidFill>
              <a:prstDash val="lgDash"/>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89147" name="未知">
              <a:extLst>
                <a:ext uri="{FF2B5EF4-FFF2-40B4-BE49-F238E27FC236}">
                  <a16:creationId xmlns:a16="http://schemas.microsoft.com/office/drawing/2014/main" id="{4CDCFC67-8B85-D48E-65D6-1C320BC71FBD}"/>
                </a:ext>
              </a:extLst>
            </p:cNvPr>
            <p:cNvSpPr>
              <a:spLocks/>
            </p:cNvSpPr>
            <p:nvPr/>
          </p:nvSpPr>
          <p:spPr bwMode="auto">
            <a:xfrm>
              <a:off x="1104" y="576"/>
              <a:ext cx="192" cy="96"/>
            </a:xfrm>
            <a:custGeom>
              <a:avLst/>
              <a:gdLst>
                <a:gd name="T0" fmla="*/ 192 w 144"/>
                <a:gd name="T1" fmla="*/ 96 h 96"/>
                <a:gd name="T2" fmla="*/ 128 w 144"/>
                <a:gd name="T3" fmla="*/ 48 h 96"/>
                <a:gd name="T4" fmla="*/ 0 w 144"/>
                <a:gd name="T5" fmla="*/ 0 h 96"/>
                <a:gd name="T6" fmla="*/ 0 60000 65536"/>
                <a:gd name="T7" fmla="*/ 0 60000 65536"/>
                <a:gd name="T8" fmla="*/ 0 60000 65536"/>
                <a:gd name="T9" fmla="*/ 0 w 144"/>
                <a:gd name="T10" fmla="*/ 0 h 96"/>
                <a:gd name="T11" fmla="*/ 144 w 144"/>
                <a:gd name="T12" fmla="*/ 96 h 96"/>
              </a:gdLst>
              <a:ahLst/>
              <a:cxnLst>
                <a:cxn ang="T6">
                  <a:pos x="T0" y="T1"/>
                </a:cxn>
                <a:cxn ang="T7">
                  <a:pos x="T2" y="T3"/>
                </a:cxn>
                <a:cxn ang="T8">
                  <a:pos x="T4" y="T5"/>
                </a:cxn>
              </a:cxnLst>
              <a:rect l="T9" t="T10" r="T11" b="T12"/>
              <a:pathLst>
                <a:path w="144" h="96">
                  <a:moveTo>
                    <a:pt x="144" y="96"/>
                  </a:moveTo>
                  <a:cubicBezTo>
                    <a:pt x="132" y="80"/>
                    <a:pt x="120" y="64"/>
                    <a:pt x="96" y="48"/>
                  </a:cubicBezTo>
                  <a:cubicBezTo>
                    <a:pt x="72" y="32"/>
                    <a:pt x="24" y="8"/>
                    <a:pt x="0" y="0"/>
                  </a:cubicBezTo>
                </a:path>
              </a:pathLst>
            </a:custGeom>
            <a:noFill/>
            <a:ln w="12700" cap="sq">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89148" name="未知">
              <a:extLst>
                <a:ext uri="{FF2B5EF4-FFF2-40B4-BE49-F238E27FC236}">
                  <a16:creationId xmlns:a16="http://schemas.microsoft.com/office/drawing/2014/main" id="{99A5A422-CCAC-B284-6990-CD63EB8BCA20}"/>
                </a:ext>
              </a:extLst>
            </p:cNvPr>
            <p:cNvSpPr>
              <a:spLocks/>
            </p:cNvSpPr>
            <p:nvPr/>
          </p:nvSpPr>
          <p:spPr bwMode="auto">
            <a:xfrm>
              <a:off x="768" y="624"/>
              <a:ext cx="48" cy="48"/>
            </a:xfrm>
            <a:custGeom>
              <a:avLst/>
              <a:gdLst>
                <a:gd name="T0" fmla="*/ 48 w 48"/>
                <a:gd name="T1" fmla="*/ 48 h 48"/>
                <a:gd name="T2" fmla="*/ 0 w 48"/>
                <a:gd name="T3" fmla="*/ 0 h 48"/>
                <a:gd name="T4" fmla="*/ 0 60000 65536"/>
                <a:gd name="T5" fmla="*/ 0 60000 65536"/>
                <a:gd name="T6" fmla="*/ 0 w 48"/>
                <a:gd name="T7" fmla="*/ 0 h 48"/>
                <a:gd name="T8" fmla="*/ 48 w 48"/>
                <a:gd name="T9" fmla="*/ 48 h 48"/>
              </a:gdLst>
              <a:ahLst/>
              <a:cxnLst>
                <a:cxn ang="T4">
                  <a:pos x="T0" y="T1"/>
                </a:cxn>
                <a:cxn ang="T5">
                  <a:pos x="T2" y="T3"/>
                </a:cxn>
              </a:cxnLst>
              <a:rect l="T6" t="T7" r="T8" b="T9"/>
              <a:pathLst>
                <a:path w="48" h="48">
                  <a:moveTo>
                    <a:pt x="48" y="48"/>
                  </a:moveTo>
                  <a:cubicBezTo>
                    <a:pt x="28" y="28"/>
                    <a:pt x="8" y="8"/>
                    <a:pt x="0" y="0"/>
                  </a:cubicBezTo>
                </a:path>
              </a:pathLst>
            </a:custGeom>
            <a:noFill/>
            <a:ln w="12700" cap="sq">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89149" name="未知">
              <a:extLst>
                <a:ext uri="{FF2B5EF4-FFF2-40B4-BE49-F238E27FC236}">
                  <a16:creationId xmlns:a16="http://schemas.microsoft.com/office/drawing/2014/main" id="{A2E28E12-1E92-2598-84F4-DA79B87F42DA}"/>
                </a:ext>
              </a:extLst>
            </p:cNvPr>
            <p:cNvSpPr>
              <a:spLocks/>
            </p:cNvSpPr>
            <p:nvPr/>
          </p:nvSpPr>
          <p:spPr bwMode="auto">
            <a:xfrm>
              <a:off x="528" y="624"/>
              <a:ext cx="48" cy="48"/>
            </a:xfrm>
            <a:custGeom>
              <a:avLst/>
              <a:gdLst>
                <a:gd name="T0" fmla="*/ 48 w 48"/>
                <a:gd name="T1" fmla="*/ 48 h 48"/>
                <a:gd name="T2" fmla="*/ 0 w 48"/>
                <a:gd name="T3" fmla="*/ 0 h 48"/>
                <a:gd name="T4" fmla="*/ 0 60000 65536"/>
                <a:gd name="T5" fmla="*/ 0 60000 65536"/>
                <a:gd name="T6" fmla="*/ 0 w 48"/>
                <a:gd name="T7" fmla="*/ 0 h 48"/>
                <a:gd name="T8" fmla="*/ 48 w 48"/>
                <a:gd name="T9" fmla="*/ 48 h 48"/>
              </a:gdLst>
              <a:ahLst/>
              <a:cxnLst>
                <a:cxn ang="T4">
                  <a:pos x="T0" y="T1"/>
                </a:cxn>
                <a:cxn ang="T5">
                  <a:pos x="T2" y="T3"/>
                </a:cxn>
              </a:cxnLst>
              <a:rect l="T6" t="T7" r="T8" b="T9"/>
              <a:pathLst>
                <a:path w="48" h="48">
                  <a:moveTo>
                    <a:pt x="48" y="48"/>
                  </a:moveTo>
                  <a:cubicBezTo>
                    <a:pt x="28" y="28"/>
                    <a:pt x="8" y="8"/>
                    <a:pt x="0" y="0"/>
                  </a:cubicBezTo>
                </a:path>
              </a:pathLst>
            </a:custGeom>
            <a:noFill/>
            <a:ln w="12700" cap="sq">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graphicFrame>
          <p:nvGraphicFramePr>
            <p:cNvPr id="89110" name="Object 34">
              <a:extLst>
                <a:ext uri="{FF2B5EF4-FFF2-40B4-BE49-F238E27FC236}">
                  <a16:creationId xmlns:a16="http://schemas.microsoft.com/office/drawing/2014/main" id="{7B210B83-B687-CC15-96AA-8EB1D27FEA43}"/>
                </a:ext>
              </a:extLst>
            </p:cNvPr>
            <p:cNvGraphicFramePr>
              <a:graphicFrameLocks noChangeAspect="1"/>
            </p:cNvGraphicFramePr>
            <p:nvPr>
              <p:extLst>
                <p:ext uri="{D42A27DB-BD31-4B8C-83A1-F6EECF244321}">
                  <p14:modId xmlns:p14="http://schemas.microsoft.com/office/powerpoint/2010/main" val="3696544366"/>
                </p:ext>
              </p:extLst>
            </p:nvPr>
          </p:nvGraphicFramePr>
          <p:xfrm>
            <a:off x="1200" y="471"/>
            <a:ext cx="112" cy="136"/>
          </p:xfrm>
          <a:graphic>
            <a:graphicData uri="http://schemas.openxmlformats.org/presentationml/2006/ole">
              <mc:AlternateContent xmlns:mc="http://schemas.openxmlformats.org/markup-compatibility/2006">
                <mc:Choice xmlns:v="urn:schemas-microsoft-com:vml" Requires="v">
                  <p:oleObj r:id="rId27" imgW="178040" imgH="216123" progId="Equation.3">
                    <p:embed/>
                  </p:oleObj>
                </mc:Choice>
                <mc:Fallback>
                  <p:oleObj r:id="rId27" imgW="178040" imgH="216123" progId="Equation.3">
                    <p:embed/>
                    <p:pic>
                      <p:nvPicPr>
                        <p:cNvPr id="89110" name="Object 34">
                          <a:extLst>
                            <a:ext uri="{FF2B5EF4-FFF2-40B4-BE49-F238E27FC236}">
                              <a16:creationId xmlns:a16="http://schemas.microsoft.com/office/drawing/2014/main" id="{7B210B83-B687-CC15-96AA-8EB1D27FEA43}"/>
                            </a:ext>
                          </a:extLst>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200" y="471"/>
                          <a:ext cx="112" cy="136"/>
                        </a:xfrm>
                        <a:prstGeom prst="rect">
                          <a:avLst/>
                        </a:prstGeom>
                        <a:noFill/>
                        <a:ln>
                          <a:noFill/>
                        </a:ln>
                        <a:effectLst/>
                      </p:spPr>
                    </p:pic>
                  </p:oleObj>
                </mc:Fallback>
              </mc:AlternateContent>
            </a:graphicData>
          </a:graphic>
        </p:graphicFrame>
        <p:graphicFrame>
          <p:nvGraphicFramePr>
            <p:cNvPr id="89111" name="Object 35">
              <a:extLst>
                <a:ext uri="{FF2B5EF4-FFF2-40B4-BE49-F238E27FC236}">
                  <a16:creationId xmlns:a16="http://schemas.microsoft.com/office/drawing/2014/main" id="{D7CDDE27-A62D-FE80-BECC-7AFEE65FD2F0}"/>
                </a:ext>
              </a:extLst>
            </p:cNvPr>
            <p:cNvGraphicFramePr>
              <a:graphicFrameLocks noChangeAspect="1"/>
            </p:cNvGraphicFramePr>
            <p:nvPr>
              <p:extLst>
                <p:ext uri="{D42A27DB-BD31-4B8C-83A1-F6EECF244321}">
                  <p14:modId xmlns:p14="http://schemas.microsoft.com/office/powerpoint/2010/main" val="2819360643"/>
                </p:ext>
              </p:extLst>
            </p:nvPr>
          </p:nvGraphicFramePr>
          <p:xfrm>
            <a:off x="781" y="533"/>
            <a:ext cx="106" cy="121"/>
          </p:xfrm>
          <a:graphic>
            <a:graphicData uri="http://schemas.openxmlformats.org/presentationml/2006/ole">
              <mc:AlternateContent xmlns:mc="http://schemas.openxmlformats.org/markup-compatibility/2006">
                <mc:Choice xmlns:v="urn:schemas-microsoft-com:vml" Requires="v">
                  <p:oleObj r:id="rId29" imgW="190817" imgH="216217" progId="Equation.3">
                    <p:embed/>
                  </p:oleObj>
                </mc:Choice>
                <mc:Fallback>
                  <p:oleObj r:id="rId29" imgW="190817" imgH="216217" progId="Equation.3">
                    <p:embed/>
                    <p:pic>
                      <p:nvPicPr>
                        <p:cNvPr id="89111" name="Object 35">
                          <a:extLst>
                            <a:ext uri="{FF2B5EF4-FFF2-40B4-BE49-F238E27FC236}">
                              <a16:creationId xmlns:a16="http://schemas.microsoft.com/office/drawing/2014/main" id="{D7CDDE27-A62D-FE80-BECC-7AFEE65FD2F0}"/>
                            </a:ext>
                          </a:extLst>
                        </p:cNvPr>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781" y="533"/>
                          <a:ext cx="106" cy="121"/>
                        </a:xfrm>
                        <a:prstGeom prst="rect">
                          <a:avLst/>
                        </a:prstGeom>
                        <a:noFill/>
                        <a:ln>
                          <a:noFill/>
                        </a:ln>
                        <a:effectLst/>
                      </p:spPr>
                    </p:pic>
                  </p:oleObj>
                </mc:Fallback>
              </mc:AlternateContent>
            </a:graphicData>
          </a:graphic>
        </p:graphicFrame>
        <p:graphicFrame>
          <p:nvGraphicFramePr>
            <p:cNvPr id="89112" name="Object 36">
              <a:extLst>
                <a:ext uri="{FF2B5EF4-FFF2-40B4-BE49-F238E27FC236}">
                  <a16:creationId xmlns:a16="http://schemas.microsoft.com/office/drawing/2014/main" id="{E4383B79-1ADF-73C7-78F9-67F57447D545}"/>
                </a:ext>
              </a:extLst>
            </p:cNvPr>
            <p:cNvGraphicFramePr>
              <a:graphicFrameLocks noChangeAspect="1"/>
            </p:cNvGraphicFramePr>
            <p:nvPr>
              <p:extLst>
                <p:ext uri="{D42A27DB-BD31-4B8C-83A1-F6EECF244321}">
                  <p14:modId xmlns:p14="http://schemas.microsoft.com/office/powerpoint/2010/main" val="722189806"/>
                </p:ext>
              </p:extLst>
            </p:nvPr>
          </p:nvGraphicFramePr>
          <p:xfrm>
            <a:off x="562" y="539"/>
            <a:ext cx="125" cy="150"/>
          </p:xfrm>
          <a:graphic>
            <a:graphicData uri="http://schemas.openxmlformats.org/presentationml/2006/ole">
              <mc:AlternateContent xmlns:mc="http://schemas.openxmlformats.org/markup-compatibility/2006">
                <mc:Choice xmlns:v="urn:schemas-microsoft-com:vml" Requires="v">
                  <p:oleObj r:id="rId31" imgW="190983" imgH="229116" progId="Equation.3">
                    <p:embed/>
                  </p:oleObj>
                </mc:Choice>
                <mc:Fallback>
                  <p:oleObj r:id="rId31" imgW="190983" imgH="229116" progId="Equation.3">
                    <p:embed/>
                    <p:pic>
                      <p:nvPicPr>
                        <p:cNvPr id="89112" name="Object 36">
                          <a:extLst>
                            <a:ext uri="{FF2B5EF4-FFF2-40B4-BE49-F238E27FC236}">
                              <a16:creationId xmlns:a16="http://schemas.microsoft.com/office/drawing/2014/main" id="{E4383B79-1ADF-73C7-78F9-67F57447D545}"/>
                            </a:ext>
                          </a:extLst>
                        </p:cNvPr>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562" y="539"/>
                          <a:ext cx="125" cy="150"/>
                        </a:xfrm>
                        <a:prstGeom prst="rect">
                          <a:avLst/>
                        </a:prstGeom>
                        <a:noFill/>
                        <a:ln>
                          <a:noFill/>
                        </a:ln>
                        <a:effectLst/>
                      </p:spPr>
                    </p:pic>
                  </p:oleObj>
                </mc:Fallback>
              </mc:AlternateContent>
            </a:graphicData>
          </a:graphic>
        </p:graphicFrame>
        <p:graphicFrame>
          <p:nvGraphicFramePr>
            <p:cNvPr id="89113" name="Object 37">
              <a:extLst>
                <a:ext uri="{FF2B5EF4-FFF2-40B4-BE49-F238E27FC236}">
                  <a16:creationId xmlns:a16="http://schemas.microsoft.com/office/drawing/2014/main" id="{8BFEBB2B-9A5B-6AA1-39DA-C04B48F911F1}"/>
                </a:ext>
              </a:extLst>
            </p:cNvPr>
            <p:cNvGraphicFramePr>
              <a:graphicFrameLocks noChangeAspect="1"/>
            </p:cNvGraphicFramePr>
            <p:nvPr>
              <p:extLst>
                <p:ext uri="{D42A27DB-BD31-4B8C-83A1-F6EECF244321}">
                  <p14:modId xmlns:p14="http://schemas.microsoft.com/office/powerpoint/2010/main" val="3826699018"/>
                </p:ext>
              </p:extLst>
            </p:nvPr>
          </p:nvGraphicFramePr>
          <p:xfrm>
            <a:off x="773" y="672"/>
            <a:ext cx="240" cy="126"/>
          </p:xfrm>
          <a:graphic>
            <a:graphicData uri="http://schemas.openxmlformats.org/presentationml/2006/ole">
              <mc:AlternateContent xmlns:mc="http://schemas.openxmlformats.org/markup-compatibility/2006">
                <mc:Choice xmlns:v="urn:schemas-microsoft-com:vml" Requires="v">
                  <p:oleObj r:id="rId33" imgW="267017" imgH="140017" progId="Equation.3">
                    <p:embed/>
                  </p:oleObj>
                </mc:Choice>
                <mc:Fallback>
                  <p:oleObj r:id="rId33" imgW="267017" imgH="140017" progId="Equation.3">
                    <p:embed/>
                    <p:pic>
                      <p:nvPicPr>
                        <p:cNvPr id="89113" name="Object 37">
                          <a:extLst>
                            <a:ext uri="{FF2B5EF4-FFF2-40B4-BE49-F238E27FC236}">
                              <a16:creationId xmlns:a16="http://schemas.microsoft.com/office/drawing/2014/main" id="{8BFEBB2B-9A5B-6AA1-39DA-C04B48F911F1}"/>
                            </a:ext>
                          </a:extLst>
                        </p:cNvPr>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773" y="672"/>
                          <a:ext cx="240" cy="126"/>
                        </a:xfrm>
                        <a:prstGeom prst="rect">
                          <a:avLst/>
                        </a:prstGeom>
                        <a:solidFill>
                          <a:schemeClr val="bg2">
                            <a:lumMod val="90000"/>
                          </a:schemeClr>
                        </a:solidFill>
                        <a:ln>
                          <a:noFill/>
                        </a:ln>
                        <a:effectLst/>
                      </p:spPr>
                    </p:pic>
                  </p:oleObj>
                </mc:Fallback>
              </mc:AlternateContent>
            </a:graphicData>
          </a:graphic>
        </p:graphicFrame>
        <p:graphicFrame>
          <p:nvGraphicFramePr>
            <p:cNvPr id="89114" name="Object 38">
              <a:extLst>
                <a:ext uri="{FF2B5EF4-FFF2-40B4-BE49-F238E27FC236}">
                  <a16:creationId xmlns:a16="http://schemas.microsoft.com/office/drawing/2014/main" id="{DEB9D02E-1AE7-1F59-BA2A-0FE371A56424}"/>
                </a:ext>
              </a:extLst>
            </p:cNvPr>
            <p:cNvGraphicFramePr>
              <a:graphicFrameLocks noChangeAspect="1"/>
            </p:cNvGraphicFramePr>
            <p:nvPr>
              <p:extLst>
                <p:ext uri="{D42A27DB-BD31-4B8C-83A1-F6EECF244321}">
                  <p14:modId xmlns:p14="http://schemas.microsoft.com/office/powerpoint/2010/main" val="765227042"/>
                </p:ext>
              </p:extLst>
            </p:nvPr>
          </p:nvGraphicFramePr>
          <p:xfrm>
            <a:off x="1174" y="246"/>
            <a:ext cx="210" cy="166"/>
          </p:xfrm>
          <a:graphic>
            <a:graphicData uri="http://schemas.openxmlformats.org/presentationml/2006/ole">
              <mc:AlternateContent xmlns:mc="http://schemas.openxmlformats.org/markup-compatibility/2006">
                <mc:Choice xmlns:v="urn:schemas-microsoft-com:vml" Requires="v">
                  <p:oleObj name="Equation" r:id="rId35" imgW="241827" imgH="190983" progId="Equation.DSMT4">
                    <p:embed/>
                  </p:oleObj>
                </mc:Choice>
                <mc:Fallback>
                  <p:oleObj name="Equation" r:id="rId35" imgW="241827" imgH="190983" progId="Equation.DSMT4">
                    <p:embed/>
                    <p:pic>
                      <p:nvPicPr>
                        <p:cNvPr id="89114" name="Object 38">
                          <a:extLst>
                            <a:ext uri="{FF2B5EF4-FFF2-40B4-BE49-F238E27FC236}">
                              <a16:creationId xmlns:a16="http://schemas.microsoft.com/office/drawing/2014/main" id="{DEB9D02E-1AE7-1F59-BA2A-0FE371A56424}"/>
                            </a:ext>
                          </a:extLst>
                        </p:cNvPr>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1174" y="246"/>
                          <a:ext cx="210" cy="166"/>
                        </a:xfrm>
                        <a:prstGeom prst="rect">
                          <a:avLst/>
                        </a:prstGeom>
                        <a:solidFill>
                          <a:schemeClr val="bg2">
                            <a:lumMod val="90000"/>
                          </a:schemeClr>
                        </a:solidFill>
                        <a:ln>
                          <a:noFill/>
                        </a:ln>
                        <a:effectLst/>
                      </p:spPr>
                    </p:pic>
                  </p:oleObj>
                </mc:Fallback>
              </mc:AlternateContent>
            </a:graphicData>
          </a:graphic>
        </p:graphicFrame>
      </p:grpSp>
      <p:grpSp>
        <p:nvGrpSpPr>
          <p:cNvPr id="6" name="Group 39">
            <a:extLst>
              <a:ext uri="{FF2B5EF4-FFF2-40B4-BE49-F238E27FC236}">
                <a16:creationId xmlns:a16="http://schemas.microsoft.com/office/drawing/2014/main" id="{93AFF898-1627-0263-DBDE-1A3109FE9B1E}"/>
              </a:ext>
            </a:extLst>
          </p:cNvPr>
          <p:cNvGrpSpPr>
            <a:grpSpLocks/>
          </p:cNvGrpSpPr>
          <p:nvPr/>
        </p:nvGrpSpPr>
        <p:grpSpPr bwMode="auto">
          <a:xfrm>
            <a:off x="3446463" y="4014788"/>
            <a:ext cx="4410075" cy="474662"/>
            <a:chOff x="0" y="0"/>
            <a:chExt cx="2778" cy="299"/>
          </a:xfrm>
        </p:grpSpPr>
        <p:sp>
          <p:nvSpPr>
            <p:cNvPr id="89139" name="Text Box 40">
              <a:extLst>
                <a:ext uri="{FF2B5EF4-FFF2-40B4-BE49-F238E27FC236}">
                  <a16:creationId xmlns:a16="http://schemas.microsoft.com/office/drawing/2014/main" id="{33A3233F-3FDA-88C2-BF3D-2B29C4C33641}"/>
                </a:ext>
              </a:extLst>
            </p:cNvPr>
            <p:cNvSpPr txBox="1">
              <a:spLocks noChangeArrowheads="1"/>
            </p:cNvSpPr>
            <p:nvPr/>
          </p:nvSpPr>
          <p:spPr bwMode="auto">
            <a:xfrm>
              <a:off x="0" y="0"/>
              <a:ext cx="277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zh-CN" sz="2400" b="0" i="0" u="none" strike="noStrike" kern="1200" cap="none" spc="0" normalizeH="0" baseline="0" noProof="0">
                  <a:ln>
                    <a:noFill/>
                  </a:ln>
                  <a:solidFill>
                    <a:srgbClr val="080808"/>
                  </a:solidFill>
                  <a:effectLst/>
                  <a:uLnTx/>
                  <a:uFillTx/>
                  <a:latin typeface="Times New Roman" panose="02020603050405020304" pitchFamily="18" charset="0"/>
                  <a:ea typeface="华文中宋" panose="02010600040101010101" pitchFamily="2" charset="-122"/>
                  <a:cs typeface="+mn-cs"/>
                </a:rPr>
                <a:t>设</a:t>
              </a:r>
              <a:r>
                <a:rPr kumimoji="0" lang="en-US" altLang="zh-CN" sz="2400" b="0" i="1" u="none" strike="noStrike" kern="1200" cap="none" spc="0" normalizeH="0" baseline="0" noProof="0">
                  <a:ln>
                    <a:noFill/>
                  </a:ln>
                  <a:solidFill>
                    <a:srgbClr val="080808"/>
                  </a:solidFill>
                  <a:effectLst/>
                  <a:uLnTx/>
                  <a:uFillTx/>
                  <a:latin typeface="Times New Roman" panose="02020603050405020304" pitchFamily="18" charset="0"/>
                  <a:ea typeface="华文中宋" panose="02010600040101010101" pitchFamily="2" charset="-122"/>
                  <a:cs typeface="+mn-cs"/>
                </a:rPr>
                <a:t>A</a:t>
              </a:r>
              <a:r>
                <a:rPr kumimoji="0" lang="zh-CN" altLang="zh-CN" sz="2400" b="0" i="0" u="none" strike="noStrike" kern="1200" cap="none" spc="0" normalizeH="0" baseline="0" noProof="0">
                  <a:ln>
                    <a:noFill/>
                  </a:ln>
                  <a:solidFill>
                    <a:srgbClr val="080808"/>
                  </a:solidFill>
                  <a:effectLst/>
                  <a:uLnTx/>
                  <a:uFillTx/>
                  <a:latin typeface="Times New Roman" panose="02020603050405020304" pitchFamily="18" charset="0"/>
                  <a:ea typeface="华文中宋" panose="02010600040101010101" pitchFamily="2" charset="-122"/>
                  <a:cs typeface="+mn-cs"/>
                </a:rPr>
                <a:t>点</a:t>
              </a:r>
              <a:r>
                <a:rPr kumimoji="0" lang="zh-CN" altLang="zh-CN" sz="2400" b="0" i="0" u="none" strike="noStrike" kern="1200" cap="none" spc="0" normalizeH="0" baseline="0" noProof="0">
                  <a:ln>
                    <a:noFill/>
                  </a:ln>
                  <a:solidFill>
                    <a:srgbClr val="0000FF"/>
                  </a:solidFill>
                  <a:effectLst/>
                  <a:uLnTx/>
                  <a:uFillTx/>
                  <a:latin typeface="Times New Roman" panose="02020603050405020304" pitchFamily="18" charset="0"/>
                  <a:ea typeface="华文中宋" panose="02010600040101010101" pitchFamily="2" charset="-122"/>
                  <a:cs typeface="+mn-cs"/>
                </a:rPr>
                <a:t>坐标</a:t>
              </a:r>
              <a:r>
                <a:rPr kumimoji="0" lang="zh-CN" altLang="zh-CN" sz="2400" b="0" i="0" u="none" strike="noStrike" kern="1200" cap="none" spc="0" normalizeH="0" baseline="0" noProof="0">
                  <a:ln>
                    <a:noFill/>
                  </a:ln>
                  <a:solidFill>
                    <a:srgbClr val="080808"/>
                  </a:solidFill>
                  <a:effectLst/>
                  <a:uLnTx/>
                  <a:uFillTx/>
                  <a:latin typeface="Times New Roman" panose="02020603050405020304" pitchFamily="18" charset="0"/>
                  <a:ea typeface="华文中宋" panose="02010600040101010101" pitchFamily="2" charset="-122"/>
                  <a:cs typeface="+mn-cs"/>
                </a:rPr>
                <a:t>为：                ，则有</a:t>
              </a:r>
            </a:p>
          </p:txBody>
        </p:sp>
        <p:graphicFrame>
          <p:nvGraphicFramePr>
            <p:cNvPr id="89101" name="Object 41">
              <a:extLst>
                <a:ext uri="{FF2B5EF4-FFF2-40B4-BE49-F238E27FC236}">
                  <a16:creationId xmlns:a16="http://schemas.microsoft.com/office/drawing/2014/main" id="{53468EAA-77CA-9109-7DDA-E2EDF20CC313}"/>
                </a:ext>
              </a:extLst>
            </p:cNvPr>
            <p:cNvGraphicFramePr>
              <a:graphicFrameLocks noChangeAspect="1"/>
            </p:cNvGraphicFramePr>
            <p:nvPr/>
          </p:nvGraphicFramePr>
          <p:xfrm>
            <a:off x="1309" y="48"/>
            <a:ext cx="805" cy="251"/>
          </p:xfrm>
          <a:graphic>
            <a:graphicData uri="http://schemas.openxmlformats.org/presentationml/2006/ole">
              <mc:AlternateContent xmlns:mc="http://schemas.openxmlformats.org/markup-compatibility/2006">
                <mc:Choice xmlns:v="urn:schemas-microsoft-com:vml" Requires="v">
                  <p:oleObj r:id="rId37" imgW="584517" imgH="190817" progId="Equation.3">
                    <p:embed/>
                  </p:oleObj>
                </mc:Choice>
                <mc:Fallback>
                  <p:oleObj r:id="rId37" imgW="584517" imgH="190817" progId="Equation.3">
                    <p:embed/>
                    <p:pic>
                      <p:nvPicPr>
                        <p:cNvPr id="89101" name="Object 41">
                          <a:extLst>
                            <a:ext uri="{FF2B5EF4-FFF2-40B4-BE49-F238E27FC236}">
                              <a16:creationId xmlns:a16="http://schemas.microsoft.com/office/drawing/2014/main" id="{53468EAA-77CA-9109-7DDA-E2EDF20CC313}"/>
                            </a:ext>
                          </a:extLst>
                        </p:cNvPr>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1309" y="48"/>
                          <a:ext cx="805" cy="2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7" name="Group 42">
            <a:extLst>
              <a:ext uri="{FF2B5EF4-FFF2-40B4-BE49-F238E27FC236}">
                <a16:creationId xmlns:a16="http://schemas.microsoft.com/office/drawing/2014/main" id="{673A50CD-CEB2-1285-18B6-6BE6075FE8AB}"/>
              </a:ext>
            </a:extLst>
          </p:cNvPr>
          <p:cNvGrpSpPr>
            <a:grpSpLocks/>
          </p:cNvGrpSpPr>
          <p:nvPr/>
        </p:nvGrpSpPr>
        <p:grpSpPr bwMode="auto">
          <a:xfrm>
            <a:off x="4481513" y="4554538"/>
            <a:ext cx="4019550" cy="687387"/>
            <a:chOff x="0" y="0"/>
            <a:chExt cx="2532" cy="433"/>
          </a:xfrm>
        </p:grpSpPr>
        <p:graphicFrame>
          <p:nvGraphicFramePr>
            <p:cNvPr id="89100" name="Object 43">
              <a:extLst>
                <a:ext uri="{FF2B5EF4-FFF2-40B4-BE49-F238E27FC236}">
                  <a16:creationId xmlns:a16="http://schemas.microsoft.com/office/drawing/2014/main" id="{77C23784-679F-62C0-7C16-B2361F964DEC}"/>
                </a:ext>
              </a:extLst>
            </p:cNvPr>
            <p:cNvGraphicFramePr>
              <a:graphicFrameLocks noChangeAspect="1"/>
            </p:cNvGraphicFramePr>
            <p:nvPr/>
          </p:nvGraphicFramePr>
          <p:xfrm>
            <a:off x="0" y="0"/>
            <a:ext cx="1157" cy="433"/>
          </p:xfrm>
          <a:graphic>
            <a:graphicData uri="http://schemas.openxmlformats.org/presentationml/2006/ole">
              <mc:AlternateContent xmlns:mc="http://schemas.openxmlformats.org/markup-compatibility/2006">
                <mc:Choice xmlns:v="urn:schemas-microsoft-com:vml" Requires="v">
                  <p:oleObj r:id="rId39" imgW="1003617" imgH="394017" progId="Equation.3">
                    <p:embed/>
                  </p:oleObj>
                </mc:Choice>
                <mc:Fallback>
                  <p:oleObj r:id="rId39" imgW="1003617" imgH="394017" progId="Equation.3">
                    <p:embed/>
                    <p:pic>
                      <p:nvPicPr>
                        <p:cNvPr id="89100" name="Object 43">
                          <a:extLst>
                            <a:ext uri="{FF2B5EF4-FFF2-40B4-BE49-F238E27FC236}">
                              <a16:creationId xmlns:a16="http://schemas.microsoft.com/office/drawing/2014/main" id="{77C23784-679F-62C0-7C16-B2361F964DEC}"/>
                            </a:ext>
                          </a:extLst>
                        </p:cNvPr>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0" y="0"/>
                          <a:ext cx="1157" cy="4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9138" name="Text Box 44">
              <a:extLst>
                <a:ext uri="{FF2B5EF4-FFF2-40B4-BE49-F238E27FC236}">
                  <a16:creationId xmlns:a16="http://schemas.microsoft.com/office/drawing/2014/main" id="{85F8E268-6A01-4163-6494-194B608ED6A1}"/>
                </a:ext>
              </a:extLst>
            </p:cNvPr>
            <p:cNvSpPr txBox="1">
              <a:spLocks noChangeArrowheads="1"/>
            </p:cNvSpPr>
            <p:nvPr/>
          </p:nvSpPr>
          <p:spPr bwMode="auto">
            <a:xfrm>
              <a:off x="1928" y="56"/>
              <a:ext cx="60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400" b="0" i="0" u="none" strike="noStrike" kern="1200" cap="none" spc="0" normalizeH="0" baseline="0" noProof="0">
                  <a:ln>
                    <a:noFill/>
                  </a:ln>
                  <a:solidFill>
                    <a:srgbClr val="FF3300"/>
                  </a:solidFill>
                  <a:effectLst/>
                  <a:uLnTx/>
                  <a:uFillTx/>
                  <a:latin typeface="Verdana" panose="020B0604030504040204" pitchFamily="34" charset="0"/>
                  <a:ea typeface="华文中宋" panose="02010600040101010101" pitchFamily="2" charset="-122"/>
                  <a:cs typeface="+mn-cs"/>
                </a:rPr>
                <a:t>①</a:t>
              </a:r>
              <a:endParaRPr kumimoji="0" lang="zh-CN" altLang="zh-CN" sz="2400" b="0" i="0" u="none" strike="noStrike" kern="1200" cap="none" spc="0" normalizeH="0" baseline="0" noProof="0">
                <a:ln>
                  <a:noFill/>
                </a:ln>
                <a:solidFill>
                  <a:srgbClr val="FF3300"/>
                </a:solidFill>
                <a:effectLst/>
                <a:uLnTx/>
                <a:uFillTx/>
                <a:latin typeface="Verdana" panose="020B0604030504040204" pitchFamily="34" charset="0"/>
                <a:ea typeface="华文中宋" panose="02010600040101010101" pitchFamily="2" charset="-122"/>
                <a:cs typeface="+mn-cs"/>
              </a:endParaRPr>
            </a:p>
          </p:txBody>
        </p:sp>
      </p:grpSp>
      <p:grpSp>
        <p:nvGrpSpPr>
          <p:cNvPr id="8" name="Group 45">
            <a:extLst>
              <a:ext uri="{FF2B5EF4-FFF2-40B4-BE49-F238E27FC236}">
                <a16:creationId xmlns:a16="http://schemas.microsoft.com/office/drawing/2014/main" id="{0C5F3FA2-0E9B-89D3-24E4-89462F867F0D}"/>
              </a:ext>
            </a:extLst>
          </p:cNvPr>
          <p:cNvGrpSpPr>
            <a:grpSpLocks/>
          </p:cNvGrpSpPr>
          <p:nvPr/>
        </p:nvGrpSpPr>
        <p:grpSpPr bwMode="auto">
          <a:xfrm>
            <a:off x="3492500" y="5184775"/>
            <a:ext cx="4049713" cy="468313"/>
            <a:chOff x="0" y="0"/>
            <a:chExt cx="2500" cy="273"/>
          </a:xfrm>
        </p:grpSpPr>
        <p:sp>
          <p:nvSpPr>
            <p:cNvPr id="89137" name="Text Box 46">
              <a:extLst>
                <a:ext uri="{FF2B5EF4-FFF2-40B4-BE49-F238E27FC236}">
                  <a16:creationId xmlns:a16="http://schemas.microsoft.com/office/drawing/2014/main" id="{3686EA02-6A4A-6CB2-EBA8-C802849E7D68}"/>
                </a:ext>
              </a:extLst>
            </p:cNvPr>
            <p:cNvSpPr txBox="1">
              <a:spLocks noChangeArrowheads="1"/>
            </p:cNvSpPr>
            <p:nvPr/>
          </p:nvSpPr>
          <p:spPr bwMode="auto">
            <a:xfrm>
              <a:off x="0" y="0"/>
              <a:ext cx="1385"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zh-CN" sz="2400" b="0" i="0" u="none" strike="noStrike" kern="1200" cap="none" spc="0" normalizeH="0" baseline="0" noProof="0">
                  <a:ln>
                    <a:noFill/>
                  </a:ln>
                  <a:solidFill>
                    <a:srgbClr val="0000FF"/>
                  </a:solidFill>
                  <a:effectLst/>
                  <a:uLnTx/>
                  <a:uFillTx/>
                  <a:latin typeface="Times New Roman" panose="02020603050405020304" pitchFamily="18" charset="0"/>
                  <a:ea typeface="华文中宋" panose="02010600040101010101" pitchFamily="2" charset="-122"/>
                  <a:cs typeface="+mn-cs"/>
                </a:rPr>
                <a:t>相角条件</a:t>
              </a:r>
              <a:r>
                <a:rPr kumimoji="0" lang="zh-CN" altLang="zh-CN" sz="2400" b="0" i="0" u="none" strike="noStrike" kern="1200" cap="none" spc="0" normalizeH="0" baseline="0" noProof="0">
                  <a:ln>
                    <a:noFill/>
                  </a:ln>
                  <a:solidFill>
                    <a:srgbClr val="080808"/>
                  </a:solidFill>
                  <a:effectLst/>
                  <a:uLnTx/>
                  <a:uFillTx/>
                  <a:latin typeface="Times New Roman" panose="02020603050405020304" pitchFamily="18" charset="0"/>
                  <a:ea typeface="华文中宋" panose="02010600040101010101" pitchFamily="2" charset="-122"/>
                  <a:cs typeface="+mn-cs"/>
                </a:rPr>
                <a:t>为：</a:t>
              </a:r>
            </a:p>
          </p:txBody>
        </p:sp>
        <p:graphicFrame>
          <p:nvGraphicFramePr>
            <p:cNvPr id="89099" name="Object 47">
              <a:extLst>
                <a:ext uri="{FF2B5EF4-FFF2-40B4-BE49-F238E27FC236}">
                  <a16:creationId xmlns:a16="http://schemas.microsoft.com/office/drawing/2014/main" id="{7F1DE2D3-AF47-FB77-42DF-CD9BB7319A1C}"/>
                </a:ext>
              </a:extLst>
            </p:cNvPr>
            <p:cNvGraphicFramePr>
              <a:graphicFrameLocks noChangeAspect="1"/>
            </p:cNvGraphicFramePr>
            <p:nvPr/>
          </p:nvGraphicFramePr>
          <p:xfrm>
            <a:off x="1275" y="28"/>
            <a:ext cx="1225" cy="245"/>
          </p:xfrm>
          <a:graphic>
            <a:graphicData uri="http://schemas.openxmlformats.org/presentationml/2006/ole">
              <mc:AlternateContent xmlns:mc="http://schemas.openxmlformats.org/markup-compatibility/2006">
                <mc:Choice xmlns:v="urn:schemas-microsoft-com:vml" Requires="v">
                  <p:oleObj r:id="rId41" imgW="1029464" imgH="229016" progId="Equation.3">
                    <p:embed/>
                  </p:oleObj>
                </mc:Choice>
                <mc:Fallback>
                  <p:oleObj r:id="rId41" imgW="1029464" imgH="229016" progId="Equation.3">
                    <p:embed/>
                    <p:pic>
                      <p:nvPicPr>
                        <p:cNvPr id="89099" name="Object 47">
                          <a:extLst>
                            <a:ext uri="{FF2B5EF4-FFF2-40B4-BE49-F238E27FC236}">
                              <a16:creationId xmlns:a16="http://schemas.microsoft.com/office/drawing/2014/main" id="{7F1DE2D3-AF47-FB77-42DF-CD9BB7319A1C}"/>
                            </a:ext>
                          </a:extLst>
                        </p:cNvPr>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1275" y="28"/>
                          <a:ext cx="1225" cy="2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9" name="Group 48">
            <a:extLst>
              <a:ext uri="{FF2B5EF4-FFF2-40B4-BE49-F238E27FC236}">
                <a16:creationId xmlns:a16="http://schemas.microsoft.com/office/drawing/2014/main" id="{247BD3D8-3EBA-7776-C10E-B941674819C2}"/>
              </a:ext>
            </a:extLst>
          </p:cNvPr>
          <p:cNvGrpSpPr>
            <a:grpSpLocks/>
          </p:cNvGrpSpPr>
          <p:nvPr/>
        </p:nvGrpSpPr>
        <p:grpSpPr bwMode="auto">
          <a:xfrm>
            <a:off x="3627438" y="5678488"/>
            <a:ext cx="4949825" cy="712787"/>
            <a:chOff x="0" y="0"/>
            <a:chExt cx="3118" cy="449"/>
          </a:xfrm>
        </p:grpSpPr>
        <p:graphicFrame>
          <p:nvGraphicFramePr>
            <p:cNvPr id="89098" name="Object 49">
              <a:extLst>
                <a:ext uri="{FF2B5EF4-FFF2-40B4-BE49-F238E27FC236}">
                  <a16:creationId xmlns:a16="http://schemas.microsoft.com/office/drawing/2014/main" id="{BDB74275-1D35-DB91-3293-F1783E196974}"/>
                </a:ext>
              </a:extLst>
            </p:cNvPr>
            <p:cNvGraphicFramePr>
              <a:graphicFrameLocks noChangeAspect="1"/>
            </p:cNvGraphicFramePr>
            <p:nvPr/>
          </p:nvGraphicFramePr>
          <p:xfrm>
            <a:off x="0" y="0"/>
            <a:ext cx="2460" cy="449"/>
          </p:xfrm>
          <a:graphic>
            <a:graphicData uri="http://schemas.openxmlformats.org/presentationml/2006/ole">
              <mc:AlternateContent xmlns:mc="http://schemas.openxmlformats.org/markup-compatibility/2006">
                <mc:Choice xmlns:v="urn:schemas-microsoft-com:vml" Requires="v">
                  <p:oleObj r:id="rId43" imgW="1942574" imgH="393846" progId="Equation.3">
                    <p:embed/>
                  </p:oleObj>
                </mc:Choice>
                <mc:Fallback>
                  <p:oleObj r:id="rId43" imgW="1942574" imgH="393846" progId="Equation.3">
                    <p:embed/>
                    <p:pic>
                      <p:nvPicPr>
                        <p:cNvPr id="89098" name="Object 49">
                          <a:extLst>
                            <a:ext uri="{FF2B5EF4-FFF2-40B4-BE49-F238E27FC236}">
                              <a16:creationId xmlns:a16="http://schemas.microsoft.com/office/drawing/2014/main" id="{BDB74275-1D35-DB91-3293-F1783E196974}"/>
                            </a:ext>
                          </a:extLst>
                        </p:cNvPr>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0" y="0"/>
                          <a:ext cx="2460" cy="4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9136" name="Text Box 50">
              <a:extLst>
                <a:ext uri="{FF2B5EF4-FFF2-40B4-BE49-F238E27FC236}">
                  <a16:creationId xmlns:a16="http://schemas.microsoft.com/office/drawing/2014/main" id="{B4128C21-EDE1-C7F3-AA9D-12A0360EAF0D}"/>
                </a:ext>
              </a:extLst>
            </p:cNvPr>
            <p:cNvSpPr txBox="1">
              <a:spLocks noChangeArrowheads="1"/>
            </p:cNvSpPr>
            <p:nvPr/>
          </p:nvSpPr>
          <p:spPr bwMode="auto">
            <a:xfrm>
              <a:off x="2497" y="81"/>
              <a:ext cx="62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400" b="0" i="0" u="none" strike="noStrike" kern="1200" cap="none" spc="0" normalizeH="0" baseline="0" noProof="0">
                  <a:ln>
                    <a:noFill/>
                  </a:ln>
                  <a:solidFill>
                    <a:srgbClr val="FF3300"/>
                  </a:solidFill>
                  <a:effectLst/>
                  <a:uLnTx/>
                  <a:uFillTx/>
                  <a:latin typeface="Verdana" panose="020B0604030504040204" pitchFamily="34" charset="0"/>
                  <a:ea typeface="华文中宋" panose="02010600040101010101" pitchFamily="2" charset="-122"/>
                  <a:cs typeface="+mn-cs"/>
                </a:rPr>
                <a:t>②</a:t>
              </a:r>
              <a:endParaRPr kumimoji="0" lang="zh-CN" altLang="zh-CN" sz="2400" b="0" i="0" u="none" strike="noStrike" kern="1200" cap="none" spc="0" normalizeH="0" baseline="0" noProof="0">
                <a:ln>
                  <a:noFill/>
                </a:ln>
                <a:solidFill>
                  <a:srgbClr val="FF3300"/>
                </a:solidFill>
                <a:effectLst/>
                <a:uLnTx/>
                <a:uFillTx/>
                <a:latin typeface="Verdana" panose="020B0604030504040204" pitchFamily="34" charset="0"/>
                <a:ea typeface="华文中宋" panose="02010600040101010101" pitchFamily="2" charset="-122"/>
                <a:cs typeface="+mn-cs"/>
              </a:endParaRPr>
            </a:p>
          </p:txBody>
        </p:sp>
      </p:grpSp>
      <p:sp>
        <p:nvSpPr>
          <p:cNvPr id="14387" name="Rectangle 51">
            <a:extLst>
              <a:ext uri="{FF2B5EF4-FFF2-40B4-BE49-F238E27FC236}">
                <a16:creationId xmlns:a16="http://schemas.microsoft.com/office/drawing/2014/main" id="{5268EFCB-398A-B8B6-2858-ABEFD54F3707}"/>
              </a:ext>
            </a:extLst>
          </p:cNvPr>
          <p:cNvSpPr>
            <a:spLocks noChangeArrowheads="1"/>
          </p:cNvSpPr>
          <p:nvPr/>
        </p:nvSpPr>
        <p:spPr bwMode="auto">
          <a:xfrm>
            <a:off x="611188" y="863600"/>
            <a:ext cx="4756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zh-CN" sz="2400" b="0" i="0" u="none" strike="noStrike" kern="1200" cap="none" spc="0" normalizeH="0" baseline="0" noProof="0">
                <a:ln>
                  <a:noFill/>
                </a:ln>
                <a:solidFill>
                  <a:srgbClr val="080808"/>
                </a:solidFill>
                <a:effectLst/>
                <a:uLnTx/>
                <a:uFillTx/>
                <a:latin typeface="Verdana" panose="020B0604030504040204" pitchFamily="34" charset="0"/>
                <a:ea typeface="华文中宋" panose="02010600040101010101" pitchFamily="2" charset="-122"/>
                <a:cs typeface="+mn-cs"/>
              </a:rPr>
              <a:t>可用二阶系统性能指标近似计算。</a:t>
            </a:r>
          </a:p>
        </p:txBody>
      </p:sp>
      <p:grpSp>
        <p:nvGrpSpPr>
          <p:cNvPr id="89131" name="Group 52">
            <a:extLst>
              <a:ext uri="{FF2B5EF4-FFF2-40B4-BE49-F238E27FC236}">
                <a16:creationId xmlns:a16="http://schemas.microsoft.com/office/drawing/2014/main" id="{B4F0C500-5069-8E19-E68C-827C5E885D58}"/>
              </a:ext>
            </a:extLst>
          </p:cNvPr>
          <p:cNvGrpSpPr>
            <a:grpSpLocks/>
          </p:cNvGrpSpPr>
          <p:nvPr/>
        </p:nvGrpSpPr>
        <p:grpSpPr bwMode="auto">
          <a:xfrm>
            <a:off x="6327775" y="323850"/>
            <a:ext cx="2681288" cy="1441450"/>
            <a:chOff x="0" y="0"/>
            <a:chExt cx="2892" cy="2297"/>
          </a:xfrm>
        </p:grpSpPr>
        <p:pic>
          <p:nvPicPr>
            <p:cNvPr id="89132" name="Picture 53">
              <a:extLst>
                <a:ext uri="{FF2B5EF4-FFF2-40B4-BE49-F238E27FC236}">
                  <a16:creationId xmlns:a16="http://schemas.microsoft.com/office/drawing/2014/main" id="{B15E8785-1041-24D5-7E3C-C0898098DE9B}"/>
                </a:ext>
              </a:extLst>
            </p:cNvPr>
            <p:cNvPicPr>
              <a:picLocks noChangeAspect="1" noChangeArrowheads="1"/>
            </p:cNvPicPr>
            <p:nvPr/>
          </p:nvPicPr>
          <p:blipFill>
            <a:blip r:embed="rId45">
              <a:extLst>
                <a:ext uri="{28A0092B-C50C-407E-A947-70E740481C1C}">
                  <a14:useLocalDpi xmlns:a14="http://schemas.microsoft.com/office/drawing/2010/main" val="0"/>
                </a:ext>
              </a:extLst>
            </a:blip>
            <a:srcRect l="6755" t="6746" r="7173" b="2103"/>
            <a:stretch>
              <a:fillRect/>
            </a:stretch>
          </p:blipFill>
          <p:spPr bwMode="auto">
            <a:xfrm>
              <a:off x="0" y="0"/>
              <a:ext cx="2892" cy="2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9133" name="Line 54">
              <a:extLst>
                <a:ext uri="{FF2B5EF4-FFF2-40B4-BE49-F238E27FC236}">
                  <a16:creationId xmlns:a16="http://schemas.microsoft.com/office/drawing/2014/main" id="{57165F32-6461-E0E5-FDE3-ABCACD28901E}"/>
                </a:ext>
              </a:extLst>
            </p:cNvPr>
            <p:cNvSpPr>
              <a:spLocks noChangeShapeType="1"/>
            </p:cNvSpPr>
            <p:nvPr/>
          </p:nvSpPr>
          <p:spPr bwMode="auto">
            <a:xfrm flipH="1" flipV="1">
              <a:off x="1885" y="454"/>
              <a:ext cx="336" cy="672"/>
            </a:xfrm>
            <a:prstGeom prst="line">
              <a:avLst/>
            </a:prstGeom>
            <a:noFill/>
            <a:ln w="12700" cap="sq">
              <a:solidFill>
                <a:srgbClr val="993366"/>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89134" name="未知">
              <a:extLst>
                <a:ext uri="{FF2B5EF4-FFF2-40B4-BE49-F238E27FC236}">
                  <a16:creationId xmlns:a16="http://schemas.microsoft.com/office/drawing/2014/main" id="{01944AC2-AAFF-E9BC-7AE2-B73CE3A36FD1}"/>
                </a:ext>
              </a:extLst>
            </p:cNvPr>
            <p:cNvSpPr>
              <a:spLocks/>
            </p:cNvSpPr>
            <p:nvPr/>
          </p:nvSpPr>
          <p:spPr bwMode="auto">
            <a:xfrm>
              <a:off x="2125" y="1030"/>
              <a:ext cx="48" cy="96"/>
            </a:xfrm>
            <a:custGeom>
              <a:avLst/>
              <a:gdLst>
                <a:gd name="T0" fmla="*/ 48 w 48"/>
                <a:gd name="T1" fmla="*/ 0 h 96"/>
                <a:gd name="T2" fmla="*/ 0 w 48"/>
                <a:gd name="T3" fmla="*/ 96 h 96"/>
                <a:gd name="T4" fmla="*/ 0 60000 65536"/>
                <a:gd name="T5" fmla="*/ 0 60000 65536"/>
                <a:gd name="T6" fmla="*/ 0 w 48"/>
                <a:gd name="T7" fmla="*/ 0 h 96"/>
                <a:gd name="T8" fmla="*/ 48 w 48"/>
                <a:gd name="T9" fmla="*/ 96 h 96"/>
              </a:gdLst>
              <a:ahLst/>
              <a:cxnLst>
                <a:cxn ang="T4">
                  <a:pos x="T0" y="T1"/>
                </a:cxn>
                <a:cxn ang="T5">
                  <a:pos x="T2" y="T3"/>
                </a:cxn>
              </a:cxnLst>
              <a:rect l="T6" t="T7" r="T8" b="T9"/>
              <a:pathLst>
                <a:path w="48" h="96">
                  <a:moveTo>
                    <a:pt x="48" y="0"/>
                  </a:moveTo>
                  <a:cubicBezTo>
                    <a:pt x="28" y="40"/>
                    <a:pt x="8" y="80"/>
                    <a:pt x="0" y="96"/>
                  </a:cubicBezTo>
                </a:path>
              </a:pathLst>
            </a:custGeom>
            <a:noFill/>
            <a:ln w="12700" cap="sq">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graphicFrame>
          <p:nvGraphicFramePr>
            <p:cNvPr id="89093" name="Object 56">
              <a:extLst>
                <a:ext uri="{FF2B5EF4-FFF2-40B4-BE49-F238E27FC236}">
                  <a16:creationId xmlns:a16="http://schemas.microsoft.com/office/drawing/2014/main" id="{1D3277EC-327D-95A4-AFD1-26EFD35C9383}"/>
                </a:ext>
              </a:extLst>
            </p:cNvPr>
            <p:cNvGraphicFramePr>
              <a:graphicFrameLocks noChangeAspect="1"/>
            </p:cNvGraphicFramePr>
            <p:nvPr/>
          </p:nvGraphicFramePr>
          <p:xfrm>
            <a:off x="2221" y="934"/>
            <a:ext cx="169" cy="208"/>
          </p:xfrm>
          <a:graphic>
            <a:graphicData uri="http://schemas.openxmlformats.org/presentationml/2006/ole">
              <mc:AlternateContent xmlns:mc="http://schemas.openxmlformats.org/markup-compatibility/2006">
                <mc:Choice xmlns:v="urn:schemas-microsoft-com:vml" Requires="v">
                  <p:oleObj r:id="rId46" imgW="165489" imgH="203605" progId="Equation.3">
                    <p:embed/>
                  </p:oleObj>
                </mc:Choice>
                <mc:Fallback>
                  <p:oleObj r:id="rId46" imgW="165489" imgH="203605" progId="Equation.3">
                    <p:embed/>
                    <p:pic>
                      <p:nvPicPr>
                        <p:cNvPr id="89093" name="Object 56">
                          <a:extLst>
                            <a:ext uri="{FF2B5EF4-FFF2-40B4-BE49-F238E27FC236}">
                              <a16:creationId xmlns:a16="http://schemas.microsoft.com/office/drawing/2014/main" id="{1D3277EC-327D-95A4-AFD1-26EFD35C9383}"/>
                            </a:ext>
                          </a:extLst>
                        </p:cNvPr>
                        <p:cNvPicPr>
                          <a:picLocks noChangeAspect="1" noChangeArrowheads="1"/>
                        </p:cNvPicPr>
                        <p:nvPr/>
                      </p:nvPicPr>
                      <p:blipFill>
                        <a:blip r:embed="rId47">
                          <a:extLst>
                            <a:ext uri="{28A0092B-C50C-407E-A947-70E740481C1C}">
                              <a14:useLocalDpi xmlns:a14="http://schemas.microsoft.com/office/drawing/2010/main" val="0"/>
                            </a:ext>
                          </a:extLst>
                        </a:blip>
                        <a:srcRect/>
                        <a:stretch>
                          <a:fillRect/>
                        </a:stretch>
                      </p:blipFill>
                      <p:spPr bwMode="auto">
                        <a:xfrm>
                          <a:off x="2221" y="934"/>
                          <a:ext cx="169" cy="2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9094" name="Object 57">
              <a:extLst>
                <a:ext uri="{FF2B5EF4-FFF2-40B4-BE49-F238E27FC236}">
                  <a16:creationId xmlns:a16="http://schemas.microsoft.com/office/drawing/2014/main" id="{BCC33E5B-0D8A-931D-27CF-64BEA086FADB}"/>
                </a:ext>
              </a:extLst>
            </p:cNvPr>
            <p:cNvGraphicFramePr>
              <a:graphicFrameLocks noChangeAspect="1"/>
            </p:cNvGraphicFramePr>
            <p:nvPr/>
          </p:nvGraphicFramePr>
          <p:xfrm>
            <a:off x="2053" y="862"/>
            <a:ext cx="168" cy="168"/>
          </p:xfrm>
          <a:graphic>
            <a:graphicData uri="http://schemas.openxmlformats.org/presentationml/2006/ole">
              <mc:AlternateContent xmlns:mc="http://schemas.openxmlformats.org/markup-compatibility/2006">
                <mc:Choice xmlns:v="urn:schemas-microsoft-com:vml" Requires="v">
                  <p:oleObj r:id="rId48" imgW="76616" imgH="76616" progId="Equation.3">
                    <p:embed/>
                  </p:oleObj>
                </mc:Choice>
                <mc:Fallback>
                  <p:oleObj r:id="rId48" imgW="76616" imgH="76616" progId="Equation.3">
                    <p:embed/>
                    <p:pic>
                      <p:nvPicPr>
                        <p:cNvPr id="89094" name="Object 57">
                          <a:extLst>
                            <a:ext uri="{FF2B5EF4-FFF2-40B4-BE49-F238E27FC236}">
                              <a16:creationId xmlns:a16="http://schemas.microsoft.com/office/drawing/2014/main" id="{BCC33E5B-0D8A-931D-27CF-64BEA086FADB}"/>
                            </a:ext>
                          </a:extLst>
                        </p:cNvPr>
                        <p:cNvPicPr>
                          <a:picLocks noChangeAspect="1" noChangeArrowheads="1"/>
                        </p:cNvPicPr>
                        <p:nvPr/>
                      </p:nvPicPr>
                      <p:blipFill>
                        <a:blip r:embed="rId49">
                          <a:extLst>
                            <a:ext uri="{28A0092B-C50C-407E-A947-70E740481C1C}">
                              <a14:useLocalDpi xmlns:a14="http://schemas.microsoft.com/office/drawing/2010/main" val="0"/>
                            </a:ext>
                          </a:extLst>
                        </a:blip>
                        <a:srcRect/>
                        <a:stretch>
                          <a:fillRect/>
                        </a:stretch>
                      </p:blipFill>
                      <p:spPr bwMode="auto">
                        <a:xfrm>
                          <a:off x="2053" y="862"/>
                          <a:ext cx="168" cy="1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9095" name="Object 58">
              <a:extLst>
                <a:ext uri="{FF2B5EF4-FFF2-40B4-BE49-F238E27FC236}">
                  <a16:creationId xmlns:a16="http://schemas.microsoft.com/office/drawing/2014/main" id="{06007424-EF3D-1698-0648-F95E296416B5}"/>
                </a:ext>
              </a:extLst>
            </p:cNvPr>
            <p:cNvGraphicFramePr>
              <a:graphicFrameLocks noChangeAspect="1"/>
            </p:cNvGraphicFramePr>
            <p:nvPr/>
          </p:nvGraphicFramePr>
          <p:xfrm>
            <a:off x="1896" y="786"/>
            <a:ext cx="181" cy="196"/>
          </p:xfrm>
          <a:graphic>
            <a:graphicData uri="http://schemas.openxmlformats.org/presentationml/2006/ole">
              <mc:AlternateContent xmlns:mc="http://schemas.openxmlformats.org/markup-compatibility/2006">
                <mc:Choice xmlns:v="urn:schemas-microsoft-com:vml" Requires="v">
                  <p:oleObj r:id="rId50" imgW="152280" imgH="164880" progId="Equation.3">
                    <p:embed/>
                  </p:oleObj>
                </mc:Choice>
                <mc:Fallback>
                  <p:oleObj r:id="rId50" imgW="152280" imgH="164880" progId="Equation.3">
                    <p:embed/>
                    <p:pic>
                      <p:nvPicPr>
                        <p:cNvPr id="89095" name="Object 58">
                          <a:extLst>
                            <a:ext uri="{FF2B5EF4-FFF2-40B4-BE49-F238E27FC236}">
                              <a16:creationId xmlns:a16="http://schemas.microsoft.com/office/drawing/2014/main" id="{06007424-EF3D-1698-0648-F95E296416B5}"/>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896" y="786"/>
                          <a:ext cx="181" cy="1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9135" name="Line 59">
              <a:extLst>
                <a:ext uri="{FF2B5EF4-FFF2-40B4-BE49-F238E27FC236}">
                  <a16:creationId xmlns:a16="http://schemas.microsoft.com/office/drawing/2014/main" id="{8347A68E-7B47-D2C0-4E6B-58FA20E4CF8F}"/>
                </a:ext>
              </a:extLst>
            </p:cNvPr>
            <p:cNvSpPr>
              <a:spLocks noChangeShapeType="1"/>
            </p:cNvSpPr>
            <p:nvPr/>
          </p:nvSpPr>
          <p:spPr bwMode="auto">
            <a:xfrm flipV="1">
              <a:off x="1885" y="1126"/>
              <a:ext cx="336" cy="624"/>
            </a:xfrm>
            <a:prstGeom prst="line">
              <a:avLst/>
            </a:prstGeom>
            <a:noFill/>
            <a:ln w="12700" cap="sq">
              <a:solidFill>
                <a:srgbClr val="993366"/>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graphicFrame>
          <p:nvGraphicFramePr>
            <p:cNvPr id="89096" name="Object 60">
              <a:extLst>
                <a:ext uri="{FF2B5EF4-FFF2-40B4-BE49-F238E27FC236}">
                  <a16:creationId xmlns:a16="http://schemas.microsoft.com/office/drawing/2014/main" id="{2F1C019E-9D90-3A6D-AD13-A38B50185EB1}"/>
                </a:ext>
              </a:extLst>
            </p:cNvPr>
            <p:cNvGraphicFramePr>
              <a:graphicFrameLocks noChangeAspect="1"/>
            </p:cNvGraphicFramePr>
            <p:nvPr/>
          </p:nvGraphicFramePr>
          <p:xfrm>
            <a:off x="1896" y="1174"/>
            <a:ext cx="181" cy="196"/>
          </p:xfrm>
          <a:graphic>
            <a:graphicData uri="http://schemas.openxmlformats.org/presentationml/2006/ole">
              <mc:AlternateContent xmlns:mc="http://schemas.openxmlformats.org/markup-compatibility/2006">
                <mc:Choice xmlns:v="urn:schemas-microsoft-com:vml" Requires="v">
                  <p:oleObj r:id="rId51" imgW="152280" imgH="164880" progId="Equation.3">
                    <p:embed/>
                  </p:oleObj>
                </mc:Choice>
                <mc:Fallback>
                  <p:oleObj r:id="rId51" imgW="152280" imgH="164880" progId="Equation.3">
                    <p:embed/>
                    <p:pic>
                      <p:nvPicPr>
                        <p:cNvPr id="89096" name="Object 60">
                          <a:extLst>
                            <a:ext uri="{FF2B5EF4-FFF2-40B4-BE49-F238E27FC236}">
                              <a16:creationId xmlns:a16="http://schemas.microsoft.com/office/drawing/2014/main" id="{2F1C019E-9D90-3A6D-AD13-A38B50185EB1}"/>
                            </a:ext>
                          </a:extLst>
                        </p:cNvPr>
                        <p:cNvPicPr>
                          <a:picLocks noChangeAspect="1" noChangeArrowheads="1"/>
                        </p:cNvPicPr>
                        <p:nvPr/>
                      </p:nvPicPr>
                      <p:blipFill>
                        <a:blip r:embed="rId52">
                          <a:extLst>
                            <a:ext uri="{28A0092B-C50C-407E-A947-70E740481C1C}">
                              <a14:useLocalDpi xmlns:a14="http://schemas.microsoft.com/office/drawing/2010/main" val="0"/>
                            </a:ext>
                          </a:extLst>
                        </a:blip>
                        <a:srcRect/>
                        <a:stretch>
                          <a:fillRect/>
                        </a:stretch>
                      </p:blipFill>
                      <p:spPr bwMode="auto">
                        <a:xfrm>
                          <a:off x="1896" y="1174"/>
                          <a:ext cx="181" cy="1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9097" name="Object 61">
              <a:extLst>
                <a:ext uri="{FF2B5EF4-FFF2-40B4-BE49-F238E27FC236}">
                  <a16:creationId xmlns:a16="http://schemas.microsoft.com/office/drawing/2014/main" id="{501989F8-CA08-EA85-8A6A-420F0C110369}"/>
                </a:ext>
              </a:extLst>
            </p:cNvPr>
            <p:cNvGraphicFramePr>
              <a:graphicFrameLocks noChangeAspect="1"/>
            </p:cNvGraphicFramePr>
            <p:nvPr/>
          </p:nvGraphicFramePr>
          <p:xfrm>
            <a:off x="2053" y="1198"/>
            <a:ext cx="168" cy="168"/>
          </p:xfrm>
          <a:graphic>
            <a:graphicData uri="http://schemas.openxmlformats.org/presentationml/2006/ole">
              <mc:AlternateContent xmlns:mc="http://schemas.openxmlformats.org/markup-compatibility/2006">
                <mc:Choice xmlns:v="urn:schemas-microsoft-com:vml" Requires="v">
                  <p:oleObj r:id="rId53" imgW="76616" imgH="76616" progId="Equation.3">
                    <p:embed/>
                  </p:oleObj>
                </mc:Choice>
                <mc:Fallback>
                  <p:oleObj r:id="rId53" imgW="76616" imgH="76616" progId="Equation.3">
                    <p:embed/>
                    <p:pic>
                      <p:nvPicPr>
                        <p:cNvPr id="89097" name="Object 61">
                          <a:extLst>
                            <a:ext uri="{FF2B5EF4-FFF2-40B4-BE49-F238E27FC236}">
                              <a16:creationId xmlns:a16="http://schemas.microsoft.com/office/drawing/2014/main" id="{501989F8-CA08-EA85-8A6A-420F0C110369}"/>
                            </a:ext>
                          </a:extLst>
                        </p:cNvPr>
                        <p:cNvPicPr>
                          <a:picLocks noChangeAspect="1" noChangeArrowheads="1"/>
                        </p:cNvPicPr>
                        <p:nvPr/>
                      </p:nvPicPr>
                      <p:blipFill>
                        <a:blip r:embed="rId49">
                          <a:extLst>
                            <a:ext uri="{28A0092B-C50C-407E-A947-70E740481C1C}">
                              <a14:useLocalDpi xmlns:a14="http://schemas.microsoft.com/office/drawing/2010/main" val="0"/>
                            </a:ext>
                          </a:extLst>
                        </a:blip>
                        <a:srcRect/>
                        <a:stretch>
                          <a:fillRect/>
                        </a:stretch>
                      </p:blipFill>
                      <p:spPr bwMode="auto">
                        <a:xfrm>
                          <a:off x="2053" y="1198"/>
                          <a:ext cx="168" cy="1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2" name="对象 1">
            <a:extLst>
              <a:ext uri="{FF2B5EF4-FFF2-40B4-BE49-F238E27FC236}">
                <a16:creationId xmlns:a16="http://schemas.microsoft.com/office/drawing/2014/main" id="{E2AF31E8-5BCE-886B-B83A-762AAC1603AC}"/>
              </a:ext>
            </a:extLst>
          </p:cNvPr>
          <p:cNvGraphicFramePr>
            <a:graphicFrameLocks noChangeAspect="1"/>
          </p:cNvGraphicFramePr>
          <p:nvPr>
            <p:extLst>
              <p:ext uri="{D42A27DB-BD31-4B8C-83A1-F6EECF244321}">
                <p14:modId xmlns:p14="http://schemas.microsoft.com/office/powerpoint/2010/main" val="2907519255"/>
              </p:ext>
            </p:extLst>
          </p:nvPr>
        </p:nvGraphicFramePr>
        <p:xfrm>
          <a:off x="3998747" y="1288042"/>
          <a:ext cx="2489200" cy="803275"/>
        </p:xfrm>
        <a:graphic>
          <a:graphicData uri="http://schemas.openxmlformats.org/presentationml/2006/ole">
            <mc:AlternateContent xmlns:mc="http://schemas.openxmlformats.org/markup-compatibility/2006">
              <mc:Choice xmlns:v="urn:schemas-microsoft-com:vml" Requires="v">
                <p:oleObj name="Equation" r:id="rId54" imgW="2488866" imgH="803189" progId="Equation.DSMT4">
                  <p:embed/>
                </p:oleObj>
              </mc:Choice>
              <mc:Fallback>
                <p:oleObj name="Equation" r:id="rId54" imgW="2488866" imgH="803189" progId="Equation.DSMT4">
                  <p:embed/>
                  <p:pic>
                    <p:nvPicPr>
                      <p:cNvPr id="0" name=""/>
                      <p:cNvPicPr/>
                      <p:nvPr/>
                    </p:nvPicPr>
                    <p:blipFill>
                      <a:blip r:embed="rId55"/>
                      <a:stretch>
                        <a:fillRect/>
                      </a:stretch>
                    </p:blipFill>
                    <p:spPr>
                      <a:xfrm>
                        <a:off x="3998747" y="1288042"/>
                        <a:ext cx="2489200" cy="803275"/>
                      </a:xfrm>
                      <a:prstGeom prst="rect">
                        <a:avLst/>
                      </a:prstGeom>
                      <a:solidFill>
                        <a:schemeClr val="bg2"/>
                      </a:solidFill>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38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433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433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434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4341"/>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0" presetClass="entr" presetSubtype="0" fill="hold" nodeType="click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fade">
                                      <p:cBhvr>
                                        <p:cTn id="35" dur="500"/>
                                        <p:tgtEl>
                                          <p:spTgt spid="2"/>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5"/>
                                        </p:tgtEl>
                                        <p:attrNameLst>
                                          <p:attrName>style.visibility</p:attrName>
                                        </p:attrNameLst>
                                      </p:cBhvr>
                                      <p:to>
                                        <p:strVal val="visible"/>
                                      </p:to>
                                    </p:set>
                                    <p:animEffect transition="in" filter="wipe(left)">
                                      <p:cBhvr>
                                        <p:cTn id="40" dur="500"/>
                                        <p:tgtEl>
                                          <p:spTgt spid="5"/>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8"/>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autoUpdateAnimBg="0"/>
      <p:bldP spid="14387"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98B2DA0C-9FE3-588C-BD1B-10CC0A84D535}"/>
              </a:ext>
            </a:extLst>
          </p:cNvPr>
          <p:cNvSpPr>
            <a:spLocks noGrp="1"/>
          </p:cNvSpPr>
          <p:nvPr>
            <p:ph type="dt" sz="half" idx="10"/>
          </p:nvPr>
        </p:nvSpPr>
        <p:spPr/>
        <p:txBody>
          <a:bodyPr/>
          <a:lstStyle/>
          <a:p>
            <a:pPr>
              <a:defRPr/>
            </a:pPr>
            <a:fld id="{0F42CBD5-8615-4EC8-8E26-5C23C2DDA3CA}" type="datetime1">
              <a:rPr lang="zh-CN" altLang="en-US" smtClean="0"/>
              <a:pPr>
                <a:defRPr/>
              </a:pPr>
              <a:t>2023/5/4</a:t>
            </a:fld>
            <a:endParaRPr lang="en-US"/>
          </a:p>
        </p:txBody>
      </p:sp>
      <p:sp>
        <p:nvSpPr>
          <p:cNvPr id="5" name="页脚占位符 4">
            <a:extLst>
              <a:ext uri="{FF2B5EF4-FFF2-40B4-BE49-F238E27FC236}">
                <a16:creationId xmlns:a16="http://schemas.microsoft.com/office/drawing/2014/main" id="{C4645917-FA99-CD7D-464D-B5EEAC44BE3E}"/>
              </a:ext>
            </a:extLst>
          </p:cNvPr>
          <p:cNvSpPr>
            <a:spLocks noGrp="1"/>
          </p:cNvSpPr>
          <p:nvPr>
            <p:ph type="ftr" sz="quarter" idx="11"/>
          </p:nvPr>
        </p:nvSpPr>
        <p:spPr/>
        <p:txBody>
          <a:bodyPr/>
          <a:lstStyle/>
          <a:p>
            <a:pPr>
              <a:defRPr/>
            </a:pPr>
            <a:r>
              <a:rPr lang="zh-CN"/>
              <a:t>控制系统根轨迹分析法(Root locus analyse of control system)</a:t>
            </a:r>
            <a:endParaRPr lang="en-US"/>
          </a:p>
        </p:txBody>
      </p:sp>
      <p:sp>
        <p:nvSpPr>
          <p:cNvPr id="6" name="灯片编号占位符 5">
            <a:extLst>
              <a:ext uri="{FF2B5EF4-FFF2-40B4-BE49-F238E27FC236}">
                <a16:creationId xmlns:a16="http://schemas.microsoft.com/office/drawing/2014/main" id="{9A51897D-25E6-651B-52E4-1E6DD47891C1}"/>
              </a:ext>
            </a:extLst>
          </p:cNvPr>
          <p:cNvSpPr>
            <a:spLocks noGrp="1"/>
          </p:cNvSpPr>
          <p:nvPr>
            <p:ph type="sldNum" sz="quarter" idx="12"/>
          </p:nvPr>
        </p:nvSpPr>
        <p:spPr/>
        <p:txBody>
          <a:bodyPr/>
          <a:lstStyle/>
          <a:p>
            <a:fld id="{239AF3CB-7905-4779-AC9A-8A715C070A09}" type="slidenum">
              <a:rPr lang="en-US" altLang="zh-CN" smtClean="0"/>
              <a:pPr/>
              <a:t>15</a:t>
            </a:fld>
            <a:endParaRPr lang="en-US" altLang="zh-CN"/>
          </a:p>
        </p:txBody>
      </p:sp>
      <p:grpSp>
        <p:nvGrpSpPr>
          <p:cNvPr id="40" name="Group 15">
            <a:extLst>
              <a:ext uri="{FF2B5EF4-FFF2-40B4-BE49-F238E27FC236}">
                <a16:creationId xmlns:a16="http://schemas.microsoft.com/office/drawing/2014/main" id="{537B0854-6B90-969E-EBC7-7A7F110A5F42}"/>
              </a:ext>
            </a:extLst>
          </p:cNvPr>
          <p:cNvGrpSpPr>
            <a:grpSpLocks/>
          </p:cNvGrpSpPr>
          <p:nvPr/>
        </p:nvGrpSpPr>
        <p:grpSpPr bwMode="auto">
          <a:xfrm>
            <a:off x="341313" y="4240213"/>
            <a:ext cx="2653295" cy="2114550"/>
            <a:chOff x="0" y="0"/>
            <a:chExt cx="1392" cy="1056"/>
          </a:xfrm>
        </p:grpSpPr>
        <p:sp>
          <p:nvSpPr>
            <p:cNvPr id="41" name="Line 16">
              <a:extLst>
                <a:ext uri="{FF2B5EF4-FFF2-40B4-BE49-F238E27FC236}">
                  <a16:creationId xmlns:a16="http://schemas.microsoft.com/office/drawing/2014/main" id="{B40E82DD-FFCA-7A03-E043-BF46933C7963}"/>
                </a:ext>
              </a:extLst>
            </p:cNvPr>
            <p:cNvSpPr>
              <a:spLocks noChangeShapeType="1"/>
            </p:cNvSpPr>
            <p:nvPr/>
          </p:nvSpPr>
          <p:spPr bwMode="auto">
            <a:xfrm>
              <a:off x="0" y="672"/>
              <a:ext cx="1392" cy="0"/>
            </a:xfrm>
            <a:prstGeom prst="line">
              <a:avLst/>
            </a:prstGeom>
            <a:noFill/>
            <a:ln w="12700" cap="sq">
              <a:solidFill>
                <a:srgbClr val="000000"/>
              </a:solidFill>
              <a:round/>
              <a:headEnd/>
              <a:tailEnd type="triangle" w="sm" len="sm"/>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42" name="Line 17">
              <a:extLst>
                <a:ext uri="{FF2B5EF4-FFF2-40B4-BE49-F238E27FC236}">
                  <a16:creationId xmlns:a16="http://schemas.microsoft.com/office/drawing/2014/main" id="{47B05A72-470A-593F-1270-16B2BD39ECC1}"/>
                </a:ext>
              </a:extLst>
            </p:cNvPr>
            <p:cNvSpPr>
              <a:spLocks noChangeShapeType="1"/>
            </p:cNvSpPr>
            <p:nvPr/>
          </p:nvSpPr>
          <p:spPr bwMode="auto">
            <a:xfrm flipV="1">
              <a:off x="1152" y="0"/>
              <a:ext cx="0" cy="1056"/>
            </a:xfrm>
            <a:prstGeom prst="line">
              <a:avLst/>
            </a:prstGeom>
            <a:noFill/>
            <a:ln w="12700" cap="sq">
              <a:solidFill>
                <a:srgbClr val="000000"/>
              </a:solidFill>
              <a:round/>
              <a:headEnd/>
              <a:tailEnd type="triangle" w="sm" len="sm"/>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graphicFrame>
          <p:nvGraphicFramePr>
            <p:cNvPr id="43" name="Object 18">
              <a:extLst>
                <a:ext uri="{FF2B5EF4-FFF2-40B4-BE49-F238E27FC236}">
                  <a16:creationId xmlns:a16="http://schemas.microsoft.com/office/drawing/2014/main" id="{E806252E-ED62-D5A5-AA72-C4B0F2C518B3}"/>
                </a:ext>
              </a:extLst>
            </p:cNvPr>
            <p:cNvGraphicFramePr>
              <a:graphicFrameLocks noChangeAspect="1"/>
            </p:cNvGraphicFramePr>
            <p:nvPr/>
          </p:nvGraphicFramePr>
          <p:xfrm>
            <a:off x="1075" y="576"/>
            <a:ext cx="173" cy="192"/>
          </p:xfrm>
          <a:graphic>
            <a:graphicData uri="http://schemas.openxmlformats.org/presentationml/2006/ole">
              <mc:AlternateContent xmlns:mc="http://schemas.openxmlformats.org/markup-compatibility/2006">
                <mc:Choice xmlns:v="urn:schemas-microsoft-com:vml" Requires="v">
                  <p:oleObj r:id="rId2" imgW="114667" imgH="127372" progId="Equation.3">
                    <p:embed/>
                  </p:oleObj>
                </mc:Choice>
                <mc:Fallback>
                  <p:oleObj r:id="rId2" imgW="114667" imgH="127372" progId="Equation.3">
                    <p:embed/>
                    <p:pic>
                      <p:nvPicPr>
                        <p:cNvPr id="89102" name="Object 18">
                          <a:extLst>
                            <a:ext uri="{FF2B5EF4-FFF2-40B4-BE49-F238E27FC236}">
                              <a16:creationId xmlns:a16="http://schemas.microsoft.com/office/drawing/2014/main" id="{B68F34A8-09F8-DCFC-21F3-F2EB3A5E4D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 y="576"/>
                          <a:ext cx="173"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4" name="Object 19">
              <a:extLst>
                <a:ext uri="{FF2B5EF4-FFF2-40B4-BE49-F238E27FC236}">
                  <a16:creationId xmlns:a16="http://schemas.microsoft.com/office/drawing/2014/main" id="{B2D2227F-7694-204E-4FDC-FA4B9C390369}"/>
                </a:ext>
              </a:extLst>
            </p:cNvPr>
            <p:cNvGraphicFramePr>
              <a:graphicFrameLocks noChangeAspect="1"/>
            </p:cNvGraphicFramePr>
            <p:nvPr/>
          </p:nvGraphicFramePr>
          <p:xfrm>
            <a:off x="624" y="576"/>
            <a:ext cx="173" cy="192"/>
          </p:xfrm>
          <a:graphic>
            <a:graphicData uri="http://schemas.openxmlformats.org/presentationml/2006/ole">
              <mc:AlternateContent xmlns:mc="http://schemas.openxmlformats.org/markup-compatibility/2006">
                <mc:Choice xmlns:v="urn:schemas-microsoft-com:vml" Requires="v">
                  <p:oleObj r:id="rId4" imgW="114667" imgH="127372" progId="Equation.3">
                    <p:embed/>
                  </p:oleObj>
                </mc:Choice>
                <mc:Fallback>
                  <p:oleObj r:id="rId4" imgW="114667" imgH="127372" progId="Equation.3">
                    <p:embed/>
                    <p:pic>
                      <p:nvPicPr>
                        <p:cNvPr id="89103" name="Object 19">
                          <a:extLst>
                            <a:ext uri="{FF2B5EF4-FFF2-40B4-BE49-F238E27FC236}">
                              <a16:creationId xmlns:a16="http://schemas.microsoft.com/office/drawing/2014/main" id="{803A6AF5-2442-39B5-2108-EE03C6242C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 y="576"/>
                          <a:ext cx="173"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5" name="Object 20">
              <a:extLst>
                <a:ext uri="{FF2B5EF4-FFF2-40B4-BE49-F238E27FC236}">
                  <a16:creationId xmlns:a16="http://schemas.microsoft.com/office/drawing/2014/main" id="{4349E245-00D4-843A-2816-89BDD713316F}"/>
                </a:ext>
              </a:extLst>
            </p:cNvPr>
            <p:cNvGraphicFramePr>
              <a:graphicFrameLocks noChangeAspect="1"/>
            </p:cNvGraphicFramePr>
            <p:nvPr/>
          </p:nvGraphicFramePr>
          <p:xfrm>
            <a:off x="384" y="576"/>
            <a:ext cx="173" cy="192"/>
          </p:xfrm>
          <a:graphic>
            <a:graphicData uri="http://schemas.openxmlformats.org/presentationml/2006/ole">
              <mc:AlternateContent xmlns:mc="http://schemas.openxmlformats.org/markup-compatibility/2006">
                <mc:Choice xmlns:v="urn:schemas-microsoft-com:vml" Requires="v">
                  <p:oleObj r:id="rId5" imgW="114667" imgH="127372" progId="Equation.3">
                    <p:embed/>
                  </p:oleObj>
                </mc:Choice>
                <mc:Fallback>
                  <p:oleObj r:id="rId5" imgW="114667" imgH="127372" progId="Equation.3">
                    <p:embed/>
                    <p:pic>
                      <p:nvPicPr>
                        <p:cNvPr id="89104" name="Object 20">
                          <a:extLst>
                            <a:ext uri="{FF2B5EF4-FFF2-40B4-BE49-F238E27FC236}">
                              <a16:creationId xmlns:a16="http://schemas.microsoft.com/office/drawing/2014/main" id="{A316DB85-9C90-DFF8-33FB-7D365192D9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4" y="576"/>
                          <a:ext cx="173"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 name="Object 21">
              <a:extLst>
                <a:ext uri="{FF2B5EF4-FFF2-40B4-BE49-F238E27FC236}">
                  <a16:creationId xmlns:a16="http://schemas.microsoft.com/office/drawing/2014/main" id="{E1A69528-6FB2-34D8-CBC4-0D093982D922}"/>
                </a:ext>
              </a:extLst>
            </p:cNvPr>
            <p:cNvGraphicFramePr>
              <a:graphicFrameLocks noChangeAspect="1"/>
            </p:cNvGraphicFramePr>
            <p:nvPr>
              <p:extLst>
                <p:ext uri="{D42A27DB-BD31-4B8C-83A1-F6EECF244321}">
                  <p14:modId xmlns:p14="http://schemas.microsoft.com/office/powerpoint/2010/main" val="1147672327"/>
                </p:ext>
              </p:extLst>
            </p:nvPr>
          </p:nvGraphicFramePr>
          <p:xfrm>
            <a:off x="1177" y="700"/>
            <a:ext cx="110" cy="154"/>
          </p:xfrm>
          <a:graphic>
            <a:graphicData uri="http://schemas.openxmlformats.org/presentationml/2006/ole">
              <mc:AlternateContent xmlns:mc="http://schemas.openxmlformats.org/markup-compatibility/2006">
                <mc:Choice xmlns:v="urn:schemas-microsoft-com:vml" Requires="v">
                  <p:oleObj r:id="rId6" imgW="126720" imgH="177480" progId="Equation.3">
                    <p:embed/>
                  </p:oleObj>
                </mc:Choice>
                <mc:Fallback>
                  <p:oleObj r:id="rId6" imgW="126720" imgH="177480" progId="Equation.3">
                    <p:embed/>
                    <p:pic>
                      <p:nvPicPr>
                        <p:cNvPr id="89105" name="Object 21">
                          <a:extLst>
                            <a:ext uri="{FF2B5EF4-FFF2-40B4-BE49-F238E27FC236}">
                              <a16:creationId xmlns:a16="http://schemas.microsoft.com/office/drawing/2014/main" id="{0A85815B-53AC-CA5F-96AD-309C741BFD2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77" y="700"/>
                          <a:ext cx="110" cy="154"/>
                        </a:xfrm>
                        <a:prstGeom prst="rect">
                          <a:avLst/>
                        </a:prstGeom>
                        <a:noFill/>
                        <a:ln>
                          <a:noFill/>
                        </a:ln>
                        <a:effectLst/>
                      </p:spPr>
                    </p:pic>
                  </p:oleObj>
                </mc:Fallback>
              </mc:AlternateContent>
            </a:graphicData>
          </a:graphic>
        </p:graphicFrame>
        <p:graphicFrame>
          <p:nvGraphicFramePr>
            <p:cNvPr id="47" name="Object 22">
              <a:extLst>
                <a:ext uri="{FF2B5EF4-FFF2-40B4-BE49-F238E27FC236}">
                  <a16:creationId xmlns:a16="http://schemas.microsoft.com/office/drawing/2014/main" id="{37384048-F0D7-02F7-2BBD-D4DEAC1B9E2D}"/>
                </a:ext>
              </a:extLst>
            </p:cNvPr>
            <p:cNvGraphicFramePr>
              <a:graphicFrameLocks noChangeAspect="1"/>
            </p:cNvGraphicFramePr>
            <p:nvPr>
              <p:extLst>
                <p:ext uri="{D42A27DB-BD31-4B8C-83A1-F6EECF244321}">
                  <p14:modId xmlns:p14="http://schemas.microsoft.com/office/powerpoint/2010/main" val="1513115922"/>
                </p:ext>
              </p:extLst>
            </p:nvPr>
          </p:nvGraphicFramePr>
          <p:xfrm>
            <a:off x="600" y="728"/>
            <a:ext cx="149" cy="108"/>
          </p:xfrm>
          <a:graphic>
            <a:graphicData uri="http://schemas.openxmlformats.org/presentationml/2006/ole">
              <mc:AlternateContent xmlns:mc="http://schemas.openxmlformats.org/markup-compatibility/2006">
                <mc:Choice xmlns:v="urn:schemas-microsoft-com:vml" Requires="v">
                  <p:oleObj r:id="rId8" imgW="228917" imgH="165417" progId="Equation.3">
                    <p:embed/>
                  </p:oleObj>
                </mc:Choice>
                <mc:Fallback>
                  <p:oleObj r:id="rId8" imgW="228917" imgH="165417" progId="Equation.3">
                    <p:embed/>
                    <p:pic>
                      <p:nvPicPr>
                        <p:cNvPr id="89106" name="Object 22">
                          <a:extLst>
                            <a:ext uri="{FF2B5EF4-FFF2-40B4-BE49-F238E27FC236}">
                              <a16:creationId xmlns:a16="http://schemas.microsoft.com/office/drawing/2014/main" id="{EE0CC50F-FD3A-81E7-945B-710F2A7EFBB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00" y="728"/>
                          <a:ext cx="149" cy="108"/>
                        </a:xfrm>
                        <a:prstGeom prst="rect">
                          <a:avLst/>
                        </a:prstGeom>
                        <a:noFill/>
                        <a:ln>
                          <a:noFill/>
                        </a:ln>
                        <a:effectLst/>
                      </p:spPr>
                    </p:pic>
                  </p:oleObj>
                </mc:Fallback>
              </mc:AlternateContent>
            </a:graphicData>
          </a:graphic>
        </p:graphicFrame>
        <p:graphicFrame>
          <p:nvGraphicFramePr>
            <p:cNvPr id="48" name="Object 23">
              <a:extLst>
                <a:ext uri="{FF2B5EF4-FFF2-40B4-BE49-F238E27FC236}">
                  <a16:creationId xmlns:a16="http://schemas.microsoft.com/office/drawing/2014/main" id="{1D747B42-76C3-D6DA-E73D-CCB07E73A03A}"/>
                </a:ext>
              </a:extLst>
            </p:cNvPr>
            <p:cNvGraphicFramePr>
              <a:graphicFrameLocks noChangeAspect="1"/>
            </p:cNvGraphicFramePr>
            <p:nvPr>
              <p:extLst>
                <p:ext uri="{D42A27DB-BD31-4B8C-83A1-F6EECF244321}">
                  <p14:modId xmlns:p14="http://schemas.microsoft.com/office/powerpoint/2010/main" val="3822150439"/>
                </p:ext>
              </p:extLst>
            </p:nvPr>
          </p:nvGraphicFramePr>
          <p:xfrm>
            <a:off x="365" y="716"/>
            <a:ext cx="161" cy="125"/>
          </p:xfrm>
          <a:graphic>
            <a:graphicData uri="http://schemas.openxmlformats.org/presentationml/2006/ole">
              <mc:AlternateContent xmlns:mc="http://schemas.openxmlformats.org/markup-compatibility/2006">
                <mc:Choice xmlns:v="urn:schemas-microsoft-com:vml" Requires="v">
                  <p:oleObj name="Equation" r:id="rId10" imgW="228818" imgH="178040" progId="Equation.DSMT4">
                    <p:embed/>
                  </p:oleObj>
                </mc:Choice>
                <mc:Fallback>
                  <p:oleObj name="Equation" r:id="rId10" imgW="228818" imgH="178040" progId="Equation.DSMT4">
                    <p:embed/>
                    <p:pic>
                      <p:nvPicPr>
                        <p:cNvPr id="89107" name="Object 23">
                          <a:extLst>
                            <a:ext uri="{FF2B5EF4-FFF2-40B4-BE49-F238E27FC236}">
                              <a16:creationId xmlns:a16="http://schemas.microsoft.com/office/drawing/2014/main" id="{1B6C1FC4-CF1E-7A0B-C76B-C540DF7A1A69}"/>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65" y="716"/>
                          <a:ext cx="161" cy="125"/>
                        </a:xfrm>
                        <a:prstGeom prst="rect">
                          <a:avLst/>
                        </a:prstGeom>
                        <a:noFill/>
                        <a:ln>
                          <a:noFill/>
                        </a:ln>
                        <a:effectLst/>
                      </p:spPr>
                    </p:pic>
                  </p:oleObj>
                </mc:Fallback>
              </mc:AlternateContent>
            </a:graphicData>
          </a:graphic>
        </p:graphicFrame>
        <p:sp>
          <p:nvSpPr>
            <p:cNvPr id="49" name="Line 24">
              <a:extLst>
                <a:ext uri="{FF2B5EF4-FFF2-40B4-BE49-F238E27FC236}">
                  <a16:creationId xmlns:a16="http://schemas.microsoft.com/office/drawing/2014/main" id="{14D1635A-58BC-FEF2-CE5F-9949F0D15FB1}"/>
                </a:ext>
              </a:extLst>
            </p:cNvPr>
            <p:cNvSpPr>
              <a:spLocks noChangeShapeType="1"/>
            </p:cNvSpPr>
            <p:nvPr/>
          </p:nvSpPr>
          <p:spPr bwMode="auto">
            <a:xfrm flipH="1" flipV="1">
              <a:off x="672" y="48"/>
              <a:ext cx="480" cy="624"/>
            </a:xfrm>
            <a:prstGeom prst="line">
              <a:avLst/>
            </a:prstGeom>
            <a:noFill/>
            <a:ln w="25400" cap="sq">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graphicFrame>
          <p:nvGraphicFramePr>
            <p:cNvPr id="50" name="Object 25">
              <a:extLst>
                <a:ext uri="{FF2B5EF4-FFF2-40B4-BE49-F238E27FC236}">
                  <a16:creationId xmlns:a16="http://schemas.microsoft.com/office/drawing/2014/main" id="{C1BC29DF-710A-A192-BECE-913FEDF77C5A}"/>
                </a:ext>
              </a:extLst>
            </p:cNvPr>
            <p:cNvGraphicFramePr>
              <a:graphicFrameLocks noChangeAspect="1"/>
            </p:cNvGraphicFramePr>
            <p:nvPr/>
          </p:nvGraphicFramePr>
          <p:xfrm>
            <a:off x="768" y="192"/>
            <a:ext cx="288" cy="288"/>
          </p:xfrm>
          <a:graphic>
            <a:graphicData uri="http://schemas.openxmlformats.org/presentationml/2006/ole">
              <mc:AlternateContent xmlns:mc="http://schemas.openxmlformats.org/markup-compatibility/2006">
                <mc:Choice xmlns:v="urn:schemas-microsoft-com:vml" Requires="v">
                  <p:oleObj r:id="rId12" imgW="76616" imgH="76616" progId="Equation.3">
                    <p:embed/>
                  </p:oleObj>
                </mc:Choice>
                <mc:Fallback>
                  <p:oleObj r:id="rId12" imgW="76616" imgH="76616" progId="Equation.3">
                    <p:embed/>
                    <p:pic>
                      <p:nvPicPr>
                        <p:cNvPr id="89108" name="Object 25">
                          <a:extLst>
                            <a:ext uri="{FF2B5EF4-FFF2-40B4-BE49-F238E27FC236}">
                              <a16:creationId xmlns:a16="http://schemas.microsoft.com/office/drawing/2014/main" id="{40590397-A3D7-BDFB-2A3F-8E30E13FE32D}"/>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68" y="192"/>
                          <a:ext cx="28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 name="Object 26">
              <a:extLst>
                <a:ext uri="{FF2B5EF4-FFF2-40B4-BE49-F238E27FC236}">
                  <a16:creationId xmlns:a16="http://schemas.microsoft.com/office/drawing/2014/main" id="{6100803D-8FCB-638B-C729-9EFD4F0DE23A}"/>
                </a:ext>
              </a:extLst>
            </p:cNvPr>
            <p:cNvGraphicFramePr>
              <a:graphicFrameLocks noChangeAspect="1"/>
            </p:cNvGraphicFramePr>
            <p:nvPr>
              <p:extLst>
                <p:ext uri="{D42A27DB-BD31-4B8C-83A1-F6EECF244321}">
                  <p14:modId xmlns:p14="http://schemas.microsoft.com/office/powerpoint/2010/main" val="193607213"/>
                </p:ext>
              </p:extLst>
            </p:nvPr>
          </p:nvGraphicFramePr>
          <p:xfrm>
            <a:off x="887" y="121"/>
            <a:ext cx="154" cy="167"/>
          </p:xfrm>
          <a:graphic>
            <a:graphicData uri="http://schemas.openxmlformats.org/presentationml/2006/ole">
              <mc:AlternateContent xmlns:mc="http://schemas.openxmlformats.org/markup-compatibility/2006">
                <mc:Choice xmlns:v="urn:schemas-microsoft-com:vml" Requires="v">
                  <p:oleObj r:id="rId14" imgW="152280" imgH="164880" progId="Equation.3">
                    <p:embed/>
                  </p:oleObj>
                </mc:Choice>
                <mc:Fallback>
                  <p:oleObj r:id="rId14" imgW="152280" imgH="164880" progId="Equation.3">
                    <p:embed/>
                    <p:pic>
                      <p:nvPicPr>
                        <p:cNvPr id="89109" name="Object 26">
                          <a:extLst>
                            <a:ext uri="{FF2B5EF4-FFF2-40B4-BE49-F238E27FC236}">
                              <a16:creationId xmlns:a16="http://schemas.microsoft.com/office/drawing/2014/main" id="{09A010ED-DDD8-D52A-93FA-8DE49C11EF16}"/>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87" y="121"/>
                          <a:ext cx="154" cy="167"/>
                        </a:xfrm>
                        <a:prstGeom prst="rect">
                          <a:avLst/>
                        </a:prstGeom>
                        <a:noFill/>
                        <a:ln>
                          <a:noFill/>
                        </a:ln>
                        <a:effectLst/>
                      </p:spPr>
                    </p:pic>
                  </p:oleObj>
                </mc:Fallback>
              </mc:AlternateContent>
            </a:graphicData>
          </a:graphic>
        </p:graphicFrame>
        <p:sp>
          <p:nvSpPr>
            <p:cNvPr id="52" name="Line 27">
              <a:extLst>
                <a:ext uri="{FF2B5EF4-FFF2-40B4-BE49-F238E27FC236}">
                  <a16:creationId xmlns:a16="http://schemas.microsoft.com/office/drawing/2014/main" id="{6F1F5C55-32E9-26F2-9796-B8A92BA0165E}"/>
                </a:ext>
              </a:extLst>
            </p:cNvPr>
            <p:cNvSpPr>
              <a:spLocks noChangeShapeType="1"/>
            </p:cNvSpPr>
            <p:nvPr/>
          </p:nvSpPr>
          <p:spPr bwMode="auto">
            <a:xfrm>
              <a:off x="912" y="336"/>
              <a:ext cx="240" cy="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53" name="Line 28">
              <a:extLst>
                <a:ext uri="{FF2B5EF4-FFF2-40B4-BE49-F238E27FC236}">
                  <a16:creationId xmlns:a16="http://schemas.microsoft.com/office/drawing/2014/main" id="{B223A4CE-7B87-0C23-4462-E37BC59D372D}"/>
                </a:ext>
              </a:extLst>
            </p:cNvPr>
            <p:cNvSpPr>
              <a:spLocks noChangeShapeType="1"/>
            </p:cNvSpPr>
            <p:nvPr/>
          </p:nvSpPr>
          <p:spPr bwMode="auto">
            <a:xfrm>
              <a:off x="912" y="336"/>
              <a:ext cx="0" cy="336"/>
            </a:xfrm>
            <a:prstGeom prst="line">
              <a:avLst/>
            </a:prstGeom>
            <a:noFill/>
            <a:ln w="12700">
              <a:solidFill>
                <a:schemeClr val="tx1"/>
              </a:solidFill>
              <a:prstDash val="lgDash"/>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54" name="Line 29">
              <a:extLst>
                <a:ext uri="{FF2B5EF4-FFF2-40B4-BE49-F238E27FC236}">
                  <a16:creationId xmlns:a16="http://schemas.microsoft.com/office/drawing/2014/main" id="{B91BA21A-FC02-0751-DFD6-E32CFD3DB391}"/>
                </a:ext>
              </a:extLst>
            </p:cNvPr>
            <p:cNvSpPr>
              <a:spLocks noChangeShapeType="1"/>
            </p:cNvSpPr>
            <p:nvPr/>
          </p:nvSpPr>
          <p:spPr bwMode="auto">
            <a:xfrm flipV="1">
              <a:off x="720" y="336"/>
              <a:ext cx="192" cy="336"/>
            </a:xfrm>
            <a:prstGeom prst="line">
              <a:avLst/>
            </a:prstGeom>
            <a:noFill/>
            <a:ln w="12700">
              <a:solidFill>
                <a:srgbClr val="FF0000"/>
              </a:solidFill>
              <a:prstDash val="lgDash"/>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55" name="Line 30">
              <a:extLst>
                <a:ext uri="{FF2B5EF4-FFF2-40B4-BE49-F238E27FC236}">
                  <a16:creationId xmlns:a16="http://schemas.microsoft.com/office/drawing/2014/main" id="{E5F4119B-C5EE-9A87-9DBA-5FE6E505F953}"/>
                </a:ext>
              </a:extLst>
            </p:cNvPr>
            <p:cNvSpPr>
              <a:spLocks noChangeShapeType="1"/>
            </p:cNvSpPr>
            <p:nvPr/>
          </p:nvSpPr>
          <p:spPr bwMode="auto">
            <a:xfrm flipV="1">
              <a:off x="432" y="336"/>
              <a:ext cx="480" cy="336"/>
            </a:xfrm>
            <a:prstGeom prst="line">
              <a:avLst/>
            </a:prstGeom>
            <a:noFill/>
            <a:ln w="12700">
              <a:solidFill>
                <a:srgbClr val="FF0000"/>
              </a:solidFill>
              <a:prstDash val="lgDash"/>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56" name="未知">
              <a:extLst>
                <a:ext uri="{FF2B5EF4-FFF2-40B4-BE49-F238E27FC236}">
                  <a16:creationId xmlns:a16="http://schemas.microsoft.com/office/drawing/2014/main" id="{6D0CF5B7-F2AF-27EB-B0A1-5E0E4A7C2A1B}"/>
                </a:ext>
              </a:extLst>
            </p:cNvPr>
            <p:cNvSpPr>
              <a:spLocks/>
            </p:cNvSpPr>
            <p:nvPr/>
          </p:nvSpPr>
          <p:spPr bwMode="auto">
            <a:xfrm>
              <a:off x="1104" y="576"/>
              <a:ext cx="192" cy="96"/>
            </a:xfrm>
            <a:custGeom>
              <a:avLst/>
              <a:gdLst>
                <a:gd name="T0" fmla="*/ 192 w 144"/>
                <a:gd name="T1" fmla="*/ 96 h 96"/>
                <a:gd name="T2" fmla="*/ 128 w 144"/>
                <a:gd name="T3" fmla="*/ 48 h 96"/>
                <a:gd name="T4" fmla="*/ 0 w 144"/>
                <a:gd name="T5" fmla="*/ 0 h 96"/>
                <a:gd name="T6" fmla="*/ 0 60000 65536"/>
                <a:gd name="T7" fmla="*/ 0 60000 65536"/>
                <a:gd name="T8" fmla="*/ 0 60000 65536"/>
                <a:gd name="T9" fmla="*/ 0 w 144"/>
                <a:gd name="T10" fmla="*/ 0 h 96"/>
                <a:gd name="T11" fmla="*/ 144 w 144"/>
                <a:gd name="T12" fmla="*/ 96 h 96"/>
              </a:gdLst>
              <a:ahLst/>
              <a:cxnLst>
                <a:cxn ang="T6">
                  <a:pos x="T0" y="T1"/>
                </a:cxn>
                <a:cxn ang="T7">
                  <a:pos x="T2" y="T3"/>
                </a:cxn>
                <a:cxn ang="T8">
                  <a:pos x="T4" y="T5"/>
                </a:cxn>
              </a:cxnLst>
              <a:rect l="T9" t="T10" r="T11" b="T12"/>
              <a:pathLst>
                <a:path w="144" h="96">
                  <a:moveTo>
                    <a:pt x="144" y="96"/>
                  </a:moveTo>
                  <a:cubicBezTo>
                    <a:pt x="132" y="80"/>
                    <a:pt x="120" y="64"/>
                    <a:pt x="96" y="48"/>
                  </a:cubicBezTo>
                  <a:cubicBezTo>
                    <a:pt x="72" y="32"/>
                    <a:pt x="24" y="8"/>
                    <a:pt x="0" y="0"/>
                  </a:cubicBezTo>
                </a:path>
              </a:pathLst>
            </a:custGeom>
            <a:noFill/>
            <a:ln w="12700" cap="sq">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57" name="未知">
              <a:extLst>
                <a:ext uri="{FF2B5EF4-FFF2-40B4-BE49-F238E27FC236}">
                  <a16:creationId xmlns:a16="http://schemas.microsoft.com/office/drawing/2014/main" id="{8EA13C86-8398-2782-A582-A0FA0A125305}"/>
                </a:ext>
              </a:extLst>
            </p:cNvPr>
            <p:cNvSpPr>
              <a:spLocks/>
            </p:cNvSpPr>
            <p:nvPr/>
          </p:nvSpPr>
          <p:spPr bwMode="auto">
            <a:xfrm>
              <a:off x="768" y="624"/>
              <a:ext cx="48" cy="48"/>
            </a:xfrm>
            <a:custGeom>
              <a:avLst/>
              <a:gdLst>
                <a:gd name="T0" fmla="*/ 48 w 48"/>
                <a:gd name="T1" fmla="*/ 48 h 48"/>
                <a:gd name="T2" fmla="*/ 0 w 48"/>
                <a:gd name="T3" fmla="*/ 0 h 48"/>
                <a:gd name="T4" fmla="*/ 0 60000 65536"/>
                <a:gd name="T5" fmla="*/ 0 60000 65536"/>
                <a:gd name="T6" fmla="*/ 0 w 48"/>
                <a:gd name="T7" fmla="*/ 0 h 48"/>
                <a:gd name="T8" fmla="*/ 48 w 48"/>
                <a:gd name="T9" fmla="*/ 48 h 48"/>
              </a:gdLst>
              <a:ahLst/>
              <a:cxnLst>
                <a:cxn ang="T4">
                  <a:pos x="T0" y="T1"/>
                </a:cxn>
                <a:cxn ang="T5">
                  <a:pos x="T2" y="T3"/>
                </a:cxn>
              </a:cxnLst>
              <a:rect l="T6" t="T7" r="T8" b="T9"/>
              <a:pathLst>
                <a:path w="48" h="48">
                  <a:moveTo>
                    <a:pt x="48" y="48"/>
                  </a:moveTo>
                  <a:cubicBezTo>
                    <a:pt x="28" y="28"/>
                    <a:pt x="8" y="8"/>
                    <a:pt x="0" y="0"/>
                  </a:cubicBezTo>
                </a:path>
              </a:pathLst>
            </a:custGeom>
            <a:noFill/>
            <a:ln w="12700" cap="sq">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58" name="未知">
              <a:extLst>
                <a:ext uri="{FF2B5EF4-FFF2-40B4-BE49-F238E27FC236}">
                  <a16:creationId xmlns:a16="http://schemas.microsoft.com/office/drawing/2014/main" id="{FFB9D729-330C-240C-304E-E8D39F4E2CD1}"/>
                </a:ext>
              </a:extLst>
            </p:cNvPr>
            <p:cNvSpPr>
              <a:spLocks/>
            </p:cNvSpPr>
            <p:nvPr/>
          </p:nvSpPr>
          <p:spPr bwMode="auto">
            <a:xfrm>
              <a:off x="528" y="624"/>
              <a:ext cx="48" cy="48"/>
            </a:xfrm>
            <a:custGeom>
              <a:avLst/>
              <a:gdLst>
                <a:gd name="T0" fmla="*/ 48 w 48"/>
                <a:gd name="T1" fmla="*/ 48 h 48"/>
                <a:gd name="T2" fmla="*/ 0 w 48"/>
                <a:gd name="T3" fmla="*/ 0 h 48"/>
                <a:gd name="T4" fmla="*/ 0 60000 65536"/>
                <a:gd name="T5" fmla="*/ 0 60000 65536"/>
                <a:gd name="T6" fmla="*/ 0 w 48"/>
                <a:gd name="T7" fmla="*/ 0 h 48"/>
                <a:gd name="T8" fmla="*/ 48 w 48"/>
                <a:gd name="T9" fmla="*/ 48 h 48"/>
              </a:gdLst>
              <a:ahLst/>
              <a:cxnLst>
                <a:cxn ang="T4">
                  <a:pos x="T0" y="T1"/>
                </a:cxn>
                <a:cxn ang="T5">
                  <a:pos x="T2" y="T3"/>
                </a:cxn>
              </a:cxnLst>
              <a:rect l="T6" t="T7" r="T8" b="T9"/>
              <a:pathLst>
                <a:path w="48" h="48">
                  <a:moveTo>
                    <a:pt x="48" y="48"/>
                  </a:moveTo>
                  <a:cubicBezTo>
                    <a:pt x="28" y="28"/>
                    <a:pt x="8" y="8"/>
                    <a:pt x="0" y="0"/>
                  </a:cubicBezTo>
                </a:path>
              </a:pathLst>
            </a:custGeom>
            <a:noFill/>
            <a:ln w="12700" cap="sq">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graphicFrame>
          <p:nvGraphicFramePr>
            <p:cNvPr id="59" name="Object 34">
              <a:extLst>
                <a:ext uri="{FF2B5EF4-FFF2-40B4-BE49-F238E27FC236}">
                  <a16:creationId xmlns:a16="http://schemas.microsoft.com/office/drawing/2014/main" id="{098457AA-CC92-D9AF-0C4A-7B43D9571BAD}"/>
                </a:ext>
              </a:extLst>
            </p:cNvPr>
            <p:cNvGraphicFramePr>
              <a:graphicFrameLocks noChangeAspect="1"/>
            </p:cNvGraphicFramePr>
            <p:nvPr>
              <p:extLst>
                <p:ext uri="{D42A27DB-BD31-4B8C-83A1-F6EECF244321}">
                  <p14:modId xmlns:p14="http://schemas.microsoft.com/office/powerpoint/2010/main" val="4130912375"/>
                </p:ext>
              </p:extLst>
            </p:nvPr>
          </p:nvGraphicFramePr>
          <p:xfrm>
            <a:off x="1200" y="471"/>
            <a:ext cx="112" cy="136"/>
          </p:xfrm>
          <a:graphic>
            <a:graphicData uri="http://schemas.openxmlformats.org/presentationml/2006/ole">
              <mc:AlternateContent xmlns:mc="http://schemas.openxmlformats.org/markup-compatibility/2006">
                <mc:Choice xmlns:v="urn:schemas-microsoft-com:vml" Requires="v">
                  <p:oleObj r:id="rId16" imgW="178040" imgH="216123" progId="Equation.3">
                    <p:embed/>
                  </p:oleObj>
                </mc:Choice>
                <mc:Fallback>
                  <p:oleObj r:id="rId16" imgW="178040" imgH="216123" progId="Equation.3">
                    <p:embed/>
                    <p:pic>
                      <p:nvPicPr>
                        <p:cNvPr id="89110" name="Object 34">
                          <a:extLst>
                            <a:ext uri="{FF2B5EF4-FFF2-40B4-BE49-F238E27FC236}">
                              <a16:creationId xmlns:a16="http://schemas.microsoft.com/office/drawing/2014/main" id="{7B210B83-B687-CC15-96AA-8EB1D27FEA43}"/>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200" y="471"/>
                          <a:ext cx="112" cy="136"/>
                        </a:xfrm>
                        <a:prstGeom prst="rect">
                          <a:avLst/>
                        </a:prstGeom>
                        <a:noFill/>
                        <a:ln>
                          <a:noFill/>
                        </a:ln>
                        <a:effectLst/>
                      </p:spPr>
                    </p:pic>
                  </p:oleObj>
                </mc:Fallback>
              </mc:AlternateContent>
            </a:graphicData>
          </a:graphic>
        </p:graphicFrame>
        <p:graphicFrame>
          <p:nvGraphicFramePr>
            <p:cNvPr id="60" name="Object 35">
              <a:extLst>
                <a:ext uri="{FF2B5EF4-FFF2-40B4-BE49-F238E27FC236}">
                  <a16:creationId xmlns:a16="http://schemas.microsoft.com/office/drawing/2014/main" id="{F07378ED-D13D-3F67-0162-EFD5C67E215D}"/>
                </a:ext>
              </a:extLst>
            </p:cNvPr>
            <p:cNvGraphicFramePr>
              <a:graphicFrameLocks noChangeAspect="1"/>
            </p:cNvGraphicFramePr>
            <p:nvPr>
              <p:extLst>
                <p:ext uri="{D42A27DB-BD31-4B8C-83A1-F6EECF244321}">
                  <p14:modId xmlns:p14="http://schemas.microsoft.com/office/powerpoint/2010/main" val="1221821728"/>
                </p:ext>
              </p:extLst>
            </p:nvPr>
          </p:nvGraphicFramePr>
          <p:xfrm>
            <a:off x="781" y="533"/>
            <a:ext cx="106" cy="121"/>
          </p:xfrm>
          <a:graphic>
            <a:graphicData uri="http://schemas.openxmlformats.org/presentationml/2006/ole">
              <mc:AlternateContent xmlns:mc="http://schemas.openxmlformats.org/markup-compatibility/2006">
                <mc:Choice xmlns:v="urn:schemas-microsoft-com:vml" Requires="v">
                  <p:oleObj r:id="rId18" imgW="190817" imgH="216217" progId="Equation.3">
                    <p:embed/>
                  </p:oleObj>
                </mc:Choice>
                <mc:Fallback>
                  <p:oleObj r:id="rId18" imgW="190817" imgH="216217" progId="Equation.3">
                    <p:embed/>
                    <p:pic>
                      <p:nvPicPr>
                        <p:cNvPr id="89111" name="Object 35">
                          <a:extLst>
                            <a:ext uri="{FF2B5EF4-FFF2-40B4-BE49-F238E27FC236}">
                              <a16:creationId xmlns:a16="http://schemas.microsoft.com/office/drawing/2014/main" id="{D7CDDE27-A62D-FE80-BECC-7AFEE65FD2F0}"/>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781" y="533"/>
                          <a:ext cx="106" cy="121"/>
                        </a:xfrm>
                        <a:prstGeom prst="rect">
                          <a:avLst/>
                        </a:prstGeom>
                        <a:noFill/>
                        <a:ln>
                          <a:noFill/>
                        </a:ln>
                        <a:effectLst/>
                      </p:spPr>
                    </p:pic>
                  </p:oleObj>
                </mc:Fallback>
              </mc:AlternateContent>
            </a:graphicData>
          </a:graphic>
        </p:graphicFrame>
        <p:graphicFrame>
          <p:nvGraphicFramePr>
            <p:cNvPr id="61" name="Object 36">
              <a:extLst>
                <a:ext uri="{FF2B5EF4-FFF2-40B4-BE49-F238E27FC236}">
                  <a16:creationId xmlns:a16="http://schemas.microsoft.com/office/drawing/2014/main" id="{1EF968B3-D108-5B15-DA53-C7EBB8E9C3AB}"/>
                </a:ext>
              </a:extLst>
            </p:cNvPr>
            <p:cNvGraphicFramePr>
              <a:graphicFrameLocks noChangeAspect="1"/>
            </p:cNvGraphicFramePr>
            <p:nvPr>
              <p:extLst>
                <p:ext uri="{D42A27DB-BD31-4B8C-83A1-F6EECF244321}">
                  <p14:modId xmlns:p14="http://schemas.microsoft.com/office/powerpoint/2010/main" val="1396814841"/>
                </p:ext>
              </p:extLst>
            </p:nvPr>
          </p:nvGraphicFramePr>
          <p:xfrm>
            <a:off x="562" y="539"/>
            <a:ext cx="125" cy="150"/>
          </p:xfrm>
          <a:graphic>
            <a:graphicData uri="http://schemas.openxmlformats.org/presentationml/2006/ole">
              <mc:AlternateContent xmlns:mc="http://schemas.openxmlformats.org/markup-compatibility/2006">
                <mc:Choice xmlns:v="urn:schemas-microsoft-com:vml" Requires="v">
                  <p:oleObj r:id="rId20" imgW="190983" imgH="229116" progId="Equation.3">
                    <p:embed/>
                  </p:oleObj>
                </mc:Choice>
                <mc:Fallback>
                  <p:oleObj r:id="rId20" imgW="190983" imgH="229116" progId="Equation.3">
                    <p:embed/>
                    <p:pic>
                      <p:nvPicPr>
                        <p:cNvPr id="89112" name="Object 36">
                          <a:extLst>
                            <a:ext uri="{FF2B5EF4-FFF2-40B4-BE49-F238E27FC236}">
                              <a16:creationId xmlns:a16="http://schemas.microsoft.com/office/drawing/2014/main" id="{E4383B79-1ADF-73C7-78F9-67F57447D545}"/>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62" y="539"/>
                          <a:ext cx="125" cy="150"/>
                        </a:xfrm>
                        <a:prstGeom prst="rect">
                          <a:avLst/>
                        </a:prstGeom>
                        <a:noFill/>
                        <a:ln>
                          <a:noFill/>
                        </a:ln>
                        <a:effectLst/>
                      </p:spPr>
                    </p:pic>
                  </p:oleObj>
                </mc:Fallback>
              </mc:AlternateContent>
            </a:graphicData>
          </a:graphic>
        </p:graphicFrame>
        <p:graphicFrame>
          <p:nvGraphicFramePr>
            <p:cNvPr id="62" name="Object 37">
              <a:extLst>
                <a:ext uri="{FF2B5EF4-FFF2-40B4-BE49-F238E27FC236}">
                  <a16:creationId xmlns:a16="http://schemas.microsoft.com/office/drawing/2014/main" id="{16290D35-C93E-3804-A6EF-B3DF82E52FB1}"/>
                </a:ext>
              </a:extLst>
            </p:cNvPr>
            <p:cNvGraphicFramePr>
              <a:graphicFrameLocks noChangeAspect="1"/>
            </p:cNvGraphicFramePr>
            <p:nvPr>
              <p:extLst>
                <p:ext uri="{D42A27DB-BD31-4B8C-83A1-F6EECF244321}">
                  <p14:modId xmlns:p14="http://schemas.microsoft.com/office/powerpoint/2010/main" val="3747866568"/>
                </p:ext>
              </p:extLst>
            </p:nvPr>
          </p:nvGraphicFramePr>
          <p:xfrm>
            <a:off x="773" y="672"/>
            <a:ext cx="240" cy="126"/>
          </p:xfrm>
          <a:graphic>
            <a:graphicData uri="http://schemas.openxmlformats.org/presentationml/2006/ole">
              <mc:AlternateContent xmlns:mc="http://schemas.openxmlformats.org/markup-compatibility/2006">
                <mc:Choice xmlns:v="urn:schemas-microsoft-com:vml" Requires="v">
                  <p:oleObj r:id="rId22" imgW="267017" imgH="140017" progId="Equation.3">
                    <p:embed/>
                  </p:oleObj>
                </mc:Choice>
                <mc:Fallback>
                  <p:oleObj r:id="rId22" imgW="267017" imgH="140017" progId="Equation.3">
                    <p:embed/>
                    <p:pic>
                      <p:nvPicPr>
                        <p:cNvPr id="89113" name="Object 37">
                          <a:extLst>
                            <a:ext uri="{FF2B5EF4-FFF2-40B4-BE49-F238E27FC236}">
                              <a16:creationId xmlns:a16="http://schemas.microsoft.com/office/drawing/2014/main" id="{8BFEBB2B-9A5B-6AA1-39DA-C04B48F911F1}"/>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773" y="672"/>
                          <a:ext cx="240" cy="126"/>
                        </a:xfrm>
                        <a:prstGeom prst="rect">
                          <a:avLst/>
                        </a:prstGeom>
                        <a:solidFill>
                          <a:schemeClr val="bg2">
                            <a:lumMod val="90000"/>
                          </a:schemeClr>
                        </a:solidFill>
                        <a:ln>
                          <a:noFill/>
                        </a:ln>
                        <a:effectLst/>
                      </p:spPr>
                    </p:pic>
                  </p:oleObj>
                </mc:Fallback>
              </mc:AlternateContent>
            </a:graphicData>
          </a:graphic>
        </p:graphicFrame>
        <p:graphicFrame>
          <p:nvGraphicFramePr>
            <p:cNvPr id="63" name="Object 38">
              <a:extLst>
                <a:ext uri="{FF2B5EF4-FFF2-40B4-BE49-F238E27FC236}">
                  <a16:creationId xmlns:a16="http://schemas.microsoft.com/office/drawing/2014/main" id="{C981B646-6A0E-E509-4F4C-6CEDE4F3710B}"/>
                </a:ext>
              </a:extLst>
            </p:cNvPr>
            <p:cNvGraphicFramePr>
              <a:graphicFrameLocks noChangeAspect="1"/>
            </p:cNvGraphicFramePr>
            <p:nvPr>
              <p:extLst>
                <p:ext uri="{D42A27DB-BD31-4B8C-83A1-F6EECF244321}">
                  <p14:modId xmlns:p14="http://schemas.microsoft.com/office/powerpoint/2010/main" val="249810496"/>
                </p:ext>
              </p:extLst>
            </p:nvPr>
          </p:nvGraphicFramePr>
          <p:xfrm>
            <a:off x="1174" y="246"/>
            <a:ext cx="210" cy="166"/>
          </p:xfrm>
          <a:graphic>
            <a:graphicData uri="http://schemas.openxmlformats.org/presentationml/2006/ole">
              <mc:AlternateContent xmlns:mc="http://schemas.openxmlformats.org/markup-compatibility/2006">
                <mc:Choice xmlns:v="urn:schemas-microsoft-com:vml" Requires="v">
                  <p:oleObj name="Equation" r:id="rId24" imgW="241827" imgH="190983" progId="Equation.DSMT4">
                    <p:embed/>
                  </p:oleObj>
                </mc:Choice>
                <mc:Fallback>
                  <p:oleObj name="Equation" r:id="rId24" imgW="241827" imgH="190983" progId="Equation.DSMT4">
                    <p:embed/>
                    <p:pic>
                      <p:nvPicPr>
                        <p:cNvPr id="89114" name="Object 38">
                          <a:extLst>
                            <a:ext uri="{FF2B5EF4-FFF2-40B4-BE49-F238E27FC236}">
                              <a16:creationId xmlns:a16="http://schemas.microsoft.com/office/drawing/2014/main" id="{DEB9D02E-1AE7-1F59-BA2A-0FE371A56424}"/>
                            </a:ext>
                          </a:extLst>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174" y="246"/>
                          <a:ext cx="210" cy="166"/>
                        </a:xfrm>
                        <a:prstGeom prst="rect">
                          <a:avLst/>
                        </a:prstGeom>
                        <a:solidFill>
                          <a:schemeClr val="bg2">
                            <a:lumMod val="90000"/>
                          </a:schemeClr>
                        </a:solidFill>
                        <a:ln>
                          <a:noFill/>
                        </a:ln>
                        <a:effectLst/>
                      </p:spPr>
                    </p:pic>
                  </p:oleObj>
                </mc:Fallback>
              </mc:AlternateContent>
            </a:graphicData>
          </a:graphic>
        </p:graphicFrame>
      </p:grpSp>
      <p:grpSp>
        <p:nvGrpSpPr>
          <p:cNvPr id="64" name="Group 39">
            <a:extLst>
              <a:ext uri="{FF2B5EF4-FFF2-40B4-BE49-F238E27FC236}">
                <a16:creationId xmlns:a16="http://schemas.microsoft.com/office/drawing/2014/main" id="{4C28CCC6-3483-EC7C-5034-039725D79861}"/>
              </a:ext>
            </a:extLst>
          </p:cNvPr>
          <p:cNvGrpSpPr>
            <a:grpSpLocks/>
          </p:cNvGrpSpPr>
          <p:nvPr/>
        </p:nvGrpSpPr>
        <p:grpSpPr bwMode="auto">
          <a:xfrm>
            <a:off x="3446463" y="4014788"/>
            <a:ext cx="4410075" cy="474662"/>
            <a:chOff x="0" y="0"/>
            <a:chExt cx="2778" cy="299"/>
          </a:xfrm>
        </p:grpSpPr>
        <p:sp>
          <p:nvSpPr>
            <p:cNvPr id="65" name="Text Box 40">
              <a:extLst>
                <a:ext uri="{FF2B5EF4-FFF2-40B4-BE49-F238E27FC236}">
                  <a16:creationId xmlns:a16="http://schemas.microsoft.com/office/drawing/2014/main" id="{E9B9D0AC-B568-EEFA-1746-988855500C07}"/>
                </a:ext>
              </a:extLst>
            </p:cNvPr>
            <p:cNvSpPr txBox="1">
              <a:spLocks noChangeArrowheads="1"/>
            </p:cNvSpPr>
            <p:nvPr/>
          </p:nvSpPr>
          <p:spPr bwMode="auto">
            <a:xfrm>
              <a:off x="0" y="0"/>
              <a:ext cx="277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zh-CN" sz="2400" b="0" i="0" u="none" strike="noStrike" kern="1200" cap="none" spc="0" normalizeH="0" baseline="0" noProof="0">
                  <a:ln>
                    <a:noFill/>
                  </a:ln>
                  <a:solidFill>
                    <a:srgbClr val="080808"/>
                  </a:solidFill>
                  <a:effectLst/>
                  <a:uLnTx/>
                  <a:uFillTx/>
                  <a:latin typeface="Times New Roman" panose="02020603050405020304" pitchFamily="18" charset="0"/>
                  <a:ea typeface="华文中宋" panose="02010600040101010101" pitchFamily="2" charset="-122"/>
                  <a:cs typeface="+mn-cs"/>
                </a:rPr>
                <a:t>设</a:t>
              </a:r>
              <a:r>
                <a:rPr kumimoji="0" lang="en-US" altLang="zh-CN" sz="2400" b="0" i="1" u="none" strike="noStrike" kern="1200" cap="none" spc="0" normalizeH="0" baseline="0" noProof="0">
                  <a:ln>
                    <a:noFill/>
                  </a:ln>
                  <a:solidFill>
                    <a:srgbClr val="080808"/>
                  </a:solidFill>
                  <a:effectLst/>
                  <a:uLnTx/>
                  <a:uFillTx/>
                  <a:latin typeface="Times New Roman" panose="02020603050405020304" pitchFamily="18" charset="0"/>
                  <a:ea typeface="华文中宋" panose="02010600040101010101" pitchFamily="2" charset="-122"/>
                  <a:cs typeface="+mn-cs"/>
                </a:rPr>
                <a:t>A</a:t>
              </a:r>
              <a:r>
                <a:rPr kumimoji="0" lang="zh-CN" altLang="zh-CN" sz="2400" b="0" i="0" u="none" strike="noStrike" kern="1200" cap="none" spc="0" normalizeH="0" baseline="0" noProof="0">
                  <a:ln>
                    <a:noFill/>
                  </a:ln>
                  <a:solidFill>
                    <a:srgbClr val="080808"/>
                  </a:solidFill>
                  <a:effectLst/>
                  <a:uLnTx/>
                  <a:uFillTx/>
                  <a:latin typeface="Times New Roman" panose="02020603050405020304" pitchFamily="18" charset="0"/>
                  <a:ea typeface="华文中宋" panose="02010600040101010101" pitchFamily="2" charset="-122"/>
                  <a:cs typeface="+mn-cs"/>
                </a:rPr>
                <a:t>点</a:t>
              </a:r>
              <a:r>
                <a:rPr kumimoji="0" lang="zh-CN" altLang="zh-CN" sz="2400" b="0" i="0" u="none" strike="noStrike" kern="1200" cap="none" spc="0" normalizeH="0" baseline="0" noProof="0">
                  <a:ln>
                    <a:noFill/>
                  </a:ln>
                  <a:solidFill>
                    <a:srgbClr val="0000FF"/>
                  </a:solidFill>
                  <a:effectLst/>
                  <a:uLnTx/>
                  <a:uFillTx/>
                  <a:latin typeface="Times New Roman" panose="02020603050405020304" pitchFamily="18" charset="0"/>
                  <a:ea typeface="华文中宋" panose="02010600040101010101" pitchFamily="2" charset="-122"/>
                  <a:cs typeface="+mn-cs"/>
                </a:rPr>
                <a:t>坐标</a:t>
              </a:r>
              <a:r>
                <a:rPr kumimoji="0" lang="zh-CN" altLang="zh-CN" sz="2400" b="0" i="0" u="none" strike="noStrike" kern="1200" cap="none" spc="0" normalizeH="0" baseline="0" noProof="0">
                  <a:ln>
                    <a:noFill/>
                  </a:ln>
                  <a:solidFill>
                    <a:srgbClr val="080808"/>
                  </a:solidFill>
                  <a:effectLst/>
                  <a:uLnTx/>
                  <a:uFillTx/>
                  <a:latin typeface="Times New Roman" panose="02020603050405020304" pitchFamily="18" charset="0"/>
                  <a:ea typeface="华文中宋" panose="02010600040101010101" pitchFamily="2" charset="-122"/>
                  <a:cs typeface="+mn-cs"/>
                </a:rPr>
                <a:t>为：                ，则有</a:t>
              </a:r>
            </a:p>
          </p:txBody>
        </p:sp>
        <p:graphicFrame>
          <p:nvGraphicFramePr>
            <p:cNvPr id="66" name="Object 41">
              <a:extLst>
                <a:ext uri="{FF2B5EF4-FFF2-40B4-BE49-F238E27FC236}">
                  <a16:creationId xmlns:a16="http://schemas.microsoft.com/office/drawing/2014/main" id="{AD68DDE4-F8E7-E6AA-56BB-56D0299C196F}"/>
                </a:ext>
              </a:extLst>
            </p:cNvPr>
            <p:cNvGraphicFramePr>
              <a:graphicFrameLocks noChangeAspect="1"/>
            </p:cNvGraphicFramePr>
            <p:nvPr/>
          </p:nvGraphicFramePr>
          <p:xfrm>
            <a:off x="1309" y="48"/>
            <a:ext cx="805" cy="251"/>
          </p:xfrm>
          <a:graphic>
            <a:graphicData uri="http://schemas.openxmlformats.org/presentationml/2006/ole">
              <mc:AlternateContent xmlns:mc="http://schemas.openxmlformats.org/markup-compatibility/2006">
                <mc:Choice xmlns:v="urn:schemas-microsoft-com:vml" Requires="v">
                  <p:oleObj r:id="rId26" imgW="584517" imgH="190817" progId="Equation.3">
                    <p:embed/>
                  </p:oleObj>
                </mc:Choice>
                <mc:Fallback>
                  <p:oleObj r:id="rId26" imgW="584517" imgH="190817" progId="Equation.3">
                    <p:embed/>
                    <p:pic>
                      <p:nvPicPr>
                        <p:cNvPr id="89101" name="Object 41">
                          <a:extLst>
                            <a:ext uri="{FF2B5EF4-FFF2-40B4-BE49-F238E27FC236}">
                              <a16:creationId xmlns:a16="http://schemas.microsoft.com/office/drawing/2014/main" id="{53468EAA-77CA-9109-7DDA-E2EDF20CC313}"/>
                            </a:ext>
                          </a:extLst>
                        </p:cNvPr>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1309" y="48"/>
                          <a:ext cx="805" cy="2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67" name="Group 42">
            <a:extLst>
              <a:ext uri="{FF2B5EF4-FFF2-40B4-BE49-F238E27FC236}">
                <a16:creationId xmlns:a16="http://schemas.microsoft.com/office/drawing/2014/main" id="{8FF66EB0-1050-6ECB-BCC0-9CFD1381683E}"/>
              </a:ext>
            </a:extLst>
          </p:cNvPr>
          <p:cNvGrpSpPr>
            <a:grpSpLocks/>
          </p:cNvGrpSpPr>
          <p:nvPr/>
        </p:nvGrpSpPr>
        <p:grpSpPr bwMode="auto">
          <a:xfrm>
            <a:off x="4481513" y="4554538"/>
            <a:ext cx="4019550" cy="687387"/>
            <a:chOff x="0" y="0"/>
            <a:chExt cx="2532" cy="433"/>
          </a:xfrm>
        </p:grpSpPr>
        <p:graphicFrame>
          <p:nvGraphicFramePr>
            <p:cNvPr id="68" name="Object 43">
              <a:extLst>
                <a:ext uri="{FF2B5EF4-FFF2-40B4-BE49-F238E27FC236}">
                  <a16:creationId xmlns:a16="http://schemas.microsoft.com/office/drawing/2014/main" id="{7D3D3616-0090-A66E-00D4-28FB1059F433}"/>
                </a:ext>
              </a:extLst>
            </p:cNvPr>
            <p:cNvGraphicFramePr>
              <a:graphicFrameLocks noChangeAspect="1"/>
            </p:cNvGraphicFramePr>
            <p:nvPr/>
          </p:nvGraphicFramePr>
          <p:xfrm>
            <a:off x="0" y="0"/>
            <a:ext cx="1157" cy="433"/>
          </p:xfrm>
          <a:graphic>
            <a:graphicData uri="http://schemas.openxmlformats.org/presentationml/2006/ole">
              <mc:AlternateContent xmlns:mc="http://schemas.openxmlformats.org/markup-compatibility/2006">
                <mc:Choice xmlns:v="urn:schemas-microsoft-com:vml" Requires="v">
                  <p:oleObj r:id="rId28" imgW="1003617" imgH="394017" progId="Equation.3">
                    <p:embed/>
                  </p:oleObj>
                </mc:Choice>
                <mc:Fallback>
                  <p:oleObj r:id="rId28" imgW="1003617" imgH="394017" progId="Equation.3">
                    <p:embed/>
                    <p:pic>
                      <p:nvPicPr>
                        <p:cNvPr id="89100" name="Object 43">
                          <a:extLst>
                            <a:ext uri="{FF2B5EF4-FFF2-40B4-BE49-F238E27FC236}">
                              <a16:creationId xmlns:a16="http://schemas.microsoft.com/office/drawing/2014/main" id="{77C23784-679F-62C0-7C16-B2361F964DEC}"/>
                            </a:ext>
                          </a:extLst>
                        </p:cNvPr>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0" y="0"/>
                          <a:ext cx="1157" cy="4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9" name="Text Box 44">
              <a:extLst>
                <a:ext uri="{FF2B5EF4-FFF2-40B4-BE49-F238E27FC236}">
                  <a16:creationId xmlns:a16="http://schemas.microsoft.com/office/drawing/2014/main" id="{31538590-DCEE-D85F-DE59-2889E83B5C44}"/>
                </a:ext>
              </a:extLst>
            </p:cNvPr>
            <p:cNvSpPr txBox="1">
              <a:spLocks noChangeArrowheads="1"/>
            </p:cNvSpPr>
            <p:nvPr/>
          </p:nvSpPr>
          <p:spPr bwMode="auto">
            <a:xfrm>
              <a:off x="1928" y="56"/>
              <a:ext cx="60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400" b="0" i="0" u="none" strike="noStrike" kern="1200" cap="none" spc="0" normalizeH="0" baseline="0" noProof="0">
                  <a:ln>
                    <a:noFill/>
                  </a:ln>
                  <a:solidFill>
                    <a:srgbClr val="FF3300"/>
                  </a:solidFill>
                  <a:effectLst/>
                  <a:uLnTx/>
                  <a:uFillTx/>
                  <a:latin typeface="Verdana" panose="020B0604030504040204" pitchFamily="34" charset="0"/>
                  <a:ea typeface="华文中宋" panose="02010600040101010101" pitchFamily="2" charset="-122"/>
                  <a:cs typeface="+mn-cs"/>
                </a:rPr>
                <a:t>①</a:t>
              </a:r>
              <a:endParaRPr kumimoji="0" lang="zh-CN" altLang="zh-CN" sz="2400" b="0" i="0" u="none" strike="noStrike" kern="1200" cap="none" spc="0" normalizeH="0" baseline="0" noProof="0">
                <a:ln>
                  <a:noFill/>
                </a:ln>
                <a:solidFill>
                  <a:srgbClr val="FF3300"/>
                </a:solidFill>
                <a:effectLst/>
                <a:uLnTx/>
                <a:uFillTx/>
                <a:latin typeface="Verdana" panose="020B0604030504040204" pitchFamily="34" charset="0"/>
                <a:ea typeface="华文中宋" panose="02010600040101010101" pitchFamily="2" charset="-122"/>
                <a:cs typeface="+mn-cs"/>
              </a:endParaRPr>
            </a:p>
          </p:txBody>
        </p:sp>
      </p:grpSp>
      <p:grpSp>
        <p:nvGrpSpPr>
          <p:cNvPr id="70" name="Group 45">
            <a:extLst>
              <a:ext uri="{FF2B5EF4-FFF2-40B4-BE49-F238E27FC236}">
                <a16:creationId xmlns:a16="http://schemas.microsoft.com/office/drawing/2014/main" id="{9B09E718-5835-90B6-6D46-78F78E7FDE6E}"/>
              </a:ext>
            </a:extLst>
          </p:cNvPr>
          <p:cNvGrpSpPr>
            <a:grpSpLocks/>
          </p:cNvGrpSpPr>
          <p:nvPr/>
        </p:nvGrpSpPr>
        <p:grpSpPr bwMode="auto">
          <a:xfrm>
            <a:off x="3492500" y="5184775"/>
            <a:ext cx="4049713" cy="468313"/>
            <a:chOff x="0" y="0"/>
            <a:chExt cx="2500" cy="273"/>
          </a:xfrm>
        </p:grpSpPr>
        <p:sp>
          <p:nvSpPr>
            <p:cNvPr id="71" name="Text Box 46">
              <a:extLst>
                <a:ext uri="{FF2B5EF4-FFF2-40B4-BE49-F238E27FC236}">
                  <a16:creationId xmlns:a16="http://schemas.microsoft.com/office/drawing/2014/main" id="{DC6BA8BB-64B2-48C1-3944-B1CB3347B91E}"/>
                </a:ext>
              </a:extLst>
            </p:cNvPr>
            <p:cNvSpPr txBox="1">
              <a:spLocks noChangeArrowheads="1"/>
            </p:cNvSpPr>
            <p:nvPr/>
          </p:nvSpPr>
          <p:spPr bwMode="auto">
            <a:xfrm>
              <a:off x="0" y="0"/>
              <a:ext cx="1385"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zh-CN" sz="2400" b="0" i="0" u="none" strike="noStrike" kern="1200" cap="none" spc="0" normalizeH="0" baseline="0" noProof="0">
                  <a:ln>
                    <a:noFill/>
                  </a:ln>
                  <a:solidFill>
                    <a:srgbClr val="0000FF"/>
                  </a:solidFill>
                  <a:effectLst/>
                  <a:uLnTx/>
                  <a:uFillTx/>
                  <a:latin typeface="Times New Roman" panose="02020603050405020304" pitchFamily="18" charset="0"/>
                  <a:ea typeface="华文中宋" panose="02010600040101010101" pitchFamily="2" charset="-122"/>
                  <a:cs typeface="+mn-cs"/>
                </a:rPr>
                <a:t>相角条件</a:t>
              </a:r>
              <a:r>
                <a:rPr kumimoji="0" lang="zh-CN" altLang="zh-CN" sz="2400" b="0" i="0" u="none" strike="noStrike" kern="1200" cap="none" spc="0" normalizeH="0" baseline="0" noProof="0">
                  <a:ln>
                    <a:noFill/>
                  </a:ln>
                  <a:solidFill>
                    <a:srgbClr val="080808"/>
                  </a:solidFill>
                  <a:effectLst/>
                  <a:uLnTx/>
                  <a:uFillTx/>
                  <a:latin typeface="Times New Roman" panose="02020603050405020304" pitchFamily="18" charset="0"/>
                  <a:ea typeface="华文中宋" panose="02010600040101010101" pitchFamily="2" charset="-122"/>
                  <a:cs typeface="+mn-cs"/>
                </a:rPr>
                <a:t>为：</a:t>
              </a:r>
            </a:p>
          </p:txBody>
        </p:sp>
        <p:graphicFrame>
          <p:nvGraphicFramePr>
            <p:cNvPr id="72" name="Object 47">
              <a:extLst>
                <a:ext uri="{FF2B5EF4-FFF2-40B4-BE49-F238E27FC236}">
                  <a16:creationId xmlns:a16="http://schemas.microsoft.com/office/drawing/2014/main" id="{F87676C2-A82B-8035-AAD5-6DE85E62828E}"/>
                </a:ext>
              </a:extLst>
            </p:cNvPr>
            <p:cNvGraphicFramePr>
              <a:graphicFrameLocks noChangeAspect="1"/>
            </p:cNvGraphicFramePr>
            <p:nvPr/>
          </p:nvGraphicFramePr>
          <p:xfrm>
            <a:off x="1275" y="28"/>
            <a:ext cx="1225" cy="245"/>
          </p:xfrm>
          <a:graphic>
            <a:graphicData uri="http://schemas.openxmlformats.org/presentationml/2006/ole">
              <mc:AlternateContent xmlns:mc="http://schemas.openxmlformats.org/markup-compatibility/2006">
                <mc:Choice xmlns:v="urn:schemas-microsoft-com:vml" Requires="v">
                  <p:oleObj r:id="rId30" imgW="1029464" imgH="229016" progId="Equation.3">
                    <p:embed/>
                  </p:oleObj>
                </mc:Choice>
                <mc:Fallback>
                  <p:oleObj r:id="rId30" imgW="1029464" imgH="229016" progId="Equation.3">
                    <p:embed/>
                    <p:pic>
                      <p:nvPicPr>
                        <p:cNvPr id="89099" name="Object 47">
                          <a:extLst>
                            <a:ext uri="{FF2B5EF4-FFF2-40B4-BE49-F238E27FC236}">
                              <a16:creationId xmlns:a16="http://schemas.microsoft.com/office/drawing/2014/main" id="{7F1DE2D3-AF47-FB77-42DF-CD9BB7319A1C}"/>
                            </a:ext>
                          </a:extLst>
                        </p:cNvPr>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1275" y="28"/>
                          <a:ext cx="1225" cy="2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73" name="Group 48">
            <a:extLst>
              <a:ext uri="{FF2B5EF4-FFF2-40B4-BE49-F238E27FC236}">
                <a16:creationId xmlns:a16="http://schemas.microsoft.com/office/drawing/2014/main" id="{9CF47426-BED9-EA11-7A4C-D663CFED7542}"/>
              </a:ext>
            </a:extLst>
          </p:cNvPr>
          <p:cNvGrpSpPr>
            <a:grpSpLocks/>
          </p:cNvGrpSpPr>
          <p:nvPr/>
        </p:nvGrpSpPr>
        <p:grpSpPr bwMode="auto">
          <a:xfrm>
            <a:off x="3627438" y="5678488"/>
            <a:ext cx="4949825" cy="712787"/>
            <a:chOff x="0" y="0"/>
            <a:chExt cx="3118" cy="449"/>
          </a:xfrm>
        </p:grpSpPr>
        <p:graphicFrame>
          <p:nvGraphicFramePr>
            <p:cNvPr id="74" name="Object 49">
              <a:extLst>
                <a:ext uri="{FF2B5EF4-FFF2-40B4-BE49-F238E27FC236}">
                  <a16:creationId xmlns:a16="http://schemas.microsoft.com/office/drawing/2014/main" id="{787EBAF9-A725-C783-B6C0-7CF11640AD0E}"/>
                </a:ext>
              </a:extLst>
            </p:cNvPr>
            <p:cNvGraphicFramePr>
              <a:graphicFrameLocks noChangeAspect="1"/>
            </p:cNvGraphicFramePr>
            <p:nvPr/>
          </p:nvGraphicFramePr>
          <p:xfrm>
            <a:off x="0" y="0"/>
            <a:ext cx="2460" cy="449"/>
          </p:xfrm>
          <a:graphic>
            <a:graphicData uri="http://schemas.openxmlformats.org/presentationml/2006/ole">
              <mc:AlternateContent xmlns:mc="http://schemas.openxmlformats.org/markup-compatibility/2006">
                <mc:Choice xmlns:v="urn:schemas-microsoft-com:vml" Requires="v">
                  <p:oleObj r:id="rId32" imgW="1942574" imgH="393846" progId="Equation.3">
                    <p:embed/>
                  </p:oleObj>
                </mc:Choice>
                <mc:Fallback>
                  <p:oleObj r:id="rId32" imgW="1942574" imgH="393846" progId="Equation.3">
                    <p:embed/>
                    <p:pic>
                      <p:nvPicPr>
                        <p:cNvPr id="89098" name="Object 49">
                          <a:extLst>
                            <a:ext uri="{FF2B5EF4-FFF2-40B4-BE49-F238E27FC236}">
                              <a16:creationId xmlns:a16="http://schemas.microsoft.com/office/drawing/2014/main" id="{BDB74275-1D35-DB91-3293-F1783E196974}"/>
                            </a:ext>
                          </a:extLst>
                        </p:cNvPr>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0" y="0"/>
                          <a:ext cx="2460" cy="4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5" name="Text Box 50">
              <a:extLst>
                <a:ext uri="{FF2B5EF4-FFF2-40B4-BE49-F238E27FC236}">
                  <a16:creationId xmlns:a16="http://schemas.microsoft.com/office/drawing/2014/main" id="{6662559E-AD14-2DCA-EEA0-910BE3126E90}"/>
                </a:ext>
              </a:extLst>
            </p:cNvPr>
            <p:cNvSpPr txBox="1">
              <a:spLocks noChangeArrowheads="1"/>
            </p:cNvSpPr>
            <p:nvPr/>
          </p:nvSpPr>
          <p:spPr bwMode="auto">
            <a:xfrm>
              <a:off x="2497" y="81"/>
              <a:ext cx="62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400" b="0" i="0" u="none" strike="noStrike" kern="1200" cap="none" spc="0" normalizeH="0" baseline="0" noProof="0">
                  <a:ln>
                    <a:noFill/>
                  </a:ln>
                  <a:solidFill>
                    <a:srgbClr val="FF3300"/>
                  </a:solidFill>
                  <a:effectLst/>
                  <a:uLnTx/>
                  <a:uFillTx/>
                  <a:latin typeface="Verdana" panose="020B0604030504040204" pitchFamily="34" charset="0"/>
                  <a:ea typeface="华文中宋" panose="02010600040101010101" pitchFamily="2" charset="-122"/>
                  <a:cs typeface="+mn-cs"/>
                </a:rPr>
                <a:t>②</a:t>
              </a:r>
              <a:endParaRPr kumimoji="0" lang="zh-CN" altLang="zh-CN" sz="2400" b="0" i="0" u="none" strike="noStrike" kern="1200" cap="none" spc="0" normalizeH="0" baseline="0" noProof="0">
                <a:ln>
                  <a:noFill/>
                </a:ln>
                <a:solidFill>
                  <a:srgbClr val="FF3300"/>
                </a:solidFill>
                <a:effectLst/>
                <a:uLnTx/>
                <a:uFillTx/>
                <a:latin typeface="Verdana" panose="020B0604030504040204" pitchFamily="34" charset="0"/>
                <a:ea typeface="华文中宋" panose="02010600040101010101" pitchFamily="2" charset="-122"/>
                <a:cs typeface="+mn-cs"/>
              </a:endParaRPr>
            </a:p>
          </p:txBody>
        </p:sp>
      </p:grpSp>
      <p:graphicFrame>
        <p:nvGraphicFramePr>
          <p:cNvPr id="76" name="对象 75">
            <a:extLst>
              <a:ext uri="{FF2B5EF4-FFF2-40B4-BE49-F238E27FC236}">
                <a16:creationId xmlns:a16="http://schemas.microsoft.com/office/drawing/2014/main" id="{05B0E494-284F-A8D5-40F1-6847AE48693B}"/>
              </a:ext>
            </a:extLst>
          </p:cNvPr>
          <p:cNvGraphicFramePr>
            <a:graphicFrameLocks noChangeAspect="1"/>
          </p:cNvGraphicFramePr>
          <p:nvPr>
            <p:extLst>
              <p:ext uri="{D42A27DB-BD31-4B8C-83A1-F6EECF244321}">
                <p14:modId xmlns:p14="http://schemas.microsoft.com/office/powerpoint/2010/main" val="4002620895"/>
              </p:ext>
            </p:extLst>
          </p:nvPr>
        </p:nvGraphicFramePr>
        <p:xfrm>
          <a:off x="340509" y="235527"/>
          <a:ext cx="3278294" cy="665161"/>
        </p:xfrm>
        <a:graphic>
          <a:graphicData uri="http://schemas.openxmlformats.org/presentationml/2006/ole">
            <mc:AlternateContent xmlns:mc="http://schemas.openxmlformats.org/markup-compatibility/2006">
              <mc:Choice xmlns:v="urn:schemas-microsoft-com:vml" Requires="v">
                <p:oleObj name="Equation" r:id="rId34" imgW="1752480" imgH="355320" progId="Equation.DSMT4">
                  <p:embed/>
                </p:oleObj>
              </mc:Choice>
              <mc:Fallback>
                <p:oleObj name="Equation" r:id="rId34" imgW="1752480" imgH="355320" progId="Equation.DSMT4">
                  <p:embed/>
                  <p:pic>
                    <p:nvPicPr>
                      <p:cNvPr id="0" name=""/>
                      <p:cNvPicPr/>
                      <p:nvPr/>
                    </p:nvPicPr>
                    <p:blipFill>
                      <a:blip r:embed="rId35"/>
                      <a:stretch>
                        <a:fillRect/>
                      </a:stretch>
                    </p:blipFill>
                    <p:spPr>
                      <a:xfrm>
                        <a:off x="340509" y="235527"/>
                        <a:ext cx="3278294" cy="665161"/>
                      </a:xfrm>
                      <a:prstGeom prst="rect">
                        <a:avLst/>
                      </a:prstGeom>
                    </p:spPr>
                  </p:pic>
                </p:oleObj>
              </mc:Fallback>
            </mc:AlternateContent>
          </a:graphicData>
        </a:graphic>
      </p:graphicFrame>
      <p:graphicFrame>
        <p:nvGraphicFramePr>
          <p:cNvPr id="77" name="对象 76">
            <a:extLst>
              <a:ext uri="{FF2B5EF4-FFF2-40B4-BE49-F238E27FC236}">
                <a16:creationId xmlns:a16="http://schemas.microsoft.com/office/drawing/2014/main" id="{C6DDC978-0F37-1F7B-630E-9602C1DA84B5}"/>
              </a:ext>
            </a:extLst>
          </p:cNvPr>
          <p:cNvGraphicFramePr>
            <a:graphicFrameLocks noChangeAspect="1"/>
          </p:cNvGraphicFramePr>
          <p:nvPr>
            <p:extLst>
              <p:ext uri="{D42A27DB-BD31-4B8C-83A1-F6EECF244321}">
                <p14:modId xmlns:p14="http://schemas.microsoft.com/office/powerpoint/2010/main" val="960974026"/>
              </p:ext>
            </p:extLst>
          </p:nvPr>
        </p:nvGraphicFramePr>
        <p:xfrm>
          <a:off x="3831712" y="200198"/>
          <a:ext cx="3106755" cy="740873"/>
        </p:xfrm>
        <a:graphic>
          <a:graphicData uri="http://schemas.openxmlformats.org/presentationml/2006/ole">
            <mc:AlternateContent xmlns:mc="http://schemas.openxmlformats.org/markup-compatibility/2006">
              <mc:Choice xmlns:v="urn:schemas-microsoft-com:vml" Requires="v">
                <p:oleObj name="Equation" r:id="rId36" imgW="1600200" imgH="380880" progId="Equation.DSMT4">
                  <p:embed/>
                </p:oleObj>
              </mc:Choice>
              <mc:Fallback>
                <p:oleObj name="Equation" r:id="rId36" imgW="1600200" imgH="380880" progId="Equation.DSMT4">
                  <p:embed/>
                  <p:pic>
                    <p:nvPicPr>
                      <p:cNvPr id="76" name="对象 75">
                        <a:extLst>
                          <a:ext uri="{FF2B5EF4-FFF2-40B4-BE49-F238E27FC236}">
                            <a16:creationId xmlns:a16="http://schemas.microsoft.com/office/drawing/2014/main" id="{05B0E494-284F-A8D5-40F1-6847AE48693B}"/>
                          </a:ext>
                        </a:extLst>
                      </p:cNvPr>
                      <p:cNvPicPr/>
                      <p:nvPr/>
                    </p:nvPicPr>
                    <p:blipFill>
                      <a:blip r:embed="rId37"/>
                      <a:stretch>
                        <a:fillRect/>
                      </a:stretch>
                    </p:blipFill>
                    <p:spPr>
                      <a:xfrm>
                        <a:off x="3831712" y="200198"/>
                        <a:ext cx="3106755" cy="740873"/>
                      </a:xfrm>
                      <a:prstGeom prst="rect">
                        <a:avLst/>
                      </a:prstGeom>
                      <a:solidFill>
                        <a:schemeClr val="bg2"/>
                      </a:solidFill>
                    </p:spPr>
                  </p:pic>
                </p:oleObj>
              </mc:Fallback>
            </mc:AlternateContent>
          </a:graphicData>
        </a:graphic>
      </p:graphicFrame>
      <p:graphicFrame>
        <p:nvGraphicFramePr>
          <p:cNvPr id="78" name="对象 77">
            <a:extLst>
              <a:ext uri="{FF2B5EF4-FFF2-40B4-BE49-F238E27FC236}">
                <a16:creationId xmlns:a16="http://schemas.microsoft.com/office/drawing/2014/main" id="{2A4EFC2E-1C21-29E9-FE98-3E5BCF09EBB4}"/>
              </a:ext>
            </a:extLst>
          </p:cNvPr>
          <p:cNvGraphicFramePr>
            <a:graphicFrameLocks noChangeAspect="1"/>
          </p:cNvGraphicFramePr>
          <p:nvPr>
            <p:extLst>
              <p:ext uri="{D42A27DB-BD31-4B8C-83A1-F6EECF244321}">
                <p14:modId xmlns:p14="http://schemas.microsoft.com/office/powerpoint/2010/main" val="747106342"/>
              </p:ext>
            </p:extLst>
          </p:nvPr>
        </p:nvGraphicFramePr>
        <p:xfrm>
          <a:off x="260124" y="1086068"/>
          <a:ext cx="4188067" cy="790961"/>
        </p:xfrm>
        <a:graphic>
          <a:graphicData uri="http://schemas.openxmlformats.org/presentationml/2006/ole">
            <mc:AlternateContent xmlns:mc="http://schemas.openxmlformats.org/markup-compatibility/2006">
              <mc:Choice xmlns:v="urn:schemas-microsoft-com:vml" Requires="v">
                <p:oleObj name="Equation" r:id="rId38" imgW="2082600" imgH="393480" progId="Equation.DSMT4">
                  <p:embed/>
                </p:oleObj>
              </mc:Choice>
              <mc:Fallback>
                <p:oleObj name="Equation" r:id="rId38" imgW="2082600" imgH="393480" progId="Equation.DSMT4">
                  <p:embed/>
                  <p:pic>
                    <p:nvPicPr>
                      <p:cNvPr id="76" name="对象 75">
                        <a:extLst>
                          <a:ext uri="{FF2B5EF4-FFF2-40B4-BE49-F238E27FC236}">
                            <a16:creationId xmlns:a16="http://schemas.microsoft.com/office/drawing/2014/main" id="{05B0E494-284F-A8D5-40F1-6847AE48693B}"/>
                          </a:ext>
                        </a:extLst>
                      </p:cNvPr>
                      <p:cNvPicPr/>
                      <p:nvPr/>
                    </p:nvPicPr>
                    <p:blipFill>
                      <a:blip r:embed="rId39"/>
                      <a:stretch>
                        <a:fillRect/>
                      </a:stretch>
                    </p:blipFill>
                    <p:spPr>
                      <a:xfrm>
                        <a:off x="260124" y="1086068"/>
                        <a:ext cx="4188067" cy="790961"/>
                      </a:xfrm>
                      <a:prstGeom prst="rect">
                        <a:avLst/>
                      </a:prstGeom>
                      <a:solidFill>
                        <a:schemeClr val="bg1"/>
                      </a:solidFill>
                    </p:spPr>
                  </p:pic>
                </p:oleObj>
              </mc:Fallback>
            </mc:AlternateContent>
          </a:graphicData>
        </a:graphic>
      </p:graphicFrame>
      <p:graphicFrame>
        <p:nvGraphicFramePr>
          <p:cNvPr id="79" name="对象 78">
            <a:extLst>
              <a:ext uri="{FF2B5EF4-FFF2-40B4-BE49-F238E27FC236}">
                <a16:creationId xmlns:a16="http://schemas.microsoft.com/office/drawing/2014/main" id="{F17B756D-3AF6-61FF-BE11-F756868014D6}"/>
              </a:ext>
            </a:extLst>
          </p:cNvPr>
          <p:cNvGraphicFramePr>
            <a:graphicFrameLocks noChangeAspect="1"/>
          </p:cNvGraphicFramePr>
          <p:nvPr>
            <p:extLst>
              <p:ext uri="{D42A27DB-BD31-4B8C-83A1-F6EECF244321}">
                <p14:modId xmlns:p14="http://schemas.microsoft.com/office/powerpoint/2010/main" val="93626162"/>
              </p:ext>
            </p:extLst>
          </p:nvPr>
        </p:nvGraphicFramePr>
        <p:xfrm>
          <a:off x="1184884" y="2070654"/>
          <a:ext cx="1873250" cy="1011237"/>
        </p:xfrm>
        <a:graphic>
          <a:graphicData uri="http://schemas.openxmlformats.org/presentationml/2006/ole">
            <mc:AlternateContent xmlns:mc="http://schemas.openxmlformats.org/markup-compatibility/2006">
              <mc:Choice xmlns:v="urn:schemas-microsoft-com:vml" Requires="v">
                <p:oleObj name="Equation" r:id="rId40" imgW="1244520" imgH="672840" progId="Equation.DSMT4">
                  <p:embed/>
                </p:oleObj>
              </mc:Choice>
              <mc:Fallback>
                <p:oleObj name="Equation" r:id="rId40" imgW="1244520" imgH="672840" progId="Equation.DSMT4">
                  <p:embed/>
                  <p:pic>
                    <p:nvPicPr>
                      <p:cNvPr id="78" name="对象 77">
                        <a:extLst>
                          <a:ext uri="{FF2B5EF4-FFF2-40B4-BE49-F238E27FC236}">
                            <a16:creationId xmlns:a16="http://schemas.microsoft.com/office/drawing/2014/main" id="{2A4EFC2E-1C21-29E9-FE98-3E5BCF09EBB4}"/>
                          </a:ext>
                        </a:extLst>
                      </p:cNvPr>
                      <p:cNvPicPr/>
                      <p:nvPr/>
                    </p:nvPicPr>
                    <p:blipFill>
                      <a:blip r:embed="rId41"/>
                      <a:stretch>
                        <a:fillRect/>
                      </a:stretch>
                    </p:blipFill>
                    <p:spPr>
                      <a:xfrm>
                        <a:off x="1184884" y="2070654"/>
                        <a:ext cx="1873250" cy="1011237"/>
                      </a:xfrm>
                      <a:prstGeom prst="rect">
                        <a:avLst/>
                      </a:prstGeom>
                    </p:spPr>
                  </p:pic>
                </p:oleObj>
              </mc:Fallback>
            </mc:AlternateContent>
          </a:graphicData>
        </a:graphic>
      </p:graphicFrame>
      <p:graphicFrame>
        <p:nvGraphicFramePr>
          <p:cNvPr id="81" name="对象 80">
            <a:extLst>
              <a:ext uri="{FF2B5EF4-FFF2-40B4-BE49-F238E27FC236}">
                <a16:creationId xmlns:a16="http://schemas.microsoft.com/office/drawing/2014/main" id="{F17D2427-76CE-272F-C96A-EB1E14426EC0}"/>
              </a:ext>
            </a:extLst>
          </p:cNvPr>
          <p:cNvGraphicFramePr>
            <a:graphicFrameLocks noChangeAspect="1"/>
          </p:cNvGraphicFramePr>
          <p:nvPr>
            <p:extLst>
              <p:ext uri="{D42A27DB-BD31-4B8C-83A1-F6EECF244321}">
                <p14:modId xmlns:p14="http://schemas.microsoft.com/office/powerpoint/2010/main" val="10845758"/>
              </p:ext>
            </p:extLst>
          </p:nvPr>
        </p:nvGraphicFramePr>
        <p:xfrm>
          <a:off x="1290082" y="3253308"/>
          <a:ext cx="755756" cy="587810"/>
        </p:xfrm>
        <a:graphic>
          <a:graphicData uri="http://schemas.openxmlformats.org/presentationml/2006/ole">
            <mc:AlternateContent xmlns:mc="http://schemas.openxmlformats.org/markup-compatibility/2006">
              <mc:Choice xmlns:v="urn:schemas-microsoft-com:vml" Requires="v">
                <p:oleObj name="Equation" r:id="rId42" imgW="457200" imgH="355320" progId="Equation.DSMT4">
                  <p:embed/>
                </p:oleObj>
              </mc:Choice>
              <mc:Fallback>
                <p:oleObj name="Equation" r:id="rId42" imgW="457200" imgH="355320" progId="Equation.DSMT4">
                  <p:embed/>
                  <p:pic>
                    <p:nvPicPr>
                      <p:cNvPr id="0" name=""/>
                      <p:cNvPicPr/>
                      <p:nvPr/>
                    </p:nvPicPr>
                    <p:blipFill>
                      <a:blip r:embed="rId43"/>
                      <a:stretch>
                        <a:fillRect/>
                      </a:stretch>
                    </p:blipFill>
                    <p:spPr>
                      <a:xfrm>
                        <a:off x="1290082" y="3253308"/>
                        <a:ext cx="755756" cy="587810"/>
                      </a:xfrm>
                      <a:prstGeom prst="rect">
                        <a:avLst/>
                      </a:prstGeom>
                    </p:spPr>
                  </p:pic>
                </p:oleObj>
              </mc:Fallback>
            </mc:AlternateContent>
          </a:graphicData>
        </a:graphic>
      </p:graphicFrame>
      <p:sp>
        <p:nvSpPr>
          <p:cNvPr id="82" name="左大括号 81">
            <a:extLst>
              <a:ext uri="{FF2B5EF4-FFF2-40B4-BE49-F238E27FC236}">
                <a16:creationId xmlns:a16="http://schemas.microsoft.com/office/drawing/2014/main" id="{44EEF610-BF42-0C11-4029-E9E062F3217B}"/>
              </a:ext>
            </a:extLst>
          </p:cNvPr>
          <p:cNvSpPr/>
          <p:nvPr/>
        </p:nvSpPr>
        <p:spPr>
          <a:xfrm>
            <a:off x="664766" y="2290371"/>
            <a:ext cx="428625" cy="1377502"/>
          </a:xfrm>
          <a:prstGeom prst="leftBrace">
            <a:avLst>
              <a:gd name="adj1" fmla="val 54114"/>
              <a:gd name="adj2" fmla="val 50000"/>
            </a:avLst>
          </a:prstGeom>
          <a:ln w="317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3" name="箭头: 右 82">
            <a:extLst>
              <a:ext uri="{FF2B5EF4-FFF2-40B4-BE49-F238E27FC236}">
                <a16:creationId xmlns:a16="http://schemas.microsoft.com/office/drawing/2014/main" id="{6D5E03A0-7EDD-B442-FDB3-7EA8FD447F2B}"/>
              </a:ext>
            </a:extLst>
          </p:cNvPr>
          <p:cNvSpPr/>
          <p:nvPr/>
        </p:nvSpPr>
        <p:spPr>
          <a:xfrm>
            <a:off x="3355257" y="2782804"/>
            <a:ext cx="428625" cy="5237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84" name="对象 83">
            <a:extLst>
              <a:ext uri="{FF2B5EF4-FFF2-40B4-BE49-F238E27FC236}">
                <a16:creationId xmlns:a16="http://schemas.microsoft.com/office/drawing/2014/main" id="{70DD6B62-8E57-124A-DF4D-BF3811C54B1C}"/>
              </a:ext>
            </a:extLst>
          </p:cNvPr>
          <p:cNvGraphicFramePr>
            <a:graphicFrameLocks noChangeAspect="1"/>
          </p:cNvGraphicFramePr>
          <p:nvPr>
            <p:extLst>
              <p:ext uri="{D42A27DB-BD31-4B8C-83A1-F6EECF244321}">
                <p14:modId xmlns:p14="http://schemas.microsoft.com/office/powerpoint/2010/main" val="1192999080"/>
              </p:ext>
            </p:extLst>
          </p:nvPr>
        </p:nvGraphicFramePr>
        <p:xfrm>
          <a:off x="3881266" y="3077395"/>
          <a:ext cx="966623" cy="367316"/>
        </p:xfrm>
        <a:graphic>
          <a:graphicData uri="http://schemas.openxmlformats.org/presentationml/2006/ole">
            <mc:AlternateContent xmlns:mc="http://schemas.openxmlformats.org/markup-compatibility/2006">
              <mc:Choice xmlns:v="urn:schemas-microsoft-com:vml" Requires="v">
                <p:oleObj name="Equation" r:id="rId44" imgW="431640" imgH="164880" progId="Equation.DSMT4">
                  <p:embed/>
                </p:oleObj>
              </mc:Choice>
              <mc:Fallback>
                <p:oleObj name="Equation" r:id="rId44" imgW="431640" imgH="164880" progId="Equation.DSMT4">
                  <p:embed/>
                  <p:pic>
                    <p:nvPicPr>
                      <p:cNvPr id="81" name="对象 80">
                        <a:extLst>
                          <a:ext uri="{FF2B5EF4-FFF2-40B4-BE49-F238E27FC236}">
                            <a16:creationId xmlns:a16="http://schemas.microsoft.com/office/drawing/2014/main" id="{F17D2427-76CE-272F-C96A-EB1E14426EC0}"/>
                          </a:ext>
                        </a:extLst>
                      </p:cNvPr>
                      <p:cNvPicPr/>
                      <p:nvPr/>
                    </p:nvPicPr>
                    <p:blipFill>
                      <a:blip r:embed="rId45"/>
                      <a:stretch>
                        <a:fillRect/>
                      </a:stretch>
                    </p:blipFill>
                    <p:spPr>
                      <a:xfrm>
                        <a:off x="3881266" y="3077395"/>
                        <a:ext cx="966623" cy="367316"/>
                      </a:xfrm>
                      <a:prstGeom prst="rect">
                        <a:avLst/>
                      </a:prstGeom>
                    </p:spPr>
                  </p:pic>
                </p:oleObj>
              </mc:Fallback>
            </mc:AlternateContent>
          </a:graphicData>
        </a:graphic>
      </p:graphicFrame>
      <p:graphicFrame>
        <p:nvGraphicFramePr>
          <p:cNvPr id="85" name="对象 84">
            <a:extLst>
              <a:ext uri="{FF2B5EF4-FFF2-40B4-BE49-F238E27FC236}">
                <a16:creationId xmlns:a16="http://schemas.microsoft.com/office/drawing/2014/main" id="{8AB9F514-0E0C-5807-0B8C-81F48582C3C6}"/>
              </a:ext>
            </a:extLst>
          </p:cNvPr>
          <p:cNvGraphicFramePr>
            <a:graphicFrameLocks noChangeAspect="1"/>
          </p:cNvGraphicFramePr>
          <p:nvPr>
            <p:extLst>
              <p:ext uri="{D42A27DB-BD31-4B8C-83A1-F6EECF244321}">
                <p14:modId xmlns:p14="http://schemas.microsoft.com/office/powerpoint/2010/main" val="444364941"/>
              </p:ext>
            </p:extLst>
          </p:nvPr>
        </p:nvGraphicFramePr>
        <p:xfrm>
          <a:off x="3887216" y="2486926"/>
          <a:ext cx="960673" cy="367316"/>
        </p:xfrm>
        <a:graphic>
          <a:graphicData uri="http://schemas.openxmlformats.org/presentationml/2006/ole">
            <mc:AlternateContent xmlns:mc="http://schemas.openxmlformats.org/markup-compatibility/2006">
              <mc:Choice xmlns:v="urn:schemas-microsoft-com:vml" Requires="v">
                <p:oleObj name="Equation" r:id="rId46" imgW="431640" imgH="164880" progId="Equation.DSMT4">
                  <p:embed/>
                </p:oleObj>
              </mc:Choice>
              <mc:Fallback>
                <p:oleObj name="Equation" r:id="rId46" imgW="431640" imgH="164880" progId="Equation.DSMT4">
                  <p:embed/>
                  <p:pic>
                    <p:nvPicPr>
                      <p:cNvPr id="0" name=""/>
                      <p:cNvPicPr/>
                      <p:nvPr/>
                    </p:nvPicPr>
                    <p:blipFill>
                      <a:blip r:embed="rId47"/>
                      <a:stretch>
                        <a:fillRect/>
                      </a:stretch>
                    </p:blipFill>
                    <p:spPr>
                      <a:xfrm>
                        <a:off x="3887216" y="2486926"/>
                        <a:ext cx="960673" cy="367316"/>
                      </a:xfrm>
                      <a:prstGeom prst="rect">
                        <a:avLst/>
                      </a:prstGeom>
                    </p:spPr>
                  </p:pic>
                </p:oleObj>
              </mc:Fallback>
            </mc:AlternateContent>
          </a:graphicData>
        </a:graphic>
      </p:graphicFrame>
      <p:sp>
        <p:nvSpPr>
          <p:cNvPr id="86" name="箭头: 右 85">
            <a:extLst>
              <a:ext uri="{FF2B5EF4-FFF2-40B4-BE49-F238E27FC236}">
                <a16:creationId xmlns:a16="http://schemas.microsoft.com/office/drawing/2014/main" id="{A3B8F7E2-F424-C96D-2610-5655810401A1}"/>
              </a:ext>
            </a:extLst>
          </p:cNvPr>
          <p:cNvSpPr/>
          <p:nvPr/>
        </p:nvSpPr>
        <p:spPr>
          <a:xfrm>
            <a:off x="5222875" y="2760417"/>
            <a:ext cx="428625" cy="5237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87" name="对象 86">
            <a:extLst>
              <a:ext uri="{FF2B5EF4-FFF2-40B4-BE49-F238E27FC236}">
                <a16:creationId xmlns:a16="http://schemas.microsoft.com/office/drawing/2014/main" id="{BC33B4AB-6D1A-A84D-5DDB-458CEF76BCBB}"/>
              </a:ext>
            </a:extLst>
          </p:cNvPr>
          <p:cNvGraphicFramePr>
            <a:graphicFrameLocks noChangeAspect="1"/>
          </p:cNvGraphicFramePr>
          <p:nvPr>
            <p:extLst>
              <p:ext uri="{D42A27DB-BD31-4B8C-83A1-F6EECF244321}">
                <p14:modId xmlns:p14="http://schemas.microsoft.com/office/powerpoint/2010/main" val="1045109617"/>
              </p:ext>
            </p:extLst>
          </p:nvPr>
        </p:nvGraphicFramePr>
        <p:xfrm>
          <a:off x="5822157" y="2804982"/>
          <a:ext cx="1960563" cy="479425"/>
        </p:xfrm>
        <a:graphic>
          <a:graphicData uri="http://schemas.openxmlformats.org/presentationml/2006/ole">
            <mc:AlternateContent xmlns:mc="http://schemas.openxmlformats.org/markup-compatibility/2006">
              <mc:Choice xmlns:v="urn:schemas-microsoft-com:vml" Requires="v">
                <p:oleObj name="Equation" r:id="rId48" imgW="876240" imgH="215640" progId="Equation.DSMT4">
                  <p:embed/>
                </p:oleObj>
              </mc:Choice>
              <mc:Fallback>
                <p:oleObj name="Equation" r:id="rId48" imgW="876240" imgH="215640" progId="Equation.DSMT4">
                  <p:embed/>
                  <p:pic>
                    <p:nvPicPr>
                      <p:cNvPr id="84" name="对象 83">
                        <a:extLst>
                          <a:ext uri="{FF2B5EF4-FFF2-40B4-BE49-F238E27FC236}">
                            <a16:creationId xmlns:a16="http://schemas.microsoft.com/office/drawing/2014/main" id="{70DD6B62-8E57-124A-DF4D-BF3811C54B1C}"/>
                          </a:ext>
                        </a:extLst>
                      </p:cNvPr>
                      <p:cNvPicPr/>
                      <p:nvPr/>
                    </p:nvPicPr>
                    <p:blipFill>
                      <a:blip r:embed="rId49"/>
                      <a:stretch>
                        <a:fillRect/>
                      </a:stretch>
                    </p:blipFill>
                    <p:spPr>
                      <a:xfrm>
                        <a:off x="5822157" y="2804982"/>
                        <a:ext cx="1960563" cy="479425"/>
                      </a:xfrm>
                      <a:prstGeom prst="rect">
                        <a:avLst/>
                      </a:prstGeom>
                    </p:spPr>
                  </p:pic>
                </p:oleObj>
              </mc:Fallback>
            </mc:AlternateContent>
          </a:graphicData>
        </a:graphic>
      </p:graphicFrame>
    </p:spTree>
    <p:extLst>
      <p:ext uri="{BB962C8B-B14F-4D97-AF65-F5344CB8AC3E}">
        <p14:creationId xmlns:p14="http://schemas.microsoft.com/office/powerpoint/2010/main" val="4080471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fade">
                                      <p:cBhvr>
                                        <p:cTn id="7" dur="500"/>
                                        <p:tgtEl>
                                          <p:spTgt spid="7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7"/>
                                        </p:tgtEl>
                                        <p:attrNameLst>
                                          <p:attrName>style.visibility</p:attrName>
                                        </p:attrNameLst>
                                      </p:cBhvr>
                                      <p:to>
                                        <p:strVal val="visible"/>
                                      </p:to>
                                    </p:set>
                                    <p:animEffect transition="in" filter="fade">
                                      <p:cBhvr>
                                        <p:cTn id="12" dur="500"/>
                                        <p:tgtEl>
                                          <p:spTgt spid="7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8"/>
                                        </p:tgtEl>
                                        <p:attrNameLst>
                                          <p:attrName>style.visibility</p:attrName>
                                        </p:attrNameLst>
                                      </p:cBhvr>
                                      <p:to>
                                        <p:strVal val="visible"/>
                                      </p:to>
                                    </p:set>
                                    <p:animEffect transition="in" filter="fade">
                                      <p:cBhvr>
                                        <p:cTn id="17" dur="500"/>
                                        <p:tgtEl>
                                          <p:spTgt spid="7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9"/>
                                        </p:tgtEl>
                                        <p:attrNameLst>
                                          <p:attrName>style.visibility</p:attrName>
                                        </p:attrNameLst>
                                      </p:cBhvr>
                                      <p:to>
                                        <p:strVal val="visible"/>
                                      </p:to>
                                    </p:set>
                                    <p:animEffect transition="in" filter="fade">
                                      <p:cBhvr>
                                        <p:cTn id="22" dur="500"/>
                                        <p:tgtEl>
                                          <p:spTgt spid="7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1"/>
                                        </p:tgtEl>
                                        <p:attrNameLst>
                                          <p:attrName>style.visibility</p:attrName>
                                        </p:attrNameLst>
                                      </p:cBhvr>
                                      <p:to>
                                        <p:strVal val="visible"/>
                                      </p:to>
                                    </p:set>
                                    <p:animEffect transition="in" filter="fade">
                                      <p:cBhvr>
                                        <p:cTn id="27" dur="500"/>
                                        <p:tgtEl>
                                          <p:spTgt spid="8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2"/>
                                        </p:tgtEl>
                                        <p:attrNameLst>
                                          <p:attrName>style.visibility</p:attrName>
                                        </p:attrNameLst>
                                      </p:cBhvr>
                                      <p:to>
                                        <p:strVal val="visible"/>
                                      </p:to>
                                    </p:set>
                                    <p:animEffect transition="in" filter="fade">
                                      <p:cBhvr>
                                        <p:cTn id="32" dur="500"/>
                                        <p:tgtEl>
                                          <p:spTgt spid="8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83"/>
                                        </p:tgtEl>
                                        <p:attrNameLst>
                                          <p:attrName>style.visibility</p:attrName>
                                        </p:attrNameLst>
                                      </p:cBhvr>
                                      <p:to>
                                        <p:strVal val="visible"/>
                                      </p:to>
                                    </p:set>
                                    <p:animEffect transition="in" filter="wipe(left)">
                                      <p:cBhvr>
                                        <p:cTn id="37" dur="500"/>
                                        <p:tgtEl>
                                          <p:spTgt spid="83"/>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84"/>
                                        </p:tgtEl>
                                        <p:attrNameLst>
                                          <p:attrName>style.visibility</p:attrName>
                                        </p:attrNameLst>
                                      </p:cBhvr>
                                      <p:to>
                                        <p:strVal val="visible"/>
                                      </p:to>
                                    </p:set>
                                    <p:animEffect transition="in" filter="fade">
                                      <p:cBhvr>
                                        <p:cTn id="42" dur="500"/>
                                        <p:tgtEl>
                                          <p:spTgt spid="84"/>
                                        </p:tgtEl>
                                      </p:cBhvr>
                                    </p:animEffect>
                                  </p:childTnLst>
                                </p:cTn>
                              </p:par>
                              <p:par>
                                <p:cTn id="43" presetID="10" presetClass="entr" presetSubtype="0" fill="hold" nodeType="withEffect">
                                  <p:stCondLst>
                                    <p:cond delay="0"/>
                                  </p:stCondLst>
                                  <p:childTnLst>
                                    <p:set>
                                      <p:cBhvr>
                                        <p:cTn id="44" dur="1" fill="hold">
                                          <p:stCondLst>
                                            <p:cond delay="0"/>
                                          </p:stCondLst>
                                        </p:cTn>
                                        <p:tgtEl>
                                          <p:spTgt spid="85"/>
                                        </p:tgtEl>
                                        <p:attrNameLst>
                                          <p:attrName>style.visibility</p:attrName>
                                        </p:attrNameLst>
                                      </p:cBhvr>
                                      <p:to>
                                        <p:strVal val="visible"/>
                                      </p:to>
                                    </p:set>
                                    <p:animEffect transition="in" filter="fade">
                                      <p:cBhvr>
                                        <p:cTn id="45" dur="500"/>
                                        <p:tgtEl>
                                          <p:spTgt spid="85"/>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86"/>
                                        </p:tgtEl>
                                        <p:attrNameLst>
                                          <p:attrName>style.visibility</p:attrName>
                                        </p:attrNameLst>
                                      </p:cBhvr>
                                      <p:to>
                                        <p:strVal val="visible"/>
                                      </p:to>
                                    </p:set>
                                    <p:animEffect transition="in" filter="wipe(left)">
                                      <p:cBhvr>
                                        <p:cTn id="50" dur="500"/>
                                        <p:tgtEl>
                                          <p:spTgt spid="86"/>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87"/>
                                        </p:tgtEl>
                                        <p:attrNameLst>
                                          <p:attrName>style.visibility</p:attrName>
                                        </p:attrNameLst>
                                      </p:cBhvr>
                                      <p:to>
                                        <p:strVal val="visible"/>
                                      </p:to>
                                    </p:set>
                                    <p:animEffect transition="in" filter="fade">
                                      <p:cBhvr>
                                        <p:cTn id="55" dur="5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animBg="1"/>
      <p:bldP spid="83" grpId="0" animBg="1"/>
      <p:bldP spid="8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日期占位符 1">
            <a:extLst>
              <a:ext uri="{FF2B5EF4-FFF2-40B4-BE49-F238E27FC236}">
                <a16:creationId xmlns:a16="http://schemas.microsoft.com/office/drawing/2014/main" id="{B1040139-EA6A-5094-F976-3757C5090EE8}"/>
              </a:ext>
            </a:extLst>
          </p:cNvPr>
          <p:cNvSpPr>
            <a:spLocks noGrp="1"/>
          </p:cNvSpPr>
          <p:nvPr>
            <p:ph type="dt"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327F89B2-69DE-4F74-86ED-94A50D88B10E}" type="datetime1">
              <a:rPr kumimoji="0" lang="zh-CN" altLang="en-US" sz="1400" b="0" i="0" u="none" strike="noStrike" kern="1200" cap="none" spc="0" normalizeH="0" baseline="0" noProof="0">
                <a:ln>
                  <a:noFill/>
                </a:ln>
                <a:solidFill>
                  <a:srgbClr val="006699"/>
                </a:solidFill>
                <a:effectLst/>
                <a:uLnTx/>
                <a:uFillTx/>
                <a:latin typeface="Verdana" panose="020B0604030504040204" pitchFamily="34" charset="0"/>
                <a:ea typeface="宋体"/>
                <a:cs typeface="+mn-cs"/>
              </a:rPr>
              <a:pPr marL="0" marR="0" lvl="0" indent="0" algn="l" defTabSz="914400" rtl="0" eaLnBrk="1" fontAlgn="base" latinLnBrk="0" hangingPunct="1">
                <a:lnSpc>
                  <a:spcPct val="100000"/>
                </a:lnSpc>
                <a:spcBef>
                  <a:spcPct val="0"/>
                </a:spcBef>
                <a:spcAft>
                  <a:spcPct val="0"/>
                </a:spcAft>
                <a:buClrTx/>
                <a:buSzTx/>
                <a:buFontTx/>
                <a:buNone/>
                <a:tabLst/>
                <a:defRPr/>
              </a:pPr>
              <a:t>2023/5/4</a:t>
            </a:fld>
            <a:endParaRPr kumimoji="0" lang="en-US" sz="1400" b="0" i="0" u="none" strike="noStrike" kern="1200" cap="none" spc="0" normalizeH="0" baseline="0" noProof="0">
              <a:ln>
                <a:noFill/>
              </a:ln>
              <a:solidFill>
                <a:srgbClr val="006699"/>
              </a:solidFill>
              <a:effectLst/>
              <a:uLnTx/>
              <a:uFillTx/>
              <a:latin typeface="Verdana" panose="020B0604030504040204" pitchFamily="34" charset="0"/>
              <a:ea typeface="宋体"/>
              <a:cs typeface="+mn-cs"/>
            </a:endParaRPr>
          </a:p>
        </p:txBody>
      </p:sp>
      <p:sp>
        <p:nvSpPr>
          <p:cNvPr id="28" name="页脚占位符 2">
            <a:extLst>
              <a:ext uri="{FF2B5EF4-FFF2-40B4-BE49-F238E27FC236}">
                <a16:creationId xmlns:a16="http://schemas.microsoft.com/office/drawing/2014/main" id="{F8B5A93C-B327-66E1-7A21-F69D21157696}"/>
              </a:ext>
            </a:extLst>
          </p:cNvPr>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400" b="0" i="0" u="none" strike="noStrike" kern="1200" cap="none" spc="0" normalizeH="0" baseline="0" noProof="0">
                <a:ln>
                  <a:noFill/>
                </a:ln>
                <a:solidFill>
                  <a:srgbClr val="006699"/>
                </a:solidFill>
                <a:effectLst/>
                <a:uLnTx/>
                <a:uFillTx/>
                <a:latin typeface="Verdana" panose="020B0604030504040204" pitchFamily="34" charset="0"/>
                <a:ea typeface="宋体"/>
                <a:cs typeface="+mn-cs"/>
              </a:rPr>
              <a:t>控制系统根轨迹分析法</a:t>
            </a:r>
            <a:r>
              <a:rPr kumimoji="0" lang="en-US" altLang="zh-CN" sz="1400" b="0" i="0" u="none" strike="noStrike" kern="1200" cap="none" spc="0" normalizeH="0" baseline="0" noProof="0">
                <a:ln>
                  <a:noFill/>
                </a:ln>
                <a:solidFill>
                  <a:srgbClr val="006699"/>
                </a:solidFill>
                <a:effectLst/>
                <a:uLnTx/>
                <a:uFillTx/>
                <a:latin typeface="Verdana" panose="020B0604030504040204" pitchFamily="34" charset="0"/>
                <a:ea typeface="宋体"/>
                <a:cs typeface="+mn-cs"/>
              </a:rPr>
              <a:t>(Root locus analyse of control system)</a:t>
            </a:r>
            <a:endParaRPr kumimoji="0" lang="en-US" sz="1400" b="0" i="0" u="none" strike="noStrike" kern="1200" cap="none" spc="0" normalizeH="0" baseline="0" noProof="0">
              <a:ln>
                <a:noFill/>
              </a:ln>
              <a:solidFill>
                <a:srgbClr val="006699"/>
              </a:solidFill>
              <a:effectLst/>
              <a:uLnTx/>
              <a:uFillTx/>
              <a:latin typeface="Verdana" panose="020B0604030504040204" pitchFamily="34" charset="0"/>
              <a:ea typeface="宋体"/>
              <a:cs typeface="+mn-cs"/>
            </a:endParaRPr>
          </a:p>
        </p:txBody>
      </p:sp>
      <p:sp>
        <p:nvSpPr>
          <p:cNvPr id="29" name="灯片编号占位符 3">
            <a:extLst>
              <a:ext uri="{FF2B5EF4-FFF2-40B4-BE49-F238E27FC236}">
                <a16:creationId xmlns:a16="http://schemas.microsoft.com/office/drawing/2014/main" id="{7EED51B1-7E02-9359-3034-9423E49920C4}"/>
              </a:ext>
            </a:extLst>
          </p:cNvPr>
          <p:cNvSpPr>
            <a:spLocks noGrp="1"/>
          </p:cNvSpPr>
          <p:nvPr>
            <p:ph type="sldNum" sz="quarter" idx="12"/>
          </p:nvPr>
        </p:nvSpPr>
        <p:spPr/>
        <p:txBody>
          <a:bodyP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B6060F17-3E2C-4211-B5C3-11122B316422}" type="slidenum">
              <a:rPr kumimoji="0" lang="en-US" altLang="zh-CN" sz="1400" b="0" i="0" u="none" strike="noStrike" kern="1200" cap="none" spc="0" normalizeH="0" baseline="0" noProof="0" smtClean="0">
                <a:ln>
                  <a:noFill/>
                </a:ln>
                <a:solidFill>
                  <a:srgbClr val="006699"/>
                </a:solidFill>
                <a:effectLst/>
                <a:uLnTx/>
                <a:uFillTx/>
                <a:latin typeface="Verdana" panose="020B060403050404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16</a:t>
            </a:fld>
            <a:endParaRPr kumimoji="0" lang="en-US" altLang="zh-CN" sz="1400" b="0" i="0" u="none" strike="noStrike" kern="1200" cap="none" spc="0" normalizeH="0" baseline="0" noProof="0">
              <a:ln>
                <a:noFill/>
              </a:ln>
              <a:solidFill>
                <a:srgbClr val="006699"/>
              </a:solidFill>
              <a:effectLst/>
              <a:uLnTx/>
              <a:uFillTx/>
              <a:latin typeface="Verdana" panose="020B0604030504040204" pitchFamily="34" charset="0"/>
              <a:ea typeface="宋体" panose="02010600030101010101" pitchFamily="2" charset="-122"/>
              <a:cs typeface="+mn-cs"/>
            </a:endParaRPr>
          </a:p>
        </p:txBody>
      </p:sp>
      <p:grpSp>
        <p:nvGrpSpPr>
          <p:cNvPr id="90127" name="Group 2">
            <a:extLst>
              <a:ext uri="{FF2B5EF4-FFF2-40B4-BE49-F238E27FC236}">
                <a16:creationId xmlns:a16="http://schemas.microsoft.com/office/drawing/2014/main" id="{64B9CB42-9C6B-589C-FCEF-3E13E83DD8DD}"/>
              </a:ext>
            </a:extLst>
          </p:cNvPr>
          <p:cNvGrpSpPr>
            <a:grpSpLocks/>
          </p:cNvGrpSpPr>
          <p:nvPr/>
        </p:nvGrpSpPr>
        <p:grpSpPr bwMode="auto">
          <a:xfrm>
            <a:off x="385763" y="233363"/>
            <a:ext cx="4562475" cy="471487"/>
            <a:chOff x="0" y="0"/>
            <a:chExt cx="2874" cy="297"/>
          </a:xfrm>
        </p:grpSpPr>
        <p:sp>
          <p:nvSpPr>
            <p:cNvPr id="90141" name="Text Box 3">
              <a:extLst>
                <a:ext uri="{FF2B5EF4-FFF2-40B4-BE49-F238E27FC236}">
                  <a16:creationId xmlns:a16="http://schemas.microsoft.com/office/drawing/2014/main" id="{3F7A6A16-C0D5-4EC1-2E70-44BD4FBAE385}"/>
                </a:ext>
              </a:extLst>
            </p:cNvPr>
            <p:cNvSpPr txBox="1">
              <a:spLocks noChangeArrowheads="1"/>
            </p:cNvSpPr>
            <p:nvPr/>
          </p:nvSpPr>
          <p:spPr bwMode="auto">
            <a:xfrm>
              <a:off x="0" y="0"/>
              <a:ext cx="225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zh-CN" sz="2400" b="0" i="0" u="none" strike="noStrike" kern="1200" cap="none" spc="0" normalizeH="0" baseline="0" noProof="0">
                  <a:ln>
                    <a:noFill/>
                  </a:ln>
                  <a:solidFill>
                    <a:srgbClr val="080808"/>
                  </a:solidFill>
                  <a:effectLst/>
                  <a:uLnTx/>
                  <a:uFillTx/>
                  <a:latin typeface="Times New Roman" panose="02020603050405020304" pitchFamily="18" charset="0"/>
                  <a:ea typeface="华文中宋" panose="02010600040101010101" pitchFamily="2" charset="-122"/>
                  <a:cs typeface="+mn-cs"/>
                </a:rPr>
                <a:t>由</a:t>
              </a:r>
              <a:r>
                <a:rPr kumimoji="0" lang="zh-CN" altLang="en-US" sz="2400" b="0" i="0" u="none" strike="noStrike" kern="1200" cap="none" spc="0" normalizeH="0" baseline="0" noProof="0">
                  <a:ln>
                    <a:noFill/>
                  </a:ln>
                  <a:solidFill>
                    <a:srgbClr val="FF3300"/>
                  </a:solidFill>
                  <a:effectLst/>
                  <a:uLnTx/>
                  <a:uFillTx/>
                  <a:latin typeface="Verdana" panose="020B0604030504040204" pitchFamily="34" charset="0"/>
                  <a:ea typeface="华文中宋" panose="02010600040101010101" pitchFamily="2" charset="-122"/>
                  <a:cs typeface="+mn-cs"/>
                </a:rPr>
                <a:t>①</a:t>
              </a:r>
              <a:r>
                <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rPr>
                <a:t> </a:t>
              </a:r>
              <a:r>
                <a:rPr kumimoji="0" lang="en-US" altLang="zh-CN" sz="2400" b="0" i="0" u="none" strike="noStrike" kern="1200" cap="none" spc="0" normalizeH="0" baseline="0" noProof="0">
                  <a:ln>
                    <a:noFill/>
                  </a:ln>
                  <a:solidFill>
                    <a:srgbClr val="080808"/>
                  </a:solidFill>
                  <a:effectLst/>
                  <a:uLnTx/>
                  <a:uFillTx/>
                  <a:latin typeface="Times New Roman" panose="02020603050405020304" pitchFamily="18" charset="0"/>
                  <a:ea typeface="华文中宋" panose="02010600040101010101" pitchFamily="2" charset="-122"/>
                  <a:cs typeface="+mn-cs"/>
                </a:rPr>
                <a:t>, </a:t>
              </a:r>
              <a:r>
                <a:rPr kumimoji="0" lang="en-US" altLang="zh-CN" sz="2400" b="0" i="0" u="none" strike="noStrike" kern="1200" cap="none" spc="0" normalizeH="0" baseline="0" noProof="0">
                  <a:ln>
                    <a:noFill/>
                  </a:ln>
                  <a:solidFill>
                    <a:srgbClr val="FF3300"/>
                  </a:solidFill>
                  <a:effectLst/>
                  <a:uLnTx/>
                  <a:uFillTx/>
                  <a:latin typeface="Verdana" panose="020B0604030504040204" pitchFamily="34" charset="0"/>
                  <a:ea typeface="华文中宋" panose="02010600040101010101" pitchFamily="2" charset="-122"/>
                  <a:cs typeface="+mn-cs"/>
                </a:rPr>
                <a:t>②</a:t>
              </a:r>
              <a:r>
                <a:rPr kumimoji="0" lang="zh-CN" altLang="zh-CN" sz="2400" b="0" i="0" u="none" strike="noStrike" kern="1200" cap="none" spc="0" normalizeH="0" baseline="0" noProof="0">
                  <a:ln>
                    <a:noFill/>
                  </a:ln>
                  <a:solidFill>
                    <a:srgbClr val="080808"/>
                  </a:solidFill>
                  <a:effectLst/>
                  <a:uLnTx/>
                  <a:uFillTx/>
                  <a:latin typeface="Times New Roman" panose="02020603050405020304" pitchFamily="18" charset="0"/>
                  <a:ea typeface="华文中宋" panose="02010600040101010101" pitchFamily="2" charset="-122"/>
                  <a:cs typeface="+mn-cs"/>
                </a:rPr>
                <a:t>式解得：</a:t>
              </a:r>
            </a:p>
          </p:txBody>
        </p:sp>
        <p:graphicFrame>
          <p:nvGraphicFramePr>
            <p:cNvPr id="90123" name="Object 4">
              <a:extLst>
                <a:ext uri="{FF2B5EF4-FFF2-40B4-BE49-F238E27FC236}">
                  <a16:creationId xmlns:a16="http://schemas.microsoft.com/office/drawing/2014/main" id="{4DE3B947-5ED7-9873-B7F6-10CB5A232833}"/>
                </a:ext>
              </a:extLst>
            </p:cNvPr>
            <p:cNvGraphicFramePr>
              <a:graphicFrameLocks noChangeAspect="1"/>
            </p:cNvGraphicFramePr>
            <p:nvPr/>
          </p:nvGraphicFramePr>
          <p:xfrm>
            <a:off x="1565" y="49"/>
            <a:ext cx="1309" cy="248"/>
          </p:xfrm>
          <a:graphic>
            <a:graphicData uri="http://schemas.openxmlformats.org/presentationml/2006/ole">
              <mc:AlternateContent xmlns:mc="http://schemas.openxmlformats.org/markup-compatibility/2006">
                <mc:Choice xmlns:v="urn:schemas-microsoft-com:vml" Requires="v">
                  <p:oleObj r:id="rId2" imgW="1091570" imgH="216030" progId="Equation.3">
                    <p:embed/>
                  </p:oleObj>
                </mc:Choice>
                <mc:Fallback>
                  <p:oleObj r:id="rId2" imgW="1091570" imgH="216030" progId="Equation.3">
                    <p:embed/>
                    <p:pic>
                      <p:nvPicPr>
                        <p:cNvPr id="90123" name="Object 4">
                          <a:extLst>
                            <a:ext uri="{FF2B5EF4-FFF2-40B4-BE49-F238E27FC236}">
                              <a16:creationId xmlns:a16="http://schemas.microsoft.com/office/drawing/2014/main" id="{4DE3B947-5ED7-9873-B7F6-10CB5A2328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5" y="49"/>
                          <a:ext cx="1309"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90128" name="Group 5">
            <a:extLst>
              <a:ext uri="{FF2B5EF4-FFF2-40B4-BE49-F238E27FC236}">
                <a16:creationId xmlns:a16="http://schemas.microsoft.com/office/drawing/2014/main" id="{4DD6748E-C991-AB3E-4130-039D9C0FEFF0}"/>
              </a:ext>
            </a:extLst>
          </p:cNvPr>
          <p:cNvGrpSpPr>
            <a:grpSpLocks/>
          </p:cNvGrpSpPr>
          <p:nvPr/>
        </p:nvGrpSpPr>
        <p:grpSpPr bwMode="auto">
          <a:xfrm>
            <a:off x="385763" y="728663"/>
            <a:ext cx="4848225" cy="495300"/>
            <a:chOff x="0" y="0"/>
            <a:chExt cx="3054" cy="312"/>
          </a:xfrm>
        </p:grpSpPr>
        <p:sp>
          <p:nvSpPr>
            <p:cNvPr id="90140" name="Text Box 6">
              <a:extLst>
                <a:ext uri="{FF2B5EF4-FFF2-40B4-BE49-F238E27FC236}">
                  <a16:creationId xmlns:a16="http://schemas.microsoft.com/office/drawing/2014/main" id="{311A17BE-7492-40DD-B815-EF4698967B6A}"/>
                </a:ext>
              </a:extLst>
            </p:cNvPr>
            <p:cNvSpPr txBox="1">
              <a:spLocks noChangeArrowheads="1"/>
            </p:cNvSpPr>
            <p:nvPr/>
          </p:nvSpPr>
          <p:spPr bwMode="auto">
            <a:xfrm>
              <a:off x="0" y="0"/>
              <a:ext cx="305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zh-CN" sz="2400" b="0" i="0" u="none" strike="noStrike" kern="1200" cap="none" spc="0" normalizeH="0" baseline="0" noProof="0">
                  <a:ln>
                    <a:noFill/>
                  </a:ln>
                  <a:solidFill>
                    <a:srgbClr val="080808"/>
                  </a:solidFill>
                  <a:effectLst/>
                  <a:uLnTx/>
                  <a:uFillTx/>
                  <a:latin typeface="Times New Roman" panose="02020603050405020304" pitchFamily="18" charset="0"/>
                  <a:ea typeface="华文中宋" panose="02010600040101010101" pitchFamily="2" charset="-122"/>
                  <a:cs typeface="+mn-cs"/>
                </a:rPr>
                <a:t>共轭主导极点为：                        。</a:t>
              </a:r>
            </a:p>
          </p:txBody>
        </p:sp>
        <p:graphicFrame>
          <p:nvGraphicFramePr>
            <p:cNvPr id="90122" name="Object 7">
              <a:extLst>
                <a:ext uri="{FF2B5EF4-FFF2-40B4-BE49-F238E27FC236}">
                  <a16:creationId xmlns:a16="http://schemas.microsoft.com/office/drawing/2014/main" id="{CBB69C78-E552-DFE3-A51C-5AF56F725BAE}"/>
                </a:ext>
              </a:extLst>
            </p:cNvPr>
            <p:cNvGraphicFramePr>
              <a:graphicFrameLocks noChangeAspect="1"/>
            </p:cNvGraphicFramePr>
            <p:nvPr/>
          </p:nvGraphicFramePr>
          <p:xfrm>
            <a:off x="1474" y="27"/>
            <a:ext cx="1298" cy="285"/>
          </p:xfrm>
          <a:graphic>
            <a:graphicData uri="http://schemas.openxmlformats.org/presentationml/2006/ole">
              <mc:AlternateContent xmlns:mc="http://schemas.openxmlformats.org/markup-compatibility/2006">
                <mc:Choice xmlns:v="urn:schemas-microsoft-com:vml" Requires="v">
                  <p:oleObj r:id="rId4" imgW="1054417" imgH="241617" progId="Equation.3">
                    <p:embed/>
                  </p:oleObj>
                </mc:Choice>
                <mc:Fallback>
                  <p:oleObj r:id="rId4" imgW="1054417" imgH="241617" progId="Equation.3">
                    <p:embed/>
                    <p:pic>
                      <p:nvPicPr>
                        <p:cNvPr id="90122" name="Object 7">
                          <a:extLst>
                            <a:ext uri="{FF2B5EF4-FFF2-40B4-BE49-F238E27FC236}">
                              <a16:creationId xmlns:a16="http://schemas.microsoft.com/office/drawing/2014/main" id="{CBB69C78-E552-DFE3-A51C-5AF56F725BA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74" y="27"/>
                          <a:ext cx="1298" cy="2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 name="Group 8">
            <a:extLst>
              <a:ext uri="{FF2B5EF4-FFF2-40B4-BE49-F238E27FC236}">
                <a16:creationId xmlns:a16="http://schemas.microsoft.com/office/drawing/2014/main" id="{4072824C-1839-D5D5-5A89-42FC528D4CD8}"/>
              </a:ext>
            </a:extLst>
          </p:cNvPr>
          <p:cNvGrpSpPr>
            <a:grpSpLocks/>
          </p:cNvGrpSpPr>
          <p:nvPr/>
        </p:nvGrpSpPr>
        <p:grpSpPr bwMode="auto">
          <a:xfrm>
            <a:off x="431800" y="1223963"/>
            <a:ext cx="7772400" cy="1341437"/>
            <a:chOff x="0" y="0"/>
            <a:chExt cx="4896" cy="845"/>
          </a:xfrm>
        </p:grpSpPr>
        <p:sp>
          <p:nvSpPr>
            <p:cNvPr id="90138" name="Text Box 9">
              <a:extLst>
                <a:ext uri="{FF2B5EF4-FFF2-40B4-BE49-F238E27FC236}">
                  <a16:creationId xmlns:a16="http://schemas.microsoft.com/office/drawing/2014/main" id="{5C9451D3-793A-AA27-7783-7FCA2B235D30}"/>
                </a:ext>
              </a:extLst>
            </p:cNvPr>
            <p:cNvSpPr txBox="1">
              <a:spLocks noChangeArrowheads="1"/>
            </p:cNvSpPr>
            <p:nvPr/>
          </p:nvSpPr>
          <p:spPr bwMode="auto">
            <a:xfrm>
              <a:off x="0" y="0"/>
              <a:ext cx="37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zh-CN" sz="2400" b="0" i="0" u="none" strike="noStrike" kern="1200" cap="none" spc="0" normalizeH="0" baseline="0" noProof="0">
                  <a:ln>
                    <a:noFill/>
                  </a:ln>
                  <a:solidFill>
                    <a:srgbClr val="080808"/>
                  </a:solidFill>
                  <a:effectLst/>
                  <a:uLnTx/>
                  <a:uFillTx/>
                  <a:latin typeface="Times New Roman" panose="02020603050405020304" pitchFamily="18" charset="0"/>
                  <a:ea typeface="华文中宋" panose="02010600040101010101" pitchFamily="2" charset="-122"/>
                  <a:cs typeface="+mn-cs"/>
                </a:rPr>
                <a:t>由幅值条件计算对应根轨迹增益：</a:t>
              </a:r>
            </a:p>
          </p:txBody>
        </p:sp>
        <p:graphicFrame>
          <p:nvGraphicFramePr>
            <p:cNvPr id="90120" name="Object 10">
              <a:extLst>
                <a:ext uri="{FF2B5EF4-FFF2-40B4-BE49-F238E27FC236}">
                  <a16:creationId xmlns:a16="http://schemas.microsoft.com/office/drawing/2014/main" id="{B58FF16F-887F-A1F3-77C7-00AFC362E6F0}"/>
                </a:ext>
              </a:extLst>
            </p:cNvPr>
            <p:cNvGraphicFramePr>
              <a:graphicFrameLocks noChangeAspect="1"/>
            </p:cNvGraphicFramePr>
            <p:nvPr/>
          </p:nvGraphicFramePr>
          <p:xfrm>
            <a:off x="288" y="288"/>
            <a:ext cx="2024" cy="557"/>
          </p:xfrm>
          <a:graphic>
            <a:graphicData uri="http://schemas.openxmlformats.org/presentationml/2006/ole">
              <mc:AlternateContent xmlns:mc="http://schemas.openxmlformats.org/markup-compatibility/2006">
                <mc:Choice xmlns:v="urn:schemas-microsoft-com:vml" Requires="v">
                  <p:oleObj r:id="rId6" imgW="1752157" imgH="482708" progId="Equation.3">
                    <p:embed/>
                  </p:oleObj>
                </mc:Choice>
                <mc:Fallback>
                  <p:oleObj r:id="rId6" imgW="1752157" imgH="482708" progId="Equation.3">
                    <p:embed/>
                    <p:pic>
                      <p:nvPicPr>
                        <p:cNvPr id="90120" name="Object 10">
                          <a:extLst>
                            <a:ext uri="{FF2B5EF4-FFF2-40B4-BE49-F238E27FC236}">
                              <a16:creationId xmlns:a16="http://schemas.microsoft.com/office/drawing/2014/main" id="{B58FF16F-887F-A1F3-77C7-00AFC362E6F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8" y="288"/>
                          <a:ext cx="2024" cy="5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0139" name="Text Box 11">
              <a:extLst>
                <a:ext uri="{FF2B5EF4-FFF2-40B4-BE49-F238E27FC236}">
                  <a16:creationId xmlns:a16="http://schemas.microsoft.com/office/drawing/2014/main" id="{37C9AF33-0E9C-C091-6EEC-492F161B377D}"/>
                </a:ext>
              </a:extLst>
            </p:cNvPr>
            <p:cNvSpPr txBox="1">
              <a:spLocks noChangeArrowheads="1"/>
            </p:cNvSpPr>
            <p:nvPr/>
          </p:nvSpPr>
          <p:spPr bwMode="auto">
            <a:xfrm>
              <a:off x="2448" y="432"/>
              <a:ext cx="244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zh-CN" sz="2400" b="0" i="0" u="none" strike="noStrike" kern="1200" cap="none" spc="0" normalizeH="0" baseline="0" noProof="0">
                  <a:ln>
                    <a:noFill/>
                  </a:ln>
                  <a:solidFill>
                    <a:srgbClr val="080808"/>
                  </a:solidFill>
                  <a:effectLst/>
                  <a:uLnTx/>
                  <a:uFillTx/>
                  <a:latin typeface="Times New Roman" panose="02020603050405020304" pitchFamily="18" charset="0"/>
                  <a:ea typeface="华文中宋" panose="02010600040101010101" pitchFamily="2" charset="-122"/>
                  <a:cs typeface="+mn-cs"/>
                </a:rPr>
                <a:t>解得：</a:t>
              </a:r>
            </a:p>
          </p:txBody>
        </p:sp>
        <p:graphicFrame>
          <p:nvGraphicFramePr>
            <p:cNvPr id="90121" name="Object 12">
              <a:extLst>
                <a:ext uri="{FF2B5EF4-FFF2-40B4-BE49-F238E27FC236}">
                  <a16:creationId xmlns:a16="http://schemas.microsoft.com/office/drawing/2014/main" id="{72FA0B69-9818-DE2D-6981-9A8CD453E83B}"/>
                </a:ext>
              </a:extLst>
            </p:cNvPr>
            <p:cNvGraphicFramePr>
              <a:graphicFrameLocks noChangeAspect="1"/>
            </p:cNvGraphicFramePr>
            <p:nvPr/>
          </p:nvGraphicFramePr>
          <p:xfrm>
            <a:off x="2976" y="480"/>
            <a:ext cx="624" cy="304"/>
          </p:xfrm>
          <a:graphic>
            <a:graphicData uri="http://schemas.openxmlformats.org/presentationml/2006/ole">
              <mc:AlternateContent xmlns:mc="http://schemas.openxmlformats.org/markup-compatibility/2006">
                <mc:Choice xmlns:v="urn:schemas-microsoft-com:vml" Requires="v">
                  <p:oleObj r:id="rId8" imgW="495617" imgH="241617" progId="Equation.3">
                    <p:embed/>
                  </p:oleObj>
                </mc:Choice>
                <mc:Fallback>
                  <p:oleObj r:id="rId8" imgW="495617" imgH="241617" progId="Equation.3">
                    <p:embed/>
                    <p:pic>
                      <p:nvPicPr>
                        <p:cNvPr id="90121" name="Object 12">
                          <a:extLst>
                            <a:ext uri="{FF2B5EF4-FFF2-40B4-BE49-F238E27FC236}">
                              <a16:creationId xmlns:a16="http://schemas.microsoft.com/office/drawing/2014/main" id="{72FA0B69-9818-DE2D-6981-9A8CD453E83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76" y="480"/>
                          <a:ext cx="624" cy="3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7" name="Group 21">
            <a:extLst>
              <a:ext uri="{FF2B5EF4-FFF2-40B4-BE49-F238E27FC236}">
                <a16:creationId xmlns:a16="http://schemas.microsoft.com/office/drawing/2014/main" id="{6FDA148A-DE8D-FB2D-3A04-3CECAE0A5BA5}"/>
              </a:ext>
            </a:extLst>
          </p:cNvPr>
          <p:cNvGrpSpPr>
            <a:grpSpLocks/>
          </p:cNvGrpSpPr>
          <p:nvPr/>
        </p:nvGrpSpPr>
        <p:grpSpPr bwMode="auto">
          <a:xfrm>
            <a:off x="352426" y="4573890"/>
            <a:ext cx="4170362" cy="736600"/>
            <a:chOff x="0" y="0"/>
            <a:chExt cx="2627" cy="464"/>
          </a:xfrm>
        </p:grpSpPr>
        <p:sp>
          <p:nvSpPr>
            <p:cNvPr id="90135" name="Text Box 22">
              <a:extLst>
                <a:ext uri="{FF2B5EF4-FFF2-40B4-BE49-F238E27FC236}">
                  <a16:creationId xmlns:a16="http://schemas.microsoft.com/office/drawing/2014/main" id="{41A02D4A-2568-DACB-8E4E-05DFFEFF7E80}"/>
                </a:ext>
              </a:extLst>
            </p:cNvPr>
            <p:cNvSpPr txBox="1">
              <a:spLocks noChangeArrowheads="1"/>
            </p:cNvSpPr>
            <p:nvPr/>
          </p:nvSpPr>
          <p:spPr bwMode="auto">
            <a:xfrm>
              <a:off x="0" y="80"/>
              <a:ext cx="16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zh-CN" sz="2400" b="0" i="0" u="none" strike="noStrike" kern="1200" cap="none" spc="0" normalizeH="0" baseline="0" noProof="0" dirty="0">
                  <a:ln>
                    <a:noFill/>
                  </a:ln>
                  <a:solidFill>
                    <a:srgbClr val="080808"/>
                  </a:solidFill>
                  <a:effectLst/>
                  <a:uLnTx/>
                  <a:uFillTx/>
                  <a:latin typeface="Times New Roman" panose="02020603050405020304" pitchFamily="18" charset="0"/>
                  <a:ea typeface="华文中宋" panose="02010600040101010101" pitchFamily="2" charset="-122"/>
                  <a:cs typeface="+mn-cs"/>
                </a:rPr>
                <a:t>开环放大系数：</a:t>
              </a:r>
            </a:p>
          </p:txBody>
        </p:sp>
        <p:graphicFrame>
          <p:nvGraphicFramePr>
            <p:cNvPr id="90115" name="Object 23">
              <a:extLst>
                <a:ext uri="{FF2B5EF4-FFF2-40B4-BE49-F238E27FC236}">
                  <a16:creationId xmlns:a16="http://schemas.microsoft.com/office/drawing/2014/main" id="{20F5BF44-B8A1-BCBB-D03B-A4A03FF39497}"/>
                </a:ext>
              </a:extLst>
            </p:cNvPr>
            <p:cNvGraphicFramePr>
              <a:graphicFrameLocks noChangeAspect="1"/>
            </p:cNvGraphicFramePr>
            <p:nvPr/>
          </p:nvGraphicFramePr>
          <p:xfrm>
            <a:off x="1475" y="0"/>
            <a:ext cx="1152" cy="464"/>
          </p:xfrm>
          <a:graphic>
            <a:graphicData uri="http://schemas.openxmlformats.org/presentationml/2006/ole">
              <mc:AlternateContent xmlns:mc="http://schemas.openxmlformats.org/markup-compatibility/2006">
                <mc:Choice xmlns:v="urn:schemas-microsoft-com:vml" Requires="v">
                  <p:oleObj r:id="rId10" imgW="978217" imgH="394017" progId="Equation.3">
                    <p:embed/>
                  </p:oleObj>
                </mc:Choice>
                <mc:Fallback>
                  <p:oleObj r:id="rId10" imgW="978217" imgH="394017" progId="Equation.3">
                    <p:embed/>
                    <p:pic>
                      <p:nvPicPr>
                        <p:cNvPr id="90115" name="Object 23">
                          <a:extLst>
                            <a:ext uri="{FF2B5EF4-FFF2-40B4-BE49-F238E27FC236}">
                              <a16:creationId xmlns:a16="http://schemas.microsoft.com/office/drawing/2014/main" id="{20F5BF44-B8A1-BCBB-D03B-A4A03FF39497}"/>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475" y="0"/>
                          <a:ext cx="1152" cy="4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8" name="Group 24">
            <a:extLst>
              <a:ext uri="{FF2B5EF4-FFF2-40B4-BE49-F238E27FC236}">
                <a16:creationId xmlns:a16="http://schemas.microsoft.com/office/drawing/2014/main" id="{D42E414E-5E98-5108-CB0A-4EE0C80342B0}"/>
              </a:ext>
            </a:extLst>
          </p:cNvPr>
          <p:cNvGrpSpPr>
            <a:grpSpLocks/>
          </p:cNvGrpSpPr>
          <p:nvPr/>
        </p:nvGrpSpPr>
        <p:grpSpPr bwMode="auto">
          <a:xfrm>
            <a:off x="352426" y="5339065"/>
            <a:ext cx="8326437" cy="469900"/>
            <a:chOff x="0" y="0"/>
            <a:chExt cx="5390" cy="296"/>
          </a:xfrm>
        </p:grpSpPr>
        <p:sp>
          <p:nvSpPr>
            <p:cNvPr id="90134" name="Text Box 25">
              <a:extLst>
                <a:ext uri="{FF2B5EF4-FFF2-40B4-BE49-F238E27FC236}">
                  <a16:creationId xmlns:a16="http://schemas.microsoft.com/office/drawing/2014/main" id="{2C15B58C-7F86-572B-D367-8BCF26DFAFAB}"/>
                </a:ext>
              </a:extLst>
            </p:cNvPr>
            <p:cNvSpPr txBox="1">
              <a:spLocks noChangeArrowheads="1"/>
            </p:cNvSpPr>
            <p:nvPr/>
          </p:nvSpPr>
          <p:spPr bwMode="auto">
            <a:xfrm>
              <a:off x="0" y="0"/>
              <a:ext cx="539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zh-CN" sz="2400" b="0" i="0" u="none" strike="noStrike" kern="1200" cap="none" spc="0" normalizeH="0" baseline="0" noProof="0" dirty="0">
                  <a:ln>
                    <a:noFill/>
                  </a:ln>
                  <a:solidFill>
                    <a:srgbClr val="080808"/>
                  </a:solidFill>
                  <a:effectLst/>
                  <a:uLnTx/>
                  <a:uFillTx/>
                  <a:latin typeface="Times New Roman" panose="02020603050405020304" pitchFamily="18" charset="0"/>
                  <a:ea typeface="华文中宋" panose="02010600040101010101" pitchFamily="2" charset="-122"/>
                  <a:cs typeface="+mn-cs"/>
                </a:rPr>
                <a:t>闭环极点之和等于开环极点之和，另一闭环极点：</a:t>
              </a:r>
            </a:p>
          </p:txBody>
        </p:sp>
        <p:graphicFrame>
          <p:nvGraphicFramePr>
            <p:cNvPr id="90114" name="Object 26">
              <a:extLst>
                <a:ext uri="{FF2B5EF4-FFF2-40B4-BE49-F238E27FC236}">
                  <a16:creationId xmlns:a16="http://schemas.microsoft.com/office/drawing/2014/main" id="{74051408-1233-14FE-225C-1C74A28679BD}"/>
                </a:ext>
              </a:extLst>
            </p:cNvPr>
            <p:cNvGraphicFramePr>
              <a:graphicFrameLocks noChangeAspect="1"/>
            </p:cNvGraphicFramePr>
            <p:nvPr/>
          </p:nvGraphicFramePr>
          <p:xfrm>
            <a:off x="4313" y="13"/>
            <a:ext cx="912" cy="283"/>
          </p:xfrm>
          <a:graphic>
            <a:graphicData uri="http://schemas.openxmlformats.org/presentationml/2006/ole">
              <mc:AlternateContent xmlns:mc="http://schemas.openxmlformats.org/markup-compatibility/2006">
                <mc:Choice xmlns:v="urn:schemas-microsoft-com:vml" Requires="v">
                  <p:oleObj r:id="rId12" imgW="737237" imgH="229016" progId="Equation.3">
                    <p:embed/>
                  </p:oleObj>
                </mc:Choice>
                <mc:Fallback>
                  <p:oleObj r:id="rId12" imgW="737237" imgH="229016" progId="Equation.3">
                    <p:embed/>
                    <p:pic>
                      <p:nvPicPr>
                        <p:cNvPr id="90114" name="Object 26">
                          <a:extLst>
                            <a:ext uri="{FF2B5EF4-FFF2-40B4-BE49-F238E27FC236}">
                              <a16:creationId xmlns:a16="http://schemas.microsoft.com/office/drawing/2014/main" id="{74051408-1233-14FE-225C-1C74A28679BD}"/>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313" y="13"/>
                          <a:ext cx="912" cy="2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8" name="组合 17">
            <a:extLst>
              <a:ext uri="{FF2B5EF4-FFF2-40B4-BE49-F238E27FC236}">
                <a16:creationId xmlns:a16="http://schemas.microsoft.com/office/drawing/2014/main" id="{270A8A10-00C0-1BDD-B1E7-7B308A27E332}"/>
              </a:ext>
            </a:extLst>
          </p:cNvPr>
          <p:cNvGrpSpPr/>
          <p:nvPr/>
        </p:nvGrpSpPr>
        <p:grpSpPr>
          <a:xfrm>
            <a:off x="31312" y="2774190"/>
            <a:ext cx="3877908" cy="854815"/>
            <a:chOff x="31312" y="2774190"/>
            <a:chExt cx="3877908" cy="854815"/>
          </a:xfrm>
        </p:grpSpPr>
        <p:graphicFrame>
          <p:nvGraphicFramePr>
            <p:cNvPr id="9" name="对象 8">
              <a:extLst>
                <a:ext uri="{FF2B5EF4-FFF2-40B4-BE49-F238E27FC236}">
                  <a16:creationId xmlns:a16="http://schemas.microsoft.com/office/drawing/2014/main" id="{DB6CA005-2929-6FA6-2EA9-23D6466DFE9D}"/>
                </a:ext>
              </a:extLst>
            </p:cNvPr>
            <p:cNvGraphicFramePr>
              <a:graphicFrameLocks noChangeAspect="1"/>
            </p:cNvGraphicFramePr>
            <p:nvPr>
              <p:extLst>
                <p:ext uri="{D42A27DB-BD31-4B8C-83A1-F6EECF244321}">
                  <p14:modId xmlns:p14="http://schemas.microsoft.com/office/powerpoint/2010/main" val="3791936589"/>
                </p:ext>
              </p:extLst>
            </p:nvPr>
          </p:nvGraphicFramePr>
          <p:xfrm>
            <a:off x="1291349" y="2774190"/>
            <a:ext cx="2617871" cy="854815"/>
          </p:xfrm>
          <a:graphic>
            <a:graphicData uri="http://schemas.openxmlformats.org/presentationml/2006/ole">
              <mc:AlternateContent xmlns:mc="http://schemas.openxmlformats.org/markup-compatibility/2006">
                <mc:Choice xmlns:v="urn:schemas-microsoft-com:vml" Requires="v">
                  <p:oleObj name="Equation" r:id="rId14" imgW="1244520" imgH="406080" progId="Equation.DSMT4">
                    <p:embed/>
                  </p:oleObj>
                </mc:Choice>
                <mc:Fallback>
                  <p:oleObj name="Equation" r:id="rId14" imgW="1244520" imgH="406080" progId="Equation.DSMT4">
                    <p:embed/>
                    <p:pic>
                      <p:nvPicPr>
                        <p:cNvPr id="0" name=""/>
                        <p:cNvPicPr/>
                        <p:nvPr/>
                      </p:nvPicPr>
                      <p:blipFill>
                        <a:blip r:embed="rId15"/>
                        <a:stretch>
                          <a:fillRect/>
                        </a:stretch>
                      </p:blipFill>
                      <p:spPr>
                        <a:xfrm>
                          <a:off x="1291349" y="2774190"/>
                          <a:ext cx="2617871" cy="854815"/>
                        </a:xfrm>
                        <a:prstGeom prst="rect">
                          <a:avLst/>
                        </a:prstGeom>
                        <a:solidFill>
                          <a:schemeClr val="bg2"/>
                        </a:solidFill>
                      </p:spPr>
                    </p:pic>
                  </p:oleObj>
                </mc:Fallback>
              </mc:AlternateContent>
            </a:graphicData>
          </a:graphic>
        </p:graphicFrame>
        <p:sp>
          <p:nvSpPr>
            <p:cNvPr id="12" name="文本框 11">
              <a:extLst>
                <a:ext uri="{FF2B5EF4-FFF2-40B4-BE49-F238E27FC236}">
                  <a16:creationId xmlns:a16="http://schemas.microsoft.com/office/drawing/2014/main" id="{6605DFFE-717A-286D-92BA-228333FBBF0C}"/>
                </a:ext>
              </a:extLst>
            </p:cNvPr>
            <p:cNvSpPr txBox="1"/>
            <p:nvPr/>
          </p:nvSpPr>
          <p:spPr>
            <a:xfrm>
              <a:off x="31312" y="2842207"/>
              <a:ext cx="1353605" cy="369332"/>
            </a:xfrm>
            <a:prstGeom prst="rect">
              <a:avLst/>
            </a:prstGeom>
            <a:noFill/>
          </p:spPr>
          <p:txBody>
            <a:bodyPr wrap="square">
              <a:spAutoFit/>
            </a:bodyPr>
            <a:lstStyle/>
            <a:p>
              <a:r>
                <a:rPr lang="en-US" altLang="zh-CN" b="1" dirty="0">
                  <a:solidFill>
                    <a:srgbClr val="002060"/>
                  </a:solidFill>
                  <a:effectLst>
                    <a:outerShdw blurRad="38100" dist="38100" dir="2700000" algn="tl">
                      <a:srgbClr val="000000">
                        <a:alpha val="43137"/>
                      </a:srgbClr>
                    </a:outerShdw>
                  </a:effectLst>
                  <a:latin typeface="Times New Roman" panose="02020603050405020304" pitchFamily="18" charset="0"/>
                </a:rPr>
                <a:t>【</a:t>
              </a:r>
              <a:r>
                <a:rPr lang="zh-CN" altLang="en-US" b="1" dirty="0">
                  <a:solidFill>
                    <a:srgbClr val="002060"/>
                  </a:solidFill>
                  <a:effectLst>
                    <a:outerShdw blurRad="38100" dist="38100" dir="2700000" algn="tl">
                      <a:srgbClr val="000000">
                        <a:alpha val="43137"/>
                      </a:srgbClr>
                    </a:outerShdw>
                  </a:effectLst>
                  <a:latin typeface="Times New Roman" panose="02020603050405020304" pitchFamily="18" charset="0"/>
                </a:rPr>
                <a:t>首</a:t>
              </a:r>
              <a:r>
                <a:rPr lang="en-US" altLang="zh-CN" b="1" dirty="0">
                  <a:solidFill>
                    <a:srgbClr val="002060"/>
                  </a:solidFill>
                  <a:effectLst>
                    <a:outerShdw blurRad="38100" dist="38100" dir="2700000" algn="tl">
                      <a:srgbClr val="000000">
                        <a:alpha val="43137"/>
                      </a:srgbClr>
                    </a:outerShdw>
                  </a:effectLst>
                  <a:latin typeface="Times New Roman" panose="02020603050405020304" pitchFamily="18" charset="0"/>
                </a:rPr>
                <a:t>1</a:t>
              </a:r>
              <a:r>
                <a:rPr lang="zh-CN" altLang="en-US" b="1" dirty="0">
                  <a:solidFill>
                    <a:srgbClr val="002060"/>
                  </a:solidFill>
                  <a:effectLst>
                    <a:outerShdw blurRad="38100" dist="38100" dir="2700000" algn="tl">
                      <a:srgbClr val="000000">
                        <a:alpha val="43137"/>
                      </a:srgbClr>
                    </a:outerShdw>
                  </a:effectLst>
                  <a:latin typeface="Times New Roman" panose="02020603050405020304" pitchFamily="18" charset="0"/>
                </a:rPr>
                <a:t>型</a:t>
              </a:r>
              <a:r>
                <a:rPr lang="en-US" altLang="zh-CN" b="1" dirty="0">
                  <a:solidFill>
                    <a:srgbClr val="002060"/>
                  </a:solidFill>
                  <a:effectLst>
                    <a:outerShdw blurRad="38100" dist="38100" dir="2700000" algn="tl">
                      <a:srgbClr val="000000">
                        <a:alpha val="43137"/>
                      </a:srgbClr>
                    </a:outerShdw>
                  </a:effectLst>
                  <a:latin typeface="Times New Roman" panose="02020603050405020304" pitchFamily="18" charset="0"/>
                </a:rPr>
                <a:t>】</a:t>
              </a:r>
              <a:endParaRPr lang="zh-CN" altLang="en-US" dirty="0">
                <a:solidFill>
                  <a:srgbClr val="002060"/>
                </a:solidFill>
              </a:endParaRPr>
            </a:p>
          </p:txBody>
        </p:sp>
      </p:grpSp>
      <p:sp>
        <p:nvSpPr>
          <p:cNvPr id="14" name="文本框 13">
            <a:extLst>
              <a:ext uri="{FF2B5EF4-FFF2-40B4-BE49-F238E27FC236}">
                <a16:creationId xmlns:a16="http://schemas.microsoft.com/office/drawing/2014/main" id="{5513996A-0985-8A73-1AF6-DF3F35DE017B}"/>
              </a:ext>
            </a:extLst>
          </p:cNvPr>
          <p:cNvSpPr txBox="1"/>
          <p:nvPr/>
        </p:nvSpPr>
        <p:spPr>
          <a:xfrm>
            <a:off x="1557338" y="3850355"/>
            <a:ext cx="1828800" cy="369332"/>
          </a:xfrm>
          <a:prstGeom prst="rect">
            <a:avLst/>
          </a:prstGeom>
          <a:noFill/>
        </p:spPr>
        <p:txBody>
          <a:bodyPr wrap="square">
            <a:spAutoFit/>
          </a:bodyPr>
          <a:lstStyle/>
          <a:p>
            <a:r>
              <a:rPr kumimoji="0" lang="en-US" altLang="zh-CN" sz="1800" b="1" i="1" u="none" strike="noStrike" kern="1200" cap="none" spc="0" normalizeH="0" baseline="0" noProof="0" dirty="0">
                <a:ln>
                  <a:no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华文中宋" panose="02010600040101010101" pitchFamily="2" charset="-122"/>
                <a:cs typeface="+mn-cs"/>
              </a:rPr>
              <a:t>k</a:t>
            </a:r>
            <a:r>
              <a:rPr kumimoji="0" lang="en-US" altLang="zh-CN" sz="1800" b="1" i="0" u="none" strike="noStrike" kern="1200" cap="none" spc="0" normalizeH="0" baseline="-25000" noProof="0" dirty="0">
                <a:ln>
                  <a:no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华文中宋" panose="02010600040101010101" pitchFamily="2" charset="-122"/>
                <a:cs typeface="+mn-cs"/>
              </a:rPr>
              <a:t>g</a:t>
            </a:r>
            <a:r>
              <a:rPr kumimoji="0" lang="en-US" altLang="zh-CN" sz="1800" b="1" i="0" u="none" strike="noStrike" kern="1200" cap="none" spc="0" normalizeH="0" baseline="0" noProof="0" dirty="0">
                <a:ln>
                  <a:no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华文中宋" panose="02010600040101010101" pitchFamily="2" charset="-122"/>
                <a:cs typeface="+mn-cs"/>
              </a:rPr>
              <a:t>【</a:t>
            </a:r>
            <a:r>
              <a:rPr kumimoji="0" lang="zh-CN" altLang="en-US" sz="1800" b="1" i="0" u="none" strike="noStrike" kern="1200" cap="none" spc="0" normalizeH="0" baseline="0" noProof="0" dirty="0">
                <a:ln>
                  <a:no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华文中宋" panose="02010600040101010101" pitchFamily="2" charset="-122"/>
                <a:cs typeface="+mn-cs"/>
              </a:rPr>
              <a:t>根轨迹增益</a:t>
            </a:r>
            <a:r>
              <a:rPr kumimoji="0" lang="en-US" altLang="zh-CN" sz="1800" b="1" i="0" u="none" strike="noStrike" kern="1200" cap="none" spc="0" normalizeH="0" baseline="0" noProof="0" dirty="0">
                <a:ln>
                  <a:noFill/>
                </a:ln>
                <a:solidFill>
                  <a:srgbClr val="002060"/>
                </a:solidFill>
                <a:effectLst>
                  <a:outerShdw blurRad="38100" dist="38100" dir="2700000" algn="tl">
                    <a:srgbClr val="000000">
                      <a:alpha val="43137"/>
                    </a:srgbClr>
                  </a:outerShdw>
                </a:effectLst>
                <a:uLnTx/>
                <a:uFillTx/>
                <a:latin typeface="Times New Roman" panose="02020603050405020304" pitchFamily="18" charset="0"/>
                <a:ea typeface="华文中宋" panose="02010600040101010101" pitchFamily="2" charset="-122"/>
                <a:cs typeface="+mn-cs"/>
              </a:rPr>
              <a:t>】</a:t>
            </a:r>
            <a:endParaRPr lang="zh-CN" altLang="en-US" dirty="0">
              <a:solidFill>
                <a:srgbClr val="002060"/>
              </a:solidFill>
            </a:endParaRPr>
          </a:p>
        </p:txBody>
      </p:sp>
      <p:sp>
        <p:nvSpPr>
          <p:cNvPr id="16" name="文本框 15">
            <a:extLst>
              <a:ext uri="{FF2B5EF4-FFF2-40B4-BE49-F238E27FC236}">
                <a16:creationId xmlns:a16="http://schemas.microsoft.com/office/drawing/2014/main" id="{9FF46066-34B0-FA6A-ED37-16FE1EEF624A}"/>
              </a:ext>
            </a:extLst>
          </p:cNvPr>
          <p:cNvSpPr txBox="1"/>
          <p:nvPr/>
        </p:nvSpPr>
        <p:spPr>
          <a:xfrm>
            <a:off x="5350460" y="3872303"/>
            <a:ext cx="2224889" cy="369332"/>
          </a:xfrm>
          <a:prstGeom prst="rect">
            <a:avLst/>
          </a:prstGeom>
          <a:noFill/>
        </p:spPr>
        <p:txBody>
          <a:bodyPr wrap="square">
            <a:spAutoFit/>
          </a:bodyPr>
          <a:lstStyle/>
          <a:p>
            <a:r>
              <a:rPr lang="en-US" altLang="zh-CN" b="1" i="1" dirty="0">
                <a:solidFill>
                  <a:srgbClr val="002060"/>
                </a:solidFill>
                <a:effectLst>
                  <a:outerShdw blurRad="38100" dist="38100" dir="2700000" algn="tl">
                    <a:srgbClr val="000000">
                      <a:alpha val="43137"/>
                    </a:srgbClr>
                  </a:outerShdw>
                </a:effectLst>
                <a:latin typeface="Times New Roman" panose="02020603050405020304" pitchFamily="18" charset="0"/>
                <a:ea typeface="华文宋体" panose="02010600040101010101" pitchFamily="2" charset="-122"/>
                <a:cs typeface="Times New Roman" panose="02020603050405020304" pitchFamily="18" charset="0"/>
              </a:rPr>
              <a:t>k=k</a:t>
            </a:r>
            <a:r>
              <a:rPr lang="en-US" altLang="zh-CN" b="1" baseline="-25000" dirty="0">
                <a:solidFill>
                  <a:srgbClr val="002060"/>
                </a:solidFill>
                <a:effectLst>
                  <a:outerShdw blurRad="38100" dist="38100" dir="2700000" algn="tl">
                    <a:srgbClr val="000000">
                      <a:alpha val="43137"/>
                    </a:srgbClr>
                  </a:outerShdw>
                </a:effectLst>
                <a:latin typeface="Times New Roman" panose="02020603050405020304" pitchFamily="18" charset="0"/>
                <a:ea typeface="华文宋体" panose="02010600040101010101" pitchFamily="2" charset="-122"/>
                <a:cs typeface="Times New Roman" panose="02020603050405020304" pitchFamily="18" charset="0"/>
              </a:rPr>
              <a:t>g</a:t>
            </a:r>
            <a:r>
              <a:rPr lang="en-US" altLang="zh-CN" b="1" dirty="0">
                <a:solidFill>
                  <a:srgbClr val="002060"/>
                </a:solidFill>
                <a:effectLst>
                  <a:outerShdw blurRad="38100" dist="38100" dir="2700000" algn="tl">
                    <a:srgbClr val="000000">
                      <a:alpha val="43137"/>
                    </a:srgbClr>
                  </a:outerShdw>
                </a:effectLst>
                <a:latin typeface="Times New Roman" panose="02020603050405020304" pitchFamily="18" charset="0"/>
                <a:ea typeface="华文宋体" panose="02010600040101010101" pitchFamily="2" charset="-122"/>
                <a:cs typeface="Times New Roman" panose="02020603050405020304" pitchFamily="18" charset="0"/>
              </a:rPr>
              <a:t>/24【</a:t>
            </a:r>
            <a:r>
              <a:rPr lang="zh-CN" altLang="en-US" b="1" dirty="0">
                <a:solidFill>
                  <a:srgbClr val="002060"/>
                </a:solidFill>
                <a:effectLst>
                  <a:outerShdw blurRad="38100" dist="38100" dir="2700000" algn="tl">
                    <a:srgbClr val="000000">
                      <a:alpha val="43137"/>
                    </a:srgbClr>
                  </a:outerShdw>
                </a:effectLst>
                <a:latin typeface="Times New Roman" panose="02020603050405020304" pitchFamily="18" charset="0"/>
                <a:ea typeface="华文宋体" panose="02010600040101010101" pitchFamily="2" charset="-122"/>
                <a:cs typeface="Times New Roman" panose="02020603050405020304" pitchFamily="18" charset="0"/>
              </a:rPr>
              <a:t>开环增益</a:t>
            </a:r>
            <a:r>
              <a:rPr lang="en-US" altLang="zh-CN" b="1" dirty="0">
                <a:solidFill>
                  <a:srgbClr val="002060"/>
                </a:solidFill>
                <a:effectLst>
                  <a:outerShdw blurRad="38100" dist="38100" dir="2700000" algn="tl">
                    <a:srgbClr val="000000">
                      <a:alpha val="43137"/>
                    </a:srgbClr>
                  </a:outerShdw>
                </a:effectLst>
                <a:latin typeface="Times New Roman" panose="02020603050405020304" pitchFamily="18" charset="0"/>
                <a:ea typeface="华文宋体" panose="02010600040101010101" pitchFamily="2" charset="-122"/>
                <a:cs typeface="Times New Roman" panose="02020603050405020304" pitchFamily="18" charset="0"/>
              </a:rPr>
              <a:t>】</a:t>
            </a:r>
            <a:endParaRPr lang="zh-CN" altLang="en-US" dirty="0">
              <a:solidFill>
                <a:srgbClr val="002060"/>
              </a:solidFill>
              <a:latin typeface="Times New Roman" panose="02020603050405020304" pitchFamily="18" charset="0"/>
              <a:ea typeface="华文宋体" panose="02010600040101010101" pitchFamily="2" charset="-122"/>
              <a:cs typeface="Times New Roman" panose="02020603050405020304" pitchFamily="18" charset="0"/>
            </a:endParaRPr>
          </a:p>
        </p:txBody>
      </p:sp>
      <p:grpSp>
        <p:nvGrpSpPr>
          <p:cNvPr id="19" name="组合 18">
            <a:extLst>
              <a:ext uri="{FF2B5EF4-FFF2-40B4-BE49-F238E27FC236}">
                <a16:creationId xmlns:a16="http://schemas.microsoft.com/office/drawing/2014/main" id="{7B978AE0-94E8-1AC7-00C1-7232A7906F64}"/>
              </a:ext>
            </a:extLst>
          </p:cNvPr>
          <p:cNvGrpSpPr/>
          <p:nvPr/>
        </p:nvGrpSpPr>
        <p:grpSpPr>
          <a:xfrm>
            <a:off x="3962401" y="2642339"/>
            <a:ext cx="4665662" cy="1147763"/>
            <a:chOff x="3962401" y="2642339"/>
            <a:chExt cx="4665662" cy="1147763"/>
          </a:xfrm>
        </p:grpSpPr>
        <p:graphicFrame>
          <p:nvGraphicFramePr>
            <p:cNvPr id="10" name="对象 9">
              <a:extLst>
                <a:ext uri="{FF2B5EF4-FFF2-40B4-BE49-F238E27FC236}">
                  <a16:creationId xmlns:a16="http://schemas.microsoft.com/office/drawing/2014/main" id="{BB64291B-D3C1-7220-7E6D-55BB830B5D8B}"/>
                </a:ext>
              </a:extLst>
            </p:cNvPr>
            <p:cNvGraphicFramePr>
              <a:graphicFrameLocks noChangeAspect="1"/>
            </p:cNvGraphicFramePr>
            <p:nvPr>
              <p:extLst>
                <p:ext uri="{D42A27DB-BD31-4B8C-83A1-F6EECF244321}">
                  <p14:modId xmlns:p14="http://schemas.microsoft.com/office/powerpoint/2010/main" val="1103653103"/>
                </p:ext>
              </p:extLst>
            </p:nvPr>
          </p:nvGraphicFramePr>
          <p:xfrm>
            <a:off x="5233988" y="2642339"/>
            <a:ext cx="3394075" cy="1147763"/>
          </p:xfrm>
          <a:graphic>
            <a:graphicData uri="http://schemas.openxmlformats.org/presentationml/2006/ole">
              <mc:AlternateContent xmlns:mc="http://schemas.openxmlformats.org/markup-compatibility/2006">
                <mc:Choice xmlns:v="urn:schemas-microsoft-com:vml" Requires="v">
                  <p:oleObj name="Equation" r:id="rId16" imgW="1612800" imgH="545760" progId="Equation.DSMT4">
                    <p:embed/>
                  </p:oleObj>
                </mc:Choice>
                <mc:Fallback>
                  <p:oleObj name="Equation" r:id="rId16" imgW="1612800" imgH="545760" progId="Equation.DSMT4">
                    <p:embed/>
                    <p:pic>
                      <p:nvPicPr>
                        <p:cNvPr id="9" name="对象 8">
                          <a:extLst>
                            <a:ext uri="{FF2B5EF4-FFF2-40B4-BE49-F238E27FC236}">
                              <a16:creationId xmlns:a16="http://schemas.microsoft.com/office/drawing/2014/main" id="{DB6CA005-2929-6FA6-2EA9-23D6466DFE9D}"/>
                            </a:ext>
                          </a:extLst>
                        </p:cNvPr>
                        <p:cNvPicPr/>
                        <p:nvPr/>
                      </p:nvPicPr>
                      <p:blipFill>
                        <a:blip r:embed="rId17"/>
                        <a:stretch>
                          <a:fillRect/>
                        </a:stretch>
                      </p:blipFill>
                      <p:spPr>
                        <a:xfrm>
                          <a:off x="5233988" y="2642339"/>
                          <a:ext cx="3394075" cy="1147763"/>
                        </a:xfrm>
                        <a:prstGeom prst="rect">
                          <a:avLst/>
                        </a:prstGeom>
                        <a:solidFill>
                          <a:schemeClr val="bg2"/>
                        </a:solidFill>
                      </p:spPr>
                    </p:pic>
                  </p:oleObj>
                </mc:Fallback>
              </mc:AlternateContent>
            </a:graphicData>
          </a:graphic>
        </p:graphicFrame>
        <p:sp>
          <p:nvSpPr>
            <p:cNvPr id="17" name="文本框 16">
              <a:extLst>
                <a:ext uri="{FF2B5EF4-FFF2-40B4-BE49-F238E27FC236}">
                  <a16:creationId xmlns:a16="http://schemas.microsoft.com/office/drawing/2014/main" id="{4D56FA51-A316-9CAD-90A2-004D08146C0B}"/>
                </a:ext>
              </a:extLst>
            </p:cNvPr>
            <p:cNvSpPr txBox="1"/>
            <p:nvPr/>
          </p:nvSpPr>
          <p:spPr>
            <a:xfrm>
              <a:off x="3962401" y="2833251"/>
              <a:ext cx="1353605" cy="369332"/>
            </a:xfrm>
            <a:prstGeom prst="rect">
              <a:avLst/>
            </a:prstGeom>
            <a:noFill/>
          </p:spPr>
          <p:txBody>
            <a:bodyPr wrap="square">
              <a:spAutoFit/>
            </a:bodyPr>
            <a:lstStyle/>
            <a:p>
              <a:r>
                <a:rPr lang="en-US" altLang="zh-CN" b="1" dirty="0">
                  <a:solidFill>
                    <a:srgbClr val="002060"/>
                  </a:solidFill>
                  <a:effectLst>
                    <a:outerShdw blurRad="38100" dist="38100" dir="2700000" algn="tl">
                      <a:srgbClr val="000000">
                        <a:alpha val="43137"/>
                      </a:srgbClr>
                    </a:outerShdw>
                  </a:effectLst>
                  <a:latin typeface="Times New Roman" panose="02020603050405020304" pitchFamily="18" charset="0"/>
                </a:rPr>
                <a:t>【</a:t>
              </a:r>
              <a:r>
                <a:rPr lang="zh-CN" altLang="en-US" b="1" dirty="0">
                  <a:solidFill>
                    <a:srgbClr val="002060"/>
                  </a:solidFill>
                  <a:effectLst>
                    <a:outerShdw blurRad="38100" dist="38100" dir="2700000" algn="tl">
                      <a:srgbClr val="000000">
                        <a:alpha val="43137"/>
                      </a:srgbClr>
                    </a:outerShdw>
                  </a:effectLst>
                  <a:latin typeface="Times New Roman" panose="02020603050405020304" pitchFamily="18" charset="0"/>
                </a:rPr>
                <a:t>尾</a:t>
              </a:r>
              <a:r>
                <a:rPr lang="en-US" altLang="zh-CN" b="1" dirty="0">
                  <a:solidFill>
                    <a:srgbClr val="002060"/>
                  </a:solidFill>
                  <a:effectLst>
                    <a:outerShdw blurRad="38100" dist="38100" dir="2700000" algn="tl">
                      <a:srgbClr val="000000">
                        <a:alpha val="43137"/>
                      </a:srgbClr>
                    </a:outerShdw>
                  </a:effectLst>
                  <a:latin typeface="Times New Roman" panose="02020603050405020304" pitchFamily="18" charset="0"/>
                </a:rPr>
                <a:t>1</a:t>
              </a:r>
              <a:r>
                <a:rPr lang="zh-CN" altLang="en-US" b="1" dirty="0">
                  <a:solidFill>
                    <a:srgbClr val="002060"/>
                  </a:solidFill>
                  <a:effectLst>
                    <a:outerShdw blurRad="38100" dist="38100" dir="2700000" algn="tl">
                      <a:srgbClr val="000000">
                        <a:alpha val="43137"/>
                      </a:srgbClr>
                    </a:outerShdw>
                  </a:effectLst>
                  <a:latin typeface="Times New Roman" panose="02020603050405020304" pitchFamily="18" charset="0"/>
                </a:rPr>
                <a:t>型</a:t>
              </a:r>
              <a:r>
                <a:rPr lang="en-US" altLang="zh-CN" b="1" dirty="0">
                  <a:solidFill>
                    <a:srgbClr val="002060"/>
                  </a:solidFill>
                  <a:effectLst>
                    <a:outerShdw blurRad="38100" dist="38100" dir="2700000" algn="tl">
                      <a:srgbClr val="000000">
                        <a:alpha val="43137"/>
                      </a:srgbClr>
                    </a:outerShdw>
                  </a:effectLst>
                  <a:latin typeface="Times New Roman" panose="02020603050405020304" pitchFamily="18" charset="0"/>
                </a:rPr>
                <a:t>】</a:t>
              </a:r>
              <a:endParaRPr lang="zh-CN" altLang="en-US" dirty="0">
                <a:solidFill>
                  <a:srgbClr val="002060"/>
                </a:solidFill>
              </a:endParaRPr>
            </a:p>
          </p:txBody>
        </p:sp>
      </p:grpSp>
      <p:grpSp>
        <p:nvGrpSpPr>
          <p:cNvPr id="20" name="Group 8">
            <a:extLst>
              <a:ext uri="{FF2B5EF4-FFF2-40B4-BE49-F238E27FC236}">
                <a16:creationId xmlns:a16="http://schemas.microsoft.com/office/drawing/2014/main" id="{08AAAE3C-CD93-373B-77F3-81DA9BA8EF39}"/>
              </a:ext>
            </a:extLst>
          </p:cNvPr>
          <p:cNvGrpSpPr>
            <a:grpSpLocks/>
          </p:cNvGrpSpPr>
          <p:nvPr/>
        </p:nvGrpSpPr>
        <p:grpSpPr bwMode="auto">
          <a:xfrm>
            <a:off x="6415088" y="311150"/>
            <a:ext cx="2078038" cy="2057400"/>
            <a:chOff x="1262" y="454"/>
            <a:chExt cx="1309" cy="1296"/>
          </a:xfrm>
        </p:grpSpPr>
        <p:pic>
          <p:nvPicPr>
            <p:cNvPr id="21" name="Picture 9">
              <a:extLst>
                <a:ext uri="{FF2B5EF4-FFF2-40B4-BE49-F238E27FC236}">
                  <a16:creationId xmlns:a16="http://schemas.microsoft.com/office/drawing/2014/main" id="{8F1DD9FF-0A20-6DA6-678D-502913AA1CD3}"/>
                </a:ext>
              </a:extLst>
            </p:cNvPr>
            <p:cNvPicPr>
              <a:picLocks noChangeAspect="1" noChangeArrowheads="1"/>
            </p:cNvPicPr>
            <p:nvPr/>
          </p:nvPicPr>
          <p:blipFill rotWithShape="1">
            <a:blip r:embed="rId18">
              <a:extLst>
                <a:ext uri="{28A0092B-C50C-407E-A947-70E740481C1C}">
                  <a14:useLocalDpi xmlns:a14="http://schemas.microsoft.com/office/drawing/2010/main" val="0"/>
                </a:ext>
              </a:extLst>
            </a:blip>
            <a:srcRect l="44329" t="24758" r="16701" b="23810"/>
            <a:stretch/>
          </p:blipFill>
          <p:spPr bwMode="auto">
            <a:xfrm>
              <a:off x="1262" y="454"/>
              <a:ext cx="1309" cy="129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Line 10">
              <a:extLst>
                <a:ext uri="{FF2B5EF4-FFF2-40B4-BE49-F238E27FC236}">
                  <a16:creationId xmlns:a16="http://schemas.microsoft.com/office/drawing/2014/main" id="{5F1A0172-5B05-3BEF-7A92-225453E67B80}"/>
                </a:ext>
              </a:extLst>
            </p:cNvPr>
            <p:cNvSpPr>
              <a:spLocks noChangeShapeType="1"/>
            </p:cNvSpPr>
            <p:nvPr/>
          </p:nvSpPr>
          <p:spPr bwMode="auto">
            <a:xfrm flipH="1" flipV="1">
              <a:off x="1885" y="454"/>
              <a:ext cx="336" cy="672"/>
            </a:xfrm>
            <a:prstGeom prst="line">
              <a:avLst/>
            </a:prstGeom>
            <a:noFill/>
            <a:ln w="12700" cap="sq">
              <a:solidFill>
                <a:srgbClr val="993366"/>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23" name="未知">
              <a:extLst>
                <a:ext uri="{FF2B5EF4-FFF2-40B4-BE49-F238E27FC236}">
                  <a16:creationId xmlns:a16="http://schemas.microsoft.com/office/drawing/2014/main" id="{19CE4C24-3DA2-1DB6-A891-C5FE784BF30C}"/>
                </a:ext>
              </a:extLst>
            </p:cNvPr>
            <p:cNvSpPr>
              <a:spLocks/>
            </p:cNvSpPr>
            <p:nvPr/>
          </p:nvSpPr>
          <p:spPr bwMode="auto">
            <a:xfrm>
              <a:off x="2125" y="1030"/>
              <a:ext cx="48" cy="96"/>
            </a:xfrm>
            <a:custGeom>
              <a:avLst/>
              <a:gdLst>
                <a:gd name="T0" fmla="*/ 48 w 48"/>
                <a:gd name="T1" fmla="*/ 0 h 96"/>
                <a:gd name="T2" fmla="*/ 0 w 48"/>
                <a:gd name="T3" fmla="*/ 96 h 96"/>
                <a:gd name="T4" fmla="*/ 0 60000 65536"/>
                <a:gd name="T5" fmla="*/ 0 60000 65536"/>
                <a:gd name="T6" fmla="*/ 0 w 48"/>
                <a:gd name="T7" fmla="*/ 0 h 96"/>
                <a:gd name="T8" fmla="*/ 48 w 48"/>
                <a:gd name="T9" fmla="*/ 96 h 96"/>
              </a:gdLst>
              <a:ahLst/>
              <a:cxnLst>
                <a:cxn ang="T4">
                  <a:pos x="T0" y="T1"/>
                </a:cxn>
                <a:cxn ang="T5">
                  <a:pos x="T2" y="T3"/>
                </a:cxn>
              </a:cxnLst>
              <a:rect l="T6" t="T7" r="T8" b="T9"/>
              <a:pathLst>
                <a:path w="48" h="96">
                  <a:moveTo>
                    <a:pt x="48" y="0"/>
                  </a:moveTo>
                  <a:cubicBezTo>
                    <a:pt x="28" y="40"/>
                    <a:pt x="8" y="80"/>
                    <a:pt x="0" y="96"/>
                  </a:cubicBezTo>
                </a:path>
              </a:pathLst>
            </a:custGeom>
            <a:noFill/>
            <a:ln w="12700" cap="sq">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graphicFrame>
          <p:nvGraphicFramePr>
            <p:cNvPr id="24" name="Object 12">
              <a:extLst>
                <a:ext uri="{FF2B5EF4-FFF2-40B4-BE49-F238E27FC236}">
                  <a16:creationId xmlns:a16="http://schemas.microsoft.com/office/drawing/2014/main" id="{EFEFA2CA-3CE3-B3B8-179B-9D0CD397D42C}"/>
                </a:ext>
              </a:extLst>
            </p:cNvPr>
            <p:cNvGraphicFramePr>
              <a:graphicFrameLocks noChangeAspect="1"/>
            </p:cNvGraphicFramePr>
            <p:nvPr/>
          </p:nvGraphicFramePr>
          <p:xfrm>
            <a:off x="2221" y="934"/>
            <a:ext cx="169" cy="208"/>
          </p:xfrm>
          <a:graphic>
            <a:graphicData uri="http://schemas.openxmlformats.org/presentationml/2006/ole">
              <mc:AlternateContent xmlns:mc="http://schemas.openxmlformats.org/markup-compatibility/2006">
                <mc:Choice xmlns:v="urn:schemas-microsoft-com:vml" Requires="v">
                  <p:oleObj r:id="rId19" imgW="165489" imgH="203605" progId="Equation.3">
                    <p:embed/>
                  </p:oleObj>
                </mc:Choice>
                <mc:Fallback>
                  <p:oleObj r:id="rId19" imgW="165489" imgH="203605" progId="Equation.3">
                    <p:embed/>
                    <p:pic>
                      <p:nvPicPr>
                        <p:cNvPr id="17" name="Object 12">
                          <a:extLst>
                            <a:ext uri="{FF2B5EF4-FFF2-40B4-BE49-F238E27FC236}">
                              <a16:creationId xmlns:a16="http://schemas.microsoft.com/office/drawing/2014/main" id="{A5BF4174-4DCC-3E4C-BAF5-E7EC2EE807DA}"/>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221" y="934"/>
                          <a:ext cx="169" cy="2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 name="Object 13">
              <a:extLst>
                <a:ext uri="{FF2B5EF4-FFF2-40B4-BE49-F238E27FC236}">
                  <a16:creationId xmlns:a16="http://schemas.microsoft.com/office/drawing/2014/main" id="{AFA8640F-3592-376B-073E-749112360883}"/>
                </a:ext>
              </a:extLst>
            </p:cNvPr>
            <p:cNvGraphicFramePr>
              <a:graphicFrameLocks noChangeAspect="1"/>
            </p:cNvGraphicFramePr>
            <p:nvPr/>
          </p:nvGraphicFramePr>
          <p:xfrm>
            <a:off x="2053" y="862"/>
            <a:ext cx="168" cy="168"/>
          </p:xfrm>
          <a:graphic>
            <a:graphicData uri="http://schemas.openxmlformats.org/presentationml/2006/ole">
              <mc:AlternateContent xmlns:mc="http://schemas.openxmlformats.org/markup-compatibility/2006">
                <mc:Choice xmlns:v="urn:schemas-microsoft-com:vml" Requires="v">
                  <p:oleObj r:id="rId21" imgW="76616" imgH="76616" progId="Equation.3">
                    <p:embed/>
                  </p:oleObj>
                </mc:Choice>
                <mc:Fallback>
                  <p:oleObj r:id="rId21" imgW="76616" imgH="76616" progId="Equation.3">
                    <p:embed/>
                    <p:pic>
                      <p:nvPicPr>
                        <p:cNvPr id="18" name="Object 13">
                          <a:extLst>
                            <a:ext uri="{FF2B5EF4-FFF2-40B4-BE49-F238E27FC236}">
                              <a16:creationId xmlns:a16="http://schemas.microsoft.com/office/drawing/2014/main" id="{9028A076-5614-D032-9349-3E4C533296D3}"/>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053" y="862"/>
                          <a:ext cx="168" cy="1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 name="Object 14">
              <a:extLst>
                <a:ext uri="{FF2B5EF4-FFF2-40B4-BE49-F238E27FC236}">
                  <a16:creationId xmlns:a16="http://schemas.microsoft.com/office/drawing/2014/main" id="{EF0851E4-99A0-0750-A674-A4E0C69D48AB}"/>
                </a:ext>
              </a:extLst>
            </p:cNvPr>
            <p:cNvGraphicFramePr>
              <a:graphicFrameLocks noChangeAspect="1"/>
            </p:cNvGraphicFramePr>
            <p:nvPr/>
          </p:nvGraphicFramePr>
          <p:xfrm>
            <a:off x="1896" y="786"/>
            <a:ext cx="181" cy="196"/>
          </p:xfrm>
          <a:graphic>
            <a:graphicData uri="http://schemas.openxmlformats.org/presentationml/2006/ole">
              <mc:AlternateContent xmlns:mc="http://schemas.openxmlformats.org/markup-compatibility/2006">
                <mc:Choice xmlns:v="urn:schemas-microsoft-com:vml" Requires="v">
                  <p:oleObj r:id="rId23" imgW="152280" imgH="164880" progId="Equation.3">
                    <p:embed/>
                  </p:oleObj>
                </mc:Choice>
                <mc:Fallback>
                  <p:oleObj r:id="rId23" imgW="152280" imgH="164880" progId="Equation.3">
                    <p:embed/>
                    <p:pic>
                      <p:nvPicPr>
                        <p:cNvPr id="19" name="Object 14">
                          <a:extLst>
                            <a:ext uri="{FF2B5EF4-FFF2-40B4-BE49-F238E27FC236}">
                              <a16:creationId xmlns:a16="http://schemas.microsoft.com/office/drawing/2014/main" id="{6A72261E-E0FF-8B4B-AADF-BA0B838C615A}"/>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896" y="786"/>
                          <a:ext cx="181" cy="1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 name="Line 15">
              <a:extLst>
                <a:ext uri="{FF2B5EF4-FFF2-40B4-BE49-F238E27FC236}">
                  <a16:creationId xmlns:a16="http://schemas.microsoft.com/office/drawing/2014/main" id="{62D98A57-202E-0CCF-F52F-82F8B54DD05D}"/>
                </a:ext>
              </a:extLst>
            </p:cNvPr>
            <p:cNvSpPr>
              <a:spLocks noChangeShapeType="1"/>
            </p:cNvSpPr>
            <p:nvPr/>
          </p:nvSpPr>
          <p:spPr bwMode="auto">
            <a:xfrm flipV="1">
              <a:off x="1885" y="1126"/>
              <a:ext cx="336" cy="624"/>
            </a:xfrm>
            <a:prstGeom prst="line">
              <a:avLst/>
            </a:prstGeom>
            <a:noFill/>
            <a:ln w="12700" cap="sq">
              <a:solidFill>
                <a:srgbClr val="993366"/>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graphicFrame>
          <p:nvGraphicFramePr>
            <p:cNvPr id="31" name="Object 16">
              <a:extLst>
                <a:ext uri="{FF2B5EF4-FFF2-40B4-BE49-F238E27FC236}">
                  <a16:creationId xmlns:a16="http://schemas.microsoft.com/office/drawing/2014/main" id="{2693CC09-21DB-EEE0-6B15-8686493A43B0}"/>
                </a:ext>
              </a:extLst>
            </p:cNvPr>
            <p:cNvGraphicFramePr>
              <a:graphicFrameLocks noChangeAspect="1"/>
            </p:cNvGraphicFramePr>
            <p:nvPr>
              <p:extLst>
                <p:ext uri="{D42A27DB-BD31-4B8C-83A1-F6EECF244321}">
                  <p14:modId xmlns:p14="http://schemas.microsoft.com/office/powerpoint/2010/main" val="3238635762"/>
                </p:ext>
              </p:extLst>
            </p:nvPr>
          </p:nvGraphicFramePr>
          <p:xfrm>
            <a:off x="1896" y="1174"/>
            <a:ext cx="181" cy="196"/>
          </p:xfrm>
          <a:graphic>
            <a:graphicData uri="http://schemas.openxmlformats.org/presentationml/2006/ole">
              <mc:AlternateContent xmlns:mc="http://schemas.openxmlformats.org/markup-compatibility/2006">
                <mc:Choice xmlns:v="urn:schemas-microsoft-com:vml" Requires="v">
                  <p:oleObj r:id="rId25" imgW="152280" imgH="164880" progId="Equation.3">
                    <p:embed/>
                  </p:oleObj>
                </mc:Choice>
                <mc:Fallback>
                  <p:oleObj r:id="rId25" imgW="152280" imgH="164880" progId="Equation.3">
                    <p:embed/>
                    <p:pic>
                      <p:nvPicPr>
                        <p:cNvPr id="21" name="Object 16">
                          <a:extLst>
                            <a:ext uri="{FF2B5EF4-FFF2-40B4-BE49-F238E27FC236}">
                              <a16:creationId xmlns:a16="http://schemas.microsoft.com/office/drawing/2014/main" id="{A10DFB9B-376E-03AE-D887-A45F543695B2}"/>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896" y="1174"/>
                          <a:ext cx="181" cy="1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 name="Object 17">
              <a:extLst>
                <a:ext uri="{FF2B5EF4-FFF2-40B4-BE49-F238E27FC236}">
                  <a16:creationId xmlns:a16="http://schemas.microsoft.com/office/drawing/2014/main" id="{9FB2112F-F8B1-4E8F-0967-B0113D33EDCE}"/>
                </a:ext>
              </a:extLst>
            </p:cNvPr>
            <p:cNvGraphicFramePr>
              <a:graphicFrameLocks noChangeAspect="1"/>
            </p:cNvGraphicFramePr>
            <p:nvPr/>
          </p:nvGraphicFramePr>
          <p:xfrm>
            <a:off x="2053" y="1198"/>
            <a:ext cx="168" cy="168"/>
          </p:xfrm>
          <a:graphic>
            <a:graphicData uri="http://schemas.openxmlformats.org/presentationml/2006/ole">
              <mc:AlternateContent xmlns:mc="http://schemas.openxmlformats.org/markup-compatibility/2006">
                <mc:Choice xmlns:v="urn:schemas-microsoft-com:vml" Requires="v">
                  <p:oleObj r:id="rId27" imgW="76616" imgH="76616" progId="Equation.3">
                    <p:embed/>
                  </p:oleObj>
                </mc:Choice>
                <mc:Fallback>
                  <p:oleObj r:id="rId27" imgW="76616" imgH="76616" progId="Equation.3">
                    <p:embed/>
                    <p:pic>
                      <p:nvPicPr>
                        <p:cNvPr id="22" name="Object 17">
                          <a:extLst>
                            <a:ext uri="{FF2B5EF4-FFF2-40B4-BE49-F238E27FC236}">
                              <a16:creationId xmlns:a16="http://schemas.microsoft.com/office/drawing/2014/main" id="{8DC6C190-8DFC-6F79-9645-D2E7B53903CE}"/>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053" y="1198"/>
                          <a:ext cx="168" cy="1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34" name="文本框 33">
            <a:extLst>
              <a:ext uri="{FF2B5EF4-FFF2-40B4-BE49-F238E27FC236}">
                <a16:creationId xmlns:a16="http://schemas.microsoft.com/office/drawing/2014/main" id="{41B35CC9-F8D0-F8D2-2E0B-3028DB73FC79}"/>
              </a:ext>
            </a:extLst>
          </p:cNvPr>
          <p:cNvSpPr txBox="1"/>
          <p:nvPr/>
        </p:nvSpPr>
        <p:spPr>
          <a:xfrm>
            <a:off x="1007270" y="5944671"/>
            <a:ext cx="2254250" cy="369332"/>
          </a:xfrm>
          <a:prstGeom prst="rect">
            <a:avLst/>
          </a:prstGeom>
          <a:noFill/>
        </p:spPr>
        <p:txBody>
          <a:bodyPr wrap="square">
            <a:spAutoFit/>
          </a:bodyPr>
          <a:lstStyle/>
          <a:p>
            <a:r>
              <a:rPr lang="zh-CN" altLang="en-US" dirty="0">
                <a:solidFill>
                  <a:srgbClr val="080808"/>
                </a:solidFill>
                <a:latin typeface="Times New Roman" panose="02020603050405020304" pitchFamily="18" charset="0"/>
                <a:ea typeface="华文中宋" panose="02010600040101010101" pitchFamily="2" charset="-122"/>
              </a:rPr>
              <a:t>开环根之和：</a:t>
            </a:r>
            <a:r>
              <a:rPr lang="en-US" altLang="zh-CN" dirty="0">
                <a:solidFill>
                  <a:srgbClr val="080808"/>
                </a:solidFill>
                <a:latin typeface="Times New Roman" panose="02020603050405020304" pitchFamily="18" charset="0"/>
                <a:ea typeface="华文中宋" panose="02010600040101010101" pitchFamily="2" charset="-122"/>
                <a:cs typeface="Times New Roman" panose="02020603050405020304" pitchFamily="18" charset="0"/>
              </a:rPr>
              <a:t> − </a:t>
            </a:r>
            <a:r>
              <a:rPr lang="en-US" altLang="zh-CN" dirty="0">
                <a:solidFill>
                  <a:srgbClr val="080808"/>
                </a:solidFill>
                <a:latin typeface="Times New Roman" panose="02020603050405020304" pitchFamily="18" charset="0"/>
                <a:ea typeface="华文中宋" panose="02010600040101010101" pitchFamily="2" charset="-122"/>
              </a:rPr>
              <a:t>10</a:t>
            </a:r>
          </a:p>
        </p:txBody>
      </p:sp>
      <p:sp>
        <p:nvSpPr>
          <p:cNvPr id="35" name="文本框 34">
            <a:extLst>
              <a:ext uri="{FF2B5EF4-FFF2-40B4-BE49-F238E27FC236}">
                <a16:creationId xmlns:a16="http://schemas.microsoft.com/office/drawing/2014/main" id="{B23ACD69-14A3-8E66-086E-8CB7D01D724A}"/>
              </a:ext>
            </a:extLst>
          </p:cNvPr>
          <p:cNvSpPr txBox="1"/>
          <p:nvPr/>
        </p:nvSpPr>
        <p:spPr>
          <a:xfrm>
            <a:off x="3591510" y="5959261"/>
            <a:ext cx="3517900" cy="369332"/>
          </a:xfrm>
          <a:prstGeom prst="rect">
            <a:avLst/>
          </a:prstGeom>
          <a:noFill/>
        </p:spPr>
        <p:txBody>
          <a:bodyPr wrap="square">
            <a:spAutoFit/>
          </a:bodyPr>
          <a:lstStyle/>
          <a:p>
            <a:r>
              <a:rPr lang="zh-CN" altLang="en-US" dirty="0">
                <a:solidFill>
                  <a:srgbClr val="080808"/>
                </a:solidFill>
                <a:latin typeface="Times New Roman" panose="02020603050405020304" pitchFamily="18" charset="0"/>
                <a:ea typeface="华文中宋" panose="02010600040101010101" pitchFamily="2" charset="-122"/>
              </a:rPr>
              <a:t>闭环根之和：</a:t>
            </a:r>
            <a:r>
              <a:rPr lang="en-US" altLang="zh-CN" dirty="0">
                <a:solidFill>
                  <a:srgbClr val="080808"/>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dirty="0">
                <a:solidFill>
                  <a:srgbClr val="080808"/>
                </a:solidFill>
                <a:latin typeface="Times New Roman" panose="02020603050405020304" pitchFamily="18" charset="0"/>
                <a:ea typeface="华文中宋" panose="02010600040101010101" pitchFamily="2" charset="-122"/>
              </a:rPr>
              <a:t>10=</a:t>
            </a:r>
            <a:r>
              <a:rPr lang="en-US" altLang="zh-CN" dirty="0">
                <a:solidFill>
                  <a:srgbClr val="080808"/>
                </a:solidFill>
                <a:latin typeface="Times New Roman" panose="02020603050405020304" pitchFamily="18" charset="0"/>
                <a:ea typeface="华文中宋" panose="02010600040101010101" pitchFamily="2" charset="-122"/>
                <a:cs typeface="Times New Roman" panose="02020603050405020304" pitchFamily="18" charset="0"/>
              </a:rPr>
              <a:t> − </a:t>
            </a:r>
            <a:r>
              <a:rPr lang="en-US" altLang="zh-CN" dirty="0" err="1">
                <a:solidFill>
                  <a:srgbClr val="080808"/>
                </a:solidFill>
                <a:latin typeface="Times New Roman" panose="02020603050405020304" pitchFamily="18" charset="0"/>
                <a:ea typeface="华文中宋" panose="02010600040101010101" pitchFamily="2" charset="-122"/>
              </a:rPr>
              <a:t>1.2</a:t>
            </a:r>
            <a:r>
              <a:rPr lang="en-US" altLang="zh-CN" dirty="0" err="1">
                <a:solidFill>
                  <a:srgbClr val="080808"/>
                </a:solidFill>
                <a:latin typeface="Times New Roman" panose="02020603050405020304" pitchFamily="18" charset="0"/>
                <a:ea typeface="华文中宋" panose="02010600040101010101" pitchFamily="2" charset="-122"/>
                <a:cs typeface="Times New Roman" panose="02020603050405020304" pitchFamily="18" charset="0"/>
              </a:rPr>
              <a:t>×2+</a:t>
            </a:r>
            <a:r>
              <a:rPr lang="en-US" altLang="zh-CN" i="1" dirty="0" err="1">
                <a:solidFill>
                  <a:srgbClr val="080808"/>
                </a:solidFill>
                <a:latin typeface="Times New Roman" panose="02020603050405020304" pitchFamily="18" charset="0"/>
                <a:ea typeface="华文中宋" panose="02010600040101010101" pitchFamily="2" charset="-122"/>
                <a:cs typeface="Times New Roman" panose="02020603050405020304" pitchFamily="18" charset="0"/>
              </a:rPr>
              <a:t>P</a:t>
            </a:r>
            <a:r>
              <a:rPr lang="en-US" altLang="zh-CN" baseline="-25000" dirty="0" err="1">
                <a:solidFill>
                  <a:srgbClr val="080808"/>
                </a:solidFill>
                <a:latin typeface="Times New Roman" panose="02020603050405020304" pitchFamily="18" charset="0"/>
                <a:ea typeface="华文中宋" panose="02010600040101010101" pitchFamily="2" charset="-122"/>
                <a:cs typeface="Times New Roman" panose="02020603050405020304" pitchFamily="18" charset="0"/>
              </a:rPr>
              <a:t>3</a:t>
            </a:r>
            <a:endParaRPr lang="en-US" altLang="zh-CN" baseline="-25000" dirty="0">
              <a:solidFill>
                <a:srgbClr val="080808"/>
              </a:solidFill>
              <a:latin typeface="Times New Roman" panose="02020603050405020304" pitchFamily="18" charset="0"/>
              <a:ea typeface="华文中宋"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wipe(left)">
                                      <p:cBhvr>
                                        <p:cTn id="17" dur="5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nodeType="click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wipe(down)">
                                      <p:cBhvr>
                                        <p:cTn id="36" dur="500"/>
                                        <p:tgtEl>
                                          <p:spTgt spid="20"/>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34"/>
                                        </p:tgtEl>
                                        <p:attrNameLst>
                                          <p:attrName>style.visibility</p:attrName>
                                        </p:attrNameLst>
                                      </p:cBhvr>
                                      <p:to>
                                        <p:strVal val="visible"/>
                                      </p:to>
                                    </p:set>
                                    <p:animEffect transition="in" filter="wipe(left)">
                                      <p:cBhvr>
                                        <p:cTn id="45" dur="500"/>
                                        <p:tgtEl>
                                          <p:spTgt spid="34"/>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35"/>
                                        </p:tgtEl>
                                        <p:attrNameLst>
                                          <p:attrName>style.visibility</p:attrName>
                                        </p:attrNameLst>
                                      </p:cBhvr>
                                      <p:to>
                                        <p:strVal val="visible"/>
                                      </p:to>
                                    </p:set>
                                    <p:animEffect transition="in" filter="wipe(left)">
                                      <p:cBhvr>
                                        <p:cTn id="50"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p:bldP spid="34" grpId="0"/>
      <p:bldP spid="3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日期占位符 1">
            <a:extLst>
              <a:ext uri="{FF2B5EF4-FFF2-40B4-BE49-F238E27FC236}">
                <a16:creationId xmlns:a16="http://schemas.microsoft.com/office/drawing/2014/main" id="{8A49142A-8D54-0EEA-EA0A-024F95E12C8A}"/>
              </a:ext>
            </a:extLst>
          </p:cNvPr>
          <p:cNvSpPr>
            <a:spLocks noGrp="1"/>
          </p:cNvSpPr>
          <p:nvPr>
            <p:ph type="dt"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6979C37C-29BB-4656-A30C-D8527B9A2224}" type="datetime1">
              <a:rPr kumimoji="0" lang="zh-CN" altLang="en-US" sz="1400" b="0" i="0" u="none" strike="noStrike" kern="1200" cap="none" spc="0" normalizeH="0" baseline="0" noProof="0">
                <a:ln>
                  <a:noFill/>
                </a:ln>
                <a:solidFill>
                  <a:srgbClr val="006699"/>
                </a:solidFill>
                <a:effectLst/>
                <a:uLnTx/>
                <a:uFillTx/>
                <a:latin typeface="Verdana" panose="020B0604030504040204" pitchFamily="34" charset="0"/>
                <a:ea typeface="宋体"/>
                <a:cs typeface="+mn-cs"/>
              </a:rPr>
              <a:pPr marL="0" marR="0" lvl="0" indent="0" algn="l" defTabSz="914400" rtl="0" eaLnBrk="1" fontAlgn="base" latinLnBrk="0" hangingPunct="1">
                <a:lnSpc>
                  <a:spcPct val="100000"/>
                </a:lnSpc>
                <a:spcBef>
                  <a:spcPct val="0"/>
                </a:spcBef>
                <a:spcAft>
                  <a:spcPct val="0"/>
                </a:spcAft>
                <a:buClrTx/>
                <a:buSzTx/>
                <a:buFontTx/>
                <a:buNone/>
                <a:tabLst/>
                <a:defRPr/>
              </a:pPr>
              <a:t>2023/5/4</a:t>
            </a:fld>
            <a:endParaRPr kumimoji="0" lang="en-US" sz="1400" b="0" i="0" u="none" strike="noStrike" kern="1200" cap="none" spc="0" normalizeH="0" baseline="0" noProof="0">
              <a:ln>
                <a:noFill/>
              </a:ln>
              <a:solidFill>
                <a:srgbClr val="006699"/>
              </a:solidFill>
              <a:effectLst/>
              <a:uLnTx/>
              <a:uFillTx/>
              <a:latin typeface="Verdana" panose="020B0604030504040204" pitchFamily="34" charset="0"/>
              <a:ea typeface="宋体"/>
              <a:cs typeface="+mn-cs"/>
            </a:endParaRPr>
          </a:p>
        </p:txBody>
      </p:sp>
      <p:sp>
        <p:nvSpPr>
          <p:cNvPr id="12" name="页脚占位符 2">
            <a:extLst>
              <a:ext uri="{FF2B5EF4-FFF2-40B4-BE49-F238E27FC236}">
                <a16:creationId xmlns:a16="http://schemas.microsoft.com/office/drawing/2014/main" id="{50BD9A17-BA8B-AED9-08E4-D9791E04AB29}"/>
              </a:ext>
            </a:extLst>
          </p:cNvPr>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400" b="0" i="0" u="none" strike="noStrike" kern="1200" cap="none" spc="0" normalizeH="0" baseline="0" noProof="0">
                <a:ln>
                  <a:noFill/>
                </a:ln>
                <a:solidFill>
                  <a:srgbClr val="006699"/>
                </a:solidFill>
                <a:effectLst/>
                <a:uLnTx/>
                <a:uFillTx/>
                <a:latin typeface="Verdana" panose="020B0604030504040204" pitchFamily="34" charset="0"/>
                <a:ea typeface="宋体"/>
                <a:cs typeface="+mn-cs"/>
              </a:rPr>
              <a:t>控制系统根轨迹分析法</a:t>
            </a:r>
            <a:r>
              <a:rPr kumimoji="0" lang="en-US" altLang="zh-CN" sz="1400" b="0" i="0" u="none" strike="noStrike" kern="1200" cap="none" spc="0" normalizeH="0" baseline="0" noProof="0">
                <a:ln>
                  <a:noFill/>
                </a:ln>
                <a:solidFill>
                  <a:srgbClr val="006699"/>
                </a:solidFill>
                <a:effectLst/>
                <a:uLnTx/>
                <a:uFillTx/>
                <a:latin typeface="Verdana" panose="020B0604030504040204" pitchFamily="34" charset="0"/>
                <a:ea typeface="宋体"/>
                <a:cs typeface="+mn-cs"/>
              </a:rPr>
              <a:t>(Root locus analyse of control system)</a:t>
            </a:r>
            <a:endParaRPr kumimoji="0" lang="en-US" sz="1400" b="0" i="0" u="none" strike="noStrike" kern="1200" cap="none" spc="0" normalizeH="0" baseline="0" noProof="0">
              <a:ln>
                <a:noFill/>
              </a:ln>
              <a:solidFill>
                <a:srgbClr val="006699"/>
              </a:solidFill>
              <a:effectLst/>
              <a:uLnTx/>
              <a:uFillTx/>
              <a:latin typeface="Verdana" panose="020B0604030504040204" pitchFamily="34" charset="0"/>
              <a:ea typeface="宋体"/>
              <a:cs typeface="+mn-cs"/>
            </a:endParaRPr>
          </a:p>
        </p:txBody>
      </p:sp>
      <p:sp>
        <p:nvSpPr>
          <p:cNvPr id="13" name="灯片编号占位符 3">
            <a:extLst>
              <a:ext uri="{FF2B5EF4-FFF2-40B4-BE49-F238E27FC236}">
                <a16:creationId xmlns:a16="http://schemas.microsoft.com/office/drawing/2014/main" id="{F5A6F8C2-7291-6D77-5431-30473E62D074}"/>
              </a:ext>
            </a:extLst>
          </p:cNvPr>
          <p:cNvSpPr>
            <a:spLocks noGrp="1"/>
          </p:cNvSpPr>
          <p:nvPr>
            <p:ph type="sldNum" sz="quarter" idx="12"/>
          </p:nvPr>
        </p:nvSpPr>
        <p:spPr/>
        <p:txBody>
          <a:bodyP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7CC4E5DC-B080-44A5-917B-FBFBED90C820}" type="slidenum">
              <a:rPr kumimoji="0" lang="en-US" altLang="zh-CN" sz="1400" b="0" i="0" u="none" strike="noStrike" kern="1200" cap="none" spc="0" normalizeH="0" baseline="0" noProof="0" smtClean="0">
                <a:ln>
                  <a:noFill/>
                </a:ln>
                <a:solidFill>
                  <a:srgbClr val="006699"/>
                </a:solidFill>
                <a:effectLst/>
                <a:uLnTx/>
                <a:uFillTx/>
                <a:latin typeface="Verdana" panose="020B060403050404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17</a:t>
            </a:fld>
            <a:endParaRPr kumimoji="0" lang="en-US" altLang="zh-CN" sz="1400" b="0" i="0" u="none" strike="noStrike" kern="1200" cap="none" spc="0" normalizeH="0" baseline="0" noProof="0">
              <a:ln>
                <a:noFill/>
              </a:ln>
              <a:solidFill>
                <a:srgbClr val="006699"/>
              </a:solidFill>
              <a:effectLst/>
              <a:uLnTx/>
              <a:uFillTx/>
              <a:latin typeface="Verdana" panose="020B0604030504040204" pitchFamily="34" charset="0"/>
              <a:ea typeface="宋体" panose="02010600030101010101" pitchFamily="2" charset="-122"/>
              <a:cs typeface="+mn-cs"/>
            </a:endParaRPr>
          </a:p>
        </p:txBody>
      </p:sp>
      <p:sp>
        <p:nvSpPr>
          <p:cNvPr id="91144" name="Text Box 2">
            <a:extLst>
              <a:ext uri="{FF2B5EF4-FFF2-40B4-BE49-F238E27FC236}">
                <a16:creationId xmlns:a16="http://schemas.microsoft.com/office/drawing/2014/main" id="{76D8AC5D-3216-3113-8A7E-A9A5BF10C250}"/>
              </a:ext>
            </a:extLst>
          </p:cNvPr>
          <p:cNvSpPr txBox="1">
            <a:spLocks noChangeArrowheads="1"/>
          </p:cNvSpPr>
          <p:nvPr/>
        </p:nvSpPr>
        <p:spPr bwMode="auto">
          <a:xfrm>
            <a:off x="476250" y="549275"/>
            <a:ext cx="7245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400" b="1" i="0" u="none" strike="noStrike" kern="1200" cap="none" spc="0" normalizeH="0" baseline="0" noProof="0">
                <a:ln>
                  <a:noFill/>
                </a:ln>
                <a:solidFill>
                  <a:srgbClr val="FF3300"/>
                </a:solidFill>
                <a:effectLst/>
                <a:uLnTx/>
                <a:uFillTx/>
                <a:latin typeface="Times New Roman" panose="02020603050405020304" pitchFamily="18" charset="0"/>
                <a:ea typeface="黑体" panose="02010609060101010101" pitchFamily="49" charset="-122"/>
                <a:cs typeface="+mn-cs"/>
              </a:rPr>
              <a:t>[</a:t>
            </a:r>
            <a:r>
              <a:rPr kumimoji="0" lang="zh-CN" altLang="zh-CN" sz="2400" b="1" i="0" u="none" strike="noStrike" kern="1200" cap="none" spc="0" normalizeH="0" baseline="0" noProof="0">
                <a:ln>
                  <a:noFill/>
                </a:ln>
                <a:solidFill>
                  <a:srgbClr val="FF3300"/>
                </a:solidFill>
                <a:effectLst/>
                <a:uLnTx/>
                <a:uFillTx/>
                <a:latin typeface="Times New Roman" panose="02020603050405020304" pitchFamily="18" charset="0"/>
                <a:ea typeface="黑体" panose="02010609060101010101" pitchFamily="49" charset="-122"/>
                <a:cs typeface="+mn-cs"/>
              </a:rPr>
              <a:t>特别提示</a:t>
            </a:r>
            <a:r>
              <a:rPr kumimoji="0" lang="en-US" altLang="zh-CN" sz="2400" b="1" i="0" u="none" strike="noStrike" kern="1200" cap="none" spc="0" normalizeH="0" baseline="0" noProof="0">
                <a:ln>
                  <a:noFill/>
                </a:ln>
                <a:solidFill>
                  <a:srgbClr val="FF3300"/>
                </a:solidFill>
                <a:effectLst/>
                <a:uLnTx/>
                <a:uFillTx/>
                <a:latin typeface="Times New Roman" panose="02020603050405020304" pitchFamily="18" charset="0"/>
                <a:ea typeface="黑体" panose="02010609060101010101" pitchFamily="49" charset="-122"/>
                <a:cs typeface="+mn-cs"/>
              </a:rPr>
              <a:t>]</a:t>
            </a:r>
            <a:r>
              <a:rPr kumimoji="0" lang="zh-CN" altLang="zh-CN" sz="2400" b="1" i="0" u="none" strike="noStrike" kern="1200" cap="none" spc="0" normalizeH="0" baseline="0" noProof="0">
                <a:ln>
                  <a:noFill/>
                </a:ln>
                <a:solidFill>
                  <a:srgbClr val="FF3300"/>
                </a:solidFill>
                <a:effectLst/>
                <a:uLnTx/>
                <a:uFillTx/>
                <a:latin typeface="Times New Roman" panose="02020603050405020304" pitchFamily="18" charset="0"/>
                <a:ea typeface="黑体" panose="02010609060101010101" pitchFamily="49" charset="-122"/>
                <a:cs typeface="+mn-cs"/>
              </a:rPr>
              <a:t>：</a:t>
            </a:r>
            <a:r>
              <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三、</a:t>
            </a:r>
            <a:r>
              <a:rPr kumimoji="0" lang="zh-CN" altLang="zh-CN" sz="2400" b="0" i="0" u="none" strike="noStrike" kern="1200" cap="none" spc="0" normalizeH="0" baseline="0" noProof="0">
                <a:ln>
                  <a:noFill/>
                </a:ln>
                <a:solidFill>
                  <a:srgbClr val="080808"/>
                </a:solidFill>
                <a:effectLst/>
                <a:uLnTx/>
                <a:uFillTx/>
                <a:latin typeface="Times New Roman" panose="02020603050405020304" pitchFamily="18" charset="0"/>
                <a:ea typeface="华文中宋" panose="02010600040101010101" pitchFamily="2" charset="-122"/>
                <a:cs typeface="+mn-cs"/>
              </a:rPr>
              <a:t>开环零、极点对根轨迹形状的影响</a:t>
            </a:r>
          </a:p>
        </p:txBody>
      </p:sp>
      <p:sp>
        <p:nvSpPr>
          <p:cNvPr id="16387" name="Text Box 3">
            <a:extLst>
              <a:ext uri="{FF2B5EF4-FFF2-40B4-BE49-F238E27FC236}">
                <a16:creationId xmlns:a16="http://schemas.microsoft.com/office/drawing/2014/main" id="{C7E417BD-FA8E-6AD6-48DD-D77764D6ADBC}"/>
              </a:ext>
            </a:extLst>
          </p:cNvPr>
          <p:cNvSpPr txBox="1">
            <a:spLocks noChangeArrowheads="1"/>
          </p:cNvSpPr>
          <p:nvPr/>
        </p:nvSpPr>
        <p:spPr bwMode="auto">
          <a:xfrm>
            <a:off x="476250" y="1089025"/>
            <a:ext cx="8362950"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l" defTabSz="914400" rtl="0" eaLnBrk="1" fontAlgn="base" latinLnBrk="0" hangingPunct="1">
              <a:lnSpc>
                <a:spcPct val="115000"/>
              </a:lnSpc>
              <a:spcBef>
                <a:spcPct val="50000"/>
              </a:spcBef>
              <a:spcAft>
                <a:spcPct val="0"/>
              </a:spcAft>
              <a:buClr>
                <a:srgbClr val="FF3300"/>
              </a:buClr>
              <a:buSzTx/>
              <a:buFont typeface="Wingdings" panose="05000000000000000000" pitchFamily="2" charset="2"/>
              <a:buChar char="q"/>
              <a:tabLst/>
              <a:defRPr/>
            </a:pPr>
            <a:r>
              <a:rPr kumimoji="0" lang="zh-CN" altLang="zh-CN" sz="2400" b="0" i="0" u="none" strike="noStrike" kern="1200" cap="none" spc="0" normalizeH="0" baseline="0" noProof="0">
                <a:ln>
                  <a:noFill/>
                </a:ln>
                <a:solidFill>
                  <a:srgbClr val="080808"/>
                </a:solidFill>
                <a:effectLst/>
                <a:uLnTx/>
                <a:uFillTx/>
                <a:latin typeface="Times New Roman" panose="02020603050405020304" pitchFamily="18" charset="0"/>
                <a:ea typeface="华文中宋" panose="02010600040101010101" pitchFamily="2" charset="-122"/>
                <a:cs typeface="+mn-cs"/>
              </a:rPr>
              <a:t>  一般说，开环传递函数在</a:t>
            </a:r>
            <a:r>
              <a:rPr kumimoji="0" lang="en-US" altLang="zh-CN" sz="2400" b="0" i="1" u="none" strike="noStrike" kern="1200" cap="none" spc="0" normalizeH="0" baseline="0" noProof="0">
                <a:ln>
                  <a:noFill/>
                </a:ln>
                <a:solidFill>
                  <a:srgbClr val="080808"/>
                </a:solidFill>
                <a:effectLst/>
                <a:uLnTx/>
                <a:uFillTx/>
                <a:latin typeface="Times New Roman" panose="02020603050405020304" pitchFamily="18" charset="0"/>
                <a:ea typeface="华文中宋" panose="02010600040101010101" pitchFamily="2" charset="-122"/>
                <a:cs typeface="+mn-cs"/>
              </a:rPr>
              <a:t>s</a:t>
            </a:r>
            <a:r>
              <a:rPr kumimoji="0" lang="zh-CN" altLang="zh-CN" sz="2400" b="0" i="0" u="none" strike="noStrike" kern="1200" cap="none" spc="0" normalizeH="0" baseline="0" noProof="0">
                <a:ln>
                  <a:noFill/>
                </a:ln>
                <a:solidFill>
                  <a:srgbClr val="080808"/>
                </a:solidFill>
                <a:effectLst/>
                <a:uLnTx/>
                <a:uFillTx/>
                <a:latin typeface="Times New Roman" panose="02020603050405020304" pitchFamily="18" charset="0"/>
                <a:ea typeface="华文中宋" panose="02010600040101010101" pitchFamily="2" charset="-122"/>
                <a:cs typeface="+mn-cs"/>
              </a:rPr>
              <a:t>左半平面增加一个极点将使原根轨迹右移。会降低系统相对稳定性，增加系统的调整时间。</a:t>
            </a:r>
          </a:p>
        </p:txBody>
      </p:sp>
      <p:grpSp>
        <p:nvGrpSpPr>
          <p:cNvPr id="2" name="Group 4">
            <a:extLst>
              <a:ext uri="{FF2B5EF4-FFF2-40B4-BE49-F238E27FC236}">
                <a16:creationId xmlns:a16="http://schemas.microsoft.com/office/drawing/2014/main" id="{FD3A9D0D-A5D7-8123-3189-DDB950D09D4B}"/>
              </a:ext>
            </a:extLst>
          </p:cNvPr>
          <p:cNvGrpSpPr>
            <a:grpSpLocks noChangeAspect="1"/>
          </p:cNvGrpSpPr>
          <p:nvPr/>
        </p:nvGrpSpPr>
        <p:grpSpPr bwMode="auto">
          <a:xfrm>
            <a:off x="252413" y="2124075"/>
            <a:ext cx="4365625" cy="4356100"/>
            <a:chOff x="0" y="0"/>
            <a:chExt cx="6876" cy="6860"/>
          </a:xfrm>
        </p:grpSpPr>
        <p:graphicFrame>
          <p:nvGraphicFramePr>
            <p:cNvPr id="91139" name="Object 5">
              <a:extLst>
                <a:ext uri="{FF2B5EF4-FFF2-40B4-BE49-F238E27FC236}">
                  <a16:creationId xmlns:a16="http://schemas.microsoft.com/office/drawing/2014/main" id="{D52F22D5-773F-8A26-5B69-42C7354A9BD5}"/>
                </a:ext>
              </a:extLst>
            </p:cNvPr>
            <p:cNvGraphicFramePr>
              <a:graphicFrameLocks noChangeAspect="1"/>
            </p:cNvGraphicFramePr>
            <p:nvPr/>
          </p:nvGraphicFramePr>
          <p:xfrm>
            <a:off x="1630" y="5458"/>
            <a:ext cx="3120" cy="1402"/>
          </p:xfrm>
          <a:graphic>
            <a:graphicData uri="http://schemas.openxmlformats.org/presentationml/2006/ole">
              <mc:AlternateContent xmlns:mc="http://schemas.openxmlformats.org/markup-compatibility/2006">
                <mc:Choice xmlns:v="urn:schemas-microsoft-com:vml" Requires="v">
                  <p:oleObj r:id="rId2" imgW="990917" imgH="444817" progId="Equation.3">
                    <p:embed/>
                  </p:oleObj>
                </mc:Choice>
                <mc:Fallback>
                  <p:oleObj r:id="rId2" imgW="990917" imgH="444817" progId="Equation.3">
                    <p:embed/>
                    <p:pic>
                      <p:nvPicPr>
                        <p:cNvPr id="91139" name="Object 5">
                          <a:extLst>
                            <a:ext uri="{FF2B5EF4-FFF2-40B4-BE49-F238E27FC236}">
                              <a16:creationId xmlns:a16="http://schemas.microsoft.com/office/drawing/2014/main" id="{D52F22D5-773F-8A26-5B69-42C7354A9B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0" y="5458"/>
                          <a:ext cx="3120" cy="14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1140" name="Object 6">
              <a:extLst>
                <a:ext uri="{FF2B5EF4-FFF2-40B4-BE49-F238E27FC236}">
                  <a16:creationId xmlns:a16="http://schemas.microsoft.com/office/drawing/2014/main" id="{0F5A25D0-56B4-C219-3FD5-68D8AC520504}"/>
                </a:ext>
              </a:extLst>
            </p:cNvPr>
            <p:cNvGraphicFramePr>
              <a:graphicFrameLocks noChangeAspect="1"/>
            </p:cNvGraphicFramePr>
            <p:nvPr/>
          </p:nvGraphicFramePr>
          <p:xfrm>
            <a:off x="5828" y="2252"/>
            <a:ext cx="180" cy="338"/>
          </p:xfrm>
          <a:graphic>
            <a:graphicData uri="http://schemas.openxmlformats.org/presentationml/2006/ole">
              <mc:AlternateContent xmlns:mc="http://schemas.openxmlformats.org/markup-compatibility/2006">
                <mc:Choice xmlns:v="urn:schemas-microsoft-com:vml" Requires="v">
                  <p:oleObj r:id="rId4" imgW="114120" imgH="215640" progId="Equation.3">
                    <p:embed/>
                  </p:oleObj>
                </mc:Choice>
                <mc:Fallback>
                  <p:oleObj r:id="rId4" imgW="114120" imgH="215640" progId="Equation.3">
                    <p:embed/>
                    <p:pic>
                      <p:nvPicPr>
                        <p:cNvPr id="91140" name="Object 6">
                          <a:extLst>
                            <a:ext uri="{FF2B5EF4-FFF2-40B4-BE49-F238E27FC236}">
                              <a16:creationId xmlns:a16="http://schemas.microsoft.com/office/drawing/2014/main" id="{0F5A25D0-56B4-C219-3FD5-68D8AC52050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28" y="2252"/>
                          <a:ext cx="180" cy="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91149" name="Picture 7">
              <a:extLst>
                <a:ext uri="{FF2B5EF4-FFF2-40B4-BE49-F238E27FC236}">
                  <a16:creationId xmlns:a16="http://schemas.microsoft.com/office/drawing/2014/main" id="{95B68A43-9621-3AF6-0120-BAC6BA95FCB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l="6474" t="6926" r="8109" b="2779"/>
            <a:stretch>
              <a:fillRect/>
            </a:stretch>
          </p:blipFill>
          <p:spPr bwMode="auto">
            <a:xfrm>
              <a:off x="0" y="0"/>
              <a:ext cx="6876" cy="5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 name="Group 8">
            <a:extLst>
              <a:ext uri="{FF2B5EF4-FFF2-40B4-BE49-F238E27FC236}">
                <a16:creationId xmlns:a16="http://schemas.microsoft.com/office/drawing/2014/main" id="{D9400FB7-0F0F-C302-6F71-F971381CA56D}"/>
              </a:ext>
            </a:extLst>
          </p:cNvPr>
          <p:cNvGrpSpPr>
            <a:grpSpLocks noChangeAspect="1"/>
          </p:cNvGrpSpPr>
          <p:nvPr/>
        </p:nvGrpSpPr>
        <p:grpSpPr bwMode="auto">
          <a:xfrm>
            <a:off x="4662488" y="2124075"/>
            <a:ext cx="4230687" cy="4286250"/>
            <a:chOff x="0" y="0"/>
            <a:chExt cx="6662" cy="6749"/>
          </a:xfrm>
        </p:grpSpPr>
        <p:graphicFrame>
          <p:nvGraphicFramePr>
            <p:cNvPr id="91138" name="Object 9">
              <a:extLst>
                <a:ext uri="{FF2B5EF4-FFF2-40B4-BE49-F238E27FC236}">
                  <a16:creationId xmlns:a16="http://schemas.microsoft.com/office/drawing/2014/main" id="{038348A6-8034-6234-38A3-450CB271E171}"/>
                </a:ext>
              </a:extLst>
            </p:cNvPr>
            <p:cNvGraphicFramePr>
              <a:graphicFrameLocks noChangeAspect="1"/>
            </p:cNvGraphicFramePr>
            <p:nvPr/>
          </p:nvGraphicFramePr>
          <p:xfrm>
            <a:off x="1205" y="5387"/>
            <a:ext cx="4200" cy="1362"/>
          </p:xfrm>
          <a:graphic>
            <a:graphicData uri="http://schemas.openxmlformats.org/presentationml/2006/ole">
              <mc:AlternateContent xmlns:mc="http://schemas.openxmlformats.org/markup-compatibility/2006">
                <mc:Choice xmlns:v="urn:schemas-microsoft-com:vml" Requires="v">
                  <p:oleObj r:id="rId7" imgW="1371917" imgH="444817" progId="Equation.3">
                    <p:embed/>
                  </p:oleObj>
                </mc:Choice>
                <mc:Fallback>
                  <p:oleObj r:id="rId7" imgW="1371917" imgH="444817" progId="Equation.3">
                    <p:embed/>
                    <p:pic>
                      <p:nvPicPr>
                        <p:cNvPr id="91138" name="Object 9">
                          <a:extLst>
                            <a:ext uri="{FF2B5EF4-FFF2-40B4-BE49-F238E27FC236}">
                              <a16:creationId xmlns:a16="http://schemas.microsoft.com/office/drawing/2014/main" id="{038348A6-8034-6234-38A3-450CB271E17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05" y="5387"/>
                          <a:ext cx="4200" cy="1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91148" name="Picture 10">
              <a:extLst>
                <a:ext uri="{FF2B5EF4-FFF2-40B4-BE49-F238E27FC236}">
                  <a16:creationId xmlns:a16="http://schemas.microsoft.com/office/drawing/2014/main" id="{24DFEC33-3C6F-7BEE-72D0-DCAA0836D8C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l="8205" t="7054" r="8910" b="2608"/>
            <a:stretch>
              <a:fillRect/>
            </a:stretch>
          </p:blipFill>
          <p:spPr bwMode="auto">
            <a:xfrm>
              <a:off x="0" y="0"/>
              <a:ext cx="6663" cy="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4" name="组合 13">
            <a:extLst>
              <a:ext uri="{FF2B5EF4-FFF2-40B4-BE49-F238E27FC236}">
                <a16:creationId xmlns:a16="http://schemas.microsoft.com/office/drawing/2014/main" id="{8055DCA2-D352-26B8-8773-C44E1C2BB9BE}"/>
              </a:ext>
            </a:extLst>
          </p:cNvPr>
          <p:cNvGrpSpPr/>
          <p:nvPr/>
        </p:nvGrpSpPr>
        <p:grpSpPr>
          <a:xfrm>
            <a:off x="3407905" y="3629660"/>
            <a:ext cx="360000" cy="360000"/>
            <a:chOff x="8308363" y="434975"/>
            <a:chExt cx="360000" cy="360000"/>
          </a:xfrm>
        </p:grpSpPr>
        <p:cxnSp>
          <p:nvCxnSpPr>
            <p:cNvPr id="15" name="直接连接符 14">
              <a:extLst>
                <a:ext uri="{FF2B5EF4-FFF2-40B4-BE49-F238E27FC236}">
                  <a16:creationId xmlns:a16="http://schemas.microsoft.com/office/drawing/2014/main" id="{8074A95D-315E-E736-1217-AB85A5055043}"/>
                </a:ext>
              </a:extLst>
            </p:cNvPr>
            <p:cNvCxnSpPr>
              <a:cxnSpLocks/>
            </p:cNvCxnSpPr>
            <p:nvPr/>
          </p:nvCxnSpPr>
          <p:spPr>
            <a:xfrm rot="2700000">
              <a:off x="8488363" y="434975"/>
              <a:ext cx="0" cy="360000"/>
            </a:xfrm>
            <a:prstGeom prst="line">
              <a:avLst/>
            </a:prstGeom>
            <a:ln w="101600">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7E7C94A6-BA7B-8FFB-5E9B-CE5685FF0874}"/>
                </a:ext>
              </a:extLst>
            </p:cNvPr>
            <p:cNvCxnSpPr>
              <a:cxnSpLocks/>
            </p:cNvCxnSpPr>
            <p:nvPr/>
          </p:nvCxnSpPr>
          <p:spPr>
            <a:xfrm rot="18900000" flipV="1">
              <a:off x="8488363" y="434975"/>
              <a:ext cx="0" cy="360000"/>
            </a:xfrm>
            <a:prstGeom prst="line">
              <a:avLst/>
            </a:prstGeom>
            <a:ln w="101600">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7" name="组合 16">
            <a:extLst>
              <a:ext uri="{FF2B5EF4-FFF2-40B4-BE49-F238E27FC236}">
                <a16:creationId xmlns:a16="http://schemas.microsoft.com/office/drawing/2014/main" id="{E1D43641-62C1-2396-15D8-F348671281A5}"/>
              </a:ext>
            </a:extLst>
          </p:cNvPr>
          <p:cNvGrpSpPr/>
          <p:nvPr/>
        </p:nvGrpSpPr>
        <p:grpSpPr>
          <a:xfrm>
            <a:off x="2451100" y="3626485"/>
            <a:ext cx="360000" cy="360000"/>
            <a:chOff x="8308363" y="434975"/>
            <a:chExt cx="360000" cy="360000"/>
          </a:xfrm>
        </p:grpSpPr>
        <p:cxnSp>
          <p:nvCxnSpPr>
            <p:cNvPr id="18" name="直接连接符 17">
              <a:extLst>
                <a:ext uri="{FF2B5EF4-FFF2-40B4-BE49-F238E27FC236}">
                  <a16:creationId xmlns:a16="http://schemas.microsoft.com/office/drawing/2014/main" id="{371FF296-F48E-2D9F-35A4-C2EAB6645B45}"/>
                </a:ext>
              </a:extLst>
            </p:cNvPr>
            <p:cNvCxnSpPr>
              <a:cxnSpLocks/>
            </p:cNvCxnSpPr>
            <p:nvPr/>
          </p:nvCxnSpPr>
          <p:spPr>
            <a:xfrm rot="2700000">
              <a:off x="8488363" y="434975"/>
              <a:ext cx="0" cy="360000"/>
            </a:xfrm>
            <a:prstGeom prst="line">
              <a:avLst/>
            </a:prstGeom>
            <a:ln w="101600">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84A43820-99AC-1D20-CC65-C5DF16943682}"/>
                </a:ext>
              </a:extLst>
            </p:cNvPr>
            <p:cNvCxnSpPr>
              <a:cxnSpLocks/>
            </p:cNvCxnSpPr>
            <p:nvPr/>
          </p:nvCxnSpPr>
          <p:spPr>
            <a:xfrm rot="18900000" flipV="1">
              <a:off x="8488363" y="434975"/>
              <a:ext cx="0" cy="360000"/>
            </a:xfrm>
            <a:prstGeom prst="line">
              <a:avLst/>
            </a:prstGeom>
            <a:ln w="101600">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20" name="组合 19">
            <a:extLst>
              <a:ext uri="{FF2B5EF4-FFF2-40B4-BE49-F238E27FC236}">
                <a16:creationId xmlns:a16="http://schemas.microsoft.com/office/drawing/2014/main" id="{4698ECF5-E8F9-A33F-A8AF-75E80F719973}"/>
              </a:ext>
            </a:extLst>
          </p:cNvPr>
          <p:cNvGrpSpPr/>
          <p:nvPr/>
        </p:nvGrpSpPr>
        <p:grpSpPr>
          <a:xfrm>
            <a:off x="5807230" y="3615702"/>
            <a:ext cx="360000" cy="360000"/>
            <a:chOff x="8308363" y="434975"/>
            <a:chExt cx="360000" cy="360000"/>
          </a:xfrm>
        </p:grpSpPr>
        <p:cxnSp>
          <p:nvCxnSpPr>
            <p:cNvPr id="21" name="直接连接符 20">
              <a:extLst>
                <a:ext uri="{FF2B5EF4-FFF2-40B4-BE49-F238E27FC236}">
                  <a16:creationId xmlns:a16="http://schemas.microsoft.com/office/drawing/2014/main" id="{988F9745-5EF6-45DB-4BDF-F3A670F10CDB}"/>
                </a:ext>
              </a:extLst>
            </p:cNvPr>
            <p:cNvCxnSpPr>
              <a:cxnSpLocks/>
            </p:cNvCxnSpPr>
            <p:nvPr/>
          </p:nvCxnSpPr>
          <p:spPr>
            <a:xfrm rot="2700000">
              <a:off x="8488363" y="434975"/>
              <a:ext cx="0" cy="360000"/>
            </a:xfrm>
            <a:prstGeom prst="line">
              <a:avLst/>
            </a:prstGeom>
            <a:ln w="101600">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CC4CC55E-50D3-6F18-4017-AC57179595D5}"/>
                </a:ext>
              </a:extLst>
            </p:cNvPr>
            <p:cNvCxnSpPr>
              <a:cxnSpLocks/>
            </p:cNvCxnSpPr>
            <p:nvPr/>
          </p:nvCxnSpPr>
          <p:spPr>
            <a:xfrm rot="18900000" flipV="1">
              <a:off x="8488363" y="434975"/>
              <a:ext cx="0" cy="360000"/>
            </a:xfrm>
            <a:prstGeom prst="line">
              <a:avLst/>
            </a:prstGeom>
            <a:ln w="101600">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23" name="组合 22">
            <a:extLst>
              <a:ext uri="{FF2B5EF4-FFF2-40B4-BE49-F238E27FC236}">
                <a16:creationId xmlns:a16="http://schemas.microsoft.com/office/drawing/2014/main" id="{903E529E-01A8-0179-126B-06994ADCE247}"/>
              </a:ext>
            </a:extLst>
          </p:cNvPr>
          <p:cNvGrpSpPr/>
          <p:nvPr/>
        </p:nvGrpSpPr>
        <p:grpSpPr>
          <a:xfrm>
            <a:off x="6768799" y="3620135"/>
            <a:ext cx="360000" cy="360000"/>
            <a:chOff x="8308363" y="434975"/>
            <a:chExt cx="360000" cy="360000"/>
          </a:xfrm>
        </p:grpSpPr>
        <p:cxnSp>
          <p:nvCxnSpPr>
            <p:cNvPr id="24" name="直接连接符 23">
              <a:extLst>
                <a:ext uri="{FF2B5EF4-FFF2-40B4-BE49-F238E27FC236}">
                  <a16:creationId xmlns:a16="http://schemas.microsoft.com/office/drawing/2014/main" id="{89ADAF00-FC35-6E9B-B807-9683EC3EB069}"/>
                </a:ext>
              </a:extLst>
            </p:cNvPr>
            <p:cNvCxnSpPr>
              <a:cxnSpLocks/>
            </p:cNvCxnSpPr>
            <p:nvPr/>
          </p:nvCxnSpPr>
          <p:spPr>
            <a:xfrm rot="2700000">
              <a:off x="8488363" y="434975"/>
              <a:ext cx="0" cy="360000"/>
            </a:xfrm>
            <a:prstGeom prst="line">
              <a:avLst/>
            </a:prstGeom>
            <a:ln w="101600">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785A9509-ADC9-788A-693C-734D50E5F992}"/>
                </a:ext>
              </a:extLst>
            </p:cNvPr>
            <p:cNvCxnSpPr>
              <a:cxnSpLocks/>
            </p:cNvCxnSpPr>
            <p:nvPr/>
          </p:nvCxnSpPr>
          <p:spPr>
            <a:xfrm rot="18900000" flipV="1">
              <a:off x="8488363" y="434975"/>
              <a:ext cx="0" cy="360000"/>
            </a:xfrm>
            <a:prstGeom prst="line">
              <a:avLst/>
            </a:prstGeom>
            <a:ln w="101600">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26" name="组合 25">
            <a:extLst>
              <a:ext uri="{FF2B5EF4-FFF2-40B4-BE49-F238E27FC236}">
                <a16:creationId xmlns:a16="http://schemas.microsoft.com/office/drawing/2014/main" id="{551C1A49-5F8C-BD2F-2AE1-4F054E8BF7BC}"/>
              </a:ext>
            </a:extLst>
          </p:cNvPr>
          <p:cNvGrpSpPr/>
          <p:nvPr/>
        </p:nvGrpSpPr>
        <p:grpSpPr>
          <a:xfrm>
            <a:off x="7718759" y="3610940"/>
            <a:ext cx="360000" cy="360000"/>
            <a:chOff x="8308363" y="434975"/>
            <a:chExt cx="360000" cy="360000"/>
          </a:xfrm>
        </p:grpSpPr>
        <p:cxnSp>
          <p:nvCxnSpPr>
            <p:cNvPr id="27" name="直接连接符 26">
              <a:extLst>
                <a:ext uri="{FF2B5EF4-FFF2-40B4-BE49-F238E27FC236}">
                  <a16:creationId xmlns:a16="http://schemas.microsoft.com/office/drawing/2014/main" id="{B9FEA798-1942-B4FF-CC14-C29A4C0BF8AA}"/>
                </a:ext>
              </a:extLst>
            </p:cNvPr>
            <p:cNvCxnSpPr>
              <a:cxnSpLocks/>
            </p:cNvCxnSpPr>
            <p:nvPr/>
          </p:nvCxnSpPr>
          <p:spPr>
            <a:xfrm rot="2700000">
              <a:off x="8488363" y="434975"/>
              <a:ext cx="0" cy="360000"/>
            </a:xfrm>
            <a:prstGeom prst="line">
              <a:avLst/>
            </a:prstGeom>
            <a:ln w="101600">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6AB79833-6676-98D8-5582-92F58331EEC7}"/>
                </a:ext>
              </a:extLst>
            </p:cNvPr>
            <p:cNvCxnSpPr>
              <a:cxnSpLocks/>
            </p:cNvCxnSpPr>
            <p:nvPr/>
          </p:nvCxnSpPr>
          <p:spPr>
            <a:xfrm rot="18900000" flipV="1">
              <a:off x="8488363" y="434975"/>
              <a:ext cx="0" cy="360000"/>
            </a:xfrm>
            <a:prstGeom prst="line">
              <a:avLst/>
            </a:prstGeom>
            <a:ln w="101600">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9" name="文本框 28">
            <a:extLst>
              <a:ext uri="{FF2B5EF4-FFF2-40B4-BE49-F238E27FC236}">
                <a16:creationId xmlns:a16="http://schemas.microsoft.com/office/drawing/2014/main" id="{6F4EDEA6-E6A6-D075-CB31-7D73569EFD64}"/>
              </a:ext>
            </a:extLst>
          </p:cNvPr>
          <p:cNvSpPr txBox="1"/>
          <p:nvPr/>
        </p:nvSpPr>
        <p:spPr>
          <a:xfrm>
            <a:off x="2322041" y="3852801"/>
            <a:ext cx="744146" cy="523220"/>
          </a:xfrm>
          <a:prstGeom prst="rect">
            <a:avLst/>
          </a:prstGeom>
          <a:noFill/>
        </p:spPr>
        <p:txBody>
          <a:bodyPr wrap="square" rtlCol="0">
            <a:spAutoFit/>
          </a:bodyPr>
          <a:lstStyle/>
          <a:p>
            <a:r>
              <a:rPr lang="zh-CN" altLang="en-US" sz="2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zh-CN" sz="2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a:t>
            </a:r>
            <a:endParaRPr lang="zh-CN" altLang="en-US" sz="2800" b="1" dirty="0">
              <a:solidFill>
                <a:srgbClr val="FF0000"/>
              </a:solidFill>
              <a:effectLst>
                <a:outerShdw blurRad="38100" dist="38100" dir="2700000" algn="tl">
                  <a:srgbClr val="000000">
                    <a:alpha val="43137"/>
                  </a:srgbClr>
                </a:outerShdw>
              </a:effectLst>
            </a:endParaRPr>
          </a:p>
        </p:txBody>
      </p:sp>
      <p:sp>
        <p:nvSpPr>
          <p:cNvPr id="30" name="文本框 29">
            <a:extLst>
              <a:ext uri="{FF2B5EF4-FFF2-40B4-BE49-F238E27FC236}">
                <a16:creationId xmlns:a16="http://schemas.microsoft.com/office/drawing/2014/main" id="{58BEEAF3-2718-97A4-D3A5-5BEEF6BF322E}"/>
              </a:ext>
            </a:extLst>
          </p:cNvPr>
          <p:cNvSpPr txBox="1"/>
          <p:nvPr/>
        </p:nvSpPr>
        <p:spPr>
          <a:xfrm>
            <a:off x="6576726" y="3933765"/>
            <a:ext cx="744146" cy="523220"/>
          </a:xfrm>
          <a:prstGeom prst="rect">
            <a:avLst/>
          </a:prstGeom>
          <a:noFill/>
        </p:spPr>
        <p:txBody>
          <a:bodyPr wrap="square" rtlCol="0">
            <a:spAutoFit/>
          </a:bodyPr>
          <a:lstStyle/>
          <a:p>
            <a:r>
              <a:rPr lang="zh-CN" altLang="en-US" sz="2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zh-CN" sz="2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a:t>
            </a:r>
            <a:endParaRPr lang="zh-CN" altLang="en-US" sz="2800" b="1" dirty="0">
              <a:solidFill>
                <a:srgbClr val="FF0000"/>
              </a:solidFill>
              <a:effectLst>
                <a:outerShdw blurRad="38100" dist="38100" dir="2700000" algn="tl">
                  <a:srgbClr val="000000">
                    <a:alpha val="43137"/>
                  </a:srgbClr>
                </a:outerShdw>
              </a:effectLst>
            </a:endParaRPr>
          </a:p>
        </p:txBody>
      </p:sp>
      <p:sp>
        <p:nvSpPr>
          <p:cNvPr id="31" name="文本框 30">
            <a:extLst>
              <a:ext uri="{FF2B5EF4-FFF2-40B4-BE49-F238E27FC236}">
                <a16:creationId xmlns:a16="http://schemas.microsoft.com/office/drawing/2014/main" id="{D36ACC1F-B9B5-FED3-69A8-49A1770573C9}"/>
              </a:ext>
            </a:extLst>
          </p:cNvPr>
          <p:cNvSpPr txBox="1"/>
          <p:nvPr/>
        </p:nvSpPr>
        <p:spPr>
          <a:xfrm>
            <a:off x="5629423" y="3905381"/>
            <a:ext cx="744146" cy="523220"/>
          </a:xfrm>
          <a:prstGeom prst="rect">
            <a:avLst/>
          </a:prstGeom>
          <a:noFill/>
        </p:spPr>
        <p:txBody>
          <a:bodyPr wrap="square" rtlCol="0">
            <a:spAutoFit/>
          </a:bodyPr>
          <a:lstStyle/>
          <a:p>
            <a:r>
              <a:rPr lang="zh-CN" altLang="en-US" sz="2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zh-CN" sz="2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a:t>
            </a:r>
            <a:endParaRPr lang="zh-CN" altLang="en-US" sz="2800" b="1" dirty="0">
              <a:solidFill>
                <a:srgbClr val="FF0000"/>
              </a:solidFill>
              <a:effectLst>
                <a:outerShdw blurRad="38100" dist="38100" dir="2700000" algn="tl">
                  <a:srgbClr val="000000">
                    <a:alpha val="43137"/>
                  </a:srgbClr>
                </a:outerShdw>
              </a:effectLst>
            </a:endParaRPr>
          </a:p>
        </p:txBody>
      </p:sp>
      <p:sp>
        <p:nvSpPr>
          <p:cNvPr id="32" name="文本框 31">
            <a:extLst>
              <a:ext uri="{FF2B5EF4-FFF2-40B4-BE49-F238E27FC236}">
                <a16:creationId xmlns:a16="http://schemas.microsoft.com/office/drawing/2014/main" id="{86E54059-8C67-FE09-130E-4AF88DE91A11}"/>
              </a:ext>
            </a:extLst>
          </p:cNvPr>
          <p:cNvSpPr txBox="1"/>
          <p:nvPr/>
        </p:nvSpPr>
        <p:spPr>
          <a:xfrm>
            <a:off x="7735268" y="3905381"/>
            <a:ext cx="744146" cy="523220"/>
          </a:xfrm>
          <a:prstGeom prst="rect">
            <a:avLst/>
          </a:prstGeom>
          <a:noFill/>
        </p:spPr>
        <p:txBody>
          <a:bodyPr wrap="square" rtlCol="0">
            <a:spAutoFit/>
          </a:bodyPr>
          <a:lstStyle/>
          <a:p>
            <a:r>
              <a:rPr lang="en-US" altLang="zh-CN" sz="2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0</a:t>
            </a:r>
            <a:endParaRPr lang="zh-CN" altLang="en-US" sz="2800" b="1" dirty="0">
              <a:solidFill>
                <a:srgbClr val="FF0000"/>
              </a:solidFill>
              <a:effectLst>
                <a:outerShdw blurRad="38100" dist="38100" dir="2700000" algn="tl">
                  <a:srgbClr val="000000">
                    <a:alpha val="43137"/>
                  </a:srgbClr>
                </a:outerShdw>
              </a:effectLst>
            </a:endParaRPr>
          </a:p>
        </p:txBody>
      </p:sp>
      <p:sp>
        <p:nvSpPr>
          <p:cNvPr id="33" name="文本框 32">
            <a:extLst>
              <a:ext uri="{FF2B5EF4-FFF2-40B4-BE49-F238E27FC236}">
                <a16:creationId xmlns:a16="http://schemas.microsoft.com/office/drawing/2014/main" id="{20DB3EAE-9FA7-A9DF-5F58-20DE29B22A74}"/>
              </a:ext>
            </a:extLst>
          </p:cNvPr>
          <p:cNvSpPr txBox="1"/>
          <p:nvPr/>
        </p:nvSpPr>
        <p:spPr>
          <a:xfrm>
            <a:off x="3389514" y="3852801"/>
            <a:ext cx="744146" cy="523220"/>
          </a:xfrm>
          <a:prstGeom prst="rect">
            <a:avLst/>
          </a:prstGeom>
          <a:noFill/>
        </p:spPr>
        <p:txBody>
          <a:bodyPr wrap="square" rtlCol="0">
            <a:spAutoFit/>
          </a:bodyPr>
          <a:lstStyle/>
          <a:p>
            <a:r>
              <a:rPr lang="en-US" altLang="zh-CN" sz="2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0</a:t>
            </a:r>
            <a:endParaRPr lang="zh-CN" altLang="en-US" sz="2800" b="1" dirty="0">
              <a:solidFill>
                <a:srgbClr val="FF0000"/>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animEffect transition="in" filter="wipe(left)">
                                      <p:cBhvr>
                                        <p:cTn id="7" dur="500"/>
                                        <p:tgtEl>
                                          <p:spTgt spid="1638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par>
                                <p:cTn id="17" presetID="10" presetClass="entr" presetSubtype="0" fill="hold"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fade">
                                      <p:cBhvr>
                                        <p:cTn id="22" dur="500"/>
                                        <p:tgtEl>
                                          <p:spTgt spid="2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3"/>
                                        </p:tgtEl>
                                        <p:attrNameLst>
                                          <p:attrName>style.visibility</p:attrName>
                                        </p:attrNameLst>
                                      </p:cBhvr>
                                      <p:to>
                                        <p:strVal val="visible"/>
                                      </p:to>
                                    </p:set>
                                    <p:animEffect transition="in" filter="fade">
                                      <p:cBhvr>
                                        <p:cTn id="25" dur="500"/>
                                        <p:tgtEl>
                                          <p:spTgt spid="33"/>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3"/>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fade">
                                      <p:cBhvr>
                                        <p:cTn id="34" dur="500"/>
                                        <p:tgtEl>
                                          <p:spTgt spid="20"/>
                                        </p:tgtEl>
                                      </p:cBhvr>
                                    </p:animEffect>
                                  </p:childTnLst>
                                </p:cTn>
                              </p:par>
                              <p:par>
                                <p:cTn id="35" presetID="10" presetClass="entr" presetSubtype="0" fill="hold" nodeType="with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fade">
                                      <p:cBhvr>
                                        <p:cTn id="37" dur="500"/>
                                        <p:tgtEl>
                                          <p:spTgt spid="23"/>
                                        </p:tgtEl>
                                      </p:cBhvr>
                                    </p:animEffect>
                                  </p:childTnLst>
                                </p:cTn>
                              </p:par>
                              <p:par>
                                <p:cTn id="38" presetID="10" presetClass="entr" presetSubtype="0" fill="hold" nodeType="withEffect">
                                  <p:stCondLst>
                                    <p:cond delay="0"/>
                                  </p:stCondLst>
                                  <p:childTnLst>
                                    <p:set>
                                      <p:cBhvr>
                                        <p:cTn id="39" dur="1" fill="hold">
                                          <p:stCondLst>
                                            <p:cond delay="0"/>
                                          </p:stCondLst>
                                        </p:cTn>
                                        <p:tgtEl>
                                          <p:spTgt spid="26"/>
                                        </p:tgtEl>
                                        <p:attrNameLst>
                                          <p:attrName>style.visibility</p:attrName>
                                        </p:attrNameLst>
                                      </p:cBhvr>
                                      <p:to>
                                        <p:strVal val="visible"/>
                                      </p:to>
                                    </p:set>
                                    <p:animEffect transition="in" filter="fade">
                                      <p:cBhvr>
                                        <p:cTn id="40" dur="500"/>
                                        <p:tgtEl>
                                          <p:spTgt spid="26"/>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0"/>
                                        </p:tgtEl>
                                        <p:attrNameLst>
                                          <p:attrName>style.visibility</p:attrName>
                                        </p:attrNameLst>
                                      </p:cBhvr>
                                      <p:to>
                                        <p:strVal val="visible"/>
                                      </p:to>
                                    </p:set>
                                    <p:animEffect transition="in" filter="fade">
                                      <p:cBhvr>
                                        <p:cTn id="43" dur="500"/>
                                        <p:tgtEl>
                                          <p:spTgt spid="30"/>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1"/>
                                        </p:tgtEl>
                                        <p:attrNameLst>
                                          <p:attrName>style.visibility</p:attrName>
                                        </p:attrNameLst>
                                      </p:cBhvr>
                                      <p:to>
                                        <p:strVal val="visible"/>
                                      </p:to>
                                    </p:set>
                                    <p:animEffect transition="in" filter="fade">
                                      <p:cBhvr>
                                        <p:cTn id="46" dur="500"/>
                                        <p:tgtEl>
                                          <p:spTgt spid="31"/>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2"/>
                                        </p:tgtEl>
                                        <p:attrNameLst>
                                          <p:attrName>style.visibility</p:attrName>
                                        </p:attrNameLst>
                                      </p:cBhvr>
                                      <p:to>
                                        <p:strVal val="visible"/>
                                      </p:to>
                                    </p:set>
                                    <p:animEffect transition="in" filter="fade">
                                      <p:cBhvr>
                                        <p:cTn id="49"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build="p" autoUpdateAnimBg="0"/>
      <p:bldP spid="29" grpId="0"/>
      <p:bldP spid="30" grpId="0"/>
      <p:bldP spid="31" grpId="0"/>
      <p:bldP spid="32" grpId="0"/>
      <p:bldP spid="3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796F5788-284A-7792-7ACB-C8B8C14D1571}"/>
              </a:ext>
            </a:extLst>
          </p:cNvPr>
          <p:cNvSpPr>
            <a:spLocks noGrp="1"/>
          </p:cNvSpPr>
          <p:nvPr>
            <p:ph type="dt" sz="half" idx="10"/>
          </p:nvPr>
        </p:nvSpPr>
        <p:spPr/>
        <p:txBody>
          <a:bodyPr/>
          <a:lstStyle/>
          <a:p>
            <a:pPr>
              <a:defRPr/>
            </a:pPr>
            <a:fld id="{0F42CBD5-8615-4EC8-8E26-5C23C2DDA3CA}" type="datetime1">
              <a:rPr lang="zh-CN" altLang="en-US" smtClean="0"/>
              <a:pPr>
                <a:defRPr/>
              </a:pPr>
              <a:t>2023/5/4</a:t>
            </a:fld>
            <a:endParaRPr lang="en-US"/>
          </a:p>
        </p:txBody>
      </p:sp>
      <p:sp>
        <p:nvSpPr>
          <p:cNvPr id="5" name="页脚占位符 4">
            <a:extLst>
              <a:ext uri="{FF2B5EF4-FFF2-40B4-BE49-F238E27FC236}">
                <a16:creationId xmlns:a16="http://schemas.microsoft.com/office/drawing/2014/main" id="{B6586274-8D2A-2D53-260E-A263379A2167}"/>
              </a:ext>
            </a:extLst>
          </p:cNvPr>
          <p:cNvSpPr>
            <a:spLocks noGrp="1"/>
          </p:cNvSpPr>
          <p:nvPr>
            <p:ph type="ftr" sz="quarter" idx="11"/>
          </p:nvPr>
        </p:nvSpPr>
        <p:spPr/>
        <p:txBody>
          <a:bodyPr/>
          <a:lstStyle/>
          <a:p>
            <a:pPr>
              <a:defRPr/>
            </a:pPr>
            <a:r>
              <a:rPr lang="zh-CN"/>
              <a:t>控制系统根轨迹分析法(Root locus analyse of control system)</a:t>
            </a:r>
            <a:endParaRPr lang="en-US"/>
          </a:p>
        </p:txBody>
      </p:sp>
      <p:sp>
        <p:nvSpPr>
          <p:cNvPr id="6" name="灯片编号占位符 5">
            <a:extLst>
              <a:ext uri="{FF2B5EF4-FFF2-40B4-BE49-F238E27FC236}">
                <a16:creationId xmlns:a16="http://schemas.microsoft.com/office/drawing/2014/main" id="{B1D27AF2-C726-FC20-ABE1-1752F68D6577}"/>
              </a:ext>
            </a:extLst>
          </p:cNvPr>
          <p:cNvSpPr>
            <a:spLocks noGrp="1"/>
          </p:cNvSpPr>
          <p:nvPr>
            <p:ph type="sldNum" sz="quarter" idx="12"/>
          </p:nvPr>
        </p:nvSpPr>
        <p:spPr/>
        <p:txBody>
          <a:bodyPr/>
          <a:lstStyle/>
          <a:p>
            <a:fld id="{239AF3CB-7905-4779-AC9A-8A715C070A09}" type="slidenum">
              <a:rPr lang="en-US" altLang="zh-CN" smtClean="0"/>
              <a:pPr/>
              <a:t>18</a:t>
            </a:fld>
            <a:endParaRPr lang="en-US" altLang="zh-CN"/>
          </a:p>
        </p:txBody>
      </p:sp>
      <p:grpSp>
        <p:nvGrpSpPr>
          <p:cNvPr id="7" name="Group 8">
            <a:extLst>
              <a:ext uri="{FF2B5EF4-FFF2-40B4-BE49-F238E27FC236}">
                <a16:creationId xmlns:a16="http://schemas.microsoft.com/office/drawing/2014/main" id="{EBD36DF1-6B22-0382-7FC6-4A0C27908D54}"/>
              </a:ext>
            </a:extLst>
          </p:cNvPr>
          <p:cNvGrpSpPr>
            <a:grpSpLocks noChangeAspect="1"/>
          </p:cNvGrpSpPr>
          <p:nvPr/>
        </p:nvGrpSpPr>
        <p:grpSpPr bwMode="auto">
          <a:xfrm>
            <a:off x="138113" y="942975"/>
            <a:ext cx="4230687" cy="4286250"/>
            <a:chOff x="0" y="0"/>
            <a:chExt cx="6662" cy="6749"/>
          </a:xfrm>
        </p:grpSpPr>
        <p:graphicFrame>
          <p:nvGraphicFramePr>
            <p:cNvPr id="8" name="Object 9">
              <a:extLst>
                <a:ext uri="{FF2B5EF4-FFF2-40B4-BE49-F238E27FC236}">
                  <a16:creationId xmlns:a16="http://schemas.microsoft.com/office/drawing/2014/main" id="{D30471C5-2137-5260-C431-5072FA33BF00}"/>
                </a:ext>
              </a:extLst>
            </p:cNvPr>
            <p:cNvGraphicFramePr>
              <a:graphicFrameLocks noChangeAspect="1"/>
            </p:cNvGraphicFramePr>
            <p:nvPr/>
          </p:nvGraphicFramePr>
          <p:xfrm>
            <a:off x="1205" y="5387"/>
            <a:ext cx="4200" cy="1362"/>
          </p:xfrm>
          <a:graphic>
            <a:graphicData uri="http://schemas.openxmlformats.org/presentationml/2006/ole">
              <mc:AlternateContent xmlns:mc="http://schemas.openxmlformats.org/markup-compatibility/2006">
                <mc:Choice xmlns:v="urn:schemas-microsoft-com:vml" Requires="v">
                  <p:oleObj r:id="rId2" imgW="1371917" imgH="444817" progId="Equation.3">
                    <p:embed/>
                  </p:oleObj>
                </mc:Choice>
                <mc:Fallback>
                  <p:oleObj r:id="rId2" imgW="1371917" imgH="444817" progId="Equation.3">
                    <p:embed/>
                    <p:pic>
                      <p:nvPicPr>
                        <p:cNvPr id="91138" name="Object 9">
                          <a:extLst>
                            <a:ext uri="{FF2B5EF4-FFF2-40B4-BE49-F238E27FC236}">
                              <a16:creationId xmlns:a16="http://schemas.microsoft.com/office/drawing/2014/main" id="{038348A6-8034-6234-38A3-450CB271E1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5" y="5387"/>
                          <a:ext cx="4200" cy="1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9" name="Picture 10">
              <a:extLst>
                <a:ext uri="{FF2B5EF4-FFF2-40B4-BE49-F238E27FC236}">
                  <a16:creationId xmlns:a16="http://schemas.microsoft.com/office/drawing/2014/main" id="{96DA8891-F542-22BF-ACB4-C513523B2B6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8205" t="7054" r="8910" b="2608"/>
            <a:stretch>
              <a:fillRect/>
            </a:stretch>
          </p:blipFill>
          <p:spPr bwMode="auto">
            <a:xfrm>
              <a:off x="0" y="0"/>
              <a:ext cx="6663" cy="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0" name="组合 9">
            <a:extLst>
              <a:ext uri="{FF2B5EF4-FFF2-40B4-BE49-F238E27FC236}">
                <a16:creationId xmlns:a16="http://schemas.microsoft.com/office/drawing/2014/main" id="{9DD5E271-2F3E-8C0D-428E-038D2045661F}"/>
              </a:ext>
            </a:extLst>
          </p:cNvPr>
          <p:cNvGrpSpPr/>
          <p:nvPr/>
        </p:nvGrpSpPr>
        <p:grpSpPr>
          <a:xfrm>
            <a:off x="1282855" y="2434602"/>
            <a:ext cx="360000" cy="360000"/>
            <a:chOff x="8308363" y="434975"/>
            <a:chExt cx="360000" cy="360000"/>
          </a:xfrm>
        </p:grpSpPr>
        <p:cxnSp>
          <p:nvCxnSpPr>
            <p:cNvPr id="11" name="直接连接符 10">
              <a:extLst>
                <a:ext uri="{FF2B5EF4-FFF2-40B4-BE49-F238E27FC236}">
                  <a16:creationId xmlns:a16="http://schemas.microsoft.com/office/drawing/2014/main" id="{E2A7F977-801A-F099-D1F8-D7F675386981}"/>
                </a:ext>
              </a:extLst>
            </p:cNvPr>
            <p:cNvCxnSpPr>
              <a:cxnSpLocks/>
            </p:cNvCxnSpPr>
            <p:nvPr/>
          </p:nvCxnSpPr>
          <p:spPr>
            <a:xfrm rot="2700000">
              <a:off x="8488363" y="434975"/>
              <a:ext cx="0" cy="360000"/>
            </a:xfrm>
            <a:prstGeom prst="line">
              <a:avLst/>
            </a:prstGeom>
            <a:ln w="101600">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3E4A0D78-8322-E85F-79BA-5378DCCFA01A}"/>
                </a:ext>
              </a:extLst>
            </p:cNvPr>
            <p:cNvCxnSpPr>
              <a:cxnSpLocks/>
            </p:cNvCxnSpPr>
            <p:nvPr/>
          </p:nvCxnSpPr>
          <p:spPr>
            <a:xfrm rot="18900000" flipV="1">
              <a:off x="8488363" y="434975"/>
              <a:ext cx="0" cy="360000"/>
            </a:xfrm>
            <a:prstGeom prst="line">
              <a:avLst/>
            </a:prstGeom>
            <a:ln w="101600">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3" name="组合 12">
            <a:extLst>
              <a:ext uri="{FF2B5EF4-FFF2-40B4-BE49-F238E27FC236}">
                <a16:creationId xmlns:a16="http://schemas.microsoft.com/office/drawing/2014/main" id="{4E68A372-A8B2-4B38-7411-C7045A447F54}"/>
              </a:ext>
            </a:extLst>
          </p:cNvPr>
          <p:cNvGrpSpPr/>
          <p:nvPr/>
        </p:nvGrpSpPr>
        <p:grpSpPr>
          <a:xfrm>
            <a:off x="2244424" y="2439035"/>
            <a:ext cx="360000" cy="360000"/>
            <a:chOff x="8308363" y="434975"/>
            <a:chExt cx="360000" cy="360000"/>
          </a:xfrm>
        </p:grpSpPr>
        <p:cxnSp>
          <p:nvCxnSpPr>
            <p:cNvPr id="14" name="直接连接符 13">
              <a:extLst>
                <a:ext uri="{FF2B5EF4-FFF2-40B4-BE49-F238E27FC236}">
                  <a16:creationId xmlns:a16="http://schemas.microsoft.com/office/drawing/2014/main" id="{A4AA4E6B-E0D1-49F2-05FE-F83418B21140}"/>
                </a:ext>
              </a:extLst>
            </p:cNvPr>
            <p:cNvCxnSpPr>
              <a:cxnSpLocks/>
            </p:cNvCxnSpPr>
            <p:nvPr/>
          </p:nvCxnSpPr>
          <p:spPr>
            <a:xfrm rot="2700000">
              <a:off x="8488363" y="434975"/>
              <a:ext cx="0" cy="360000"/>
            </a:xfrm>
            <a:prstGeom prst="line">
              <a:avLst/>
            </a:prstGeom>
            <a:ln w="101600">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6DA8858B-94F4-00FD-0FC5-F85B50EAD3FA}"/>
                </a:ext>
              </a:extLst>
            </p:cNvPr>
            <p:cNvCxnSpPr>
              <a:cxnSpLocks/>
            </p:cNvCxnSpPr>
            <p:nvPr/>
          </p:nvCxnSpPr>
          <p:spPr>
            <a:xfrm rot="18900000" flipV="1">
              <a:off x="8488363" y="434975"/>
              <a:ext cx="0" cy="360000"/>
            </a:xfrm>
            <a:prstGeom prst="line">
              <a:avLst/>
            </a:prstGeom>
            <a:ln w="101600">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6" name="组合 15">
            <a:extLst>
              <a:ext uri="{FF2B5EF4-FFF2-40B4-BE49-F238E27FC236}">
                <a16:creationId xmlns:a16="http://schemas.microsoft.com/office/drawing/2014/main" id="{C2D04A99-8DFE-BAC2-B66C-7755893A206E}"/>
              </a:ext>
            </a:extLst>
          </p:cNvPr>
          <p:cNvGrpSpPr/>
          <p:nvPr/>
        </p:nvGrpSpPr>
        <p:grpSpPr>
          <a:xfrm>
            <a:off x="3194384" y="2429840"/>
            <a:ext cx="360000" cy="360000"/>
            <a:chOff x="8308363" y="434975"/>
            <a:chExt cx="360000" cy="360000"/>
          </a:xfrm>
        </p:grpSpPr>
        <p:cxnSp>
          <p:nvCxnSpPr>
            <p:cNvPr id="17" name="直接连接符 16">
              <a:extLst>
                <a:ext uri="{FF2B5EF4-FFF2-40B4-BE49-F238E27FC236}">
                  <a16:creationId xmlns:a16="http://schemas.microsoft.com/office/drawing/2014/main" id="{9B9FC08F-2CA8-14DE-3C1E-83F94E0246A6}"/>
                </a:ext>
              </a:extLst>
            </p:cNvPr>
            <p:cNvCxnSpPr>
              <a:cxnSpLocks/>
            </p:cNvCxnSpPr>
            <p:nvPr/>
          </p:nvCxnSpPr>
          <p:spPr>
            <a:xfrm rot="2700000">
              <a:off x="8488363" y="434975"/>
              <a:ext cx="0" cy="360000"/>
            </a:xfrm>
            <a:prstGeom prst="line">
              <a:avLst/>
            </a:prstGeom>
            <a:ln w="101600">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F3CBF9F6-AE8C-33DC-97AF-1BF322D04378}"/>
                </a:ext>
              </a:extLst>
            </p:cNvPr>
            <p:cNvCxnSpPr>
              <a:cxnSpLocks/>
            </p:cNvCxnSpPr>
            <p:nvPr/>
          </p:nvCxnSpPr>
          <p:spPr>
            <a:xfrm rot="18900000" flipV="1">
              <a:off x="8488363" y="434975"/>
              <a:ext cx="0" cy="360000"/>
            </a:xfrm>
            <a:prstGeom prst="line">
              <a:avLst/>
            </a:prstGeom>
            <a:ln w="101600">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9" name="文本框 18">
            <a:extLst>
              <a:ext uri="{FF2B5EF4-FFF2-40B4-BE49-F238E27FC236}">
                <a16:creationId xmlns:a16="http://schemas.microsoft.com/office/drawing/2014/main" id="{8EEB29FE-9823-8CC4-A65B-C786E8AD13F2}"/>
              </a:ext>
            </a:extLst>
          </p:cNvPr>
          <p:cNvSpPr txBox="1"/>
          <p:nvPr/>
        </p:nvSpPr>
        <p:spPr>
          <a:xfrm>
            <a:off x="2052351" y="2752665"/>
            <a:ext cx="744146" cy="523220"/>
          </a:xfrm>
          <a:prstGeom prst="rect">
            <a:avLst/>
          </a:prstGeom>
          <a:noFill/>
        </p:spPr>
        <p:txBody>
          <a:bodyPr wrap="square" rtlCol="0">
            <a:spAutoFit/>
          </a:bodyPr>
          <a:lstStyle/>
          <a:p>
            <a:r>
              <a:rPr lang="zh-CN" altLang="en-US" sz="2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zh-CN" sz="2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a:t>
            </a:r>
            <a:endParaRPr lang="zh-CN" altLang="en-US" sz="2800" b="1" dirty="0">
              <a:solidFill>
                <a:srgbClr val="FF0000"/>
              </a:solidFill>
              <a:effectLst>
                <a:outerShdw blurRad="38100" dist="38100" dir="2700000" algn="tl">
                  <a:srgbClr val="000000">
                    <a:alpha val="43137"/>
                  </a:srgbClr>
                </a:outerShdw>
              </a:effectLst>
            </a:endParaRPr>
          </a:p>
        </p:txBody>
      </p:sp>
      <p:sp>
        <p:nvSpPr>
          <p:cNvPr id="20" name="文本框 19">
            <a:extLst>
              <a:ext uri="{FF2B5EF4-FFF2-40B4-BE49-F238E27FC236}">
                <a16:creationId xmlns:a16="http://schemas.microsoft.com/office/drawing/2014/main" id="{ABD02F9B-8F06-1244-E3A4-FD254F42D539}"/>
              </a:ext>
            </a:extLst>
          </p:cNvPr>
          <p:cNvSpPr txBox="1"/>
          <p:nvPr/>
        </p:nvSpPr>
        <p:spPr>
          <a:xfrm>
            <a:off x="1105048" y="2724281"/>
            <a:ext cx="744146" cy="523220"/>
          </a:xfrm>
          <a:prstGeom prst="rect">
            <a:avLst/>
          </a:prstGeom>
          <a:noFill/>
        </p:spPr>
        <p:txBody>
          <a:bodyPr wrap="square" rtlCol="0">
            <a:spAutoFit/>
          </a:bodyPr>
          <a:lstStyle/>
          <a:p>
            <a:r>
              <a:rPr lang="zh-CN" altLang="en-US" sz="2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zh-CN" sz="2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a:t>
            </a:r>
            <a:endParaRPr lang="zh-CN" altLang="en-US" sz="2800" b="1" dirty="0">
              <a:solidFill>
                <a:srgbClr val="FF0000"/>
              </a:solidFill>
              <a:effectLst>
                <a:outerShdw blurRad="38100" dist="38100" dir="2700000" algn="tl">
                  <a:srgbClr val="000000">
                    <a:alpha val="43137"/>
                  </a:srgbClr>
                </a:outerShdw>
              </a:effectLst>
            </a:endParaRPr>
          </a:p>
        </p:txBody>
      </p:sp>
      <p:sp>
        <p:nvSpPr>
          <p:cNvPr id="21" name="文本框 20">
            <a:extLst>
              <a:ext uri="{FF2B5EF4-FFF2-40B4-BE49-F238E27FC236}">
                <a16:creationId xmlns:a16="http://schemas.microsoft.com/office/drawing/2014/main" id="{1042789E-C8F6-0306-8936-42A8166D75F8}"/>
              </a:ext>
            </a:extLst>
          </p:cNvPr>
          <p:cNvSpPr txBox="1"/>
          <p:nvPr/>
        </p:nvSpPr>
        <p:spPr>
          <a:xfrm>
            <a:off x="3210893" y="2724281"/>
            <a:ext cx="744146" cy="523220"/>
          </a:xfrm>
          <a:prstGeom prst="rect">
            <a:avLst/>
          </a:prstGeom>
          <a:noFill/>
        </p:spPr>
        <p:txBody>
          <a:bodyPr wrap="square" rtlCol="0">
            <a:spAutoFit/>
          </a:bodyPr>
          <a:lstStyle/>
          <a:p>
            <a:r>
              <a:rPr lang="en-US" altLang="zh-CN" sz="2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0</a:t>
            </a:r>
            <a:endParaRPr lang="zh-CN" altLang="en-US" sz="2800" b="1" dirty="0">
              <a:solidFill>
                <a:srgbClr val="FF0000"/>
              </a:solidFill>
              <a:effectLst>
                <a:outerShdw blurRad="38100" dist="38100" dir="2700000" algn="tl">
                  <a:srgbClr val="000000">
                    <a:alpha val="43137"/>
                  </a:srgbClr>
                </a:outerShdw>
              </a:effectLst>
            </a:endParaRPr>
          </a:p>
        </p:txBody>
      </p:sp>
      <p:grpSp>
        <p:nvGrpSpPr>
          <p:cNvPr id="24" name="组合 23">
            <a:extLst>
              <a:ext uri="{FF2B5EF4-FFF2-40B4-BE49-F238E27FC236}">
                <a16:creationId xmlns:a16="http://schemas.microsoft.com/office/drawing/2014/main" id="{F5C1D643-CF96-A63D-C4B1-A98258FB2E68}"/>
              </a:ext>
            </a:extLst>
          </p:cNvPr>
          <p:cNvGrpSpPr/>
          <p:nvPr/>
        </p:nvGrpSpPr>
        <p:grpSpPr>
          <a:xfrm>
            <a:off x="4596442" y="948656"/>
            <a:ext cx="4292321" cy="4352801"/>
            <a:chOff x="4596442" y="996281"/>
            <a:chExt cx="4292321" cy="4352801"/>
          </a:xfrm>
        </p:grpSpPr>
        <p:graphicFrame>
          <p:nvGraphicFramePr>
            <p:cNvPr id="22" name="Object 2">
              <a:extLst>
                <a:ext uri="{FF2B5EF4-FFF2-40B4-BE49-F238E27FC236}">
                  <a16:creationId xmlns:a16="http://schemas.microsoft.com/office/drawing/2014/main" id="{B054AEC7-A814-4787-4F81-6257468657E6}"/>
                </a:ext>
              </a:extLst>
            </p:cNvPr>
            <p:cNvGraphicFramePr>
              <a:graphicFrameLocks noChangeAspect="1"/>
            </p:cNvGraphicFramePr>
            <p:nvPr>
              <p:extLst>
                <p:ext uri="{D42A27DB-BD31-4B8C-83A1-F6EECF244321}">
                  <p14:modId xmlns:p14="http://schemas.microsoft.com/office/powerpoint/2010/main" val="713400245"/>
                </p:ext>
              </p:extLst>
            </p:nvPr>
          </p:nvGraphicFramePr>
          <p:xfrm>
            <a:off x="5097462" y="4447382"/>
            <a:ext cx="3429000" cy="901700"/>
          </p:xfrm>
          <a:graphic>
            <a:graphicData uri="http://schemas.openxmlformats.org/presentationml/2006/ole">
              <mc:AlternateContent xmlns:mc="http://schemas.openxmlformats.org/markup-compatibility/2006">
                <mc:Choice xmlns:v="urn:schemas-microsoft-com:vml" Requires="v">
                  <p:oleObj r:id="rId5" imgW="1688684" imgH="444624" progId="Equation.3">
                    <p:embed/>
                  </p:oleObj>
                </mc:Choice>
                <mc:Fallback>
                  <p:oleObj r:id="rId5" imgW="1688684" imgH="444624" progId="Equation.3">
                    <p:embed/>
                    <p:pic>
                      <p:nvPicPr>
                        <p:cNvPr id="92162" name="Object 2">
                          <a:extLst>
                            <a:ext uri="{FF2B5EF4-FFF2-40B4-BE49-F238E27FC236}">
                              <a16:creationId xmlns:a16="http://schemas.microsoft.com/office/drawing/2014/main" id="{873D28F9-CAAA-B17D-9118-7BE6D466E5B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97462" y="4447382"/>
                          <a:ext cx="3429000" cy="901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23" name="Picture 3">
              <a:extLst>
                <a:ext uri="{FF2B5EF4-FFF2-40B4-BE49-F238E27FC236}">
                  <a16:creationId xmlns:a16="http://schemas.microsoft.com/office/drawing/2014/main" id="{68677312-C9E9-F1E4-CE48-A73CF3D6D10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l="7896" t="6889" r="7896" b="2695"/>
            <a:stretch>
              <a:fillRect/>
            </a:stretch>
          </p:blipFill>
          <p:spPr bwMode="auto">
            <a:xfrm>
              <a:off x="4596442" y="996281"/>
              <a:ext cx="4292321" cy="345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5" name="组合 24">
            <a:extLst>
              <a:ext uri="{FF2B5EF4-FFF2-40B4-BE49-F238E27FC236}">
                <a16:creationId xmlns:a16="http://schemas.microsoft.com/office/drawing/2014/main" id="{405CE8C3-9813-6E0B-B126-80EF217B12E8}"/>
              </a:ext>
            </a:extLst>
          </p:cNvPr>
          <p:cNvGrpSpPr/>
          <p:nvPr/>
        </p:nvGrpSpPr>
        <p:grpSpPr>
          <a:xfrm>
            <a:off x="7650370" y="2429840"/>
            <a:ext cx="360000" cy="360000"/>
            <a:chOff x="8308363" y="434975"/>
            <a:chExt cx="360000" cy="360000"/>
          </a:xfrm>
        </p:grpSpPr>
        <p:cxnSp>
          <p:nvCxnSpPr>
            <p:cNvPr id="26" name="直接连接符 25">
              <a:extLst>
                <a:ext uri="{FF2B5EF4-FFF2-40B4-BE49-F238E27FC236}">
                  <a16:creationId xmlns:a16="http://schemas.microsoft.com/office/drawing/2014/main" id="{A738DDA5-C7E7-73B5-9ED8-2BCFFA804E1C}"/>
                </a:ext>
              </a:extLst>
            </p:cNvPr>
            <p:cNvCxnSpPr>
              <a:cxnSpLocks/>
            </p:cNvCxnSpPr>
            <p:nvPr/>
          </p:nvCxnSpPr>
          <p:spPr>
            <a:xfrm rot="2700000">
              <a:off x="8488363" y="434975"/>
              <a:ext cx="0" cy="360000"/>
            </a:xfrm>
            <a:prstGeom prst="line">
              <a:avLst/>
            </a:prstGeom>
            <a:ln w="101600">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4F9C1B55-FB1F-9B09-F599-D6710E9815FD}"/>
                </a:ext>
              </a:extLst>
            </p:cNvPr>
            <p:cNvCxnSpPr>
              <a:cxnSpLocks/>
            </p:cNvCxnSpPr>
            <p:nvPr/>
          </p:nvCxnSpPr>
          <p:spPr>
            <a:xfrm rot="18900000" flipV="1">
              <a:off x="8488363" y="434975"/>
              <a:ext cx="0" cy="360000"/>
            </a:xfrm>
            <a:prstGeom prst="line">
              <a:avLst/>
            </a:prstGeom>
            <a:ln w="101600">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8" name="文本框 27">
            <a:extLst>
              <a:ext uri="{FF2B5EF4-FFF2-40B4-BE49-F238E27FC236}">
                <a16:creationId xmlns:a16="http://schemas.microsoft.com/office/drawing/2014/main" id="{3DF485B2-159B-2F48-3A43-8523B4F699E4}"/>
              </a:ext>
            </a:extLst>
          </p:cNvPr>
          <p:cNvSpPr txBox="1"/>
          <p:nvPr/>
        </p:nvSpPr>
        <p:spPr>
          <a:xfrm>
            <a:off x="7666879" y="2724281"/>
            <a:ext cx="744146" cy="523220"/>
          </a:xfrm>
          <a:prstGeom prst="rect">
            <a:avLst/>
          </a:prstGeom>
          <a:noFill/>
        </p:spPr>
        <p:txBody>
          <a:bodyPr wrap="square" rtlCol="0">
            <a:spAutoFit/>
          </a:bodyPr>
          <a:lstStyle/>
          <a:p>
            <a:r>
              <a:rPr lang="en-US" altLang="zh-CN" sz="2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0</a:t>
            </a:r>
            <a:endParaRPr lang="zh-CN" altLang="en-US" sz="2800" b="1" dirty="0">
              <a:solidFill>
                <a:srgbClr val="FF0000"/>
              </a:solidFill>
              <a:effectLst>
                <a:outerShdw blurRad="38100" dist="38100" dir="2700000" algn="tl">
                  <a:srgbClr val="000000">
                    <a:alpha val="43137"/>
                  </a:srgbClr>
                </a:outerShdw>
              </a:effectLst>
            </a:endParaRPr>
          </a:p>
        </p:txBody>
      </p:sp>
      <p:grpSp>
        <p:nvGrpSpPr>
          <p:cNvPr id="29" name="组合 28">
            <a:extLst>
              <a:ext uri="{FF2B5EF4-FFF2-40B4-BE49-F238E27FC236}">
                <a16:creationId xmlns:a16="http://schemas.microsoft.com/office/drawing/2014/main" id="{AFAF7F22-5F70-DC7C-8DB7-5B3AFCC2376D}"/>
              </a:ext>
            </a:extLst>
          </p:cNvPr>
          <p:cNvGrpSpPr/>
          <p:nvPr/>
        </p:nvGrpSpPr>
        <p:grpSpPr>
          <a:xfrm>
            <a:off x="6703067" y="2429840"/>
            <a:ext cx="360000" cy="360000"/>
            <a:chOff x="8308363" y="434975"/>
            <a:chExt cx="360000" cy="360000"/>
          </a:xfrm>
        </p:grpSpPr>
        <p:cxnSp>
          <p:nvCxnSpPr>
            <p:cNvPr id="30" name="直接连接符 29">
              <a:extLst>
                <a:ext uri="{FF2B5EF4-FFF2-40B4-BE49-F238E27FC236}">
                  <a16:creationId xmlns:a16="http://schemas.microsoft.com/office/drawing/2014/main" id="{95562276-45DB-18DC-231E-774F12EAE04A}"/>
                </a:ext>
              </a:extLst>
            </p:cNvPr>
            <p:cNvCxnSpPr>
              <a:cxnSpLocks/>
            </p:cNvCxnSpPr>
            <p:nvPr/>
          </p:nvCxnSpPr>
          <p:spPr>
            <a:xfrm rot="2700000">
              <a:off x="8488363" y="434975"/>
              <a:ext cx="0" cy="360000"/>
            </a:xfrm>
            <a:prstGeom prst="line">
              <a:avLst/>
            </a:prstGeom>
            <a:ln w="101600">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id="{46E0C2CD-5C77-CFA8-E41A-092ADCA29192}"/>
                </a:ext>
              </a:extLst>
            </p:cNvPr>
            <p:cNvCxnSpPr>
              <a:cxnSpLocks/>
            </p:cNvCxnSpPr>
            <p:nvPr/>
          </p:nvCxnSpPr>
          <p:spPr>
            <a:xfrm rot="18900000" flipV="1">
              <a:off x="8488363" y="434975"/>
              <a:ext cx="0" cy="360000"/>
            </a:xfrm>
            <a:prstGeom prst="line">
              <a:avLst/>
            </a:prstGeom>
            <a:ln w="101600">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32" name="文本框 31">
            <a:extLst>
              <a:ext uri="{FF2B5EF4-FFF2-40B4-BE49-F238E27FC236}">
                <a16:creationId xmlns:a16="http://schemas.microsoft.com/office/drawing/2014/main" id="{E758F5EC-FD96-ADB8-9AD7-9488E837A9BD}"/>
              </a:ext>
            </a:extLst>
          </p:cNvPr>
          <p:cNvSpPr txBox="1"/>
          <p:nvPr/>
        </p:nvSpPr>
        <p:spPr>
          <a:xfrm>
            <a:off x="6510994" y="2681357"/>
            <a:ext cx="744146" cy="523220"/>
          </a:xfrm>
          <a:prstGeom prst="rect">
            <a:avLst/>
          </a:prstGeom>
          <a:noFill/>
        </p:spPr>
        <p:txBody>
          <a:bodyPr wrap="square" rtlCol="0">
            <a:spAutoFit/>
          </a:bodyPr>
          <a:lstStyle/>
          <a:p>
            <a:r>
              <a:rPr lang="en-US" altLang="zh-CN" sz="2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a:t>
            </a:r>
            <a:endParaRPr lang="zh-CN" altLang="en-US" sz="2800" b="1" dirty="0">
              <a:solidFill>
                <a:srgbClr val="FF0000"/>
              </a:solidFill>
              <a:effectLst>
                <a:outerShdw blurRad="38100" dist="38100" dir="2700000" algn="tl">
                  <a:srgbClr val="000000">
                    <a:alpha val="43137"/>
                  </a:srgbClr>
                </a:outerShdw>
              </a:effectLst>
            </a:endParaRPr>
          </a:p>
        </p:txBody>
      </p:sp>
      <p:grpSp>
        <p:nvGrpSpPr>
          <p:cNvPr id="33" name="组合 32">
            <a:extLst>
              <a:ext uri="{FF2B5EF4-FFF2-40B4-BE49-F238E27FC236}">
                <a16:creationId xmlns:a16="http://schemas.microsoft.com/office/drawing/2014/main" id="{37D9A624-4937-AB24-897D-B6181E5D6C8A}"/>
              </a:ext>
            </a:extLst>
          </p:cNvPr>
          <p:cNvGrpSpPr/>
          <p:nvPr/>
        </p:nvGrpSpPr>
        <p:grpSpPr>
          <a:xfrm>
            <a:off x="5731914" y="2429840"/>
            <a:ext cx="360000" cy="360000"/>
            <a:chOff x="8308363" y="434975"/>
            <a:chExt cx="360000" cy="360000"/>
          </a:xfrm>
        </p:grpSpPr>
        <p:cxnSp>
          <p:nvCxnSpPr>
            <p:cNvPr id="34" name="直接连接符 33">
              <a:extLst>
                <a:ext uri="{FF2B5EF4-FFF2-40B4-BE49-F238E27FC236}">
                  <a16:creationId xmlns:a16="http://schemas.microsoft.com/office/drawing/2014/main" id="{0A931425-0863-825E-750B-C4A2AFC2B917}"/>
                </a:ext>
              </a:extLst>
            </p:cNvPr>
            <p:cNvCxnSpPr>
              <a:cxnSpLocks/>
            </p:cNvCxnSpPr>
            <p:nvPr/>
          </p:nvCxnSpPr>
          <p:spPr>
            <a:xfrm rot="2700000">
              <a:off x="8488363" y="434975"/>
              <a:ext cx="0" cy="360000"/>
            </a:xfrm>
            <a:prstGeom prst="line">
              <a:avLst/>
            </a:prstGeom>
            <a:ln w="101600">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id="{BA249946-B08F-E395-F944-5673515AF543}"/>
                </a:ext>
              </a:extLst>
            </p:cNvPr>
            <p:cNvCxnSpPr>
              <a:cxnSpLocks/>
            </p:cNvCxnSpPr>
            <p:nvPr/>
          </p:nvCxnSpPr>
          <p:spPr>
            <a:xfrm rot="18900000" flipV="1">
              <a:off x="8488363" y="434975"/>
              <a:ext cx="0" cy="360000"/>
            </a:xfrm>
            <a:prstGeom prst="line">
              <a:avLst/>
            </a:prstGeom>
            <a:ln w="101600">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36" name="文本框 35">
            <a:extLst>
              <a:ext uri="{FF2B5EF4-FFF2-40B4-BE49-F238E27FC236}">
                <a16:creationId xmlns:a16="http://schemas.microsoft.com/office/drawing/2014/main" id="{187DBCEE-47EA-AFC2-0F07-EFF2DAD9F189}"/>
              </a:ext>
            </a:extLst>
          </p:cNvPr>
          <p:cNvSpPr txBox="1"/>
          <p:nvPr/>
        </p:nvSpPr>
        <p:spPr>
          <a:xfrm>
            <a:off x="5539124" y="2671701"/>
            <a:ext cx="744146" cy="523220"/>
          </a:xfrm>
          <a:prstGeom prst="rect">
            <a:avLst/>
          </a:prstGeom>
          <a:noFill/>
        </p:spPr>
        <p:txBody>
          <a:bodyPr wrap="square" rtlCol="0">
            <a:spAutoFit/>
          </a:bodyPr>
          <a:lstStyle/>
          <a:p>
            <a:r>
              <a:rPr lang="en-US" altLang="zh-CN" sz="2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a:t>
            </a:r>
            <a:endParaRPr lang="zh-CN" altLang="en-US" sz="2800" b="1" dirty="0">
              <a:solidFill>
                <a:srgbClr val="FF0000"/>
              </a:solidFill>
              <a:effectLst>
                <a:outerShdw blurRad="38100" dist="38100" dir="2700000" algn="tl">
                  <a:srgbClr val="000000">
                    <a:alpha val="43137"/>
                  </a:srgbClr>
                </a:outerShdw>
              </a:effectLst>
            </a:endParaRPr>
          </a:p>
        </p:txBody>
      </p:sp>
      <p:grpSp>
        <p:nvGrpSpPr>
          <p:cNvPr id="37" name="组合 36">
            <a:extLst>
              <a:ext uri="{FF2B5EF4-FFF2-40B4-BE49-F238E27FC236}">
                <a16:creationId xmlns:a16="http://schemas.microsoft.com/office/drawing/2014/main" id="{D1E98D5C-4AAC-DDBB-EB22-C9762A098D26}"/>
              </a:ext>
            </a:extLst>
          </p:cNvPr>
          <p:cNvGrpSpPr/>
          <p:nvPr/>
        </p:nvGrpSpPr>
        <p:grpSpPr>
          <a:xfrm>
            <a:off x="4760761" y="2429840"/>
            <a:ext cx="360000" cy="360000"/>
            <a:chOff x="8308363" y="434975"/>
            <a:chExt cx="360000" cy="360000"/>
          </a:xfrm>
        </p:grpSpPr>
        <p:cxnSp>
          <p:nvCxnSpPr>
            <p:cNvPr id="38" name="直接连接符 37">
              <a:extLst>
                <a:ext uri="{FF2B5EF4-FFF2-40B4-BE49-F238E27FC236}">
                  <a16:creationId xmlns:a16="http://schemas.microsoft.com/office/drawing/2014/main" id="{70A9EA74-D522-6B32-735D-56158A96AFB1}"/>
                </a:ext>
              </a:extLst>
            </p:cNvPr>
            <p:cNvCxnSpPr>
              <a:cxnSpLocks/>
            </p:cNvCxnSpPr>
            <p:nvPr/>
          </p:nvCxnSpPr>
          <p:spPr>
            <a:xfrm rot="2700000">
              <a:off x="8488363" y="434975"/>
              <a:ext cx="0" cy="360000"/>
            </a:xfrm>
            <a:prstGeom prst="line">
              <a:avLst/>
            </a:prstGeom>
            <a:ln w="101600">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8">
              <a:extLst>
                <a:ext uri="{FF2B5EF4-FFF2-40B4-BE49-F238E27FC236}">
                  <a16:creationId xmlns:a16="http://schemas.microsoft.com/office/drawing/2014/main" id="{62855538-5047-CF3E-652B-D2EFC4129DB0}"/>
                </a:ext>
              </a:extLst>
            </p:cNvPr>
            <p:cNvCxnSpPr>
              <a:cxnSpLocks/>
            </p:cNvCxnSpPr>
            <p:nvPr/>
          </p:nvCxnSpPr>
          <p:spPr>
            <a:xfrm rot="18900000" flipV="1">
              <a:off x="8488363" y="434975"/>
              <a:ext cx="0" cy="360000"/>
            </a:xfrm>
            <a:prstGeom prst="line">
              <a:avLst/>
            </a:prstGeom>
            <a:ln w="101600">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40" name="文本框 39">
            <a:extLst>
              <a:ext uri="{FF2B5EF4-FFF2-40B4-BE49-F238E27FC236}">
                <a16:creationId xmlns:a16="http://schemas.microsoft.com/office/drawing/2014/main" id="{3BB86E51-7C78-A15D-D09A-CC18EB0BFC85}"/>
              </a:ext>
            </a:extLst>
          </p:cNvPr>
          <p:cNvSpPr txBox="1"/>
          <p:nvPr/>
        </p:nvSpPr>
        <p:spPr>
          <a:xfrm>
            <a:off x="4578383" y="2680511"/>
            <a:ext cx="744146" cy="523220"/>
          </a:xfrm>
          <a:prstGeom prst="rect">
            <a:avLst/>
          </a:prstGeom>
          <a:noFill/>
        </p:spPr>
        <p:txBody>
          <a:bodyPr wrap="square" rtlCol="0">
            <a:spAutoFit/>
          </a:bodyPr>
          <a:lstStyle/>
          <a:p>
            <a:r>
              <a:rPr lang="en-US" altLang="zh-CN" sz="2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a:t>
            </a:r>
            <a:endParaRPr lang="zh-CN" altLang="en-US" sz="2800" b="1" dirty="0">
              <a:solidFill>
                <a:srgbClr val="FF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405068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par>
                                <p:cTn id="12" presetID="10" presetClass="entr" presetSubtype="0" fill="hold" nodeType="with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500"/>
                                        <p:tgtEl>
                                          <p:spTgt spid="13"/>
                                        </p:tgtEl>
                                      </p:cBhvr>
                                    </p:animEffect>
                                  </p:childTnLst>
                                </p:cTn>
                              </p:par>
                              <p:par>
                                <p:cTn id="15" presetID="10"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fade">
                                      <p:cBhvr>
                                        <p:cTn id="20" dur="500"/>
                                        <p:tgtEl>
                                          <p:spTgt spid="19"/>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fade">
                                      <p:cBhvr>
                                        <p:cTn id="23" dur="500"/>
                                        <p:tgtEl>
                                          <p:spTgt spid="20"/>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fade">
                                      <p:cBhvr>
                                        <p:cTn id="26" dur="500"/>
                                        <p:tgtEl>
                                          <p:spTgt spid="2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fade">
                                      <p:cBhvr>
                                        <p:cTn id="31" dur="500"/>
                                        <p:tgtEl>
                                          <p:spTgt spid="24"/>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25"/>
                                        </p:tgtEl>
                                        <p:attrNameLst>
                                          <p:attrName>style.visibility</p:attrName>
                                        </p:attrNameLst>
                                      </p:cBhvr>
                                      <p:to>
                                        <p:strVal val="visible"/>
                                      </p:to>
                                    </p:set>
                                    <p:animEffect transition="in" filter="fade">
                                      <p:cBhvr>
                                        <p:cTn id="36" dur="500"/>
                                        <p:tgtEl>
                                          <p:spTgt spid="25"/>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8"/>
                                        </p:tgtEl>
                                        <p:attrNameLst>
                                          <p:attrName>style.visibility</p:attrName>
                                        </p:attrNameLst>
                                      </p:cBhvr>
                                      <p:to>
                                        <p:strVal val="visible"/>
                                      </p:to>
                                    </p:set>
                                    <p:animEffect transition="in" filter="fade">
                                      <p:cBhvr>
                                        <p:cTn id="39" dur="500"/>
                                        <p:tgtEl>
                                          <p:spTgt spid="28"/>
                                        </p:tgtEl>
                                      </p:cBhvr>
                                    </p:animEffect>
                                  </p:childTnLst>
                                </p:cTn>
                              </p:par>
                              <p:par>
                                <p:cTn id="40" presetID="10" presetClass="entr" presetSubtype="0" fill="hold" nodeType="with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fade">
                                      <p:cBhvr>
                                        <p:cTn id="42" dur="500"/>
                                        <p:tgtEl>
                                          <p:spTgt spid="29"/>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2"/>
                                        </p:tgtEl>
                                        <p:attrNameLst>
                                          <p:attrName>style.visibility</p:attrName>
                                        </p:attrNameLst>
                                      </p:cBhvr>
                                      <p:to>
                                        <p:strVal val="visible"/>
                                      </p:to>
                                    </p:set>
                                    <p:animEffect transition="in" filter="fade">
                                      <p:cBhvr>
                                        <p:cTn id="45" dur="500"/>
                                        <p:tgtEl>
                                          <p:spTgt spid="32"/>
                                        </p:tgtEl>
                                      </p:cBhvr>
                                    </p:animEffect>
                                  </p:childTnLst>
                                </p:cTn>
                              </p:par>
                              <p:par>
                                <p:cTn id="46" presetID="10" presetClass="entr" presetSubtype="0" fill="hold" nodeType="withEffect">
                                  <p:stCondLst>
                                    <p:cond delay="0"/>
                                  </p:stCondLst>
                                  <p:childTnLst>
                                    <p:set>
                                      <p:cBhvr>
                                        <p:cTn id="47" dur="1" fill="hold">
                                          <p:stCondLst>
                                            <p:cond delay="0"/>
                                          </p:stCondLst>
                                        </p:cTn>
                                        <p:tgtEl>
                                          <p:spTgt spid="33"/>
                                        </p:tgtEl>
                                        <p:attrNameLst>
                                          <p:attrName>style.visibility</p:attrName>
                                        </p:attrNameLst>
                                      </p:cBhvr>
                                      <p:to>
                                        <p:strVal val="visible"/>
                                      </p:to>
                                    </p:set>
                                    <p:animEffect transition="in" filter="fade">
                                      <p:cBhvr>
                                        <p:cTn id="48" dur="500"/>
                                        <p:tgtEl>
                                          <p:spTgt spid="33"/>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36"/>
                                        </p:tgtEl>
                                        <p:attrNameLst>
                                          <p:attrName>style.visibility</p:attrName>
                                        </p:attrNameLst>
                                      </p:cBhvr>
                                      <p:to>
                                        <p:strVal val="visible"/>
                                      </p:to>
                                    </p:set>
                                    <p:animEffect transition="in" filter="fade">
                                      <p:cBhvr>
                                        <p:cTn id="51" dur="500"/>
                                        <p:tgtEl>
                                          <p:spTgt spid="36"/>
                                        </p:tgtEl>
                                      </p:cBhvr>
                                    </p:animEffect>
                                  </p:childTnLst>
                                </p:cTn>
                              </p:par>
                              <p:par>
                                <p:cTn id="52" presetID="10" presetClass="entr" presetSubtype="0" fill="hold" nodeType="withEffect">
                                  <p:stCondLst>
                                    <p:cond delay="0"/>
                                  </p:stCondLst>
                                  <p:childTnLst>
                                    <p:set>
                                      <p:cBhvr>
                                        <p:cTn id="53" dur="1" fill="hold">
                                          <p:stCondLst>
                                            <p:cond delay="0"/>
                                          </p:stCondLst>
                                        </p:cTn>
                                        <p:tgtEl>
                                          <p:spTgt spid="37"/>
                                        </p:tgtEl>
                                        <p:attrNameLst>
                                          <p:attrName>style.visibility</p:attrName>
                                        </p:attrNameLst>
                                      </p:cBhvr>
                                      <p:to>
                                        <p:strVal val="visible"/>
                                      </p:to>
                                    </p:set>
                                    <p:animEffect transition="in" filter="fade">
                                      <p:cBhvr>
                                        <p:cTn id="54" dur="500"/>
                                        <p:tgtEl>
                                          <p:spTgt spid="37"/>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40"/>
                                        </p:tgtEl>
                                        <p:attrNameLst>
                                          <p:attrName>style.visibility</p:attrName>
                                        </p:attrNameLst>
                                      </p:cBhvr>
                                      <p:to>
                                        <p:strVal val="visible"/>
                                      </p:to>
                                    </p:set>
                                    <p:animEffect transition="in" filter="fade">
                                      <p:cBhvr>
                                        <p:cTn id="57"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p:bldP spid="28" grpId="0"/>
      <p:bldP spid="32" grpId="0"/>
      <p:bldP spid="36" grpId="0"/>
      <p:bldP spid="40" grpId="0"/>
    </p:bld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日期占位符 1">
            <a:extLst>
              <a:ext uri="{FF2B5EF4-FFF2-40B4-BE49-F238E27FC236}">
                <a16:creationId xmlns:a16="http://schemas.microsoft.com/office/drawing/2014/main" id="{546CC6DC-11B6-CB88-EEC0-58114AF9AD18}"/>
              </a:ext>
            </a:extLst>
          </p:cNvPr>
          <p:cNvSpPr>
            <a:spLocks noGrp="1"/>
          </p:cNvSpPr>
          <p:nvPr>
            <p:ph type="dt"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6D3EB1F6-4707-4E79-ACA5-34A33F0D744D}" type="datetime1">
              <a:rPr kumimoji="0" lang="zh-CN" altLang="en-US" sz="1400" b="0" i="0" u="none" strike="noStrike" kern="1200" cap="none" spc="0" normalizeH="0" baseline="0" noProof="0">
                <a:ln>
                  <a:noFill/>
                </a:ln>
                <a:solidFill>
                  <a:srgbClr val="006699"/>
                </a:solidFill>
                <a:effectLst/>
                <a:uLnTx/>
                <a:uFillTx/>
                <a:latin typeface="Verdana" panose="020B0604030504040204" pitchFamily="34" charset="0"/>
                <a:ea typeface="宋体"/>
                <a:cs typeface="+mn-cs"/>
              </a:rPr>
              <a:pPr marL="0" marR="0" lvl="0" indent="0" algn="l" defTabSz="914400" rtl="0" eaLnBrk="1" fontAlgn="base" latinLnBrk="0" hangingPunct="1">
                <a:lnSpc>
                  <a:spcPct val="100000"/>
                </a:lnSpc>
                <a:spcBef>
                  <a:spcPct val="0"/>
                </a:spcBef>
                <a:spcAft>
                  <a:spcPct val="0"/>
                </a:spcAft>
                <a:buClrTx/>
                <a:buSzTx/>
                <a:buFontTx/>
                <a:buNone/>
                <a:tabLst/>
                <a:defRPr/>
              </a:pPr>
              <a:t>2023/5/4</a:t>
            </a:fld>
            <a:endParaRPr kumimoji="0" lang="en-US" sz="1400" b="0" i="0" u="none" strike="noStrike" kern="1200" cap="none" spc="0" normalizeH="0" baseline="0" noProof="0">
              <a:ln>
                <a:noFill/>
              </a:ln>
              <a:solidFill>
                <a:srgbClr val="006699"/>
              </a:solidFill>
              <a:effectLst/>
              <a:uLnTx/>
              <a:uFillTx/>
              <a:latin typeface="Verdana" panose="020B0604030504040204" pitchFamily="34" charset="0"/>
              <a:ea typeface="宋体"/>
              <a:cs typeface="+mn-cs"/>
            </a:endParaRPr>
          </a:p>
        </p:txBody>
      </p:sp>
      <p:sp>
        <p:nvSpPr>
          <p:cNvPr id="5" name="页脚占位符 2">
            <a:extLst>
              <a:ext uri="{FF2B5EF4-FFF2-40B4-BE49-F238E27FC236}">
                <a16:creationId xmlns:a16="http://schemas.microsoft.com/office/drawing/2014/main" id="{61364E0B-A238-726A-6E9D-84F8F12ECA22}"/>
              </a:ext>
            </a:extLst>
          </p:cNvPr>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400" b="0" i="0" u="none" strike="noStrike" kern="1200" cap="none" spc="0" normalizeH="0" baseline="0" noProof="0">
                <a:ln>
                  <a:noFill/>
                </a:ln>
                <a:solidFill>
                  <a:srgbClr val="006699"/>
                </a:solidFill>
                <a:effectLst/>
                <a:uLnTx/>
                <a:uFillTx/>
                <a:latin typeface="Verdana" panose="020B0604030504040204" pitchFamily="34" charset="0"/>
                <a:ea typeface="宋体"/>
                <a:cs typeface="+mn-cs"/>
              </a:rPr>
              <a:t>控制系统根轨迹分析法</a:t>
            </a:r>
            <a:r>
              <a:rPr kumimoji="0" lang="en-US" altLang="zh-CN" sz="1400" b="0" i="0" u="none" strike="noStrike" kern="1200" cap="none" spc="0" normalizeH="0" baseline="0" noProof="0">
                <a:ln>
                  <a:noFill/>
                </a:ln>
                <a:solidFill>
                  <a:srgbClr val="006699"/>
                </a:solidFill>
                <a:effectLst/>
                <a:uLnTx/>
                <a:uFillTx/>
                <a:latin typeface="Verdana" panose="020B0604030504040204" pitchFamily="34" charset="0"/>
                <a:ea typeface="宋体"/>
                <a:cs typeface="+mn-cs"/>
              </a:rPr>
              <a:t>(Root locus analyse of control system)</a:t>
            </a:r>
            <a:endParaRPr kumimoji="0" lang="en-US" sz="1400" b="0" i="0" u="none" strike="noStrike" kern="1200" cap="none" spc="0" normalizeH="0" baseline="0" noProof="0">
              <a:ln>
                <a:noFill/>
              </a:ln>
              <a:solidFill>
                <a:srgbClr val="006699"/>
              </a:solidFill>
              <a:effectLst/>
              <a:uLnTx/>
              <a:uFillTx/>
              <a:latin typeface="Verdana" panose="020B0604030504040204" pitchFamily="34" charset="0"/>
              <a:ea typeface="宋体"/>
              <a:cs typeface="+mn-cs"/>
            </a:endParaRPr>
          </a:p>
        </p:txBody>
      </p:sp>
      <p:sp>
        <p:nvSpPr>
          <p:cNvPr id="6" name="灯片编号占位符 3">
            <a:extLst>
              <a:ext uri="{FF2B5EF4-FFF2-40B4-BE49-F238E27FC236}">
                <a16:creationId xmlns:a16="http://schemas.microsoft.com/office/drawing/2014/main" id="{BCD60850-72DA-102F-08B9-638B8A7A9166}"/>
              </a:ext>
            </a:extLst>
          </p:cNvPr>
          <p:cNvSpPr>
            <a:spLocks noGrp="1"/>
          </p:cNvSpPr>
          <p:nvPr>
            <p:ph type="sldNum" sz="quarter" idx="12"/>
          </p:nvPr>
        </p:nvSpPr>
        <p:spPr/>
        <p:txBody>
          <a:bodyP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85847006-EAD5-46B7-B855-5800320B180E}" type="slidenum">
              <a:rPr kumimoji="0" lang="en-US" altLang="zh-CN" sz="1400" b="0" i="0" u="none" strike="noStrike" kern="1200" cap="none" spc="0" normalizeH="0" baseline="0" noProof="0" smtClean="0">
                <a:ln>
                  <a:noFill/>
                </a:ln>
                <a:solidFill>
                  <a:srgbClr val="006699"/>
                </a:solidFill>
                <a:effectLst/>
                <a:uLnTx/>
                <a:uFillTx/>
                <a:latin typeface="Verdana" panose="020B060403050404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19</a:t>
            </a:fld>
            <a:endParaRPr kumimoji="0" lang="en-US" altLang="zh-CN" sz="1400" b="0" i="0" u="none" strike="noStrike" kern="1200" cap="none" spc="0" normalizeH="0" baseline="0" noProof="0">
              <a:ln>
                <a:noFill/>
              </a:ln>
              <a:solidFill>
                <a:srgbClr val="006699"/>
              </a:solidFill>
              <a:effectLst/>
              <a:uLnTx/>
              <a:uFillTx/>
              <a:latin typeface="Verdana" panose="020B0604030504040204" pitchFamily="34" charset="0"/>
              <a:ea typeface="宋体" panose="02010600030101010101" pitchFamily="2" charset="-122"/>
              <a:cs typeface="+mn-cs"/>
            </a:endParaRPr>
          </a:p>
        </p:txBody>
      </p:sp>
      <p:graphicFrame>
        <p:nvGraphicFramePr>
          <p:cNvPr id="92162" name="Object 2">
            <a:extLst>
              <a:ext uri="{FF2B5EF4-FFF2-40B4-BE49-F238E27FC236}">
                <a16:creationId xmlns:a16="http://schemas.microsoft.com/office/drawing/2014/main" id="{873D28F9-CAAA-B17D-9118-7BE6D466E5B0}"/>
              </a:ext>
            </a:extLst>
          </p:cNvPr>
          <p:cNvGraphicFramePr>
            <a:graphicFrameLocks noChangeAspect="1"/>
          </p:cNvGraphicFramePr>
          <p:nvPr/>
        </p:nvGraphicFramePr>
        <p:xfrm>
          <a:off x="2727325" y="5499100"/>
          <a:ext cx="3429000" cy="901700"/>
        </p:xfrm>
        <a:graphic>
          <a:graphicData uri="http://schemas.openxmlformats.org/presentationml/2006/ole">
            <mc:AlternateContent xmlns:mc="http://schemas.openxmlformats.org/markup-compatibility/2006">
              <mc:Choice xmlns:v="urn:schemas-microsoft-com:vml" Requires="v">
                <p:oleObj r:id="rId2" imgW="1688684" imgH="444624" progId="Equation.3">
                  <p:embed/>
                </p:oleObj>
              </mc:Choice>
              <mc:Fallback>
                <p:oleObj r:id="rId2" imgW="1688684" imgH="444624" progId="Equation.3">
                  <p:embed/>
                  <p:pic>
                    <p:nvPicPr>
                      <p:cNvPr id="92162" name="Object 2">
                        <a:extLst>
                          <a:ext uri="{FF2B5EF4-FFF2-40B4-BE49-F238E27FC236}">
                            <a16:creationId xmlns:a16="http://schemas.microsoft.com/office/drawing/2014/main" id="{873D28F9-CAAA-B17D-9118-7BE6D466E5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7325" y="5499100"/>
                        <a:ext cx="3429000" cy="901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92166" name="Picture 3">
            <a:extLst>
              <a:ext uri="{FF2B5EF4-FFF2-40B4-BE49-F238E27FC236}">
                <a16:creationId xmlns:a16="http://schemas.microsoft.com/office/drawing/2014/main" id="{A45E542A-1CC1-47CC-0800-A08D9590112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7896" t="6889" r="7896" b="2695"/>
          <a:stretch>
            <a:fillRect/>
          </a:stretch>
        </p:blipFill>
        <p:spPr bwMode="auto">
          <a:xfrm>
            <a:off x="1422400" y="279400"/>
            <a:ext cx="6526213" cy="525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1">
            <a:extLst>
              <a:ext uri="{FF2B5EF4-FFF2-40B4-BE49-F238E27FC236}">
                <a16:creationId xmlns:a16="http://schemas.microsoft.com/office/drawing/2014/main" id="{2F3FD311-792E-1BA9-D1A4-20A91BEDBF0A}"/>
              </a:ext>
            </a:extLst>
          </p:cNvPr>
          <p:cNvSpPr>
            <a:spLocks noGrp="1"/>
          </p:cNvSpPr>
          <p:nvPr>
            <p:ph type="dt"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F089EA3F-828E-4344-876F-BAC46BC3704D}" type="datetime1">
              <a:rPr kumimoji="0" lang="zh-CN" altLang="en-US" sz="1400" b="0" i="0" u="none" strike="noStrike" kern="1200" cap="none" spc="0" normalizeH="0" baseline="0" noProof="0">
                <a:ln>
                  <a:noFill/>
                </a:ln>
                <a:solidFill>
                  <a:srgbClr val="006699"/>
                </a:solidFill>
                <a:effectLst/>
                <a:uLnTx/>
                <a:uFillTx/>
                <a:latin typeface="Verdana" panose="020B0604030504040204" pitchFamily="34" charset="0"/>
                <a:ea typeface="宋体"/>
                <a:cs typeface="+mn-cs"/>
              </a:rPr>
              <a:pPr marL="0" marR="0" lvl="0" indent="0" algn="l" defTabSz="914400" rtl="0" eaLnBrk="1" fontAlgn="base" latinLnBrk="0" hangingPunct="1">
                <a:lnSpc>
                  <a:spcPct val="100000"/>
                </a:lnSpc>
                <a:spcBef>
                  <a:spcPct val="0"/>
                </a:spcBef>
                <a:spcAft>
                  <a:spcPct val="0"/>
                </a:spcAft>
                <a:buClrTx/>
                <a:buSzTx/>
                <a:buFontTx/>
                <a:buNone/>
                <a:tabLst/>
                <a:defRPr/>
              </a:pPr>
              <a:t>2023/5/4</a:t>
            </a:fld>
            <a:endParaRPr kumimoji="0" lang="en-US" sz="1400" b="0" i="0" u="none" strike="noStrike" kern="1200" cap="none" spc="0" normalizeH="0" baseline="0" noProof="0">
              <a:ln>
                <a:noFill/>
              </a:ln>
              <a:solidFill>
                <a:srgbClr val="006699"/>
              </a:solidFill>
              <a:effectLst/>
              <a:uLnTx/>
              <a:uFillTx/>
              <a:latin typeface="Verdana" panose="020B0604030504040204" pitchFamily="34" charset="0"/>
              <a:ea typeface="宋体"/>
              <a:cs typeface="+mn-cs"/>
            </a:endParaRPr>
          </a:p>
        </p:txBody>
      </p:sp>
      <p:sp>
        <p:nvSpPr>
          <p:cNvPr id="5" name="页脚占位符 2">
            <a:extLst>
              <a:ext uri="{FF2B5EF4-FFF2-40B4-BE49-F238E27FC236}">
                <a16:creationId xmlns:a16="http://schemas.microsoft.com/office/drawing/2014/main" id="{4223A22D-F478-1F00-A979-B8B5C5BFD1A1}"/>
              </a:ext>
            </a:extLst>
          </p:cNvPr>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400" b="0" i="0" u="none" strike="noStrike" kern="1200" cap="none" spc="0" normalizeH="0" baseline="0" noProof="0">
                <a:ln>
                  <a:noFill/>
                </a:ln>
                <a:solidFill>
                  <a:srgbClr val="006699"/>
                </a:solidFill>
                <a:effectLst/>
                <a:uLnTx/>
                <a:uFillTx/>
                <a:latin typeface="Verdana" panose="020B0604030504040204" pitchFamily="34" charset="0"/>
                <a:ea typeface="宋体"/>
                <a:cs typeface="+mn-cs"/>
              </a:rPr>
              <a:t>控制系统根轨迹分析法</a:t>
            </a:r>
            <a:r>
              <a:rPr kumimoji="0" lang="en-US" altLang="zh-CN" sz="1400" b="0" i="0" u="none" strike="noStrike" kern="1200" cap="none" spc="0" normalizeH="0" baseline="0" noProof="0">
                <a:ln>
                  <a:noFill/>
                </a:ln>
                <a:solidFill>
                  <a:srgbClr val="006699"/>
                </a:solidFill>
                <a:effectLst/>
                <a:uLnTx/>
                <a:uFillTx/>
                <a:latin typeface="Verdana" panose="020B0604030504040204" pitchFamily="34" charset="0"/>
                <a:ea typeface="宋体"/>
                <a:cs typeface="+mn-cs"/>
              </a:rPr>
              <a:t>(Root locus analyse of control system)</a:t>
            </a:r>
            <a:endParaRPr kumimoji="0" lang="en-US" sz="1400" b="0" i="0" u="none" strike="noStrike" kern="1200" cap="none" spc="0" normalizeH="0" baseline="0" noProof="0">
              <a:ln>
                <a:noFill/>
              </a:ln>
              <a:solidFill>
                <a:srgbClr val="006699"/>
              </a:solidFill>
              <a:effectLst/>
              <a:uLnTx/>
              <a:uFillTx/>
              <a:latin typeface="Verdana" panose="020B0604030504040204" pitchFamily="34" charset="0"/>
              <a:ea typeface="宋体"/>
              <a:cs typeface="+mn-cs"/>
            </a:endParaRPr>
          </a:p>
        </p:txBody>
      </p:sp>
      <p:sp>
        <p:nvSpPr>
          <p:cNvPr id="6" name="灯片编号占位符 3">
            <a:extLst>
              <a:ext uri="{FF2B5EF4-FFF2-40B4-BE49-F238E27FC236}">
                <a16:creationId xmlns:a16="http://schemas.microsoft.com/office/drawing/2014/main" id="{D3AEBC0C-3094-72B1-6966-1BD3EA228D17}"/>
              </a:ext>
            </a:extLst>
          </p:cNvPr>
          <p:cNvSpPr>
            <a:spLocks noGrp="1"/>
          </p:cNvSpPr>
          <p:nvPr>
            <p:ph type="sldNum" sz="quarter" idx="12"/>
          </p:nvPr>
        </p:nvSpPr>
        <p:spPr/>
        <p:txBody>
          <a:bodyP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BCAEE1CB-1C0D-4833-9300-05F7C241BADC}" type="slidenum">
              <a:rPr kumimoji="0" lang="en-US" altLang="zh-CN" sz="1400" b="0" i="0" u="none" strike="noStrike" kern="1200" cap="none" spc="0" normalizeH="0" baseline="0" noProof="0" smtClean="0">
                <a:ln>
                  <a:noFill/>
                </a:ln>
                <a:solidFill>
                  <a:srgbClr val="006699"/>
                </a:solidFill>
                <a:effectLst/>
                <a:uLnTx/>
                <a:uFillTx/>
                <a:latin typeface="Verdana" panose="020B060403050404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0" lang="en-US" altLang="zh-CN" sz="1400" b="0" i="0" u="none" strike="noStrike" kern="1200" cap="none" spc="0" normalizeH="0" baseline="0" noProof="0">
              <a:ln>
                <a:noFill/>
              </a:ln>
              <a:solidFill>
                <a:srgbClr val="006699"/>
              </a:solidFill>
              <a:effectLst/>
              <a:uLnTx/>
              <a:uFillTx/>
              <a:latin typeface="Verdana" panose="020B0604030504040204" pitchFamily="34" charset="0"/>
              <a:ea typeface="宋体" panose="02010600030101010101" pitchFamily="2" charset="-122"/>
              <a:cs typeface="+mn-cs"/>
            </a:endParaRPr>
          </a:p>
        </p:txBody>
      </p:sp>
      <p:sp>
        <p:nvSpPr>
          <p:cNvPr id="5122" name="Text Box 2">
            <a:extLst>
              <a:ext uri="{FF2B5EF4-FFF2-40B4-BE49-F238E27FC236}">
                <a16:creationId xmlns:a16="http://schemas.microsoft.com/office/drawing/2014/main" id="{DE32A5A1-3724-6AD8-B659-576EB8CFD0F1}"/>
              </a:ext>
            </a:extLst>
          </p:cNvPr>
          <p:cNvSpPr txBox="1">
            <a:spLocks noChangeArrowheads="1"/>
          </p:cNvSpPr>
          <p:nvPr/>
        </p:nvSpPr>
        <p:spPr bwMode="auto">
          <a:xfrm>
            <a:off x="1241425" y="2349500"/>
            <a:ext cx="6615113" cy="264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l" defTabSz="914400" rtl="0" eaLnBrk="1" fontAlgn="base" latinLnBrk="0" hangingPunct="1">
              <a:lnSpc>
                <a:spcPct val="100000"/>
              </a:lnSpc>
              <a:spcBef>
                <a:spcPct val="50000"/>
              </a:spcBef>
              <a:spcAft>
                <a:spcPct val="0"/>
              </a:spcAft>
              <a:buClr>
                <a:srgbClr val="FF3300"/>
              </a:buClr>
              <a:buSzTx/>
              <a:buFont typeface="Wingdings" panose="05000000000000000000" pitchFamily="2" charset="2"/>
              <a:buChar char="v"/>
              <a:tabLst/>
              <a:defRPr/>
            </a:pPr>
            <a:r>
              <a:rPr kumimoji="0" lang="zh-CN" altLang="zh-CN" sz="2400" b="0" i="0" u="none" strike="noStrike" kern="1200" cap="none" spc="0" normalizeH="0" baseline="0" noProof="0">
                <a:ln>
                  <a:noFill/>
                </a:ln>
                <a:solidFill>
                  <a:srgbClr val="080808"/>
                </a:solidFill>
                <a:effectLst/>
                <a:uLnTx/>
                <a:uFillTx/>
                <a:latin typeface="Times New Roman" panose="02020603050405020304" pitchFamily="18" charset="0"/>
                <a:ea typeface="华文中宋" panose="02010600040101010101" pitchFamily="2" charset="-122"/>
                <a:cs typeface="+mn-cs"/>
              </a:rPr>
              <a:t> 由给定参数确定闭环系统零、极点的位置；</a:t>
            </a:r>
          </a:p>
          <a:p>
            <a:pPr marL="0" marR="0" lvl="0" indent="0" algn="l" defTabSz="914400" rtl="0" eaLnBrk="1" fontAlgn="base" latinLnBrk="0" hangingPunct="1">
              <a:lnSpc>
                <a:spcPct val="100000"/>
              </a:lnSpc>
              <a:spcBef>
                <a:spcPct val="50000"/>
              </a:spcBef>
              <a:spcAft>
                <a:spcPct val="0"/>
              </a:spcAft>
              <a:buClr>
                <a:srgbClr val="FF3300"/>
              </a:buClr>
              <a:buSzTx/>
              <a:buFont typeface="Wingdings" panose="05000000000000000000" pitchFamily="2" charset="2"/>
              <a:buChar char="v"/>
              <a:tabLst/>
              <a:defRPr/>
            </a:pPr>
            <a:r>
              <a:rPr kumimoji="0" lang="zh-CN" altLang="zh-CN" sz="2400" b="0" i="0" u="none" strike="noStrike" kern="1200" cap="none" spc="0" normalizeH="0" baseline="0" noProof="0">
                <a:ln>
                  <a:noFill/>
                </a:ln>
                <a:solidFill>
                  <a:srgbClr val="080808"/>
                </a:solidFill>
                <a:effectLst/>
                <a:uLnTx/>
                <a:uFillTx/>
                <a:latin typeface="Times New Roman" panose="02020603050405020304" pitchFamily="18" charset="0"/>
                <a:ea typeface="华文中宋" panose="02010600040101010101" pitchFamily="2" charset="-122"/>
                <a:cs typeface="+mn-cs"/>
              </a:rPr>
              <a:t> 分析参数变化对系统稳定性的影响；</a:t>
            </a:r>
          </a:p>
          <a:p>
            <a:pPr marL="0" marR="0" lvl="0" indent="0" algn="l" defTabSz="914400" rtl="0" eaLnBrk="1" fontAlgn="base" latinLnBrk="0" hangingPunct="1">
              <a:lnSpc>
                <a:spcPct val="100000"/>
              </a:lnSpc>
              <a:spcBef>
                <a:spcPct val="50000"/>
              </a:spcBef>
              <a:spcAft>
                <a:spcPct val="0"/>
              </a:spcAft>
              <a:buClr>
                <a:srgbClr val="FF3300"/>
              </a:buClr>
              <a:buSzTx/>
              <a:buFont typeface="Wingdings" panose="05000000000000000000" pitchFamily="2" charset="2"/>
              <a:buChar char="v"/>
              <a:tabLst/>
              <a:defRPr/>
            </a:pPr>
            <a:r>
              <a:rPr kumimoji="0" lang="zh-CN" altLang="zh-CN" sz="2400" b="0" i="0" u="none" strike="noStrike" kern="1200" cap="none" spc="0" normalizeH="0" baseline="0" noProof="0">
                <a:ln>
                  <a:noFill/>
                </a:ln>
                <a:solidFill>
                  <a:srgbClr val="080808"/>
                </a:solidFill>
                <a:effectLst/>
                <a:uLnTx/>
                <a:uFillTx/>
                <a:latin typeface="Times New Roman" panose="02020603050405020304" pitchFamily="18" charset="0"/>
                <a:ea typeface="华文中宋" panose="02010600040101010101" pitchFamily="2" charset="-122"/>
                <a:cs typeface="+mn-cs"/>
              </a:rPr>
              <a:t> 分析系统的瞬态和稳态性能；</a:t>
            </a:r>
          </a:p>
          <a:p>
            <a:pPr marL="0" marR="0" lvl="0" indent="0" algn="l" defTabSz="914400" rtl="0" eaLnBrk="1" fontAlgn="base" latinLnBrk="0" hangingPunct="1">
              <a:lnSpc>
                <a:spcPct val="100000"/>
              </a:lnSpc>
              <a:spcBef>
                <a:spcPct val="50000"/>
              </a:spcBef>
              <a:spcAft>
                <a:spcPct val="0"/>
              </a:spcAft>
              <a:buClr>
                <a:srgbClr val="FF3300"/>
              </a:buClr>
              <a:buSzTx/>
              <a:buFont typeface="Wingdings" panose="05000000000000000000" pitchFamily="2" charset="2"/>
              <a:buChar char="v"/>
              <a:tabLst/>
              <a:defRPr/>
            </a:pPr>
            <a:r>
              <a:rPr kumimoji="0" lang="zh-CN" altLang="zh-CN" sz="2400" b="0" i="0" u="none" strike="noStrike" kern="1200" cap="none" spc="0" normalizeH="0" baseline="0" noProof="0">
                <a:ln>
                  <a:noFill/>
                </a:ln>
                <a:solidFill>
                  <a:srgbClr val="080808"/>
                </a:solidFill>
                <a:effectLst/>
                <a:uLnTx/>
                <a:uFillTx/>
                <a:latin typeface="Times New Roman" panose="02020603050405020304" pitchFamily="18" charset="0"/>
                <a:ea typeface="华文中宋" panose="02010600040101010101" pitchFamily="2" charset="-122"/>
                <a:cs typeface="+mn-cs"/>
              </a:rPr>
              <a:t> 根据性能要求确定系统的参数；</a:t>
            </a:r>
          </a:p>
          <a:p>
            <a:pPr marL="0" marR="0" lvl="0" indent="0" algn="l" defTabSz="914400" rtl="0" eaLnBrk="1" fontAlgn="base" latinLnBrk="0" hangingPunct="1">
              <a:lnSpc>
                <a:spcPct val="100000"/>
              </a:lnSpc>
              <a:spcBef>
                <a:spcPct val="50000"/>
              </a:spcBef>
              <a:spcAft>
                <a:spcPct val="0"/>
              </a:spcAft>
              <a:buClr>
                <a:srgbClr val="FF3300"/>
              </a:buClr>
              <a:buSzTx/>
              <a:buFont typeface="Wingdings" panose="05000000000000000000" pitchFamily="2" charset="2"/>
              <a:buChar char="v"/>
              <a:tabLst/>
              <a:defRPr/>
            </a:pPr>
            <a:r>
              <a:rPr kumimoji="0" lang="zh-CN" altLang="zh-CN" sz="2400" b="0" i="0" u="none" strike="noStrike" kern="1200" cap="none" spc="0" normalizeH="0" baseline="0" noProof="0">
                <a:ln>
                  <a:noFill/>
                </a:ln>
                <a:solidFill>
                  <a:srgbClr val="080808"/>
                </a:solidFill>
                <a:effectLst/>
                <a:uLnTx/>
                <a:uFillTx/>
                <a:latin typeface="Times New Roman" panose="02020603050405020304" pitchFamily="18" charset="0"/>
                <a:ea typeface="华文中宋" panose="02010600040101010101" pitchFamily="2" charset="-122"/>
                <a:cs typeface="+mn-cs"/>
              </a:rPr>
              <a:t> 对系统进行校正。</a:t>
            </a:r>
          </a:p>
        </p:txBody>
      </p:sp>
      <p:sp>
        <p:nvSpPr>
          <p:cNvPr id="123910" name="Rectangle 3">
            <a:extLst>
              <a:ext uri="{FF2B5EF4-FFF2-40B4-BE49-F238E27FC236}">
                <a16:creationId xmlns:a16="http://schemas.microsoft.com/office/drawing/2014/main" id="{97CAF3AB-27F5-2BCF-871F-218DFC7235DC}"/>
              </a:ext>
            </a:extLst>
          </p:cNvPr>
          <p:cNvSpPr>
            <a:spLocks noChangeArrowheads="1"/>
          </p:cNvSpPr>
          <p:nvPr/>
        </p:nvSpPr>
        <p:spPr bwMode="auto">
          <a:xfrm>
            <a:off x="1062038" y="1403350"/>
            <a:ext cx="6584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zh-CN" sz="2400" b="0" i="0" u="none" strike="noStrike" kern="1200" cap="none" spc="0" normalizeH="0" baseline="0" noProof="0">
                <a:ln>
                  <a:noFill/>
                </a:ln>
                <a:solidFill>
                  <a:srgbClr val="0000FF"/>
                </a:solidFill>
                <a:effectLst/>
                <a:uLnTx/>
                <a:uFillTx/>
                <a:latin typeface="Verdana" panose="020B0604030504040204" pitchFamily="34" charset="0"/>
                <a:ea typeface="华文中宋" panose="02010600040101010101" pitchFamily="2" charset="-122"/>
                <a:cs typeface="+mn-cs"/>
              </a:rPr>
              <a:t>利用根轨迹，对闭环系统的性能进行分析和校正</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122">
                                            <p:txEl>
                                              <p:pRg st="0" end="0"/>
                                            </p:txEl>
                                          </p:spTgt>
                                        </p:tgtEl>
                                        <p:attrNameLst>
                                          <p:attrName>style.visibility</p:attrName>
                                        </p:attrNameLst>
                                      </p:cBhvr>
                                      <p:to>
                                        <p:strVal val="visible"/>
                                      </p:to>
                                    </p:set>
                                    <p:animEffect transition="in" filter="wipe(left)">
                                      <p:cBhvr>
                                        <p:cTn id="7" dur="500"/>
                                        <p:tgtEl>
                                          <p:spTgt spid="512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5122">
                                            <p:txEl>
                                              <p:pRg st="1" end="1"/>
                                            </p:txEl>
                                          </p:spTgt>
                                        </p:tgtEl>
                                        <p:attrNameLst>
                                          <p:attrName>style.visibility</p:attrName>
                                        </p:attrNameLst>
                                      </p:cBhvr>
                                      <p:to>
                                        <p:strVal val="visible"/>
                                      </p:to>
                                    </p:set>
                                    <p:animEffect transition="in" filter="wipe(left)">
                                      <p:cBhvr>
                                        <p:cTn id="12" dur="500"/>
                                        <p:tgtEl>
                                          <p:spTgt spid="512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5122">
                                            <p:txEl>
                                              <p:pRg st="2" end="2"/>
                                            </p:txEl>
                                          </p:spTgt>
                                        </p:tgtEl>
                                        <p:attrNameLst>
                                          <p:attrName>style.visibility</p:attrName>
                                        </p:attrNameLst>
                                      </p:cBhvr>
                                      <p:to>
                                        <p:strVal val="visible"/>
                                      </p:to>
                                    </p:set>
                                    <p:animEffect transition="in" filter="wipe(left)">
                                      <p:cBhvr>
                                        <p:cTn id="17" dur="500"/>
                                        <p:tgtEl>
                                          <p:spTgt spid="5122">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5122">
                                            <p:txEl>
                                              <p:pRg st="3" end="3"/>
                                            </p:txEl>
                                          </p:spTgt>
                                        </p:tgtEl>
                                        <p:attrNameLst>
                                          <p:attrName>style.visibility</p:attrName>
                                        </p:attrNameLst>
                                      </p:cBhvr>
                                      <p:to>
                                        <p:strVal val="visible"/>
                                      </p:to>
                                    </p:set>
                                    <p:animEffect transition="in" filter="wipe(left)">
                                      <p:cBhvr>
                                        <p:cTn id="22" dur="500"/>
                                        <p:tgtEl>
                                          <p:spTgt spid="5122">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5122">
                                            <p:txEl>
                                              <p:pRg st="4" end="4"/>
                                            </p:txEl>
                                          </p:spTgt>
                                        </p:tgtEl>
                                        <p:attrNameLst>
                                          <p:attrName>style.visibility</p:attrName>
                                        </p:attrNameLst>
                                      </p:cBhvr>
                                      <p:to>
                                        <p:strVal val="visible"/>
                                      </p:to>
                                    </p:set>
                                    <p:animEffect transition="in" filter="wipe(left)">
                                      <p:cBhvr>
                                        <p:cTn id="27" dur="500"/>
                                        <p:tgtEl>
                                          <p:spTgt spid="512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uild="p"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D0E1B90B-FB31-839A-5E88-3B8AC019E609}"/>
              </a:ext>
            </a:extLst>
          </p:cNvPr>
          <p:cNvSpPr>
            <a:spLocks noGrp="1"/>
          </p:cNvSpPr>
          <p:nvPr>
            <p:ph type="dt" sz="half" idx="10"/>
          </p:nvPr>
        </p:nvSpPr>
        <p:spPr/>
        <p:txBody>
          <a:bodyPr/>
          <a:lstStyle/>
          <a:p>
            <a:pPr>
              <a:defRPr/>
            </a:pPr>
            <a:fld id="{0F42CBD5-8615-4EC8-8E26-5C23C2DDA3CA}" type="datetime1">
              <a:rPr lang="zh-CN" altLang="en-US" smtClean="0"/>
              <a:pPr>
                <a:defRPr/>
              </a:pPr>
              <a:t>2023/5/4</a:t>
            </a:fld>
            <a:endParaRPr lang="en-US"/>
          </a:p>
        </p:txBody>
      </p:sp>
      <p:sp>
        <p:nvSpPr>
          <p:cNvPr id="5" name="页脚占位符 4">
            <a:extLst>
              <a:ext uri="{FF2B5EF4-FFF2-40B4-BE49-F238E27FC236}">
                <a16:creationId xmlns:a16="http://schemas.microsoft.com/office/drawing/2014/main" id="{E58509DD-2422-B3A0-F75C-B63AD70F8DF9}"/>
              </a:ext>
            </a:extLst>
          </p:cNvPr>
          <p:cNvSpPr>
            <a:spLocks noGrp="1"/>
          </p:cNvSpPr>
          <p:nvPr>
            <p:ph type="ftr" sz="quarter" idx="11"/>
          </p:nvPr>
        </p:nvSpPr>
        <p:spPr/>
        <p:txBody>
          <a:bodyPr/>
          <a:lstStyle/>
          <a:p>
            <a:pPr>
              <a:defRPr/>
            </a:pPr>
            <a:r>
              <a:rPr lang="zh-CN"/>
              <a:t>控制系统根轨迹分析法(Root locus analyse of control system)</a:t>
            </a:r>
            <a:endParaRPr lang="en-US"/>
          </a:p>
        </p:txBody>
      </p:sp>
      <p:sp>
        <p:nvSpPr>
          <p:cNvPr id="6" name="灯片编号占位符 5">
            <a:extLst>
              <a:ext uri="{FF2B5EF4-FFF2-40B4-BE49-F238E27FC236}">
                <a16:creationId xmlns:a16="http://schemas.microsoft.com/office/drawing/2014/main" id="{A09D4754-AABB-4C70-DF12-15DDE3A9D699}"/>
              </a:ext>
            </a:extLst>
          </p:cNvPr>
          <p:cNvSpPr>
            <a:spLocks noGrp="1"/>
          </p:cNvSpPr>
          <p:nvPr>
            <p:ph type="sldNum" sz="quarter" idx="12"/>
          </p:nvPr>
        </p:nvSpPr>
        <p:spPr/>
        <p:txBody>
          <a:bodyPr/>
          <a:lstStyle/>
          <a:p>
            <a:fld id="{239AF3CB-7905-4779-AC9A-8A715C070A09}" type="slidenum">
              <a:rPr lang="en-US" altLang="zh-CN" smtClean="0"/>
              <a:pPr/>
              <a:t>20</a:t>
            </a:fld>
            <a:endParaRPr lang="en-US" altLang="zh-CN"/>
          </a:p>
        </p:txBody>
      </p:sp>
      <p:grpSp>
        <p:nvGrpSpPr>
          <p:cNvPr id="7" name="Group 4">
            <a:extLst>
              <a:ext uri="{FF2B5EF4-FFF2-40B4-BE49-F238E27FC236}">
                <a16:creationId xmlns:a16="http://schemas.microsoft.com/office/drawing/2014/main" id="{44015235-ACB7-DC81-0BFD-711C81B99972}"/>
              </a:ext>
            </a:extLst>
          </p:cNvPr>
          <p:cNvGrpSpPr>
            <a:grpSpLocks noChangeAspect="1"/>
          </p:cNvGrpSpPr>
          <p:nvPr/>
        </p:nvGrpSpPr>
        <p:grpSpPr bwMode="auto">
          <a:xfrm>
            <a:off x="252413" y="2124075"/>
            <a:ext cx="4365625" cy="4356100"/>
            <a:chOff x="0" y="0"/>
            <a:chExt cx="6876" cy="6860"/>
          </a:xfrm>
        </p:grpSpPr>
        <p:graphicFrame>
          <p:nvGraphicFramePr>
            <p:cNvPr id="8" name="Object 5">
              <a:extLst>
                <a:ext uri="{FF2B5EF4-FFF2-40B4-BE49-F238E27FC236}">
                  <a16:creationId xmlns:a16="http://schemas.microsoft.com/office/drawing/2014/main" id="{D7BB02E2-64D1-3211-5E8C-C05A002C2AC9}"/>
                </a:ext>
              </a:extLst>
            </p:cNvPr>
            <p:cNvGraphicFramePr>
              <a:graphicFrameLocks noChangeAspect="1"/>
            </p:cNvGraphicFramePr>
            <p:nvPr/>
          </p:nvGraphicFramePr>
          <p:xfrm>
            <a:off x="1630" y="5458"/>
            <a:ext cx="3120" cy="1402"/>
          </p:xfrm>
          <a:graphic>
            <a:graphicData uri="http://schemas.openxmlformats.org/presentationml/2006/ole">
              <mc:AlternateContent xmlns:mc="http://schemas.openxmlformats.org/markup-compatibility/2006">
                <mc:Choice xmlns:v="urn:schemas-microsoft-com:vml" Requires="v">
                  <p:oleObj r:id="rId2" imgW="990917" imgH="444817" progId="Equation.3">
                    <p:embed/>
                  </p:oleObj>
                </mc:Choice>
                <mc:Fallback>
                  <p:oleObj r:id="rId2" imgW="990917" imgH="444817" progId="Equation.3">
                    <p:embed/>
                    <p:pic>
                      <p:nvPicPr>
                        <p:cNvPr id="91139" name="Object 5">
                          <a:extLst>
                            <a:ext uri="{FF2B5EF4-FFF2-40B4-BE49-F238E27FC236}">
                              <a16:creationId xmlns:a16="http://schemas.microsoft.com/office/drawing/2014/main" id="{D52F22D5-773F-8A26-5B69-42C7354A9B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0" y="5458"/>
                          <a:ext cx="3120" cy="14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 name="Object 6">
              <a:extLst>
                <a:ext uri="{FF2B5EF4-FFF2-40B4-BE49-F238E27FC236}">
                  <a16:creationId xmlns:a16="http://schemas.microsoft.com/office/drawing/2014/main" id="{F8ABF33D-0004-6EE4-CBCE-C52F75400B1B}"/>
                </a:ext>
              </a:extLst>
            </p:cNvPr>
            <p:cNvGraphicFramePr>
              <a:graphicFrameLocks noChangeAspect="1"/>
            </p:cNvGraphicFramePr>
            <p:nvPr/>
          </p:nvGraphicFramePr>
          <p:xfrm>
            <a:off x="5828" y="2252"/>
            <a:ext cx="180" cy="338"/>
          </p:xfrm>
          <a:graphic>
            <a:graphicData uri="http://schemas.openxmlformats.org/presentationml/2006/ole">
              <mc:AlternateContent xmlns:mc="http://schemas.openxmlformats.org/markup-compatibility/2006">
                <mc:Choice xmlns:v="urn:schemas-microsoft-com:vml" Requires="v">
                  <p:oleObj r:id="rId4" imgW="114120" imgH="215640" progId="Equation.3">
                    <p:embed/>
                  </p:oleObj>
                </mc:Choice>
                <mc:Fallback>
                  <p:oleObj r:id="rId4" imgW="114120" imgH="215640" progId="Equation.3">
                    <p:embed/>
                    <p:pic>
                      <p:nvPicPr>
                        <p:cNvPr id="91140" name="Object 6">
                          <a:extLst>
                            <a:ext uri="{FF2B5EF4-FFF2-40B4-BE49-F238E27FC236}">
                              <a16:creationId xmlns:a16="http://schemas.microsoft.com/office/drawing/2014/main" id="{0F5A25D0-56B4-C219-3FD5-68D8AC52050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28" y="2252"/>
                          <a:ext cx="180" cy="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10" name="Picture 7">
              <a:extLst>
                <a:ext uri="{FF2B5EF4-FFF2-40B4-BE49-F238E27FC236}">
                  <a16:creationId xmlns:a16="http://schemas.microsoft.com/office/drawing/2014/main" id="{65339238-481C-82EB-90E4-987B4EA768A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l="6474" t="6926" r="8109" b="2779"/>
            <a:stretch>
              <a:fillRect/>
            </a:stretch>
          </p:blipFill>
          <p:spPr bwMode="auto">
            <a:xfrm>
              <a:off x="0" y="0"/>
              <a:ext cx="6876" cy="5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1" name="组合 10">
            <a:extLst>
              <a:ext uri="{FF2B5EF4-FFF2-40B4-BE49-F238E27FC236}">
                <a16:creationId xmlns:a16="http://schemas.microsoft.com/office/drawing/2014/main" id="{14179224-3260-8D73-1796-AF831E5E84DF}"/>
              </a:ext>
            </a:extLst>
          </p:cNvPr>
          <p:cNvGrpSpPr/>
          <p:nvPr/>
        </p:nvGrpSpPr>
        <p:grpSpPr>
          <a:xfrm>
            <a:off x="3407905" y="3629660"/>
            <a:ext cx="360000" cy="360000"/>
            <a:chOff x="8308363" y="434975"/>
            <a:chExt cx="360000" cy="360000"/>
          </a:xfrm>
        </p:grpSpPr>
        <p:cxnSp>
          <p:nvCxnSpPr>
            <p:cNvPr id="12" name="直接连接符 11">
              <a:extLst>
                <a:ext uri="{FF2B5EF4-FFF2-40B4-BE49-F238E27FC236}">
                  <a16:creationId xmlns:a16="http://schemas.microsoft.com/office/drawing/2014/main" id="{871F5890-B138-2E5F-F14F-E5D87903001A}"/>
                </a:ext>
              </a:extLst>
            </p:cNvPr>
            <p:cNvCxnSpPr>
              <a:cxnSpLocks/>
            </p:cNvCxnSpPr>
            <p:nvPr/>
          </p:nvCxnSpPr>
          <p:spPr>
            <a:xfrm rot="2700000">
              <a:off x="8488363" y="434975"/>
              <a:ext cx="0" cy="360000"/>
            </a:xfrm>
            <a:prstGeom prst="line">
              <a:avLst/>
            </a:prstGeom>
            <a:ln w="101600">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3E8E817D-5DCB-68B1-DE58-8B418355D5E6}"/>
                </a:ext>
              </a:extLst>
            </p:cNvPr>
            <p:cNvCxnSpPr>
              <a:cxnSpLocks/>
            </p:cNvCxnSpPr>
            <p:nvPr/>
          </p:nvCxnSpPr>
          <p:spPr>
            <a:xfrm rot="18900000" flipV="1">
              <a:off x="8488363" y="434975"/>
              <a:ext cx="0" cy="360000"/>
            </a:xfrm>
            <a:prstGeom prst="line">
              <a:avLst/>
            </a:prstGeom>
            <a:ln w="101600">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4" name="组合 13">
            <a:extLst>
              <a:ext uri="{FF2B5EF4-FFF2-40B4-BE49-F238E27FC236}">
                <a16:creationId xmlns:a16="http://schemas.microsoft.com/office/drawing/2014/main" id="{7FA7721D-94BD-6B4C-A024-07F004B8888E}"/>
              </a:ext>
            </a:extLst>
          </p:cNvPr>
          <p:cNvGrpSpPr/>
          <p:nvPr/>
        </p:nvGrpSpPr>
        <p:grpSpPr>
          <a:xfrm>
            <a:off x="2451100" y="3626485"/>
            <a:ext cx="360000" cy="360000"/>
            <a:chOff x="8308363" y="434975"/>
            <a:chExt cx="360000" cy="360000"/>
          </a:xfrm>
        </p:grpSpPr>
        <p:cxnSp>
          <p:nvCxnSpPr>
            <p:cNvPr id="15" name="直接连接符 14">
              <a:extLst>
                <a:ext uri="{FF2B5EF4-FFF2-40B4-BE49-F238E27FC236}">
                  <a16:creationId xmlns:a16="http://schemas.microsoft.com/office/drawing/2014/main" id="{8E0F7A79-C01D-8062-436E-0CD1A67CE911}"/>
                </a:ext>
              </a:extLst>
            </p:cNvPr>
            <p:cNvCxnSpPr>
              <a:cxnSpLocks/>
            </p:cNvCxnSpPr>
            <p:nvPr/>
          </p:nvCxnSpPr>
          <p:spPr>
            <a:xfrm rot="2700000">
              <a:off x="8488363" y="434975"/>
              <a:ext cx="0" cy="360000"/>
            </a:xfrm>
            <a:prstGeom prst="line">
              <a:avLst/>
            </a:prstGeom>
            <a:ln w="101600">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7BF37FC1-B971-A149-5CE5-77C023A97A88}"/>
                </a:ext>
              </a:extLst>
            </p:cNvPr>
            <p:cNvCxnSpPr>
              <a:cxnSpLocks/>
            </p:cNvCxnSpPr>
            <p:nvPr/>
          </p:nvCxnSpPr>
          <p:spPr>
            <a:xfrm rot="18900000" flipV="1">
              <a:off x="8488363" y="434975"/>
              <a:ext cx="0" cy="360000"/>
            </a:xfrm>
            <a:prstGeom prst="line">
              <a:avLst/>
            </a:prstGeom>
            <a:ln w="101600">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7" name="文本框 16">
            <a:extLst>
              <a:ext uri="{FF2B5EF4-FFF2-40B4-BE49-F238E27FC236}">
                <a16:creationId xmlns:a16="http://schemas.microsoft.com/office/drawing/2014/main" id="{080FD8D6-BD35-F5DD-CCB5-825C580F7819}"/>
              </a:ext>
            </a:extLst>
          </p:cNvPr>
          <p:cNvSpPr txBox="1"/>
          <p:nvPr/>
        </p:nvSpPr>
        <p:spPr>
          <a:xfrm>
            <a:off x="2322041" y="3852801"/>
            <a:ext cx="744146" cy="523220"/>
          </a:xfrm>
          <a:prstGeom prst="rect">
            <a:avLst/>
          </a:prstGeom>
          <a:noFill/>
        </p:spPr>
        <p:txBody>
          <a:bodyPr wrap="square" rtlCol="0">
            <a:spAutoFit/>
          </a:bodyPr>
          <a:lstStyle/>
          <a:p>
            <a:r>
              <a:rPr lang="zh-CN" altLang="en-US" sz="2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zh-CN" sz="2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a:t>
            </a:r>
            <a:endParaRPr lang="zh-CN" altLang="en-US" sz="2800" b="1" dirty="0">
              <a:solidFill>
                <a:srgbClr val="FF0000"/>
              </a:solidFill>
              <a:effectLst>
                <a:outerShdw blurRad="38100" dist="38100" dir="2700000" algn="tl">
                  <a:srgbClr val="000000">
                    <a:alpha val="43137"/>
                  </a:srgbClr>
                </a:outerShdw>
              </a:effectLst>
            </a:endParaRPr>
          </a:p>
        </p:txBody>
      </p:sp>
      <p:sp>
        <p:nvSpPr>
          <p:cNvPr id="18" name="文本框 17">
            <a:extLst>
              <a:ext uri="{FF2B5EF4-FFF2-40B4-BE49-F238E27FC236}">
                <a16:creationId xmlns:a16="http://schemas.microsoft.com/office/drawing/2014/main" id="{0BB8CC1E-49D2-32A8-BA8D-59023A5F912C}"/>
              </a:ext>
            </a:extLst>
          </p:cNvPr>
          <p:cNvSpPr txBox="1"/>
          <p:nvPr/>
        </p:nvSpPr>
        <p:spPr>
          <a:xfrm>
            <a:off x="3389514" y="3852801"/>
            <a:ext cx="744146" cy="523220"/>
          </a:xfrm>
          <a:prstGeom prst="rect">
            <a:avLst/>
          </a:prstGeom>
          <a:noFill/>
        </p:spPr>
        <p:txBody>
          <a:bodyPr wrap="square" rtlCol="0">
            <a:spAutoFit/>
          </a:bodyPr>
          <a:lstStyle/>
          <a:p>
            <a:r>
              <a:rPr lang="en-US" altLang="zh-CN" sz="2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0</a:t>
            </a:r>
            <a:endParaRPr lang="zh-CN" altLang="en-US" sz="2800" b="1" dirty="0">
              <a:solidFill>
                <a:srgbClr val="FF0000"/>
              </a:solidFill>
              <a:effectLst>
                <a:outerShdw blurRad="38100" dist="38100" dir="2700000" algn="tl">
                  <a:srgbClr val="000000">
                    <a:alpha val="43137"/>
                  </a:srgbClr>
                </a:outerShdw>
              </a:effectLst>
            </a:endParaRPr>
          </a:p>
        </p:txBody>
      </p:sp>
      <p:pic>
        <p:nvPicPr>
          <p:cNvPr id="19" name="Picture 3">
            <a:extLst>
              <a:ext uri="{FF2B5EF4-FFF2-40B4-BE49-F238E27FC236}">
                <a16:creationId xmlns:a16="http://schemas.microsoft.com/office/drawing/2014/main" id="{B856C075-80BD-68B3-D9C0-6BE974CB751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l="5582" t="7442" r="7507" b="1939"/>
          <a:stretch>
            <a:fillRect/>
          </a:stretch>
        </p:blipFill>
        <p:spPr bwMode="auto">
          <a:xfrm>
            <a:off x="4799817" y="2480407"/>
            <a:ext cx="4321175" cy="2744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0" name="Object 4">
            <a:extLst>
              <a:ext uri="{FF2B5EF4-FFF2-40B4-BE49-F238E27FC236}">
                <a16:creationId xmlns:a16="http://schemas.microsoft.com/office/drawing/2014/main" id="{5C6934C4-C4D1-FC51-6B7B-C04A5116083D}"/>
              </a:ext>
            </a:extLst>
          </p:cNvPr>
          <p:cNvGraphicFramePr>
            <a:graphicFrameLocks noChangeAspect="1"/>
          </p:cNvGraphicFramePr>
          <p:nvPr>
            <p:extLst>
              <p:ext uri="{D42A27DB-BD31-4B8C-83A1-F6EECF244321}">
                <p14:modId xmlns:p14="http://schemas.microsoft.com/office/powerpoint/2010/main" val="1567287241"/>
              </p:ext>
            </p:extLst>
          </p:nvPr>
        </p:nvGraphicFramePr>
        <p:xfrm>
          <a:off x="5801529" y="5434744"/>
          <a:ext cx="2057400" cy="871538"/>
        </p:xfrm>
        <a:graphic>
          <a:graphicData uri="http://schemas.openxmlformats.org/presentationml/2006/ole">
            <mc:AlternateContent xmlns:mc="http://schemas.openxmlformats.org/markup-compatibility/2006">
              <mc:Choice xmlns:v="urn:schemas-microsoft-com:vml" Requires="v">
                <p:oleObj r:id="rId8" imgW="990917" imgH="419417" progId="Equation.3">
                  <p:embed/>
                </p:oleObj>
              </mc:Choice>
              <mc:Fallback>
                <p:oleObj r:id="rId8" imgW="990917" imgH="419417" progId="Equation.3">
                  <p:embed/>
                  <p:pic>
                    <p:nvPicPr>
                      <p:cNvPr id="18436" name="Object 4">
                        <a:extLst>
                          <a:ext uri="{FF2B5EF4-FFF2-40B4-BE49-F238E27FC236}">
                            <a16:creationId xmlns:a16="http://schemas.microsoft.com/office/drawing/2014/main" id="{2BAEB541-BE14-6028-A8B0-FE61F2ECE33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801529" y="5434744"/>
                        <a:ext cx="2057400" cy="871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1" name="组合 20">
            <a:extLst>
              <a:ext uri="{FF2B5EF4-FFF2-40B4-BE49-F238E27FC236}">
                <a16:creationId xmlns:a16="http://schemas.microsoft.com/office/drawing/2014/main" id="{51EDA0DB-EA8A-3120-47C9-BF8B4F6CFC06}"/>
              </a:ext>
            </a:extLst>
          </p:cNvPr>
          <p:cNvGrpSpPr/>
          <p:nvPr/>
        </p:nvGrpSpPr>
        <p:grpSpPr>
          <a:xfrm>
            <a:off x="8075155" y="3606420"/>
            <a:ext cx="360000" cy="360000"/>
            <a:chOff x="8308363" y="434975"/>
            <a:chExt cx="360000" cy="360000"/>
          </a:xfrm>
        </p:grpSpPr>
        <p:cxnSp>
          <p:nvCxnSpPr>
            <p:cNvPr id="22" name="直接连接符 21">
              <a:extLst>
                <a:ext uri="{FF2B5EF4-FFF2-40B4-BE49-F238E27FC236}">
                  <a16:creationId xmlns:a16="http://schemas.microsoft.com/office/drawing/2014/main" id="{A4775202-26DF-32E5-ABA0-605BDC653E64}"/>
                </a:ext>
              </a:extLst>
            </p:cNvPr>
            <p:cNvCxnSpPr>
              <a:cxnSpLocks/>
            </p:cNvCxnSpPr>
            <p:nvPr/>
          </p:nvCxnSpPr>
          <p:spPr>
            <a:xfrm rot="2700000">
              <a:off x="8488363" y="434975"/>
              <a:ext cx="0" cy="360000"/>
            </a:xfrm>
            <a:prstGeom prst="line">
              <a:avLst/>
            </a:prstGeom>
            <a:ln w="101600">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2F871B95-A7BF-52CD-BAD0-9E0D900D02B0}"/>
                </a:ext>
              </a:extLst>
            </p:cNvPr>
            <p:cNvCxnSpPr>
              <a:cxnSpLocks/>
            </p:cNvCxnSpPr>
            <p:nvPr/>
          </p:nvCxnSpPr>
          <p:spPr>
            <a:xfrm rot="18900000" flipV="1">
              <a:off x="8488363" y="434975"/>
              <a:ext cx="0" cy="360000"/>
            </a:xfrm>
            <a:prstGeom prst="line">
              <a:avLst/>
            </a:prstGeom>
            <a:ln w="101600">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24" name="组合 23">
            <a:extLst>
              <a:ext uri="{FF2B5EF4-FFF2-40B4-BE49-F238E27FC236}">
                <a16:creationId xmlns:a16="http://schemas.microsoft.com/office/drawing/2014/main" id="{8AE8950A-04B6-08F2-5C9F-C3020B8C11CD}"/>
              </a:ext>
            </a:extLst>
          </p:cNvPr>
          <p:cNvGrpSpPr/>
          <p:nvPr/>
        </p:nvGrpSpPr>
        <p:grpSpPr>
          <a:xfrm>
            <a:off x="7350788" y="3626341"/>
            <a:ext cx="360000" cy="360000"/>
            <a:chOff x="8308363" y="434975"/>
            <a:chExt cx="360000" cy="360000"/>
          </a:xfrm>
        </p:grpSpPr>
        <p:cxnSp>
          <p:nvCxnSpPr>
            <p:cNvPr id="25" name="直接连接符 24">
              <a:extLst>
                <a:ext uri="{FF2B5EF4-FFF2-40B4-BE49-F238E27FC236}">
                  <a16:creationId xmlns:a16="http://schemas.microsoft.com/office/drawing/2014/main" id="{24252802-0558-6AD7-DDFE-30133E1EBF16}"/>
                </a:ext>
              </a:extLst>
            </p:cNvPr>
            <p:cNvCxnSpPr>
              <a:cxnSpLocks/>
            </p:cNvCxnSpPr>
            <p:nvPr/>
          </p:nvCxnSpPr>
          <p:spPr>
            <a:xfrm rot="2700000">
              <a:off x="8488363" y="434975"/>
              <a:ext cx="0" cy="360000"/>
            </a:xfrm>
            <a:prstGeom prst="line">
              <a:avLst/>
            </a:prstGeom>
            <a:ln w="101600">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C9637832-CB5B-D8F9-8E79-63CF394DC535}"/>
                </a:ext>
              </a:extLst>
            </p:cNvPr>
            <p:cNvCxnSpPr>
              <a:cxnSpLocks/>
            </p:cNvCxnSpPr>
            <p:nvPr/>
          </p:nvCxnSpPr>
          <p:spPr>
            <a:xfrm rot="18900000" flipV="1">
              <a:off x="8488363" y="434975"/>
              <a:ext cx="0" cy="360000"/>
            </a:xfrm>
            <a:prstGeom prst="line">
              <a:avLst/>
            </a:prstGeom>
            <a:ln w="101600">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7" name="文本框 26">
            <a:extLst>
              <a:ext uri="{FF2B5EF4-FFF2-40B4-BE49-F238E27FC236}">
                <a16:creationId xmlns:a16="http://schemas.microsoft.com/office/drawing/2014/main" id="{D3DA7A96-6220-9890-DE55-D9DC1A2BD0F8}"/>
              </a:ext>
            </a:extLst>
          </p:cNvPr>
          <p:cNvSpPr txBox="1"/>
          <p:nvPr/>
        </p:nvSpPr>
        <p:spPr>
          <a:xfrm>
            <a:off x="7221729" y="3852657"/>
            <a:ext cx="744146" cy="523220"/>
          </a:xfrm>
          <a:prstGeom prst="rect">
            <a:avLst/>
          </a:prstGeom>
          <a:noFill/>
        </p:spPr>
        <p:txBody>
          <a:bodyPr wrap="square" rtlCol="0">
            <a:spAutoFit/>
          </a:bodyPr>
          <a:lstStyle/>
          <a:p>
            <a:r>
              <a:rPr lang="zh-CN" altLang="en-US" sz="2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zh-CN" sz="2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a:t>
            </a:r>
            <a:endParaRPr lang="zh-CN" altLang="en-US" sz="2800" b="1" dirty="0">
              <a:solidFill>
                <a:srgbClr val="FF0000"/>
              </a:solidFill>
              <a:effectLst>
                <a:outerShdw blurRad="38100" dist="38100" dir="2700000" algn="tl">
                  <a:srgbClr val="000000">
                    <a:alpha val="43137"/>
                  </a:srgbClr>
                </a:outerShdw>
              </a:effectLst>
            </a:endParaRPr>
          </a:p>
        </p:txBody>
      </p:sp>
      <p:sp>
        <p:nvSpPr>
          <p:cNvPr id="28" name="文本框 27">
            <a:extLst>
              <a:ext uri="{FF2B5EF4-FFF2-40B4-BE49-F238E27FC236}">
                <a16:creationId xmlns:a16="http://schemas.microsoft.com/office/drawing/2014/main" id="{DC53CB80-52F6-ACF4-6931-AA46CC25D0CB}"/>
              </a:ext>
            </a:extLst>
          </p:cNvPr>
          <p:cNvSpPr txBox="1"/>
          <p:nvPr/>
        </p:nvSpPr>
        <p:spPr>
          <a:xfrm>
            <a:off x="8056764" y="3829561"/>
            <a:ext cx="744146" cy="523220"/>
          </a:xfrm>
          <a:prstGeom prst="rect">
            <a:avLst/>
          </a:prstGeom>
          <a:noFill/>
        </p:spPr>
        <p:txBody>
          <a:bodyPr wrap="square" rtlCol="0">
            <a:spAutoFit/>
          </a:bodyPr>
          <a:lstStyle/>
          <a:p>
            <a:r>
              <a:rPr lang="en-US" altLang="zh-CN" sz="2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0</a:t>
            </a:r>
            <a:endParaRPr lang="zh-CN" altLang="en-US" sz="2800" b="1" dirty="0">
              <a:solidFill>
                <a:srgbClr val="FF0000"/>
              </a:solidFill>
              <a:effectLst>
                <a:outerShdw blurRad="38100" dist="38100" dir="2700000" algn="tl">
                  <a:srgbClr val="000000">
                    <a:alpha val="43137"/>
                  </a:srgbClr>
                </a:outerShdw>
              </a:effectLst>
            </a:endParaRPr>
          </a:p>
        </p:txBody>
      </p:sp>
      <p:sp>
        <p:nvSpPr>
          <p:cNvPr id="33" name="椭圆 32">
            <a:extLst>
              <a:ext uri="{FF2B5EF4-FFF2-40B4-BE49-F238E27FC236}">
                <a16:creationId xmlns:a16="http://schemas.microsoft.com/office/drawing/2014/main" id="{C8DEEA75-CD07-9001-BDFD-488C710DB1C2}"/>
              </a:ext>
            </a:extLst>
          </p:cNvPr>
          <p:cNvSpPr/>
          <p:nvPr/>
        </p:nvSpPr>
        <p:spPr>
          <a:xfrm>
            <a:off x="6600495" y="3662341"/>
            <a:ext cx="288000" cy="288000"/>
          </a:xfrm>
          <a:prstGeom prst="ellipse">
            <a:avLst/>
          </a:prstGeom>
          <a:noFill/>
          <a:ln w="63500">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4" name="文本框 33">
            <a:extLst>
              <a:ext uri="{FF2B5EF4-FFF2-40B4-BE49-F238E27FC236}">
                <a16:creationId xmlns:a16="http://schemas.microsoft.com/office/drawing/2014/main" id="{323CB161-859D-D983-1AEB-2D5FD5EF8577}"/>
              </a:ext>
            </a:extLst>
          </p:cNvPr>
          <p:cNvSpPr txBox="1"/>
          <p:nvPr/>
        </p:nvSpPr>
        <p:spPr>
          <a:xfrm>
            <a:off x="6424459" y="3918617"/>
            <a:ext cx="744146" cy="523220"/>
          </a:xfrm>
          <a:prstGeom prst="rect">
            <a:avLst/>
          </a:prstGeom>
          <a:noFill/>
        </p:spPr>
        <p:txBody>
          <a:bodyPr wrap="square" rtlCol="0">
            <a:spAutoFit/>
          </a:bodyPr>
          <a:lstStyle/>
          <a:p>
            <a:r>
              <a:rPr lang="zh-CN" altLang="en-US" sz="2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zh-CN" sz="2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a:t>
            </a:r>
            <a:endParaRPr lang="zh-CN" altLang="en-US" sz="2800" b="1" dirty="0">
              <a:solidFill>
                <a:srgbClr val="FF0000"/>
              </a:solidFill>
              <a:effectLst>
                <a:outerShdw blurRad="38100" dist="38100" dir="2700000" algn="tl">
                  <a:srgbClr val="000000">
                    <a:alpha val="43137"/>
                  </a:srgbClr>
                </a:outerShdw>
              </a:effectLst>
            </a:endParaRPr>
          </a:p>
        </p:txBody>
      </p:sp>
      <p:sp>
        <p:nvSpPr>
          <p:cNvPr id="35" name="Text Box 2">
            <a:extLst>
              <a:ext uri="{FF2B5EF4-FFF2-40B4-BE49-F238E27FC236}">
                <a16:creationId xmlns:a16="http://schemas.microsoft.com/office/drawing/2014/main" id="{0D129DF8-9835-5A5E-E75B-22977852B2FD}"/>
              </a:ext>
            </a:extLst>
          </p:cNvPr>
          <p:cNvSpPr txBox="1">
            <a:spLocks noChangeArrowheads="1"/>
          </p:cNvSpPr>
          <p:nvPr/>
        </p:nvSpPr>
        <p:spPr bwMode="auto">
          <a:xfrm>
            <a:off x="476250" y="458788"/>
            <a:ext cx="836295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l" defTabSz="914400" rtl="0" eaLnBrk="1" fontAlgn="base" latinLnBrk="0" hangingPunct="1">
              <a:lnSpc>
                <a:spcPct val="125000"/>
              </a:lnSpc>
              <a:spcBef>
                <a:spcPct val="50000"/>
              </a:spcBef>
              <a:spcAft>
                <a:spcPct val="0"/>
              </a:spcAft>
              <a:buClr>
                <a:srgbClr val="FF3300"/>
              </a:buClr>
              <a:buSzTx/>
              <a:buFont typeface="Wingdings" panose="05000000000000000000" pitchFamily="2" charset="2"/>
              <a:buChar char="q"/>
              <a:tabLst/>
              <a:defRPr/>
            </a:pPr>
            <a:r>
              <a:rPr kumimoji="0" lang="zh-CN" altLang="zh-CN" sz="2400" b="0" i="0" u="none" strike="noStrike" kern="1200" cap="none" spc="0" normalizeH="0" baseline="0" noProof="0" dirty="0">
                <a:ln>
                  <a:noFill/>
                </a:ln>
                <a:solidFill>
                  <a:srgbClr val="080808"/>
                </a:solidFill>
                <a:effectLst/>
                <a:uLnTx/>
                <a:uFillTx/>
                <a:latin typeface="Times New Roman" panose="02020603050405020304" pitchFamily="18" charset="0"/>
                <a:ea typeface="华文中宋" panose="02010600040101010101" pitchFamily="2" charset="-122"/>
                <a:cs typeface="+mn-cs"/>
              </a:rPr>
              <a:t>   若在开环传递函数中增加一个零点，原根轨迹向左移动。会增加系统的稳定性，减小系统响应的调整时间。</a:t>
            </a:r>
          </a:p>
        </p:txBody>
      </p:sp>
    </p:spTree>
    <p:extLst>
      <p:ext uri="{BB962C8B-B14F-4D97-AF65-F5344CB8AC3E}">
        <p14:creationId xmlns:p14="http://schemas.microsoft.com/office/powerpoint/2010/main" val="3606263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5">
                                            <p:txEl>
                                              <p:pRg st="0" end="0"/>
                                            </p:txEl>
                                          </p:spTgt>
                                        </p:tgtEl>
                                        <p:attrNameLst>
                                          <p:attrName>style.visibility</p:attrName>
                                        </p:attrNameLst>
                                      </p:cBhvr>
                                      <p:to>
                                        <p:strVal val="visible"/>
                                      </p:to>
                                    </p:set>
                                    <p:animEffect transition="in" filter="wipe(left)">
                                      <p:cBhvr>
                                        <p:cTn id="7" dur="500"/>
                                        <p:tgtEl>
                                          <p:spTgt spid="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par>
                                <p:cTn id="17" presetID="10" presetClass="entr" presetSubtype="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500"/>
                                        <p:tgtEl>
                                          <p:spTgt spid="14"/>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500"/>
                                        <p:tgtEl>
                                          <p:spTgt spid="1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fade">
                                      <p:cBhvr>
                                        <p:cTn id="25" dur="500"/>
                                        <p:tgtEl>
                                          <p:spTgt spid="18"/>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19"/>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20"/>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fade">
                                      <p:cBhvr>
                                        <p:cTn id="36" dur="500"/>
                                        <p:tgtEl>
                                          <p:spTgt spid="21"/>
                                        </p:tgtEl>
                                      </p:cBhvr>
                                    </p:animEffect>
                                  </p:childTnLst>
                                </p:cTn>
                              </p:par>
                              <p:par>
                                <p:cTn id="37" presetID="10" presetClass="entr" presetSubtype="0" fill="hold" nodeType="with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fade">
                                      <p:cBhvr>
                                        <p:cTn id="39" dur="500"/>
                                        <p:tgtEl>
                                          <p:spTgt spid="24"/>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7"/>
                                        </p:tgtEl>
                                        <p:attrNameLst>
                                          <p:attrName>style.visibility</p:attrName>
                                        </p:attrNameLst>
                                      </p:cBhvr>
                                      <p:to>
                                        <p:strVal val="visible"/>
                                      </p:to>
                                    </p:set>
                                    <p:animEffect transition="in" filter="fade">
                                      <p:cBhvr>
                                        <p:cTn id="42" dur="500"/>
                                        <p:tgtEl>
                                          <p:spTgt spid="27"/>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8"/>
                                        </p:tgtEl>
                                        <p:attrNameLst>
                                          <p:attrName>style.visibility</p:attrName>
                                        </p:attrNameLst>
                                      </p:cBhvr>
                                      <p:to>
                                        <p:strVal val="visible"/>
                                      </p:to>
                                    </p:set>
                                    <p:animEffect transition="in" filter="fade">
                                      <p:cBhvr>
                                        <p:cTn id="45" dur="500"/>
                                        <p:tgtEl>
                                          <p:spTgt spid="28"/>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3"/>
                                        </p:tgtEl>
                                        <p:attrNameLst>
                                          <p:attrName>style.visibility</p:attrName>
                                        </p:attrNameLst>
                                      </p:cBhvr>
                                      <p:to>
                                        <p:strVal val="visible"/>
                                      </p:to>
                                    </p:set>
                                    <p:animEffect transition="in" filter="fade">
                                      <p:cBhvr>
                                        <p:cTn id="48" dur="500"/>
                                        <p:tgtEl>
                                          <p:spTgt spid="33"/>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34"/>
                                        </p:tgtEl>
                                        <p:attrNameLst>
                                          <p:attrName>style.visibility</p:attrName>
                                        </p:attrNameLst>
                                      </p:cBhvr>
                                      <p:to>
                                        <p:strVal val="visible"/>
                                      </p:to>
                                    </p:set>
                                    <p:animEffect transition="in" filter="fade">
                                      <p:cBhvr>
                                        <p:cTn id="51"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27" grpId="0"/>
      <p:bldP spid="28" grpId="0"/>
      <p:bldP spid="33" grpId="0" animBg="1"/>
      <p:bldP spid="34" grpId="0"/>
      <p:bldP spid="35" grpId="0"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1">
            <a:extLst>
              <a:ext uri="{FF2B5EF4-FFF2-40B4-BE49-F238E27FC236}">
                <a16:creationId xmlns:a16="http://schemas.microsoft.com/office/drawing/2014/main" id="{9F73A45D-1C9D-198B-7A55-7DDF2D248050}"/>
              </a:ext>
            </a:extLst>
          </p:cNvPr>
          <p:cNvSpPr>
            <a:spLocks noGrp="1"/>
          </p:cNvSpPr>
          <p:nvPr>
            <p:ph type="dt"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2C236DB9-A0FE-4D41-BC40-C1F29DF789D5}" type="datetime1">
              <a:rPr kumimoji="0" lang="zh-CN" altLang="en-US" sz="1400" b="0" i="0" u="none" strike="noStrike" kern="1200" cap="none" spc="0" normalizeH="0" baseline="0" noProof="0">
                <a:ln>
                  <a:noFill/>
                </a:ln>
                <a:solidFill>
                  <a:srgbClr val="006699"/>
                </a:solidFill>
                <a:effectLst/>
                <a:uLnTx/>
                <a:uFillTx/>
                <a:latin typeface="Verdana" panose="020B0604030504040204" pitchFamily="34" charset="0"/>
                <a:ea typeface="宋体"/>
                <a:cs typeface="+mn-cs"/>
              </a:rPr>
              <a:pPr marL="0" marR="0" lvl="0" indent="0" algn="l" defTabSz="914400" rtl="0" eaLnBrk="1" fontAlgn="base" latinLnBrk="0" hangingPunct="1">
                <a:lnSpc>
                  <a:spcPct val="100000"/>
                </a:lnSpc>
                <a:spcBef>
                  <a:spcPct val="0"/>
                </a:spcBef>
                <a:spcAft>
                  <a:spcPct val="0"/>
                </a:spcAft>
                <a:buClrTx/>
                <a:buSzTx/>
                <a:buFontTx/>
                <a:buNone/>
                <a:tabLst/>
                <a:defRPr/>
              </a:pPr>
              <a:t>2023/5/4</a:t>
            </a:fld>
            <a:endParaRPr kumimoji="0" lang="en-US" sz="1400" b="0" i="0" u="none" strike="noStrike" kern="1200" cap="none" spc="0" normalizeH="0" baseline="0" noProof="0">
              <a:ln>
                <a:noFill/>
              </a:ln>
              <a:solidFill>
                <a:srgbClr val="006699"/>
              </a:solidFill>
              <a:effectLst/>
              <a:uLnTx/>
              <a:uFillTx/>
              <a:latin typeface="Verdana" panose="020B0604030504040204" pitchFamily="34" charset="0"/>
              <a:ea typeface="宋体"/>
              <a:cs typeface="+mn-cs"/>
            </a:endParaRPr>
          </a:p>
        </p:txBody>
      </p:sp>
      <p:sp>
        <p:nvSpPr>
          <p:cNvPr id="8" name="页脚占位符 2">
            <a:extLst>
              <a:ext uri="{FF2B5EF4-FFF2-40B4-BE49-F238E27FC236}">
                <a16:creationId xmlns:a16="http://schemas.microsoft.com/office/drawing/2014/main" id="{4D369B4E-F5FA-73CA-DAB9-7EE36974776E}"/>
              </a:ext>
            </a:extLst>
          </p:cNvPr>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400" b="0" i="0" u="none" strike="noStrike" kern="1200" cap="none" spc="0" normalizeH="0" baseline="0" noProof="0">
                <a:ln>
                  <a:noFill/>
                </a:ln>
                <a:solidFill>
                  <a:srgbClr val="006699"/>
                </a:solidFill>
                <a:effectLst/>
                <a:uLnTx/>
                <a:uFillTx/>
                <a:latin typeface="Verdana" panose="020B0604030504040204" pitchFamily="34" charset="0"/>
                <a:ea typeface="宋体"/>
                <a:cs typeface="+mn-cs"/>
              </a:rPr>
              <a:t>控制系统根轨迹分析法</a:t>
            </a:r>
            <a:r>
              <a:rPr kumimoji="0" lang="en-US" altLang="zh-CN" sz="1400" b="0" i="0" u="none" strike="noStrike" kern="1200" cap="none" spc="0" normalizeH="0" baseline="0" noProof="0">
                <a:ln>
                  <a:noFill/>
                </a:ln>
                <a:solidFill>
                  <a:srgbClr val="006699"/>
                </a:solidFill>
                <a:effectLst/>
                <a:uLnTx/>
                <a:uFillTx/>
                <a:latin typeface="Verdana" panose="020B0604030504040204" pitchFamily="34" charset="0"/>
                <a:ea typeface="宋体"/>
                <a:cs typeface="+mn-cs"/>
              </a:rPr>
              <a:t>(Root locus analyse of control system)</a:t>
            </a:r>
            <a:endParaRPr kumimoji="0" lang="en-US" sz="1400" b="0" i="0" u="none" strike="noStrike" kern="1200" cap="none" spc="0" normalizeH="0" baseline="0" noProof="0">
              <a:ln>
                <a:noFill/>
              </a:ln>
              <a:solidFill>
                <a:srgbClr val="006699"/>
              </a:solidFill>
              <a:effectLst/>
              <a:uLnTx/>
              <a:uFillTx/>
              <a:latin typeface="Verdana" panose="020B0604030504040204" pitchFamily="34" charset="0"/>
              <a:ea typeface="宋体"/>
              <a:cs typeface="+mn-cs"/>
            </a:endParaRPr>
          </a:p>
        </p:txBody>
      </p:sp>
      <p:sp>
        <p:nvSpPr>
          <p:cNvPr id="9" name="灯片编号占位符 3">
            <a:extLst>
              <a:ext uri="{FF2B5EF4-FFF2-40B4-BE49-F238E27FC236}">
                <a16:creationId xmlns:a16="http://schemas.microsoft.com/office/drawing/2014/main" id="{908B0A0E-C5F5-B77F-D461-1E58DA4938EE}"/>
              </a:ext>
            </a:extLst>
          </p:cNvPr>
          <p:cNvSpPr>
            <a:spLocks noGrp="1"/>
          </p:cNvSpPr>
          <p:nvPr>
            <p:ph type="sldNum" sz="quarter" idx="12"/>
          </p:nvPr>
        </p:nvSpPr>
        <p:spPr/>
        <p:txBody>
          <a:bodyP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DABD6BE9-C2E9-45D4-979D-DDBCB64747C8}" type="slidenum">
              <a:rPr kumimoji="0" lang="en-US" altLang="zh-CN" sz="1400" b="0" i="0" u="none" strike="noStrike" kern="1200" cap="none" spc="0" normalizeH="0" baseline="0" noProof="0" smtClean="0">
                <a:ln>
                  <a:noFill/>
                </a:ln>
                <a:solidFill>
                  <a:srgbClr val="006699"/>
                </a:solidFill>
                <a:effectLst/>
                <a:uLnTx/>
                <a:uFillTx/>
                <a:latin typeface="Verdana" panose="020B060403050404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21</a:t>
            </a:fld>
            <a:endParaRPr kumimoji="0" lang="en-US" altLang="zh-CN" sz="1400" b="0" i="0" u="none" strike="noStrike" kern="1200" cap="none" spc="0" normalizeH="0" baseline="0" noProof="0">
              <a:ln>
                <a:noFill/>
              </a:ln>
              <a:solidFill>
                <a:srgbClr val="006699"/>
              </a:solidFill>
              <a:effectLst/>
              <a:uLnTx/>
              <a:uFillTx/>
              <a:latin typeface="Verdana" panose="020B0604030504040204" pitchFamily="34" charset="0"/>
              <a:ea typeface="宋体" panose="02010600030101010101" pitchFamily="2" charset="-122"/>
              <a:cs typeface="+mn-cs"/>
            </a:endParaRPr>
          </a:p>
        </p:txBody>
      </p:sp>
      <p:sp>
        <p:nvSpPr>
          <p:cNvPr id="18434" name="Text Box 2">
            <a:extLst>
              <a:ext uri="{FF2B5EF4-FFF2-40B4-BE49-F238E27FC236}">
                <a16:creationId xmlns:a16="http://schemas.microsoft.com/office/drawing/2014/main" id="{78D6F2EB-66ED-CC6B-B55C-51907385D0C0}"/>
              </a:ext>
            </a:extLst>
          </p:cNvPr>
          <p:cNvSpPr txBox="1">
            <a:spLocks noChangeArrowheads="1"/>
          </p:cNvSpPr>
          <p:nvPr/>
        </p:nvSpPr>
        <p:spPr bwMode="auto">
          <a:xfrm>
            <a:off x="476250" y="458788"/>
            <a:ext cx="836295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l" defTabSz="914400" rtl="0" eaLnBrk="1" fontAlgn="base" latinLnBrk="0" hangingPunct="1">
              <a:lnSpc>
                <a:spcPct val="125000"/>
              </a:lnSpc>
              <a:spcBef>
                <a:spcPct val="50000"/>
              </a:spcBef>
              <a:spcAft>
                <a:spcPct val="0"/>
              </a:spcAft>
              <a:buClr>
                <a:srgbClr val="FF3300"/>
              </a:buClr>
              <a:buSzTx/>
              <a:buFont typeface="Wingdings" panose="05000000000000000000" pitchFamily="2" charset="2"/>
              <a:buChar char="q"/>
              <a:tabLst/>
              <a:defRPr/>
            </a:pPr>
            <a:r>
              <a:rPr kumimoji="0" lang="zh-CN" altLang="zh-CN" sz="2400" b="0" i="0" u="none" strike="noStrike" kern="1200" cap="none" spc="0" normalizeH="0" baseline="0" noProof="0" dirty="0">
                <a:ln>
                  <a:noFill/>
                </a:ln>
                <a:solidFill>
                  <a:srgbClr val="080808"/>
                </a:solidFill>
                <a:effectLst/>
                <a:uLnTx/>
                <a:uFillTx/>
                <a:latin typeface="Times New Roman" panose="02020603050405020304" pitchFamily="18" charset="0"/>
                <a:ea typeface="华文中宋" panose="02010600040101010101" pitchFamily="2" charset="-122"/>
                <a:cs typeface="+mn-cs"/>
              </a:rPr>
              <a:t>   若在开环传递函数中增加一个零点，原根轨迹向左移动。会增加系统的稳定性，减小系统响应的调整时间。</a:t>
            </a:r>
          </a:p>
        </p:txBody>
      </p:sp>
      <p:pic>
        <p:nvPicPr>
          <p:cNvPr id="18435" name="Picture 3">
            <a:extLst>
              <a:ext uri="{FF2B5EF4-FFF2-40B4-BE49-F238E27FC236}">
                <a16:creationId xmlns:a16="http://schemas.microsoft.com/office/drawing/2014/main" id="{44C501F9-9E02-817A-BC52-73244DE303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5582" t="7442" r="7507" b="1939"/>
          <a:stretch>
            <a:fillRect/>
          </a:stretch>
        </p:blipFill>
        <p:spPr bwMode="auto">
          <a:xfrm>
            <a:off x="115888" y="1989138"/>
            <a:ext cx="4321175" cy="2744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8436" name="Object 4">
            <a:extLst>
              <a:ext uri="{FF2B5EF4-FFF2-40B4-BE49-F238E27FC236}">
                <a16:creationId xmlns:a16="http://schemas.microsoft.com/office/drawing/2014/main" id="{2BAEB541-BE14-6028-A8B0-FE61F2ECE333}"/>
              </a:ext>
            </a:extLst>
          </p:cNvPr>
          <p:cNvGraphicFramePr>
            <a:graphicFrameLocks noChangeAspect="1"/>
          </p:cNvGraphicFramePr>
          <p:nvPr/>
        </p:nvGraphicFramePr>
        <p:xfrm>
          <a:off x="1117600" y="4943475"/>
          <a:ext cx="2057400" cy="871538"/>
        </p:xfrm>
        <a:graphic>
          <a:graphicData uri="http://schemas.openxmlformats.org/presentationml/2006/ole">
            <mc:AlternateContent xmlns:mc="http://schemas.openxmlformats.org/markup-compatibility/2006">
              <mc:Choice xmlns:v="urn:schemas-microsoft-com:vml" Requires="v">
                <p:oleObj r:id="rId3" imgW="990917" imgH="419417" progId="Equation.3">
                  <p:embed/>
                </p:oleObj>
              </mc:Choice>
              <mc:Fallback>
                <p:oleObj r:id="rId3" imgW="990917" imgH="419417" progId="Equation.3">
                  <p:embed/>
                  <p:pic>
                    <p:nvPicPr>
                      <p:cNvPr id="18436" name="Object 4">
                        <a:extLst>
                          <a:ext uri="{FF2B5EF4-FFF2-40B4-BE49-F238E27FC236}">
                            <a16:creationId xmlns:a16="http://schemas.microsoft.com/office/drawing/2014/main" id="{2BAEB541-BE14-6028-A8B0-FE61F2ECE33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7600" y="4943475"/>
                        <a:ext cx="2057400" cy="871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37" name="Object 5">
            <a:extLst>
              <a:ext uri="{FF2B5EF4-FFF2-40B4-BE49-F238E27FC236}">
                <a16:creationId xmlns:a16="http://schemas.microsoft.com/office/drawing/2014/main" id="{67ACDF72-BC54-E84A-474C-0157C45E5B83}"/>
              </a:ext>
            </a:extLst>
          </p:cNvPr>
          <p:cNvGraphicFramePr>
            <a:graphicFrameLocks noChangeAspect="1"/>
          </p:cNvGraphicFramePr>
          <p:nvPr/>
        </p:nvGraphicFramePr>
        <p:xfrm>
          <a:off x="4833938" y="4978400"/>
          <a:ext cx="3878262" cy="871538"/>
        </p:xfrm>
        <a:graphic>
          <a:graphicData uri="http://schemas.openxmlformats.org/presentationml/2006/ole">
            <mc:AlternateContent xmlns:mc="http://schemas.openxmlformats.org/markup-compatibility/2006">
              <mc:Choice xmlns:v="urn:schemas-microsoft-com:vml" Requires="v">
                <p:oleObj r:id="rId5" imgW="1867217" imgH="419417" progId="Equation.3">
                  <p:embed/>
                </p:oleObj>
              </mc:Choice>
              <mc:Fallback>
                <p:oleObj r:id="rId5" imgW="1867217" imgH="419417" progId="Equation.3">
                  <p:embed/>
                  <p:pic>
                    <p:nvPicPr>
                      <p:cNvPr id="18437" name="Object 5">
                        <a:extLst>
                          <a:ext uri="{FF2B5EF4-FFF2-40B4-BE49-F238E27FC236}">
                            <a16:creationId xmlns:a16="http://schemas.microsoft.com/office/drawing/2014/main" id="{67ACDF72-BC54-E84A-474C-0157C45E5B8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33938" y="4978400"/>
                        <a:ext cx="3878262" cy="871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18438" name="Picture 6">
            <a:extLst>
              <a:ext uri="{FF2B5EF4-FFF2-40B4-BE49-F238E27FC236}">
                <a16:creationId xmlns:a16="http://schemas.microsoft.com/office/drawing/2014/main" id="{A8E3477D-3F56-F697-FAA8-BB3F1ACE7A5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l="6682" t="7442" r="8609" b="1939"/>
          <a:stretch>
            <a:fillRect/>
          </a:stretch>
        </p:blipFill>
        <p:spPr bwMode="auto">
          <a:xfrm>
            <a:off x="4437063" y="1989138"/>
            <a:ext cx="4545012" cy="2744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843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436"/>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1843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4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build="p"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日期占位符 1">
            <a:extLst>
              <a:ext uri="{FF2B5EF4-FFF2-40B4-BE49-F238E27FC236}">
                <a16:creationId xmlns:a16="http://schemas.microsoft.com/office/drawing/2014/main" id="{5EAE03DD-70C8-2FFD-5AB2-7D361DEE5D0D}"/>
              </a:ext>
            </a:extLst>
          </p:cNvPr>
          <p:cNvSpPr>
            <a:spLocks noGrp="1"/>
          </p:cNvSpPr>
          <p:nvPr>
            <p:ph type="dt"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5BD13048-6362-4CAE-9CFD-E12C494A740F}" type="datetime1">
              <a:rPr kumimoji="0" lang="zh-CN" altLang="en-US" sz="1400" b="0" i="0" u="none" strike="noStrike" kern="1200" cap="none" spc="0" normalizeH="0" baseline="0" noProof="0">
                <a:ln>
                  <a:noFill/>
                </a:ln>
                <a:solidFill>
                  <a:srgbClr val="006699"/>
                </a:solidFill>
                <a:effectLst/>
                <a:uLnTx/>
                <a:uFillTx/>
                <a:latin typeface="Verdana" panose="020B0604030504040204" pitchFamily="34" charset="0"/>
                <a:ea typeface="宋体"/>
                <a:cs typeface="+mn-cs"/>
              </a:rPr>
              <a:pPr marL="0" marR="0" lvl="0" indent="0" algn="l" defTabSz="914400" rtl="0" eaLnBrk="1" fontAlgn="base" latinLnBrk="0" hangingPunct="1">
                <a:lnSpc>
                  <a:spcPct val="100000"/>
                </a:lnSpc>
                <a:spcBef>
                  <a:spcPct val="0"/>
                </a:spcBef>
                <a:spcAft>
                  <a:spcPct val="0"/>
                </a:spcAft>
                <a:buClrTx/>
                <a:buSzTx/>
                <a:buFontTx/>
                <a:buNone/>
                <a:tabLst/>
                <a:defRPr/>
              </a:pPr>
              <a:t>2023/5/4</a:t>
            </a:fld>
            <a:endParaRPr kumimoji="0" lang="en-US" sz="1400" b="0" i="0" u="none" strike="noStrike" kern="1200" cap="none" spc="0" normalizeH="0" baseline="0" noProof="0">
              <a:ln>
                <a:noFill/>
              </a:ln>
              <a:solidFill>
                <a:srgbClr val="006699"/>
              </a:solidFill>
              <a:effectLst/>
              <a:uLnTx/>
              <a:uFillTx/>
              <a:latin typeface="Verdana" panose="020B0604030504040204" pitchFamily="34" charset="0"/>
              <a:ea typeface="宋体"/>
              <a:cs typeface="+mn-cs"/>
            </a:endParaRPr>
          </a:p>
        </p:txBody>
      </p:sp>
      <p:sp>
        <p:nvSpPr>
          <p:cNvPr id="13" name="页脚占位符 2">
            <a:extLst>
              <a:ext uri="{FF2B5EF4-FFF2-40B4-BE49-F238E27FC236}">
                <a16:creationId xmlns:a16="http://schemas.microsoft.com/office/drawing/2014/main" id="{A45418CE-5EE2-5E15-FCFD-9EB61E590A05}"/>
              </a:ext>
            </a:extLst>
          </p:cNvPr>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400" b="0" i="0" u="none" strike="noStrike" kern="1200" cap="none" spc="0" normalizeH="0" baseline="0" noProof="0">
                <a:ln>
                  <a:noFill/>
                </a:ln>
                <a:solidFill>
                  <a:srgbClr val="006699"/>
                </a:solidFill>
                <a:effectLst/>
                <a:uLnTx/>
                <a:uFillTx/>
                <a:latin typeface="Verdana" panose="020B0604030504040204" pitchFamily="34" charset="0"/>
                <a:ea typeface="宋体"/>
                <a:cs typeface="+mn-cs"/>
              </a:rPr>
              <a:t>控制系统根轨迹分析法</a:t>
            </a:r>
            <a:r>
              <a:rPr kumimoji="0" lang="en-US" altLang="zh-CN" sz="1400" b="0" i="0" u="none" strike="noStrike" kern="1200" cap="none" spc="0" normalizeH="0" baseline="0" noProof="0">
                <a:ln>
                  <a:noFill/>
                </a:ln>
                <a:solidFill>
                  <a:srgbClr val="006699"/>
                </a:solidFill>
                <a:effectLst/>
                <a:uLnTx/>
                <a:uFillTx/>
                <a:latin typeface="Verdana" panose="020B0604030504040204" pitchFamily="34" charset="0"/>
                <a:ea typeface="宋体"/>
                <a:cs typeface="+mn-cs"/>
              </a:rPr>
              <a:t>(Root locus analyse of control system)</a:t>
            </a:r>
            <a:endParaRPr kumimoji="0" lang="en-US" sz="1400" b="0" i="0" u="none" strike="noStrike" kern="1200" cap="none" spc="0" normalizeH="0" baseline="0" noProof="0">
              <a:ln>
                <a:noFill/>
              </a:ln>
              <a:solidFill>
                <a:srgbClr val="006699"/>
              </a:solidFill>
              <a:effectLst/>
              <a:uLnTx/>
              <a:uFillTx/>
              <a:latin typeface="Verdana" panose="020B0604030504040204" pitchFamily="34" charset="0"/>
              <a:ea typeface="宋体"/>
              <a:cs typeface="+mn-cs"/>
            </a:endParaRPr>
          </a:p>
        </p:txBody>
      </p:sp>
      <p:sp>
        <p:nvSpPr>
          <p:cNvPr id="14" name="灯片编号占位符 3">
            <a:extLst>
              <a:ext uri="{FF2B5EF4-FFF2-40B4-BE49-F238E27FC236}">
                <a16:creationId xmlns:a16="http://schemas.microsoft.com/office/drawing/2014/main" id="{A798E157-5A7B-EAEE-6D1D-D913B1D2167F}"/>
              </a:ext>
            </a:extLst>
          </p:cNvPr>
          <p:cNvSpPr>
            <a:spLocks noGrp="1"/>
          </p:cNvSpPr>
          <p:nvPr>
            <p:ph type="sldNum" sz="quarter" idx="12"/>
          </p:nvPr>
        </p:nvSpPr>
        <p:spPr/>
        <p:txBody>
          <a:bodyP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413B35F2-3A6F-40DD-905E-D0BB45CFB29A}" type="slidenum">
              <a:rPr kumimoji="0" lang="en-US" altLang="zh-CN" sz="1400" b="0" i="0" u="none" strike="noStrike" kern="1200" cap="none" spc="0" normalizeH="0" baseline="0" noProof="0" smtClean="0">
                <a:ln>
                  <a:noFill/>
                </a:ln>
                <a:solidFill>
                  <a:srgbClr val="006699"/>
                </a:solidFill>
                <a:effectLst/>
                <a:uLnTx/>
                <a:uFillTx/>
                <a:latin typeface="Verdana" panose="020B060403050404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22</a:t>
            </a:fld>
            <a:endParaRPr kumimoji="0" lang="en-US" altLang="zh-CN" sz="1400" b="0" i="0" u="none" strike="noStrike" kern="1200" cap="none" spc="0" normalizeH="0" baseline="0" noProof="0">
              <a:ln>
                <a:noFill/>
              </a:ln>
              <a:solidFill>
                <a:srgbClr val="006699"/>
              </a:solidFill>
              <a:effectLst/>
              <a:uLnTx/>
              <a:uFillTx/>
              <a:latin typeface="Verdana" panose="020B0604030504040204" pitchFamily="34" charset="0"/>
              <a:ea typeface="宋体" panose="02010600030101010101" pitchFamily="2" charset="-122"/>
              <a:cs typeface="+mn-cs"/>
            </a:endParaRPr>
          </a:p>
        </p:txBody>
      </p:sp>
      <p:sp>
        <p:nvSpPr>
          <p:cNvPr id="19458" name="Rectangle 2">
            <a:extLst>
              <a:ext uri="{FF2B5EF4-FFF2-40B4-BE49-F238E27FC236}">
                <a16:creationId xmlns:a16="http://schemas.microsoft.com/office/drawing/2014/main" id="{30902292-690D-C493-AF75-D5B083B4DAE7}"/>
              </a:ext>
            </a:extLst>
          </p:cNvPr>
          <p:cNvSpPr>
            <a:spLocks noChangeArrowheads="1"/>
          </p:cNvSpPr>
          <p:nvPr/>
        </p:nvSpPr>
        <p:spPr bwMode="auto">
          <a:xfrm>
            <a:off x="341313" y="2889250"/>
            <a:ext cx="23764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
                <a:srgbClr val="FF0000"/>
              </a:buClr>
              <a:buSzTx/>
              <a:buFont typeface="Wingdings" panose="05000000000000000000" pitchFamily="2" charset="2"/>
              <a:buChar char="q"/>
              <a:tabLst/>
              <a:defRPr/>
            </a:pPr>
            <a:r>
              <a:rPr kumimoji="0" lang="zh-CN" altLang="zh-CN" sz="2400" b="0" i="0" u="none" strike="noStrike" kern="1200" cap="none" spc="0" normalizeH="0" baseline="0" noProof="0">
                <a:ln>
                  <a:noFill/>
                </a:ln>
                <a:solidFill>
                  <a:srgbClr val="006699"/>
                </a:solidFill>
                <a:effectLst/>
                <a:uLnTx/>
                <a:uFillTx/>
                <a:latin typeface="宋体" panose="02010600030101010101" pitchFamily="2" charset="-122"/>
                <a:ea typeface="华文中宋" panose="02010600040101010101" pitchFamily="2" charset="-122"/>
                <a:cs typeface="+mn-cs"/>
              </a:rPr>
              <a:t>  画根轨迹</a:t>
            </a:r>
            <a:r>
              <a:rPr kumimoji="0" lang="zh-CN" altLang="zh-CN" sz="2400" b="0" i="0" u="none" strike="noStrike" kern="1200" cap="none" spc="0" normalizeH="0" baseline="0" noProof="0">
                <a:ln>
                  <a:noFill/>
                </a:ln>
                <a:solidFill>
                  <a:srgbClr val="006699"/>
                </a:solidFill>
                <a:effectLst/>
                <a:uLnTx/>
                <a:uFillTx/>
                <a:latin typeface="Times New Roman" panose="02020603050405020304" pitchFamily="18" charset="0"/>
                <a:ea typeface="华文中宋" panose="02010600040101010101" pitchFamily="2" charset="-122"/>
                <a:cs typeface="+mn-cs"/>
              </a:rPr>
              <a:t> </a:t>
            </a:r>
          </a:p>
        </p:txBody>
      </p:sp>
      <p:sp>
        <p:nvSpPr>
          <p:cNvPr id="19459" name="Text Box 3">
            <a:extLst>
              <a:ext uri="{FF2B5EF4-FFF2-40B4-BE49-F238E27FC236}">
                <a16:creationId xmlns:a16="http://schemas.microsoft.com/office/drawing/2014/main" id="{2F7B74FF-188F-FAA0-52D1-60D2D37BCDD1}"/>
              </a:ext>
            </a:extLst>
          </p:cNvPr>
          <p:cNvSpPr txBox="1">
            <a:spLocks noChangeArrowheads="1"/>
          </p:cNvSpPr>
          <p:nvPr/>
        </p:nvSpPr>
        <p:spPr bwMode="auto">
          <a:xfrm>
            <a:off x="341313" y="3698875"/>
            <a:ext cx="4321175"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l" defTabSz="914400" rtl="0" eaLnBrk="1" fontAlgn="base" latinLnBrk="0" hangingPunct="1">
              <a:lnSpc>
                <a:spcPct val="125000"/>
              </a:lnSpc>
              <a:spcBef>
                <a:spcPct val="50000"/>
              </a:spcBef>
              <a:spcAft>
                <a:spcPct val="0"/>
              </a:spcAft>
              <a:buClrTx/>
              <a:buSzTx/>
              <a:buFontTx/>
              <a:buNone/>
              <a:tabLst/>
              <a:defRPr/>
            </a:pPr>
            <a:r>
              <a:rPr kumimoji="0" lang="zh-CN" altLang="zh-CN" sz="2400" b="0" i="0" u="none" strike="noStrike" kern="1200" cap="none" spc="0" normalizeH="0" baseline="0" noProof="0" dirty="0">
                <a:ln>
                  <a:noFill/>
                </a:ln>
                <a:solidFill>
                  <a:srgbClr val="006699"/>
                </a:solidFill>
                <a:effectLst/>
                <a:uLnTx/>
                <a:uFillTx/>
                <a:latin typeface="Times New Roman" panose="02020603050405020304" pitchFamily="18" charset="0"/>
                <a:ea typeface="华文中宋" panose="02010600040101010101" pitchFamily="2" charset="-122"/>
                <a:cs typeface="+mn-cs"/>
              </a:rPr>
              <a:t>分离</a:t>
            </a:r>
            <a:r>
              <a:rPr kumimoji="0" lang="en-US" altLang="zh-CN" sz="2400" b="0" i="0" u="none" strike="noStrike" kern="1200" cap="none" spc="0" normalizeH="0" baseline="0" noProof="0" dirty="0">
                <a:ln>
                  <a:noFill/>
                </a:ln>
                <a:solidFill>
                  <a:srgbClr val="006699"/>
                </a:solidFill>
                <a:effectLst/>
                <a:uLnTx/>
                <a:uFillTx/>
                <a:latin typeface="Times New Roman" panose="02020603050405020304" pitchFamily="18" charset="0"/>
                <a:ea typeface="华文中宋" panose="02010600040101010101" pitchFamily="2" charset="-122"/>
                <a:cs typeface="+mn-cs"/>
              </a:rPr>
              <a:t>(</a:t>
            </a:r>
            <a:r>
              <a:rPr kumimoji="0" lang="zh-CN" altLang="zh-CN" sz="2400" b="0" i="0" u="none" strike="noStrike" kern="1200" cap="none" spc="0" normalizeH="0" baseline="0" noProof="0" dirty="0">
                <a:ln>
                  <a:noFill/>
                </a:ln>
                <a:solidFill>
                  <a:srgbClr val="006699"/>
                </a:solidFill>
                <a:effectLst/>
                <a:uLnTx/>
                <a:uFillTx/>
                <a:latin typeface="Times New Roman" panose="02020603050405020304" pitchFamily="18" charset="0"/>
                <a:ea typeface="华文中宋" panose="02010600040101010101" pitchFamily="2" charset="-122"/>
                <a:cs typeface="+mn-cs"/>
              </a:rPr>
              <a:t>会合</a:t>
            </a:r>
            <a:r>
              <a:rPr kumimoji="0" lang="en-US" altLang="zh-CN" sz="2400" b="0" i="0" u="none" strike="noStrike" kern="1200" cap="none" spc="0" normalizeH="0" baseline="0" noProof="0" dirty="0">
                <a:ln>
                  <a:noFill/>
                </a:ln>
                <a:solidFill>
                  <a:srgbClr val="006699"/>
                </a:solidFill>
                <a:effectLst/>
                <a:uLnTx/>
                <a:uFillTx/>
                <a:latin typeface="Times New Roman" panose="02020603050405020304" pitchFamily="18" charset="0"/>
                <a:ea typeface="华文中宋" panose="02010600040101010101" pitchFamily="2" charset="-122"/>
                <a:cs typeface="+mn-cs"/>
              </a:rPr>
              <a:t>)</a:t>
            </a:r>
            <a:r>
              <a:rPr kumimoji="0" lang="zh-CN" altLang="zh-CN" sz="2400" b="0" i="0" u="none" strike="noStrike" kern="1200" cap="none" spc="0" normalizeH="0" baseline="0" noProof="0" dirty="0">
                <a:ln>
                  <a:noFill/>
                </a:ln>
                <a:solidFill>
                  <a:srgbClr val="006699"/>
                </a:solidFill>
                <a:effectLst/>
                <a:uLnTx/>
                <a:uFillTx/>
                <a:latin typeface="Times New Roman" panose="02020603050405020304" pitchFamily="18" charset="0"/>
                <a:ea typeface="华文中宋" panose="02010600040101010101" pitchFamily="2" charset="-122"/>
                <a:cs typeface="+mn-cs"/>
              </a:rPr>
              <a:t>点为</a:t>
            </a:r>
            <a:r>
              <a:rPr kumimoji="0" lang="en-US" altLang="zh-CN" sz="2400" b="0" i="0" u="none" strike="noStrike" kern="1200" cap="none" spc="0" normalizeH="0" baseline="0" noProof="0" dirty="0">
                <a:ln>
                  <a:noFill/>
                </a:ln>
                <a:solidFill>
                  <a:srgbClr val="006699"/>
                </a:solidFill>
                <a:effectLst/>
                <a:uLnTx/>
                <a:uFillTx/>
                <a:latin typeface="Times New Roman" panose="02020603050405020304" pitchFamily="18" charset="0"/>
                <a:ea typeface="华文中宋" panose="02010600040101010101" pitchFamily="2" charset="-122"/>
                <a:cs typeface="+mn-cs"/>
              </a:rPr>
              <a:t>-2.93</a:t>
            </a:r>
            <a:r>
              <a:rPr kumimoji="0" lang="zh-CN" altLang="zh-CN" sz="2400" b="0" i="0" u="none" strike="noStrike" kern="1200" cap="none" spc="0" normalizeH="0" baseline="0" noProof="0" dirty="0">
                <a:ln>
                  <a:noFill/>
                </a:ln>
                <a:solidFill>
                  <a:srgbClr val="006699"/>
                </a:solidFill>
                <a:effectLst/>
                <a:uLnTx/>
                <a:uFillTx/>
                <a:latin typeface="Times New Roman" panose="02020603050405020304" pitchFamily="18" charset="0"/>
                <a:ea typeface="华文中宋" panose="02010600040101010101" pitchFamily="2" charset="-122"/>
                <a:cs typeface="+mn-cs"/>
              </a:rPr>
              <a:t>和</a:t>
            </a:r>
            <a:r>
              <a:rPr kumimoji="0" lang="en-US" altLang="zh-CN" sz="2400" b="0" i="0" u="none" strike="noStrike" kern="1200" cap="none" spc="0" normalizeH="0" baseline="0" noProof="0" dirty="0">
                <a:ln>
                  <a:noFill/>
                </a:ln>
                <a:solidFill>
                  <a:srgbClr val="006699"/>
                </a:solidFill>
                <a:effectLst/>
                <a:uLnTx/>
                <a:uFillTx/>
                <a:latin typeface="Times New Roman" panose="02020603050405020304" pitchFamily="18" charset="0"/>
                <a:ea typeface="华文中宋" panose="02010600040101010101" pitchFamily="2" charset="-122"/>
                <a:cs typeface="+mn-cs"/>
              </a:rPr>
              <a:t>-17.07</a:t>
            </a:r>
            <a:r>
              <a:rPr kumimoji="0" lang="zh-CN" altLang="zh-CN" sz="2400" b="0" i="0" u="none" strike="noStrike" kern="1200" cap="none" spc="0" normalizeH="0" baseline="0" noProof="0" dirty="0">
                <a:ln>
                  <a:noFill/>
                </a:ln>
                <a:solidFill>
                  <a:srgbClr val="006699"/>
                </a:solidFill>
                <a:effectLst/>
                <a:uLnTx/>
                <a:uFillTx/>
                <a:latin typeface="Times New Roman" panose="02020603050405020304" pitchFamily="18" charset="0"/>
                <a:ea typeface="华文中宋" panose="02010600040101010101" pitchFamily="2" charset="-122"/>
                <a:cs typeface="+mn-cs"/>
              </a:rPr>
              <a:t>，</a:t>
            </a:r>
          </a:p>
          <a:p>
            <a:pPr marL="0" marR="0" lvl="0" indent="0" algn="l" defTabSz="914400" rtl="0" eaLnBrk="1" fontAlgn="base" latinLnBrk="0" hangingPunct="1">
              <a:lnSpc>
                <a:spcPct val="125000"/>
              </a:lnSpc>
              <a:spcBef>
                <a:spcPct val="50000"/>
              </a:spcBef>
              <a:spcAft>
                <a:spcPct val="0"/>
              </a:spcAft>
              <a:buClrTx/>
              <a:buSzTx/>
              <a:buFontTx/>
              <a:buNone/>
              <a:tabLst/>
              <a:defRPr/>
            </a:pPr>
            <a:r>
              <a:rPr kumimoji="0" lang="zh-CN" altLang="zh-CN" sz="2400" b="0" i="0" u="none" strike="noStrike" kern="1200" cap="none" spc="0" normalizeH="0" baseline="0" noProof="0" dirty="0">
                <a:ln>
                  <a:noFill/>
                </a:ln>
                <a:solidFill>
                  <a:srgbClr val="006699"/>
                </a:solidFill>
                <a:effectLst/>
                <a:uLnTx/>
                <a:uFillTx/>
                <a:latin typeface="Times New Roman" panose="02020603050405020304" pitchFamily="18" charset="0"/>
                <a:ea typeface="华文中宋" panose="02010600040101010101" pitchFamily="2" charset="-122"/>
                <a:cs typeface="+mn-cs"/>
              </a:rPr>
              <a:t>分离</a:t>
            </a:r>
            <a:r>
              <a:rPr kumimoji="0" lang="en-US" altLang="zh-CN" sz="2400" b="0" i="0" u="none" strike="noStrike" kern="1200" cap="none" spc="0" normalizeH="0" baseline="0" noProof="0" dirty="0">
                <a:ln>
                  <a:noFill/>
                </a:ln>
                <a:solidFill>
                  <a:srgbClr val="006699"/>
                </a:solidFill>
                <a:effectLst/>
                <a:uLnTx/>
                <a:uFillTx/>
                <a:latin typeface="Times New Roman" panose="02020603050405020304" pitchFamily="18" charset="0"/>
                <a:ea typeface="华文中宋" panose="02010600040101010101" pitchFamily="2" charset="-122"/>
                <a:cs typeface="+mn-cs"/>
              </a:rPr>
              <a:t>(</a:t>
            </a:r>
            <a:r>
              <a:rPr kumimoji="0" lang="zh-CN" altLang="zh-CN" sz="2400" b="0" i="0" u="none" strike="noStrike" kern="1200" cap="none" spc="0" normalizeH="0" baseline="0" noProof="0" dirty="0">
                <a:ln>
                  <a:noFill/>
                </a:ln>
                <a:solidFill>
                  <a:srgbClr val="006699"/>
                </a:solidFill>
                <a:effectLst/>
                <a:uLnTx/>
                <a:uFillTx/>
                <a:latin typeface="Times New Roman" panose="02020603050405020304" pitchFamily="18" charset="0"/>
                <a:ea typeface="华文中宋" panose="02010600040101010101" pitchFamily="2" charset="-122"/>
                <a:cs typeface="+mn-cs"/>
              </a:rPr>
              <a:t>会合</a:t>
            </a:r>
            <a:r>
              <a:rPr kumimoji="0" lang="en-US" altLang="zh-CN" sz="2400" b="0" i="0" u="none" strike="noStrike" kern="1200" cap="none" spc="0" normalizeH="0" baseline="0" noProof="0" dirty="0">
                <a:ln>
                  <a:noFill/>
                </a:ln>
                <a:solidFill>
                  <a:srgbClr val="006699"/>
                </a:solidFill>
                <a:effectLst/>
                <a:uLnTx/>
                <a:uFillTx/>
                <a:latin typeface="Times New Roman" panose="02020603050405020304" pitchFamily="18" charset="0"/>
                <a:ea typeface="华文中宋" panose="02010600040101010101" pitchFamily="2" charset="-122"/>
                <a:cs typeface="+mn-cs"/>
              </a:rPr>
              <a:t>)</a:t>
            </a:r>
            <a:r>
              <a:rPr kumimoji="0" lang="zh-CN" altLang="zh-CN" sz="2400" b="0" i="0" u="none" strike="noStrike" kern="1200" cap="none" spc="0" normalizeH="0" baseline="0" noProof="0" dirty="0">
                <a:ln>
                  <a:noFill/>
                </a:ln>
                <a:solidFill>
                  <a:srgbClr val="006699"/>
                </a:solidFill>
                <a:effectLst/>
                <a:uLnTx/>
                <a:uFillTx/>
                <a:latin typeface="Times New Roman" panose="02020603050405020304" pitchFamily="18" charset="0"/>
                <a:ea typeface="华文中宋" panose="02010600040101010101" pitchFamily="2" charset="-122"/>
                <a:cs typeface="+mn-cs"/>
              </a:rPr>
              <a:t>角为</a:t>
            </a:r>
            <a:r>
              <a:rPr kumimoji="0" lang="en-US" altLang="zh-CN" sz="2400" b="0" i="0" u="none" strike="noStrike" kern="1200" cap="none" spc="0" normalizeH="0" baseline="0" noProof="0" dirty="0">
                <a:ln>
                  <a:noFill/>
                </a:ln>
                <a:solidFill>
                  <a:srgbClr val="006699"/>
                </a:solidFill>
                <a:effectLst/>
                <a:uLnTx/>
                <a:uFillTx/>
                <a:latin typeface="Times New Roman" panose="02020603050405020304" pitchFamily="18" charset="0"/>
                <a:ea typeface="华文中宋" panose="02010600040101010101" pitchFamily="2" charset="-122"/>
                <a:cs typeface="+mn-cs"/>
              </a:rPr>
              <a:t>90</a:t>
            </a:r>
            <a:r>
              <a:rPr kumimoji="0" lang="zh-CN" altLang="zh-CN" sz="2400" b="0" i="0" u="none" strike="noStrike" kern="1200" cap="none" spc="0" normalizeH="0" baseline="0" noProof="0" dirty="0">
                <a:ln>
                  <a:noFill/>
                </a:ln>
                <a:solidFill>
                  <a:srgbClr val="006699"/>
                </a:solidFill>
                <a:effectLst/>
                <a:uLnTx/>
                <a:uFillTx/>
                <a:latin typeface="Times New Roman" panose="02020603050405020304" pitchFamily="18" charset="0"/>
                <a:ea typeface="华文中宋" panose="02010600040101010101" pitchFamily="2" charset="-122"/>
                <a:cs typeface="+mn-cs"/>
              </a:rPr>
              <a:t>度。</a:t>
            </a:r>
          </a:p>
          <a:p>
            <a:pPr marL="0" marR="0" lvl="0" indent="0" algn="l" defTabSz="914400" rtl="0" eaLnBrk="1" fontAlgn="base" latinLnBrk="0" hangingPunct="1">
              <a:lnSpc>
                <a:spcPct val="125000"/>
              </a:lnSpc>
              <a:spcBef>
                <a:spcPct val="50000"/>
              </a:spcBef>
              <a:spcAft>
                <a:spcPct val="0"/>
              </a:spcAft>
              <a:buClrTx/>
              <a:buSzTx/>
              <a:buFontTx/>
              <a:buNone/>
              <a:tabLst/>
              <a:defRPr/>
            </a:pPr>
            <a:r>
              <a:rPr kumimoji="0" lang="zh-CN" altLang="zh-CN" sz="2400" b="0" i="0" u="none" strike="noStrike" kern="1200" cap="none" spc="0" normalizeH="0" baseline="0" noProof="0" dirty="0">
                <a:ln>
                  <a:noFill/>
                </a:ln>
                <a:solidFill>
                  <a:srgbClr val="006699"/>
                </a:solidFill>
                <a:effectLst/>
                <a:uLnTx/>
                <a:uFillTx/>
                <a:latin typeface="Times New Roman" panose="02020603050405020304" pitchFamily="18" charset="0"/>
                <a:ea typeface="华文中宋" panose="02010600040101010101" pitchFamily="2" charset="-122"/>
                <a:cs typeface="+mn-cs"/>
              </a:rPr>
              <a:t>根轨迹为圆，如右图所示。</a:t>
            </a:r>
          </a:p>
        </p:txBody>
      </p:sp>
      <p:grpSp>
        <p:nvGrpSpPr>
          <p:cNvPr id="2" name="Group 4">
            <a:extLst>
              <a:ext uri="{FF2B5EF4-FFF2-40B4-BE49-F238E27FC236}">
                <a16:creationId xmlns:a16="http://schemas.microsoft.com/office/drawing/2014/main" id="{06333D83-A3E7-EC54-D5CD-BB96C187C95E}"/>
              </a:ext>
            </a:extLst>
          </p:cNvPr>
          <p:cNvGrpSpPr>
            <a:grpSpLocks noChangeAspect="1"/>
          </p:cNvGrpSpPr>
          <p:nvPr/>
        </p:nvGrpSpPr>
        <p:grpSpPr bwMode="auto">
          <a:xfrm>
            <a:off x="4616450" y="2889250"/>
            <a:ext cx="4275138" cy="3330575"/>
            <a:chOff x="0" y="0"/>
            <a:chExt cx="2693" cy="2098"/>
          </a:xfrm>
        </p:grpSpPr>
        <p:pic>
          <p:nvPicPr>
            <p:cNvPr id="94222" name="Picture 5">
              <a:extLst>
                <a:ext uri="{FF2B5EF4-FFF2-40B4-BE49-F238E27FC236}">
                  <a16:creationId xmlns:a16="http://schemas.microsoft.com/office/drawing/2014/main" id="{63B8C68A-8EE2-D738-88A8-1185D80B01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6699" t="7777" r="6987" b="2563"/>
            <a:stretch>
              <a:fillRect/>
            </a:stretch>
          </p:blipFill>
          <p:spPr bwMode="auto">
            <a:xfrm>
              <a:off x="0" y="0"/>
              <a:ext cx="2693" cy="2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94213" name="Object 6">
              <a:extLst>
                <a:ext uri="{FF2B5EF4-FFF2-40B4-BE49-F238E27FC236}">
                  <a16:creationId xmlns:a16="http://schemas.microsoft.com/office/drawing/2014/main" id="{C619FFDB-BDF1-B85D-5EE5-8626C20FFA31}"/>
                </a:ext>
              </a:extLst>
            </p:cNvPr>
            <p:cNvGraphicFramePr>
              <a:graphicFrameLocks noChangeAspect="1"/>
            </p:cNvGraphicFramePr>
            <p:nvPr/>
          </p:nvGraphicFramePr>
          <p:xfrm>
            <a:off x="1730" y="854"/>
            <a:ext cx="198" cy="167"/>
          </p:xfrm>
          <a:graphic>
            <a:graphicData uri="http://schemas.openxmlformats.org/presentationml/2006/ole">
              <mc:AlternateContent xmlns:mc="http://schemas.openxmlformats.org/markup-compatibility/2006">
                <mc:Choice xmlns:v="urn:schemas-microsoft-com:vml" Requires="v">
                  <p:oleObj r:id="rId3" imgW="241722" imgH="203605" progId="Equation.3">
                    <p:embed/>
                  </p:oleObj>
                </mc:Choice>
                <mc:Fallback>
                  <p:oleObj r:id="rId3" imgW="241722" imgH="203605" progId="Equation.3">
                    <p:embed/>
                    <p:pic>
                      <p:nvPicPr>
                        <p:cNvPr id="94213" name="Object 6">
                          <a:extLst>
                            <a:ext uri="{FF2B5EF4-FFF2-40B4-BE49-F238E27FC236}">
                              <a16:creationId xmlns:a16="http://schemas.microsoft.com/office/drawing/2014/main" id="{C619FFDB-BDF1-B85D-5EE5-8626C20FFA3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30" y="854"/>
                          <a:ext cx="198" cy="1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94220" name="Group 7">
            <a:extLst>
              <a:ext uri="{FF2B5EF4-FFF2-40B4-BE49-F238E27FC236}">
                <a16:creationId xmlns:a16="http://schemas.microsoft.com/office/drawing/2014/main" id="{36177455-7A48-B2FC-8F61-B1436EE5DBAD}"/>
              </a:ext>
            </a:extLst>
          </p:cNvPr>
          <p:cNvGrpSpPr>
            <a:grpSpLocks/>
          </p:cNvGrpSpPr>
          <p:nvPr/>
        </p:nvGrpSpPr>
        <p:grpSpPr bwMode="auto">
          <a:xfrm>
            <a:off x="296863" y="149225"/>
            <a:ext cx="8763000" cy="2605088"/>
            <a:chOff x="0" y="0"/>
            <a:chExt cx="5520" cy="1641"/>
          </a:xfrm>
        </p:grpSpPr>
        <p:sp>
          <p:nvSpPr>
            <p:cNvPr id="94221" name="Rectangle 8">
              <a:extLst>
                <a:ext uri="{FF2B5EF4-FFF2-40B4-BE49-F238E27FC236}">
                  <a16:creationId xmlns:a16="http://schemas.microsoft.com/office/drawing/2014/main" id="{E873395E-ED88-39CA-9863-9F96E141A998}"/>
                </a:ext>
              </a:extLst>
            </p:cNvPr>
            <p:cNvSpPr>
              <a:spLocks noChangeArrowheads="1"/>
            </p:cNvSpPr>
            <p:nvPr/>
          </p:nvSpPr>
          <p:spPr bwMode="auto">
            <a:xfrm>
              <a:off x="0" y="28"/>
              <a:ext cx="5520" cy="1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l" defTabSz="914400" rtl="0" eaLnBrk="1" fontAlgn="base" latinLnBrk="0" hangingPunct="1">
                <a:lnSpc>
                  <a:spcPct val="125000"/>
                </a:lnSpc>
                <a:spcBef>
                  <a:spcPct val="50000"/>
                </a:spcBef>
                <a:spcAft>
                  <a:spcPct val="0"/>
                </a:spcAft>
                <a:buClrTx/>
                <a:buSzTx/>
                <a:buFontTx/>
                <a:buNone/>
                <a:tabLst/>
                <a:defRPr/>
              </a:pPr>
              <a:r>
                <a:rPr kumimoji="0" lang="zh-CN" altLang="zh-CN" sz="2400" b="0" i="0" u="none" strike="noStrike" kern="1200" cap="none" spc="0" normalizeH="0" baseline="0" noProof="0" dirty="0">
                  <a:ln>
                    <a:noFill/>
                  </a:ln>
                  <a:solidFill>
                    <a:srgbClr val="FF0000"/>
                  </a:solidFill>
                  <a:effectLst/>
                  <a:uLnTx/>
                  <a:uFillTx/>
                  <a:latin typeface="Times New Roman" panose="02020603050405020304" pitchFamily="18" charset="0"/>
                  <a:ea typeface="华文中宋" panose="02010600040101010101" pitchFamily="2" charset="-122"/>
                  <a:cs typeface="+mn-cs"/>
                </a:rPr>
                <a:t>例</a:t>
              </a:r>
              <a:r>
                <a:rPr kumimoji="0" lang="en-US" altLang="zh-CN" sz="2400" b="0" i="0" u="none" strike="noStrike" kern="1200" cap="none" spc="0" normalizeH="0" baseline="0" noProof="0" dirty="0">
                  <a:ln>
                    <a:noFill/>
                  </a:ln>
                  <a:solidFill>
                    <a:srgbClr val="FF0000"/>
                  </a:solidFill>
                  <a:effectLst/>
                  <a:uLnTx/>
                  <a:uFillTx/>
                  <a:latin typeface="Times New Roman" panose="02020603050405020304" pitchFamily="18" charset="0"/>
                  <a:ea typeface="华文中宋" panose="02010600040101010101" pitchFamily="2" charset="-122"/>
                  <a:cs typeface="+mn-cs"/>
                </a:rPr>
                <a:t>4-13</a:t>
              </a:r>
              <a:r>
                <a:rPr kumimoji="0" lang="zh-CN" altLang="zh-CN" sz="2400" b="0" i="0" u="none" strike="noStrike" kern="1200" cap="none" spc="0" normalizeH="0" baseline="0" noProof="0" dirty="0">
                  <a:ln>
                    <a:noFill/>
                  </a:ln>
                  <a:solidFill>
                    <a:srgbClr val="006699"/>
                  </a:solidFill>
                  <a:effectLst/>
                  <a:uLnTx/>
                  <a:uFillTx/>
                  <a:latin typeface="Times New Roman" panose="02020603050405020304" pitchFamily="18" charset="0"/>
                  <a:ea typeface="华文中宋" panose="02010600040101010101" pitchFamily="2" charset="-122"/>
                  <a:cs typeface="+mn-cs"/>
                </a:rPr>
                <a:t>．已知单位反馈系统的开环传递函数为</a:t>
              </a:r>
            </a:p>
            <a:p>
              <a:pPr marL="0" marR="0" lvl="0" indent="0" algn="l" defTabSz="914400" rtl="0" eaLnBrk="0" fontAlgn="base" latinLnBrk="0" hangingPunct="0">
                <a:lnSpc>
                  <a:spcPct val="125000"/>
                </a:lnSpc>
                <a:spcBef>
                  <a:spcPct val="50000"/>
                </a:spcBef>
                <a:spcAft>
                  <a:spcPct val="0"/>
                </a:spcAft>
                <a:buClrTx/>
                <a:buSzTx/>
                <a:buFontTx/>
                <a:buNone/>
                <a:tabLst/>
                <a:defRPr/>
              </a:pPr>
              <a:r>
                <a:rPr kumimoji="0" lang="en-US" altLang="zh-CN" sz="2400" b="0" i="0" u="none" strike="noStrike" kern="1200" cap="none" spc="0" normalizeH="0" baseline="0" noProof="0" dirty="0">
                  <a:ln>
                    <a:noFill/>
                  </a:ln>
                  <a:solidFill>
                    <a:srgbClr val="006699"/>
                  </a:solidFill>
                  <a:effectLst/>
                  <a:uLnTx/>
                  <a:uFillTx/>
                  <a:latin typeface="Times New Roman" panose="02020603050405020304" pitchFamily="18" charset="0"/>
                  <a:ea typeface="华文中宋" panose="02010600040101010101" pitchFamily="2" charset="-122"/>
                  <a:cs typeface="+mn-cs"/>
                </a:rPr>
                <a:t>1</a:t>
              </a:r>
              <a:r>
                <a:rPr kumimoji="0" lang="zh-CN" altLang="zh-CN" sz="2400" b="0" i="0" u="none" strike="noStrike" kern="1200" cap="none" spc="0" normalizeH="0" baseline="0" noProof="0" dirty="0">
                  <a:ln>
                    <a:noFill/>
                  </a:ln>
                  <a:solidFill>
                    <a:srgbClr val="006699"/>
                  </a:solidFill>
                  <a:effectLst/>
                  <a:uLnTx/>
                  <a:uFillTx/>
                  <a:latin typeface="Times New Roman" panose="02020603050405020304" pitchFamily="18" charset="0"/>
                  <a:ea typeface="华文中宋" panose="02010600040101010101" pitchFamily="2" charset="-122"/>
                  <a:cs typeface="+mn-cs"/>
                </a:rPr>
                <a:t>）画出系统的根轨迹；</a:t>
              </a:r>
            </a:p>
            <a:p>
              <a:pPr marL="0" marR="0" lvl="0" indent="0" algn="l" defTabSz="914400" rtl="0" eaLnBrk="0" fontAlgn="base" latinLnBrk="0" hangingPunct="0">
                <a:lnSpc>
                  <a:spcPct val="125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srgbClr val="006699"/>
                  </a:solidFill>
                  <a:effectLst/>
                  <a:uLnTx/>
                  <a:uFillTx/>
                  <a:latin typeface="Times New Roman" panose="02020603050405020304" pitchFamily="18" charset="0"/>
                  <a:ea typeface="华文中宋" panose="02010600040101010101" pitchFamily="2" charset="-122"/>
                  <a:cs typeface="+mn-cs"/>
                </a:rPr>
                <a:t>2</a:t>
              </a:r>
              <a:r>
                <a:rPr kumimoji="0" lang="zh-CN" altLang="zh-CN" sz="2400" b="0" i="0" u="none" strike="noStrike" kern="1200" cap="none" spc="0" normalizeH="0" baseline="0" noProof="0" dirty="0">
                  <a:ln>
                    <a:noFill/>
                  </a:ln>
                  <a:solidFill>
                    <a:srgbClr val="006699"/>
                  </a:solidFill>
                  <a:effectLst/>
                  <a:uLnTx/>
                  <a:uFillTx/>
                  <a:latin typeface="Times New Roman" panose="02020603050405020304" pitchFamily="18" charset="0"/>
                  <a:ea typeface="华文中宋" panose="02010600040101010101" pitchFamily="2" charset="-122"/>
                  <a:cs typeface="+mn-cs"/>
                </a:rPr>
                <a:t>）计算当增益</a:t>
              </a:r>
              <a:r>
                <a:rPr kumimoji="0" lang="en-US" altLang="zh-CN" sz="2400" b="0" i="1" u="none" strike="noStrike" kern="1200" cap="none" spc="0" normalizeH="0" baseline="0" noProof="0" dirty="0">
                  <a:ln>
                    <a:noFill/>
                  </a:ln>
                  <a:solidFill>
                    <a:srgbClr val="006699"/>
                  </a:solidFill>
                  <a:effectLst/>
                  <a:uLnTx/>
                  <a:uFillTx/>
                  <a:latin typeface="Times New Roman" panose="02020603050405020304" pitchFamily="18" charset="0"/>
                  <a:ea typeface="华文中宋" panose="02010600040101010101" pitchFamily="2" charset="-122"/>
                  <a:cs typeface="+mn-cs"/>
                </a:rPr>
                <a:t>k</a:t>
              </a:r>
              <a:r>
                <a:rPr kumimoji="0" lang="zh-CN" altLang="zh-CN" sz="2400" b="0" i="0" u="none" strike="noStrike" kern="1200" cap="none" spc="0" normalizeH="0" baseline="0" noProof="0" dirty="0">
                  <a:ln>
                    <a:noFill/>
                  </a:ln>
                  <a:solidFill>
                    <a:srgbClr val="006699"/>
                  </a:solidFill>
                  <a:effectLst/>
                  <a:uLnTx/>
                  <a:uFillTx/>
                  <a:latin typeface="Times New Roman" panose="02020603050405020304" pitchFamily="18" charset="0"/>
                  <a:ea typeface="华文中宋" panose="02010600040101010101" pitchFamily="2" charset="-122"/>
                  <a:cs typeface="+mn-cs"/>
                </a:rPr>
                <a:t>为何值时，系统阻尼比   是    ，并求此时系统闭环特征根；</a:t>
              </a:r>
            </a:p>
            <a:p>
              <a:pPr marL="0" marR="0" lvl="0" indent="0" algn="l" defTabSz="914400" rtl="0" eaLnBrk="0" fontAlgn="base" latinLnBrk="0" hangingPunct="0">
                <a:lnSpc>
                  <a:spcPct val="125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srgbClr val="006699"/>
                  </a:solidFill>
                  <a:effectLst/>
                  <a:uLnTx/>
                  <a:uFillTx/>
                  <a:latin typeface="Times New Roman" panose="02020603050405020304" pitchFamily="18" charset="0"/>
                  <a:ea typeface="华文中宋" panose="02010600040101010101" pitchFamily="2" charset="-122"/>
                  <a:cs typeface="+mn-cs"/>
                </a:rPr>
                <a:t>3</a:t>
              </a:r>
              <a:r>
                <a:rPr kumimoji="0" lang="zh-CN" altLang="zh-CN" sz="2400" b="0" i="0" u="none" strike="noStrike" kern="1200" cap="none" spc="0" normalizeH="0" baseline="0" noProof="0" dirty="0">
                  <a:ln>
                    <a:noFill/>
                  </a:ln>
                  <a:solidFill>
                    <a:srgbClr val="006699"/>
                  </a:solidFill>
                  <a:effectLst/>
                  <a:uLnTx/>
                  <a:uFillTx/>
                  <a:latin typeface="Times New Roman" panose="02020603050405020304" pitchFamily="18" charset="0"/>
                  <a:ea typeface="华文中宋" panose="02010600040101010101" pitchFamily="2" charset="-122"/>
                  <a:cs typeface="+mn-cs"/>
                </a:rPr>
                <a:t>）分析</a:t>
              </a:r>
              <a:r>
                <a:rPr kumimoji="0" lang="en-US" altLang="zh-CN" sz="2400" b="0" i="1" u="none" strike="noStrike" kern="1200" cap="none" spc="0" normalizeH="0" baseline="0" noProof="0" dirty="0">
                  <a:ln>
                    <a:noFill/>
                  </a:ln>
                  <a:solidFill>
                    <a:srgbClr val="006699"/>
                  </a:solidFill>
                  <a:effectLst/>
                  <a:uLnTx/>
                  <a:uFillTx/>
                  <a:latin typeface="Times New Roman" panose="02020603050405020304" pitchFamily="18" charset="0"/>
                  <a:ea typeface="华文中宋" panose="02010600040101010101" pitchFamily="2" charset="-122"/>
                  <a:cs typeface="+mn-cs"/>
                </a:rPr>
                <a:t>k</a:t>
              </a:r>
              <a:r>
                <a:rPr kumimoji="0" lang="zh-CN" altLang="zh-CN" sz="2400" b="0" i="0" u="none" strike="noStrike" kern="1200" cap="none" spc="0" normalizeH="0" baseline="0" noProof="0" dirty="0">
                  <a:ln>
                    <a:noFill/>
                  </a:ln>
                  <a:solidFill>
                    <a:srgbClr val="006699"/>
                  </a:solidFill>
                  <a:effectLst/>
                  <a:uLnTx/>
                  <a:uFillTx/>
                  <a:latin typeface="Times New Roman" panose="02020603050405020304" pitchFamily="18" charset="0"/>
                  <a:ea typeface="华文中宋" panose="02010600040101010101" pitchFamily="2" charset="-122"/>
                  <a:cs typeface="+mn-cs"/>
                </a:rPr>
                <a:t>对系统性能影响，求系统最小阻尼比对应的闭环极点。</a:t>
              </a:r>
            </a:p>
          </p:txBody>
        </p:sp>
        <p:graphicFrame>
          <p:nvGraphicFramePr>
            <p:cNvPr id="94210" name="Object 9">
              <a:extLst>
                <a:ext uri="{FF2B5EF4-FFF2-40B4-BE49-F238E27FC236}">
                  <a16:creationId xmlns:a16="http://schemas.microsoft.com/office/drawing/2014/main" id="{8C97F773-16CE-A52C-2C90-EA51098F42A4}"/>
                </a:ext>
              </a:extLst>
            </p:cNvPr>
            <p:cNvGraphicFramePr>
              <a:graphicFrameLocks noChangeAspect="1"/>
            </p:cNvGraphicFramePr>
            <p:nvPr/>
          </p:nvGraphicFramePr>
          <p:xfrm>
            <a:off x="3859" y="0"/>
            <a:ext cx="1210" cy="493"/>
          </p:xfrm>
          <a:graphic>
            <a:graphicData uri="http://schemas.openxmlformats.org/presentationml/2006/ole">
              <mc:AlternateContent xmlns:mc="http://schemas.openxmlformats.org/markup-compatibility/2006">
                <mc:Choice xmlns:v="urn:schemas-microsoft-com:vml" Requires="v">
                  <p:oleObj r:id="rId5" imgW="1029464" imgH="419599" progId="Equation.3">
                    <p:embed/>
                  </p:oleObj>
                </mc:Choice>
                <mc:Fallback>
                  <p:oleObj r:id="rId5" imgW="1029464" imgH="419599" progId="Equation.3">
                    <p:embed/>
                    <p:pic>
                      <p:nvPicPr>
                        <p:cNvPr id="94210" name="Object 9">
                          <a:extLst>
                            <a:ext uri="{FF2B5EF4-FFF2-40B4-BE49-F238E27FC236}">
                              <a16:creationId xmlns:a16="http://schemas.microsoft.com/office/drawing/2014/main" id="{8C97F773-16CE-A52C-2C90-EA51098F42A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59" y="0"/>
                          <a:ext cx="1210" cy="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4211" name="Object 10">
              <a:extLst>
                <a:ext uri="{FF2B5EF4-FFF2-40B4-BE49-F238E27FC236}">
                  <a16:creationId xmlns:a16="http://schemas.microsoft.com/office/drawing/2014/main" id="{CD1B29A8-327C-9B98-EEBC-18B3C49DC2F4}"/>
                </a:ext>
              </a:extLst>
            </p:cNvPr>
            <p:cNvGraphicFramePr>
              <a:graphicFrameLocks noChangeAspect="1"/>
            </p:cNvGraphicFramePr>
            <p:nvPr/>
          </p:nvGraphicFramePr>
          <p:xfrm>
            <a:off x="3320" y="794"/>
            <a:ext cx="171" cy="240"/>
          </p:xfrm>
          <a:graphic>
            <a:graphicData uri="http://schemas.openxmlformats.org/presentationml/2006/ole">
              <mc:AlternateContent xmlns:mc="http://schemas.openxmlformats.org/markup-compatibility/2006">
                <mc:Choice xmlns:v="urn:schemas-microsoft-com:vml" Requires="v">
                  <p:oleObj r:id="rId7" imgW="140199" imgH="203782" progId="Equation.3">
                    <p:embed/>
                  </p:oleObj>
                </mc:Choice>
                <mc:Fallback>
                  <p:oleObj r:id="rId7" imgW="140199" imgH="203782" progId="Equation.3">
                    <p:embed/>
                    <p:pic>
                      <p:nvPicPr>
                        <p:cNvPr id="94211" name="Object 10">
                          <a:extLst>
                            <a:ext uri="{FF2B5EF4-FFF2-40B4-BE49-F238E27FC236}">
                              <a16:creationId xmlns:a16="http://schemas.microsoft.com/office/drawing/2014/main" id="{CD1B29A8-327C-9B98-EEBC-18B3C49DC2F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20" y="794"/>
                          <a:ext cx="171"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4212" name="Object 11">
              <a:extLst>
                <a:ext uri="{FF2B5EF4-FFF2-40B4-BE49-F238E27FC236}">
                  <a16:creationId xmlns:a16="http://schemas.microsoft.com/office/drawing/2014/main" id="{81B7422B-6CF7-D5D0-0AD4-9381EE71244D}"/>
                </a:ext>
              </a:extLst>
            </p:cNvPr>
            <p:cNvGraphicFramePr>
              <a:graphicFrameLocks noChangeAspect="1"/>
            </p:cNvGraphicFramePr>
            <p:nvPr/>
          </p:nvGraphicFramePr>
          <p:xfrm>
            <a:off x="3604" y="709"/>
            <a:ext cx="244" cy="384"/>
          </p:xfrm>
          <a:graphic>
            <a:graphicData uri="http://schemas.openxmlformats.org/presentationml/2006/ole">
              <mc:AlternateContent xmlns:mc="http://schemas.openxmlformats.org/markup-compatibility/2006">
                <mc:Choice xmlns:v="urn:schemas-microsoft-com:vml" Requires="v">
                  <p:oleObj r:id="rId9" imgW="267133" imgH="419599" progId="Equation.3">
                    <p:embed/>
                  </p:oleObj>
                </mc:Choice>
                <mc:Fallback>
                  <p:oleObj r:id="rId9" imgW="267133" imgH="419599" progId="Equation.3">
                    <p:embed/>
                    <p:pic>
                      <p:nvPicPr>
                        <p:cNvPr id="94212" name="Object 11">
                          <a:extLst>
                            <a:ext uri="{FF2B5EF4-FFF2-40B4-BE49-F238E27FC236}">
                              <a16:creationId xmlns:a16="http://schemas.microsoft.com/office/drawing/2014/main" id="{81B7422B-6CF7-D5D0-0AD4-9381EE71244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04" y="709"/>
                          <a:ext cx="24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945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945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8" grpId="0" autoUpdateAnimBg="0"/>
      <p:bldP spid="19459"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DB6BA460-1867-86D8-95E0-835CB5A0710B}"/>
              </a:ext>
            </a:extLst>
          </p:cNvPr>
          <p:cNvSpPr>
            <a:spLocks noGrp="1"/>
          </p:cNvSpPr>
          <p:nvPr>
            <p:ph type="dt" sz="half" idx="10"/>
          </p:nvPr>
        </p:nvSpPr>
        <p:spPr/>
        <p:txBody>
          <a:bodyPr/>
          <a:lstStyle/>
          <a:p>
            <a:pPr>
              <a:defRPr/>
            </a:pPr>
            <a:fld id="{0F42CBD5-8615-4EC8-8E26-5C23C2DDA3CA}" type="datetime1">
              <a:rPr lang="zh-CN" altLang="en-US" smtClean="0"/>
              <a:pPr>
                <a:defRPr/>
              </a:pPr>
              <a:t>2023/5/4</a:t>
            </a:fld>
            <a:endParaRPr lang="en-US"/>
          </a:p>
        </p:txBody>
      </p:sp>
      <p:sp>
        <p:nvSpPr>
          <p:cNvPr id="5" name="页脚占位符 4">
            <a:extLst>
              <a:ext uri="{FF2B5EF4-FFF2-40B4-BE49-F238E27FC236}">
                <a16:creationId xmlns:a16="http://schemas.microsoft.com/office/drawing/2014/main" id="{582CD515-0F4C-D053-E4ED-AB91A078C64B}"/>
              </a:ext>
            </a:extLst>
          </p:cNvPr>
          <p:cNvSpPr>
            <a:spLocks noGrp="1"/>
          </p:cNvSpPr>
          <p:nvPr>
            <p:ph type="ftr" sz="quarter" idx="11"/>
          </p:nvPr>
        </p:nvSpPr>
        <p:spPr/>
        <p:txBody>
          <a:bodyPr/>
          <a:lstStyle/>
          <a:p>
            <a:pPr>
              <a:defRPr/>
            </a:pPr>
            <a:r>
              <a:rPr lang="zh-CN"/>
              <a:t>控制系统根轨迹分析法(Root locus analyse of control system)</a:t>
            </a:r>
            <a:endParaRPr lang="en-US"/>
          </a:p>
        </p:txBody>
      </p:sp>
      <p:sp>
        <p:nvSpPr>
          <p:cNvPr id="6" name="灯片编号占位符 5">
            <a:extLst>
              <a:ext uri="{FF2B5EF4-FFF2-40B4-BE49-F238E27FC236}">
                <a16:creationId xmlns:a16="http://schemas.microsoft.com/office/drawing/2014/main" id="{521D5A6F-3AC0-8696-A0C5-6D1FE8654949}"/>
              </a:ext>
            </a:extLst>
          </p:cNvPr>
          <p:cNvSpPr>
            <a:spLocks noGrp="1"/>
          </p:cNvSpPr>
          <p:nvPr>
            <p:ph type="sldNum" sz="quarter" idx="12"/>
          </p:nvPr>
        </p:nvSpPr>
        <p:spPr/>
        <p:txBody>
          <a:bodyPr/>
          <a:lstStyle/>
          <a:p>
            <a:fld id="{239AF3CB-7905-4779-AC9A-8A715C070A09}" type="slidenum">
              <a:rPr lang="en-US" altLang="zh-CN" smtClean="0"/>
              <a:pPr/>
              <a:t>23</a:t>
            </a:fld>
            <a:endParaRPr lang="en-US" altLang="zh-CN"/>
          </a:p>
        </p:txBody>
      </p:sp>
      <p:grpSp>
        <p:nvGrpSpPr>
          <p:cNvPr id="7" name="Group 4">
            <a:extLst>
              <a:ext uri="{FF2B5EF4-FFF2-40B4-BE49-F238E27FC236}">
                <a16:creationId xmlns:a16="http://schemas.microsoft.com/office/drawing/2014/main" id="{21CFD45E-9DB1-3670-AC72-169AFF9C341B}"/>
              </a:ext>
            </a:extLst>
          </p:cNvPr>
          <p:cNvGrpSpPr>
            <a:grpSpLocks noChangeAspect="1"/>
          </p:cNvGrpSpPr>
          <p:nvPr/>
        </p:nvGrpSpPr>
        <p:grpSpPr bwMode="auto">
          <a:xfrm>
            <a:off x="4616450" y="2889250"/>
            <a:ext cx="4275138" cy="3330575"/>
            <a:chOff x="0" y="0"/>
            <a:chExt cx="2693" cy="2098"/>
          </a:xfrm>
        </p:grpSpPr>
        <p:pic>
          <p:nvPicPr>
            <p:cNvPr id="8" name="Picture 5">
              <a:extLst>
                <a:ext uri="{FF2B5EF4-FFF2-40B4-BE49-F238E27FC236}">
                  <a16:creationId xmlns:a16="http://schemas.microsoft.com/office/drawing/2014/main" id="{78238258-33F8-2457-AF66-39D07ACAB8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6699" t="7777" r="6987" b="2563"/>
            <a:stretch>
              <a:fillRect/>
            </a:stretch>
          </p:blipFill>
          <p:spPr bwMode="auto">
            <a:xfrm>
              <a:off x="0" y="0"/>
              <a:ext cx="2693" cy="2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9" name="Object 6">
              <a:extLst>
                <a:ext uri="{FF2B5EF4-FFF2-40B4-BE49-F238E27FC236}">
                  <a16:creationId xmlns:a16="http://schemas.microsoft.com/office/drawing/2014/main" id="{D5FE73E1-66EB-51F5-C576-155438E36276}"/>
                </a:ext>
              </a:extLst>
            </p:cNvPr>
            <p:cNvGraphicFramePr>
              <a:graphicFrameLocks noChangeAspect="1"/>
            </p:cNvGraphicFramePr>
            <p:nvPr/>
          </p:nvGraphicFramePr>
          <p:xfrm>
            <a:off x="1730" y="854"/>
            <a:ext cx="198" cy="167"/>
          </p:xfrm>
          <a:graphic>
            <a:graphicData uri="http://schemas.openxmlformats.org/presentationml/2006/ole">
              <mc:AlternateContent xmlns:mc="http://schemas.openxmlformats.org/markup-compatibility/2006">
                <mc:Choice xmlns:v="urn:schemas-microsoft-com:vml" Requires="v">
                  <p:oleObj r:id="rId3" imgW="241722" imgH="203605" progId="Equation.3">
                    <p:embed/>
                  </p:oleObj>
                </mc:Choice>
                <mc:Fallback>
                  <p:oleObj r:id="rId3" imgW="241722" imgH="203605" progId="Equation.3">
                    <p:embed/>
                    <p:pic>
                      <p:nvPicPr>
                        <p:cNvPr id="94213" name="Object 6">
                          <a:extLst>
                            <a:ext uri="{FF2B5EF4-FFF2-40B4-BE49-F238E27FC236}">
                              <a16:creationId xmlns:a16="http://schemas.microsoft.com/office/drawing/2014/main" id="{C619FFDB-BDF1-B85D-5EE5-8626C20FFA3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30" y="854"/>
                          <a:ext cx="198" cy="1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0" name="Text Box 3">
            <a:extLst>
              <a:ext uri="{FF2B5EF4-FFF2-40B4-BE49-F238E27FC236}">
                <a16:creationId xmlns:a16="http://schemas.microsoft.com/office/drawing/2014/main" id="{FB92D627-DDC2-A118-223D-8305396A975D}"/>
              </a:ext>
            </a:extLst>
          </p:cNvPr>
          <p:cNvSpPr txBox="1">
            <a:spLocks noChangeArrowheads="1"/>
          </p:cNvSpPr>
          <p:nvPr/>
        </p:nvSpPr>
        <p:spPr bwMode="auto">
          <a:xfrm>
            <a:off x="341313" y="3698875"/>
            <a:ext cx="4321175"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l" defTabSz="914400" rtl="0" eaLnBrk="1" fontAlgn="base" latinLnBrk="0" hangingPunct="1">
              <a:lnSpc>
                <a:spcPct val="125000"/>
              </a:lnSpc>
              <a:spcBef>
                <a:spcPct val="50000"/>
              </a:spcBef>
              <a:spcAft>
                <a:spcPct val="0"/>
              </a:spcAft>
              <a:buClrTx/>
              <a:buSzTx/>
              <a:buFontTx/>
              <a:buNone/>
              <a:tabLst/>
              <a:defRPr/>
            </a:pPr>
            <a:r>
              <a:rPr kumimoji="0" lang="zh-CN" altLang="zh-CN" sz="2400" b="0" i="0" u="none" strike="noStrike" kern="1200" cap="none" spc="0" normalizeH="0" baseline="0" noProof="0" dirty="0">
                <a:ln>
                  <a:noFill/>
                </a:ln>
                <a:solidFill>
                  <a:srgbClr val="006699"/>
                </a:solidFill>
                <a:effectLst/>
                <a:uLnTx/>
                <a:uFillTx/>
                <a:latin typeface="Times New Roman" panose="02020603050405020304" pitchFamily="18" charset="0"/>
                <a:ea typeface="华文中宋" panose="02010600040101010101" pitchFamily="2" charset="-122"/>
                <a:cs typeface="+mn-cs"/>
              </a:rPr>
              <a:t>分离</a:t>
            </a:r>
            <a:r>
              <a:rPr kumimoji="0" lang="en-US" altLang="zh-CN" sz="2400" b="0" i="0" u="none" strike="noStrike" kern="1200" cap="none" spc="0" normalizeH="0" baseline="0" noProof="0" dirty="0">
                <a:ln>
                  <a:noFill/>
                </a:ln>
                <a:solidFill>
                  <a:srgbClr val="006699"/>
                </a:solidFill>
                <a:effectLst/>
                <a:uLnTx/>
                <a:uFillTx/>
                <a:latin typeface="Times New Roman" panose="02020603050405020304" pitchFamily="18" charset="0"/>
                <a:ea typeface="华文中宋" panose="02010600040101010101" pitchFamily="2" charset="-122"/>
                <a:cs typeface="+mn-cs"/>
              </a:rPr>
              <a:t>(</a:t>
            </a:r>
            <a:r>
              <a:rPr kumimoji="0" lang="zh-CN" altLang="zh-CN" sz="2400" b="0" i="0" u="none" strike="noStrike" kern="1200" cap="none" spc="0" normalizeH="0" baseline="0" noProof="0" dirty="0">
                <a:ln>
                  <a:noFill/>
                </a:ln>
                <a:solidFill>
                  <a:srgbClr val="006699"/>
                </a:solidFill>
                <a:effectLst/>
                <a:uLnTx/>
                <a:uFillTx/>
                <a:latin typeface="Times New Roman" panose="02020603050405020304" pitchFamily="18" charset="0"/>
                <a:ea typeface="华文中宋" panose="02010600040101010101" pitchFamily="2" charset="-122"/>
                <a:cs typeface="+mn-cs"/>
              </a:rPr>
              <a:t>会合</a:t>
            </a:r>
            <a:r>
              <a:rPr kumimoji="0" lang="en-US" altLang="zh-CN" sz="2400" b="0" i="0" u="none" strike="noStrike" kern="1200" cap="none" spc="0" normalizeH="0" baseline="0" noProof="0" dirty="0">
                <a:ln>
                  <a:noFill/>
                </a:ln>
                <a:solidFill>
                  <a:srgbClr val="006699"/>
                </a:solidFill>
                <a:effectLst/>
                <a:uLnTx/>
                <a:uFillTx/>
                <a:latin typeface="Times New Roman" panose="02020603050405020304" pitchFamily="18" charset="0"/>
                <a:ea typeface="华文中宋" panose="02010600040101010101" pitchFamily="2" charset="-122"/>
                <a:cs typeface="+mn-cs"/>
              </a:rPr>
              <a:t>)</a:t>
            </a:r>
            <a:r>
              <a:rPr kumimoji="0" lang="zh-CN" altLang="zh-CN" sz="2400" b="0" i="0" u="none" strike="noStrike" kern="1200" cap="none" spc="0" normalizeH="0" baseline="0" noProof="0" dirty="0">
                <a:ln>
                  <a:noFill/>
                </a:ln>
                <a:solidFill>
                  <a:srgbClr val="006699"/>
                </a:solidFill>
                <a:effectLst/>
                <a:uLnTx/>
                <a:uFillTx/>
                <a:latin typeface="Times New Roman" panose="02020603050405020304" pitchFamily="18" charset="0"/>
                <a:ea typeface="华文中宋" panose="02010600040101010101" pitchFamily="2" charset="-122"/>
                <a:cs typeface="+mn-cs"/>
              </a:rPr>
              <a:t>点为</a:t>
            </a:r>
            <a:r>
              <a:rPr kumimoji="0" lang="en-US" altLang="zh-CN" sz="2400" b="0" i="0" u="none" strike="noStrike" kern="1200" cap="none" spc="0" normalizeH="0" baseline="0" noProof="0" dirty="0">
                <a:ln>
                  <a:noFill/>
                </a:ln>
                <a:solidFill>
                  <a:srgbClr val="006699"/>
                </a:solidFill>
                <a:effectLst/>
                <a:uLnTx/>
                <a:uFillTx/>
                <a:latin typeface="Times New Roman" panose="02020603050405020304" pitchFamily="18" charset="0"/>
                <a:ea typeface="华文中宋" panose="02010600040101010101" pitchFamily="2" charset="-122"/>
                <a:cs typeface="+mn-cs"/>
              </a:rPr>
              <a:t>-2.93</a:t>
            </a:r>
            <a:r>
              <a:rPr kumimoji="0" lang="zh-CN" altLang="zh-CN" sz="2400" b="0" i="0" u="none" strike="noStrike" kern="1200" cap="none" spc="0" normalizeH="0" baseline="0" noProof="0" dirty="0">
                <a:ln>
                  <a:noFill/>
                </a:ln>
                <a:solidFill>
                  <a:srgbClr val="006699"/>
                </a:solidFill>
                <a:effectLst/>
                <a:uLnTx/>
                <a:uFillTx/>
                <a:latin typeface="Times New Roman" panose="02020603050405020304" pitchFamily="18" charset="0"/>
                <a:ea typeface="华文中宋" panose="02010600040101010101" pitchFamily="2" charset="-122"/>
                <a:cs typeface="+mn-cs"/>
              </a:rPr>
              <a:t>和</a:t>
            </a:r>
            <a:r>
              <a:rPr kumimoji="0" lang="en-US" altLang="zh-CN" sz="2400" b="0" i="0" u="none" strike="noStrike" kern="1200" cap="none" spc="0" normalizeH="0" baseline="0" noProof="0" dirty="0">
                <a:ln>
                  <a:noFill/>
                </a:ln>
                <a:solidFill>
                  <a:srgbClr val="006699"/>
                </a:solidFill>
                <a:effectLst/>
                <a:uLnTx/>
                <a:uFillTx/>
                <a:latin typeface="Times New Roman" panose="02020603050405020304" pitchFamily="18" charset="0"/>
                <a:ea typeface="华文中宋" panose="02010600040101010101" pitchFamily="2" charset="-122"/>
                <a:cs typeface="+mn-cs"/>
              </a:rPr>
              <a:t>-17.07</a:t>
            </a:r>
            <a:r>
              <a:rPr kumimoji="0" lang="zh-CN" altLang="zh-CN" sz="2400" b="0" i="0" u="none" strike="noStrike" kern="1200" cap="none" spc="0" normalizeH="0" baseline="0" noProof="0" dirty="0">
                <a:ln>
                  <a:noFill/>
                </a:ln>
                <a:solidFill>
                  <a:srgbClr val="006699"/>
                </a:solidFill>
                <a:effectLst/>
                <a:uLnTx/>
                <a:uFillTx/>
                <a:latin typeface="Times New Roman" panose="02020603050405020304" pitchFamily="18" charset="0"/>
                <a:ea typeface="华文中宋" panose="02010600040101010101" pitchFamily="2" charset="-122"/>
                <a:cs typeface="+mn-cs"/>
              </a:rPr>
              <a:t>，</a:t>
            </a:r>
          </a:p>
          <a:p>
            <a:pPr marL="0" marR="0" lvl="0" indent="0" algn="l" defTabSz="914400" rtl="0" eaLnBrk="1" fontAlgn="base" latinLnBrk="0" hangingPunct="1">
              <a:lnSpc>
                <a:spcPct val="125000"/>
              </a:lnSpc>
              <a:spcBef>
                <a:spcPct val="50000"/>
              </a:spcBef>
              <a:spcAft>
                <a:spcPct val="0"/>
              </a:spcAft>
              <a:buClrTx/>
              <a:buSzTx/>
              <a:buFontTx/>
              <a:buNone/>
              <a:tabLst/>
              <a:defRPr/>
            </a:pPr>
            <a:r>
              <a:rPr kumimoji="0" lang="zh-CN" altLang="zh-CN" sz="2400" b="0" i="0" u="none" strike="noStrike" kern="1200" cap="none" spc="0" normalizeH="0" baseline="0" noProof="0" dirty="0">
                <a:ln>
                  <a:noFill/>
                </a:ln>
                <a:solidFill>
                  <a:srgbClr val="006699"/>
                </a:solidFill>
                <a:effectLst/>
                <a:uLnTx/>
                <a:uFillTx/>
                <a:latin typeface="Times New Roman" panose="02020603050405020304" pitchFamily="18" charset="0"/>
                <a:ea typeface="华文中宋" panose="02010600040101010101" pitchFamily="2" charset="-122"/>
                <a:cs typeface="+mn-cs"/>
              </a:rPr>
              <a:t>分离</a:t>
            </a:r>
            <a:r>
              <a:rPr kumimoji="0" lang="en-US" altLang="zh-CN" sz="2400" b="0" i="0" u="none" strike="noStrike" kern="1200" cap="none" spc="0" normalizeH="0" baseline="0" noProof="0" dirty="0">
                <a:ln>
                  <a:noFill/>
                </a:ln>
                <a:solidFill>
                  <a:srgbClr val="006699"/>
                </a:solidFill>
                <a:effectLst/>
                <a:uLnTx/>
                <a:uFillTx/>
                <a:latin typeface="Times New Roman" panose="02020603050405020304" pitchFamily="18" charset="0"/>
                <a:ea typeface="华文中宋" panose="02010600040101010101" pitchFamily="2" charset="-122"/>
                <a:cs typeface="+mn-cs"/>
              </a:rPr>
              <a:t>(</a:t>
            </a:r>
            <a:r>
              <a:rPr kumimoji="0" lang="zh-CN" altLang="zh-CN" sz="2400" b="0" i="0" u="none" strike="noStrike" kern="1200" cap="none" spc="0" normalizeH="0" baseline="0" noProof="0" dirty="0">
                <a:ln>
                  <a:noFill/>
                </a:ln>
                <a:solidFill>
                  <a:srgbClr val="006699"/>
                </a:solidFill>
                <a:effectLst/>
                <a:uLnTx/>
                <a:uFillTx/>
                <a:latin typeface="Times New Roman" panose="02020603050405020304" pitchFamily="18" charset="0"/>
                <a:ea typeface="华文中宋" panose="02010600040101010101" pitchFamily="2" charset="-122"/>
                <a:cs typeface="+mn-cs"/>
              </a:rPr>
              <a:t>会合</a:t>
            </a:r>
            <a:r>
              <a:rPr kumimoji="0" lang="en-US" altLang="zh-CN" sz="2400" b="0" i="0" u="none" strike="noStrike" kern="1200" cap="none" spc="0" normalizeH="0" baseline="0" noProof="0" dirty="0">
                <a:ln>
                  <a:noFill/>
                </a:ln>
                <a:solidFill>
                  <a:srgbClr val="006699"/>
                </a:solidFill>
                <a:effectLst/>
                <a:uLnTx/>
                <a:uFillTx/>
                <a:latin typeface="Times New Roman" panose="02020603050405020304" pitchFamily="18" charset="0"/>
                <a:ea typeface="华文中宋" panose="02010600040101010101" pitchFamily="2" charset="-122"/>
                <a:cs typeface="+mn-cs"/>
              </a:rPr>
              <a:t>)</a:t>
            </a:r>
            <a:r>
              <a:rPr kumimoji="0" lang="zh-CN" altLang="zh-CN" sz="2400" b="0" i="0" u="none" strike="noStrike" kern="1200" cap="none" spc="0" normalizeH="0" baseline="0" noProof="0" dirty="0">
                <a:ln>
                  <a:noFill/>
                </a:ln>
                <a:solidFill>
                  <a:srgbClr val="006699"/>
                </a:solidFill>
                <a:effectLst/>
                <a:uLnTx/>
                <a:uFillTx/>
                <a:latin typeface="Times New Roman" panose="02020603050405020304" pitchFamily="18" charset="0"/>
                <a:ea typeface="华文中宋" panose="02010600040101010101" pitchFamily="2" charset="-122"/>
                <a:cs typeface="+mn-cs"/>
              </a:rPr>
              <a:t>角为</a:t>
            </a:r>
            <a:r>
              <a:rPr kumimoji="0" lang="en-US" altLang="zh-CN" sz="2400" b="0" i="0" u="none" strike="noStrike" kern="1200" cap="none" spc="0" normalizeH="0" baseline="0" noProof="0" dirty="0">
                <a:ln>
                  <a:noFill/>
                </a:ln>
                <a:solidFill>
                  <a:srgbClr val="006699"/>
                </a:solidFill>
                <a:effectLst/>
                <a:uLnTx/>
                <a:uFillTx/>
                <a:latin typeface="Times New Roman" panose="02020603050405020304" pitchFamily="18" charset="0"/>
                <a:ea typeface="华文中宋" panose="02010600040101010101" pitchFamily="2" charset="-122"/>
                <a:cs typeface="+mn-cs"/>
              </a:rPr>
              <a:t>90</a:t>
            </a:r>
            <a:r>
              <a:rPr kumimoji="0" lang="zh-CN" altLang="zh-CN" sz="2400" b="0" i="0" u="none" strike="noStrike" kern="1200" cap="none" spc="0" normalizeH="0" baseline="0" noProof="0" dirty="0">
                <a:ln>
                  <a:noFill/>
                </a:ln>
                <a:solidFill>
                  <a:srgbClr val="006699"/>
                </a:solidFill>
                <a:effectLst/>
                <a:uLnTx/>
                <a:uFillTx/>
                <a:latin typeface="Times New Roman" panose="02020603050405020304" pitchFamily="18" charset="0"/>
                <a:ea typeface="华文中宋" panose="02010600040101010101" pitchFamily="2" charset="-122"/>
                <a:cs typeface="+mn-cs"/>
              </a:rPr>
              <a:t>度。</a:t>
            </a:r>
          </a:p>
          <a:p>
            <a:pPr marL="0" marR="0" lvl="0" indent="0" algn="l" defTabSz="914400" rtl="0" eaLnBrk="1" fontAlgn="base" latinLnBrk="0" hangingPunct="1">
              <a:lnSpc>
                <a:spcPct val="125000"/>
              </a:lnSpc>
              <a:spcBef>
                <a:spcPct val="50000"/>
              </a:spcBef>
              <a:spcAft>
                <a:spcPct val="0"/>
              </a:spcAft>
              <a:buClrTx/>
              <a:buSzTx/>
              <a:buFontTx/>
              <a:buNone/>
              <a:tabLst/>
              <a:defRPr/>
            </a:pPr>
            <a:r>
              <a:rPr kumimoji="0" lang="zh-CN" altLang="zh-CN" sz="2400" b="0" i="0" u="none" strike="noStrike" kern="1200" cap="none" spc="0" normalizeH="0" baseline="0" noProof="0" dirty="0">
                <a:ln>
                  <a:noFill/>
                </a:ln>
                <a:solidFill>
                  <a:srgbClr val="006699"/>
                </a:solidFill>
                <a:effectLst/>
                <a:uLnTx/>
                <a:uFillTx/>
                <a:latin typeface="Times New Roman" panose="02020603050405020304" pitchFamily="18" charset="0"/>
                <a:ea typeface="华文中宋" panose="02010600040101010101" pitchFamily="2" charset="-122"/>
                <a:cs typeface="+mn-cs"/>
              </a:rPr>
              <a:t>根轨迹为圆，如右图所示。</a:t>
            </a:r>
          </a:p>
        </p:txBody>
      </p:sp>
      <p:graphicFrame>
        <p:nvGraphicFramePr>
          <p:cNvPr id="11" name="对象 10">
            <a:extLst>
              <a:ext uri="{FF2B5EF4-FFF2-40B4-BE49-F238E27FC236}">
                <a16:creationId xmlns:a16="http://schemas.microsoft.com/office/drawing/2014/main" id="{352F3FF4-99ED-03AB-04DC-F999E519564B}"/>
              </a:ext>
            </a:extLst>
          </p:cNvPr>
          <p:cNvGraphicFramePr>
            <a:graphicFrameLocks noChangeAspect="1"/>
          </p:cNvGraphicFramePr>
          <p:nvPr>
            <p:extLst>
              <p:ext uri="{D42A27DB-BD31-4B8C-83A1-F6EECF244321}">
                <p14:modId xmlns:p14="http://schemas.microsoft.com/office/powerpoint/2010/main" val="3916001244"/>
              </p:ext>
            </p:extLst>
          </p:nvPr>
        </p:nvGraphicFramePr>
        <p:xfrm>
          <a:off x="5259695" y="247649"/>
          <a:ext cx="1920875" cy="782637"/>
        </p:xfrm>
        <a:graphic>
          <a:graphicData uri="http://schemas.openxmlformats.org/presentationml/2006/ole">
            <mc:AlternateContent xmlns:mc="http://schemas.openxmlformats.org/markup-compatibility/2006">
              <mc:Choice xmlns:v="urn:schemas-microsoft-com:vml" Requires="v">
                <p:oleObj name="Equation" r:id="rId5" imgW="1920383" imgH="781948" progId="Equation.DSMT4">
                  <p:embed/>
                </p:oleObj>
              </mc:Choice>
              <mc:Fallback>
                <p:oleObj name="Equation" r:id="rId5" imgW="1920383" imgH="781948" progId="Equation.DSMT4">
                  <p:embed/>
                  <p:pic>
                    <p:nvPicPr>
                      <p:cNvPr id="0" name=""/>
                      <p:cNvPicPr/>
                      <p:nvPr/>
                    </p:nvPicPr>
                    <p:blipFill>
                      <a:blip r:embed="rId6"/>
                      <a:stretch>
                        <a:fillRect/>
                      </a:stretch>
                    </p:blipFill>
                    <p:spPr>
                      <a:xfrm>
                        <a:off x="5259695" y="247649"/>
                        <a:ext cx="1920875" cy="782637"/>
                      </a:xfrm>
                      <a:prstGeom prst="rect">
                        <a:avLst/>
                      </a:prstGeom>
                    </p:spPr>
                  </p:pic>
                </p:oleObj>
              </mc:Fallback>
            </mc:AlternateContent>
          </a:graphicData>
        </a:graphic>
      </p:graphicFrame>
      <p:graphicFrame>
        <p:nvGraphicFramePr>
          <p:cNvPr id="12" name="对象 11">
            <a:extLst>
              <a:ext uri="{FF2B5EF4-FFF2-40B4-BE49-F238E27FC236}">
                <a16:creationId xmlns:a16="http://schemas.microsoft.com/office/drawing/2014/main" id="{5CDCE937-D7D2-27A3-2DC3-FDE99FE11BF0}"/>
              </a:ext>
            </a:extLst>
          </p:cNvPr>
          <p:cNvGraphicFramePr>
            <a:graphicFrameLocks noChangeAspect="1"/>
          </p:cNvGraphicFramePr>
          <p:nvPr>
            <p:extLst>
              <p:ext uri="{D42A27DB-BD31-4B8C-83A1-F6EECF244321}">
                <p14:modId xmlns:p14="http://schemas.microsoft.com/office/powerpoint/2010/main" val="968998842"/>
              </p:ext>
            </p:extLst>
          </p:nvPr>
        </p:nvGraphicFramePr>
        <p:xfrm>
          <a:off x="972344" y="400843"/>
          <a:ext cx="3306762" cy="476250"/>
        </p:xfrm>
        <a:graphic>
          <a:graphicData uri="http://schemas.openxmlformats.org/presentationml/2006/ole">
            <mc:AlternateContent xmlns:mc="http://schemas.openxmlformats.org/markup-compatibility/2006">
              <mc:Choice xmlns:v="urn:schemas-microsoft-com:vml" Requires="v">
                <p:oleObj name="Equation" r:id="rId7" imgW="1587240" imgH="228600" progId="Equation.DSMT4">
                  <p:embed/>
                </p:oleObj>
              </mc:Choice>
              <mc:Fallback>
                <p:oleObj name="Equation" r:id="rId7" imgW="1587240" imgH="228600" progId="Equation.DSMT4">
                  <p:embed/>
                  <p:pic>
                    <p:nvPicPr>
                      <p:cNvPr id="11" name="对象 10">
                        <a:extLst>
                          <a:ext uri="{FF2B5EF4-FFF2-40B4-BE49-F238E27FC236}">
                            <a16:creationId xmlns:a16="http://schemas.microsoft.com/office/drawing/2014/main" id="{352F3FF4-99ED-03AB-04DC-F999E519564B}"/>
                          </a:ext>
                        </a:extLst>
                      </p:cNvPr>
                      <p:cNvPicPr/>
                      <p:nvPr/>
                    </p:nvPicPr>
                    <p:blipFill>
                      <a:blip r:embed="rId8"/>
                      <a:stretch>
                        <a:fillRect/>
                      </a:stretch>
                    </p:blipFill>
                    <p:spPr>
                      <a:xfrm>
                        <a:off x="972344" y="400843"/>
                        <a:ext cx="3306762" cy="476250"/>
                      </a:xfrm>
                      <a:prstGeom prst="rect">
                        <a:avLst/>
                      </a:prstGeom>
                    </p:spPr>
                  </p:pic>
                </p:oleObj>
              </mc:Fallback>
            </mc:AlternateContent>
          </a:graphicData>
        </a:graphic>
      </p:graphicFrame>
      <p:graphicFrame>
        <p:nvGraphicFramePr>
          <p:cNvPr id="13" name="对象 12">
            <a:extLst>
              <a:ext uri="{FF2B5EF4-FFF2-40B4-BE49-F238E27FC236}">
                <a16:creationId xmlns:a16="http://schemas.microsoft.com/office/drawing/2014/main" id="{94704872-8D0D-7B96-1DFD-0EB0832EDA9A}"/>
              </a:ext>
            </a:extLst>
          </p:cNvPr>
          <p:cNvGraphicFramePr>
            <a:graphicFrameLocks noChangeAspect="1"/>
          </p:cNvGraphicFramePr>
          <p:nvPr>
            <p:extLst>
              <p:ext uri="{D42A27DB-BD31-4B8C-83A1-F6EECF244321}">
                <p14:modId xmlns:p14="http://schemas.microsoft.com/office/powerpoint/2010/main" val="663867943"/>
              </p:ext>
            </p:extLst>
          </p:nvPr>
        </p:nvGraphicFramePr>
        <p:xfrm>
          <a:off x="1063885" y="941387"/>
          <a:ext cx="3215221" cy="388938"/>
        </p:xfrm>
        <a:graphic>
          <a:graphicData uri="http://schemas.openxmlformats.org/presentationml/2006/ole">
            <mc:AlternateContent xmlns:mc="http://schemas.openxmlformats.org/markup-compatibility/2006">
              <mc:Choice xmlns:v="urn:schemas-microsoft-com:vml" Requires="v">
                <p:oleObj name="Equation" r:id="rId9" imgW="1574640" imgH="190440" progId="Equation.DSMT4">
                  <p:embed/>
                </p:oleObj>
              </mc:Choice>
              <mc:Fallback>
                <p:oleObj name="Equation" r:id="rId9" imgW="1574640" imgH="190440" progId="Equation.DSMT4">
                  <p:embed/>
                  <p:pic>
                    <p:nvPicPr>
                      <p:cNvPr id="0" name=""/>
                      <p:cNvPicPr/>
                      <p:nvPr/>
                    </p:nvPicPr>
                    <p:blipFill>
                      <a:blip r:embed="rId10"/>
                      <a:stretch>
                        <a:fillRect/>
                      </a:stretch>
                    </p:blipFill>
                    <p:spPr>
                      <a:xfrm>
                        <a:off x="1063885" y="941387"/>
                        <a:ext cx="3215221" cy="388938"/>
                      </a:xfrm>
                      <a:prstGeom prst="rect">
                        <a:avLst/>
                      </a:prstGeom>
                    </p:spPr>
                  </p:pic>
                </p:oleObj>
              </mc:Fallback>
            </mc:AlternateContent>
          </a:graphicData>
        </a:graphic>
      </p:graphicFrame>
      <p:graphicFrame>
        <p:nvGraphicFramePr>
          <p:cNvPr id="14" name="对象 13">
            <a:extLst>
              <a:ext uri="{FF2B5EF4-FFF2-40B4-BE49-F238E27FC236}">
                <a16:creationId xmlns:a16="http://schemas.microsoft.com/office/drawing/2014/main" id="{FBE7ED46-0134-BBB0-2E42-8E1633104247}"/>
              </a:ext>
            </a:extLst>
          </p:cNvPr>
          <p:cNvGraphicFramePr>
            <a:graphicFrameLocks noChangeAspect="1"/>
          </p:cNvGraphicFramePr>
          <p:nvPr>
            <p:extLst>
              <p:ext uri="{D42A27DB-BD31-4B8C-83A1-F6EECF244321}">
                <p14:modId xmlns:p14="http://schemas.microsoft.com/office/powerpoint/2010/main" val="3573571293"/>
              </p:ext>
            </p:extLst>
          </p:nvPr>
        </p:nvGraphicFramePr>
        <p:xfrm>
          <a:off x="1063885" y="1419225"/>
          <a:ext cx="1917700" cy="388938"/>
        </p:xfrm>
        <a:graphic>
          <a:graphicData uri="http://schemas.openxmlformats.org/presentationml/2006/ole">
            <mc:AlternateContent xmlns:mc="http://schemas.openxmlformats.org/markup-compatibility/2006">
              <mc:Choice xmlns:v="urn:schemas-microsoft-com:vml" Requires="v">
                <p:oleObj name="Equation" r:id="rId11" imgW="939600" imgH="190440" progId="Equation.DSMT4">
                  <p:embed/>
                </p:oleObj>
              </mc:Choice>
              <mc:Fallback>
                <p:oleObj name="Equation" r:id="rId11" imgW="939600" imgH="190440" progId="Equation.DSMT4">
                  <p:embed/>
                  <p:pic>
                    <p:nvPicPr>
                      <p:cNvPr id="13" name="对象 12">
                        <a:extLst>
                          <a:ext uri="{FF2B5EF4-FFF2-40B4-BE49-F238E27FC236}">
                            <a16:creationId xmlns:a16="http://schemas.microsoft.com/office/drawing/2014/main" id="{94704872-8D0D-7B96-1DFD-0EB0832EDA9A}"/>
                          </a:ext>
                        </a:extLst>
                      </p:cNvPr>
                      <p:cNvPicPr/>
                      <p:nvPr/>
                    </p:nvPicPr>
                    <p:blipFill>
                      <a:blip r:embed="rId12"/>
                      <a:stretch>
                        <a:fillRect/>
                      </a:stretch>
                    </p:blipFill>
                    <p:spPr>
                      <a:xfrm>
                        <a:off x="1063885" y="1419225"/>
                        <a:ext cx="1917700" cy="388938"/>
                      </a:xfrm>
                      <a:prstGeom prst="rect">
                        <a:avLst/>
                      </a:prstGeom>
                    </p:spPr>
                  </p:pic>
                </p:oleObj>
              </mc:Fallback>
            </mc:AlternateContent>
          </a:graphicData>
        </a:graphic>
      </p:graphicFrame>
      <p:graphicFrame>
        <p:nvGraphicFramePr>
          <p:cNvPr id="15" name="对象 14">
            <a:extLst>
              <a:ext uri="{FF2B5EF4-FFF2-40B4-BE49-F238E27FC236}">
                <a16:creationId xmlns:a16="http://schemas.microsoft.com/office/drawing/2014/main" id="{55DFD168-BB27-02A1-365C-76FF7DEC2DF0}"/>
              </a:ext>
            </a:extLst>
          </p:cNvPr>
          <p:cNvGraphicFramePr>
            <a:graphicFrameLocks noChangeAspect="1"/>
          </p:cNvGraphicFramePr>
          <p:nvPr>
            <p:extLst>
              <p:ext uri="{D42A27DB-BD31-4B8C-83A1-F6EECF244321}">
                <p14:modId xmlns:p14="http://schemas.microsoft.com/office/powerpoint/2010/main" val="2381328370"/>
              </p:ext>
            </p:extLst>
          </p:nvPr>
        </p:nvGraphicFramePr>
        <p:xfrm>
          <a:off x="1063885" y="1946275"/>
          <a:ext cx="1581150" cy="415925"/>
        </p:xfrm>
        <a:graphic>
          <a:graphicData uri="http://schemas.openxmlformats.org/presentationml/2006/ole">
            <mc:AlternateContent xmlns:mc="http://schemas.openxmlformats.org/markup-compatibility/2006">
              <mc:Choice xmlns:v="urn:schemas-microsoft-com:vml" Requires="v">
                <p:oleObj name="Equation" r:id="rId13" imgW="774360" imgH="203040" progId="Equation.DSMT4">
                  <p:embed/>
                </p:oleObj>
              </mc:Choice>
              <mc:Fallback>
                <p:oleObj name="Equation" r:id="rId13" imgW="774360" imgH="203040" progId="Equation.DSMT4">
                  <p:embed/>
                  <p:pic>
                    <p:nvPicPr>
                      <p:cNvPr id="14" name="对象 13">
                        <a:extLst>
                          <a:ext uri="{FF2B5EF4-FFF2-40B4-BE49-F238E27FC236}">
                            <a16:creationId xmlns:a16="http://schemas.microsoft.com/office/drawing/2014/main" id="{FBE7ED46-0134-BBB0-2E42-8E1633104247}"/>
                          </a:ext>
                        </a:extLst>
                      </p:cNvPr>
                      <p:cNvPicPr/>
                      <p:nvPr/>
                    </p:nvPicPr>
                    <p:blipFill>
                      <a:blip r:embed="rId14"/>
                      <a:stretch>
                        <a:fillRect/>
                      </a:stretch>
                    </p:blipFill>
                    <p:spPr>
                      <a:xfrm>
                        <a:off x="1063885" y="1946275"/>
                        <a:ext cx="1581150" cy="415925"/>
                      </a:xfrm>
                      <a:prstGeom prst="rect">
                        <a:avLst/>
                      </a:prstGeom>
                    </p:spPr>
                  </p:pic>
                </p:oleObj>
              </mc:Fallback>
            </mc:AlternateContent>
          </a:graphicData>
        </a:graphic>
      </p:graphicFrame>
      <p:graphicFrame>
        <p:nvGraphicFramePr>
          <p:cNvPr id="16" name="对象 15">
            <a:extLst>
              <a:ext uri="{FF2B5EF4-FFF2-40B4-BE49-F238E27FC236}">
                <a16:creationId xmlns:a16="http://schemas.microsoft.com/office/drawing/2014/main" id="{B3F1D81A-FB7F-B64A-D737-1C1DACC8D571}"/>
              </a:ext>
            </a:extLst>
          </p:cNvPr>
          <p:cNvGraphicFramePr>
            <a:graphicFrameLocks noChangeAspect="1"/>
          </p:cNvGraphicFramePr>
          <p:nvPr>
            <p:extLst>
              <p:ext uri="{D42A27DB-BD31-4B8C-83A1-F6EECF244321}">
                <p14:modId xmlns:p14="http://schemas.microsoft.com/office/powerpoint/2010/main" val="680897067"/>
              </p:ext>
            </p:extLst>
          </p:nvPr>
        </p:nvGraphicFramePr>
        <p:xfrm>
          <a:off x="1063885" y="2406650"/>
          <a:ext cx="1503362" cy="415925"/>
        </p:xfrm>
        <a:graphic>
          <a:graphicData uri="http://schemas.openxmlformats.org/presentationml/2006/ole">
            <mc:AlternateContent xmlns:mc="http://schemas.openxmlformats.org/markup-compatibility/2006">
              <mc:Choice xmlns:v="urn:schemas-microsoft-com:vml" Requires="v">
                <p:oleObj name="Equation" r:id="rId15" imgW="736560" imgH="203040" progId="Equation.DSMT4">
                  <p:embed/>
                </p:oleObj>
              </mc:Choice>
              <mc:Fallback>
                <p:oleObj name="Equation" r:id="rId15" imgW="736560" imgH="203040" progId="Equation.DSMT4">
                  <p:embed/>
                  <p:pic>
                    <p:nvPicPr>
                      <p:cNvPr id="15" name="对象 14">
                        <a:extLst>
                          <a:ext uri="{FF2B5EF4-FFF2-40B4-BE49-F238E27FC236}">
                            <a16:creationId xmlns:a16="http://schemas.microsoft.com/office/drawing/2014/main" id="{55DFD168-BB27-02A1-365C-76FF7DEC2DF0}"/>
                          </a:ext>
                        </a:extLst>
                      </p:cNvPr>
                      <p:cNvPicPr/>
                      <p:nvPr/>
                    </p:nvPicPr>
                    <p:blipFill>
                      <a:blip r:embed="rId16"/>
                      <a:stretch>
                        <a:fillRect/>
                      </a:stretch>
                    </p:blipFill>
                    <p:spPr>
                      <a:xfrm>
                        <a:off x="1063885" y="2406650"/>
                        <a:ext cx="1503362" cy="415925"/>
                      </a:xfrm>
                      <a:prstGeom prst="rect">
                        <a:avLst/>
                      </a:prstGeom>
                    </p:spPr>
                  </p:pic>
                </p:oleObj>
              </mc:Fallback>
            </mc:AlternateContent>
          </a:graphicData>
        </a:graphic>
      </p:graphicFrame>
      <p:grpSp>
        <p:nvGrpSpPr>
          <p:cNvPr id="23" name="组合 22">
            <a:extLst>
              <a:ext uri="{FF2B5EF4-FFF2-40B4-BE49-F238E27FC236}">
                <a16:creationId xmlns:a16="http://schemas.microsoft.com/office/drawing/2014/main" id="{E1F820CB-4FF7-ACA1-8DA1-426904156EB2}"/>
              </a:ext>
            </a:extLst>
          </p:cNvPr>
          <p:cNvGrpSpPr/>
          <p:nvPr/>
        </p:nvGrpSpPr>
        <p:grpSpPr>
          <a:xfrm>
            <a:off x="2905385" y="1970882"/>
            <a:ext cx="1876958" cy="708025"/>
            <a:chOff x="3105410" y="1921401"/>
            <a:chExt cx="1876958" cy="708025"/>
          </a:xfrm>
        </p:grpSpPr>
        <p:sp>
          <p:nvSpPr>
            <p:cNvPr id="19" name="箭头: 右 18">
              <a:extLst>
                <a:ext uri="{FF2B5EF4-FFF2-40B4-BE49-F238E27FC236}">
                  <a16:creationId xmlns:a16="http://schemas.microsoft.com/office/drawing/2014/main" id="{10DED82E-E9E1-ECA1-7EA8-A14477FFF217}"/>
                </a:ext>
              </a:extLst>
            </p:cNvPr>
            <p:cNvSpPr/>
            <p:nvPr/>
          </p:nvSpPr>
          <p:spPr>
            <a:xfrm>
              <a:off x="3105410" y="2088096"/>
              <a:ext cx="342900" cy="4159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20" name="对象 19">
              <a:extLst>
                <a:ext uri="{FF2B5EF4-FFF2-40B4-BE49-F238E27FC236}">
                  <a16:creationId xmlns:a16="http://schemas.microsoft.com/office/drawing/2014/main" id="{498B7F8A-D6D7-0203-95AA-A290EC3395B0}"/>
                </a:ext>
              </a:extLst>
            </p:cNvPr>
            <p:cNvGraphicFramePr>
              <a:graphicFrameLocks noChangeAspect="1"/>
            </p:cNvGraphicFramePr>
            <p:nvPr>
              <p:extLst>
                <p:ext uri="{D42A27DB-BD31-4B8C-83A1-F6EECF244321}">
                  <p14:modId xmlns:p14="http://schemas.microsoft.com/office/powerpoint/2010/main" val="1337420083"/>
                </p:ext>
              </p:extLst>
            </p:nvPr>
          </p:nvGraphicFramePr>
          <p:xfrm>
            <a:off x="3518693" y="1921401"/>
            <a:ext cx="1463675" cy="708025"/>
          </p:xfrm>
          <a:graphic>
            <a:graphicData uri="http://schemas.openxmlformats.org/presentationml/2006/ole">
              <mc:AlternateContent xmlns:mc="http://schemas.openxmlformats.org/markup-compatibility/2006">
                <mc:Choice xmlns:v="urn:schemas-microsoft-com:vml" Requires="v">
                  <p:oleObj name="Equation" r:id="rId17" imgW="787320" imgH="380880" progId="Equation.DSMT4">
                    <p:embed/>
                  </p:oleObj>
                </mc:Choice>
                <mc:Fallback>
                  <p:oleObj name="Equation" r:id="rId17" imgW="787320" imgH="380880" progId="Equation.DSMT4">
                    <p:embed/>
                    <p:pic>
                      <p:nvPicPr>
                        <p:cNvPr id="17" name="对象 16">
                          <a:extLst>
                            <a:ext uri="{FF2B5EF4-FFF2-40B4-BE49-F238E27FC236}">
                              <a16:creationId xmlns:a16="http://schemas.microsoft.com/office/drawing/2014/main" id="{0ABB8C34-0F94-F903-D5DD-7FC4D3C776D8}"/>
                            </a:ext>
                          </a:extLst>
                        </p:cNvPr>
                        <p:cNvPicPr/>
                        <p:nvPr/>
                      </p:nvPicPr>
                      <p:blipFill>
                        <a:blip r:embed="rId18"/>
                        <a:stretch>
                          <a:fillRect/>
                        </a:stretch>
                      </p:blipFill>
                      <p:spPr>
                        <a:xfrm>
                          <a:off x="3518693" y="1921401"/>
                          <a:ext cx="1463675" cy="708025"/>
                        </a:xfrm>
                        <a:prstGeom prst="rect">
                          <a:avLst/>
                        </a:prstGeom>
                      </p:spPr>
                    </p:pic>
                  </p:oleObj>
                </mc:Fallback>
              </mc:AlternateContent>
            </a:graphicData>
          </a:graphic>
        </p:graphicFrame>
      </p:grpSp>
      <p:grpSp>
        <p:nvGrpSpPr>
          <p:cNvPr id="22" name="组合 21">
            <a:extLst>
              <a:ext uri="{FF2B5EF4-FFF2-40B4-BE49-F238E27FC236}">
                <a16:creationId xmlns:a16="http://schemas.microsoft.com/office/drawing/2014/main" id="{3A430142-2ED7-2931-04B8-892EDBED000A}"/>
              </a:ext>
            </a:extLst>
          </p:cNvPr>
          <p:cNvGrpSpPr/>
          <p:nvPr/>
        </p:nvGrpSpPr>
        <p:grpSpPr>
          <a:xfrm>
            <a:off x="5438069" y="1078430"/>
            <a:ext cx="3591197" cy="778944"/>
            <a:chOff x="5438069" y="1078430"/>
            <a:chExt cx="3591197" cy="778944"/>
          </a:xfrm>
        </p:grpSpPr>
        <p:graphicFrame>
          <p:nvGraphicFramePr>
            <p:cNvPr id="17" name="对象 16">
              <a:extLst>
                <a:ext uri="{FF2B5EF4-FFF2-40B4-BE49-F238E27FC236}">
                  <a16:creationId xmlns:a16="http://schemas.microsoft.com/office/drawing/2014/main" id="{0ABB8C34-0F94-F903-D5DD-7FC4D3C776D8}"/>
                </a:ext>
              </a:extLst>
            </p:cNvPr>
            <p:cNvGraphicFramePr>
              <a:graphicFrameLocks noChangeAspect="1"/>
            </p:cNvGraphicFramePr>
            <p:nvPr>
              <p:extLst>
                <p:ext uri="{D42A27DB-BD31-4B8C-83A1-F6EECF244321}">
                  <p14:modId xmlns:p14="http://schemas.microsoft.com/office/powerpoint/2010/main" val="1675512550"/>
                </p:ext>
              </p:extLst>
            </p:nvPr>
          </p:nvGraphicFramePr>
          <p:xfrm>
            <a:off x="5825968" y="1078430"/>
            <a:ext cx="1534285" cy="778944"/>
          </p:xfrm>
          <a:graphic>
            <a:graphicData uri="http://schemas.openxmlformats.org/presentationml/2006/ole">
              <mc:AlternateContent xmlns:mc="http://schemas.openxmlformats.org/markup-compatibility/2006">
                <mc:Choice xmlns:v="urn:schemas-microsoft-com:vml" Requires="v">
                  <p:oleObj name="Equation" r:id="rId19" imgW="825480" imgH="419040" progId="Equation.DSMT4">
                    <p:embed/>
                  </p:oleObj>
                </mc:Choice>
                <mc:Fallback>
                  <p:oleObj name="Equation" r:id="rId19" imgW="825480" imgH="419040" progId="Equation.DSMT4">
                    <p:embed/>
                    <p:pic>
                      <p:nvPicPr>
                        <p:cNvPr id="11" name="对象 10">
                          <a:extLst>
                            <a:ext uri="{FF2B5EF4-FFF2-40B4-BE49-F238E27FC236}">
                              <a16:creationId xmlns:a16="http://schemas.microsoft.com/office/drawing/2014/main" id="{352F3FF4-99ED-03AB-04DC-F999E519564B}"/>
                            </a:ext>
                          </a:extLst>
                        </p:cNvPr>
                        <p:cNvPicPr/>
                        <p:nvPr/>
                      </p:nvPicPr>
                      <p:blipFill>
                        <a:blip r:embed="rId20"/>
                        <a:stretch>
                          <a:fillRect/>
                        </a:stretch>
                      </p:blipFill>
                      <p:spPr>
                        <a:xfrm>
                          <a:off x="5825968" y="1078430"/>
                          <a:ext cx="1534285" cy="778944"/>
                        </a:xfrm>
                        <a:prstGeom prst="rect">
                          <a:avLst/>
                        </a:prstGeom>
                      </p:spPr>
                    </p:pic>
                  </p:oleObj>
                </mc:Fallback>
              </mc:AlternateContent>
            </a:graphicData>
          </a:graphic>
        </p:graphicFrame>
        <p:sp>
          <p:nvSpPr>
            <p:cNvPr id="18" name="箭头: 右 17">
              <a:extLst>
                <a:ext uri="{FF2B5EF4-FFF2-40B4-BE49-F238E27FC236}">
                  <a16:creationId xmlns:a16="http://schemas.microsoft.com/office/drawing/2014/main" id="{9D00A6AF-5D73-4431-D0B5-EAD3462FAA44}"/>
                </a:ext>
              </a:extLst>
            </p:cNvPr>
            <p:cNvSpPr/>
            <p:nvPr/>
          </p:nvSpPr>
          <p:spPr>
            <a:xfrm>
              <a:off x="5438069" y="1259940"/>
              <a:ext cx="342900" cy="4159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8F710CE7-B924-1CFD-E9A2-606A127F5718}"/>
                </a:ext>
              </a:extLst>
            </p:cNvPr>
            <p:cNvSpPr txBox="1"/>
            <p:nvPr/>
          </p:nvSpPr>
          <p:spPr>
            <a:xfrm>
              <a:off x="7405253" y="1283236"/>
              <a:ext cx="1624013" cy="369332"/>
            </a:xfrm>
            <a:prstGeom prst="rect">
              <a:avLst/>
            </a:prstGeom>
            <a:noFill/>
          </p:spPr>
          <p:txBody>
            <a:bodyPr wrap="square" rtlCol="0">
              <a:spAutoFit/>
            </a:bodyPr>
            <a:lstStyle/>
            <a:p>
              <a:r>
                <a:rPr lang="zh-CN" altLang="en-US" dirty="0"/>
                <a:t>闭环特征方程</a:t>
              </a:r>
            </a:p>
          </p:txBody>
        </p:sp>
      </p:grpSp>
      <p:graphicFrame>
        <p:nvGraphicFramePr>
          <p:cNvPr id="24" name="对象 23">
            <a:extLst>
              <a:ext uri="{FF2B5EF4-FFF2-40B4-BE49-F238E27FC236}">
                <a16:creationId xmlns:a16="http://schemas.microsoft.com/office/drawing/2014/main" id="{4CB50E32-FEB2-83FE-1EFE-EED0212E5E7C}"/>
              </a:ext>
            </a:extLst>
          </p:cNvPr>
          <p:cNvGraphicFramePr>
            <a:graphicFrameLocks noChangeAspect="1"/>
          </p:cNvGraphicFramePr>
          <p:nvPr>
            <p:extLst>
              <p:ext uri="{D42A27DB-BD31-4B8C-83A1-F6EECF244321}">
                <p14:modId xmlns:p14="http://schemas.microsoft.com/office/powerpoint/2010/main" val="1986076039"/>
              </p:ext>
            </p:extLst>
          </p:nvPr>
        </p:nvGraphicFramePr>
        <p:xfrm>
          <a:off x="4978400" y="1916914"/>
          <a:ext cx="1270000" cy="415925"/>
        </p:xfrm>
        <a:graphic>
          <a:graphicData uri="http://schemas.openxmlformats.org/presentationml/2006/ole">
            <mc:AlternateContent xmlns:mc="http://schemas.openxmlformats.org/markup-compatibility/2006">
              <mc:Choice xmlns:v="urn:schemas-microsoft-com:vml" Requires="v">
                <p:oleObj name="Equation" r:id="rId21" imgW="622080" imgH="203040" progId="Equation.DSMT4">
                  <p:embed/>
                </p:oleObj>
              </mc:Choice>
              <mc:Fallback>
                <p:oleObj name="Equation" r:id="rId21" imgW="622080" imgH="203040" progId="Equation.DSMT4">
                  <p:embed/>
                  <p:pic>
                    <p:nvPicPr>
                      <p:cNvPr id="15" name="对象 14">
                        <a:extLst>
                          <a:ext uri="{FF2B5EF4-FFF2-40B4-BE49-F238E27FC236}">
                            <a16:creationId xmlns:a16="http://schemas.microsoft.com/office/drawing/2014/main" id="{55DFD168-BB27-02A1-365C-76FF7DEC2DF0}"/>
                          </a:ext>
                        </a:extLst>
                      </p:cNvPr>
                      <p:cNvPicPr/>
                      <p:nvPr/>
                    </p:nvPicPr>
                    <p:blipFill>
                      <a:blip r:embed="rId22"/>
                      <a:stretch>
                        <a:fillRect/>
                      </a:stretch>
                    </p:blipFill>
                    <p:spPr>
                      <a:xfrm>
                        <a:off x="4978400" y="1916914"/>
                        <a:ext cx="1270000" cy="415925"/>
                      </a:xfrm>
                      <a:prstGeom prst="rect">
                        <a:avLst/>
                      </a:prstGeom>
                    </p:spPr>
                  </p:pic>
                </p:oleObj>
              </mc:Fallback>
            </mc:AlternateContent>
          </a:graphicData>
        </a:graphic>
      </p:graphicFrame>
      <p:graphicFrame>
        <p:nvGraphicFramePr>
          <p:cNvPr id="25" name="对象 24">
            <a:extLst>
              <a:ext uri="{FF2B5EF4-FFF2-40B4-BE49-F238E27FC236}">
                <a16:creationId xmlns:a16="http://schemas.microsoft.com/office/drawing/2014/main" id="{F23F7043-F1CF-AF02-5B07-36F1EE67A905}"/>
              </a:ext>
            </a:extLst>
          </p:cNvPr>
          <p:cNvGraphicFramePr>
            <a:graphicFrameLocks noChangeAspect="1"/>
          </p:cNvGraphicFramePr>
          <p:nvPr>
            <p:extLst>
              <p:ext uri="{D42A27DB-BD31-4B8C-83A1-F6EECF244321}">
                <p14:modId xmlns:p14="http://schemas.microsoft.com/office/powerpoint/2010/main" val="1487799063"/>
              </p:ext>
            </p:extLst>
          </p:nvPr>
        </p:nvGraphicFramePr>
        <p:xfrm>
          <a:off x="4978400" y="2337059"/>
          <a:ext cx="1503362" cy="415925"/>
        </p:xfrm>
        <a:graphic>
          <a:graphicData uri="http://schemas.openxmlformats.org/presentationml/2006/ole">
            <mc:AlternateContent xmlns:mc="http://schemas.openxmlformats.org/markup-compatibility/2006">
              <mc:Choice xmlns:v="urn:schemas-microsoft-com:vml" Requires="v">
                <p:oleObj name="Equation" r:id="rId23" imgW="736560" imgH="203040" progId="Equation.DSMT4">
                  <p:embed/>
                </p:oleObj>
              </mc:Choice>
              <mc:Fallback>
                <p:oleObj name="Equation" r:id="rId23" imgW="736560" imgH="203040" progId="Equation.DSMT4">
                  <p:embed/>
                  <p:pic>
                    <p:nvPicPr>
                      <p:cNvPr id="16" name="对象 15">
                        <a:extLst>
                          <a:ext uri="{FF2B5EF4-FFF2-40B4-BE49-F238E27FC236}">
                            <a16:creationId xmlns:a16="http://schemas.microsoft.com/office/drawing/2014/main" id="{B3F1D81A-FB7F-B64A-D737-1C1DACC8D571}"/>
                          </a:ext>
                        </a:extLst>
                      </p:cNvPr>
                      <p:cNvPicPr/>
                      <p:nvPr/>
                    </p:nvPicPr>
                    <p:blipFill>
                      <a:blip r:embed="rId24"/>
                      <a:stretch>
                        <a:fillRect/>
                      </a:stretch>
                    </p:blipFill>
                    <p:spPr>
                      <a:xfrm>
                        <a:off x="4978400" y="2337059"/>
                        <a:ext cx="1503362" cy="415925"/>
                      </a:xfrm>
                      <a:prstGeom prst="rect">
                        <a:avLst/>
                      </a:prstGeom>
                    </p:spPr>
                  </p:pic>
                </p:oleObj>
              </mc:Fallback>
            </mc:AlternateContent>
          </a:graphicData>
        </a:graphic>
      </p:graphicFrame>
      <p:sp>
        <p:nvSpPr>
          <p:cNvPr id="26" name="椭圆 25">
            <a:extLst>
              <a:ext uri="{FF2B5EF4-FFF2-40B4-BE49-F238E27FC236}">
                <a16:creationId xmlns:a16="http://schemas.microsoft.com/office/drawing/2014/main" id="{574EF643-D08F-FE6D-897C-20D066D9E848}"/>
              </a:ext>
            </a:extLst>
          </p:cNvPr>
          <p:cNvSpPr/>
          <p:nvPr/>
        </p:nvSpPr>
        <p:spPr>
          <a:xfrm>
            <a:off x="7346491" y="4430055"/>
            <a:ext cx="108000" cy="108000"/>
          </a:xfrm>
          <a:prstGeom prst="ellipse">
            <a:avLst/>
          </a:prstGeom>
          <a:solidFill>
            <a:srgbClr val="FF0000"/>
          </a:solidFill>
          <a:ln>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7" name="椭圆 26">
            <a:extLst>
              <a:ext uri="{FF2B5EF4-FFF2-40B4-BE49-F238E27FC236}">
                <a16:creationId xmlns:a16="http://schemas.microsoft.com/office/drawing/2014/main" id="{E61BB3F2-A214-FC22-C88A-285B4195F08F}"/>
              </a:ext>
            </a:extLst>
          </p:cNvPr>
          <p:cNvSpPr/>
          <p:nvPr/>
        </p:nvSpPr>
        <p:spPr>
          <a:xfrm>
            <a:off x="5602743" y="4430312"/>
            <a:ext cx="108000" cy="108000"/>
          </a:xfrm>
          <a:prstGeom prst="ellipse">
            <a:avLst/>
          </a:prstGeom>
          <a:solidFill>
            <a:srgbClr val="FF0000"/>
          </a:solidFill>
          <a:ln>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8" name="文本框 27">
            <a:extLst>
              <a:ext uri="{FF2B5EF4-FFF2-40B4-BE49-F238E27FC236}">
                <a16:creationId xmlns:a16="http://schemas.microsoft.com/office/drawing/2014/main" id="{EC2AC587-7B07-FB16-0595-C47DE8EAFF7F}"/>
              </a:ext>
            </a:extLst>
          </p:cNvPr>
          <p:cNvSpPr txBox="1"/>
          <p:nvPr/>
        </p:nvSpPr>
        <p:spPr>
          <a:xfrm>
            <a:off x="7308056" y="4599008"/>
            <a:ext cx="1400175" cy="276999"/>
          </a:xfrm>
          <a:prstGeom prst="rect">
            <a:avLst/>
          </a:prstGeom>
          <a:noFill/>
        </p:spPr>
        <p:txBody>
          <a:bodyPr wrap="square" rtlCol="0">
            <a:spAutoFit/>
          </a:bodyPr>
          <a:lstStyle/>
          <a:p>
            <a:r>
              <a:rPr lang="en-US" altLang="zh-CN" sz="12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zh-CN" sz="1200" b="1" dirty="0" err="1">
                <a:solidFill>
                  <a:srgbClr val="FF0000"/>
                </a:solidFill>
                <a:effectLst>
                  <a:outerShdw blurRad="38100" dist="38100" dir="2700000" algn="tl">
                    <a:srgbClr val="000000">
                      <a:alpha val="43137"/>
                    </a:srgbClr>
                  </a:outerShdw>
                </a:effectLst>
              </a:rPr>
              <a:t>2.9@k</a:t>
            </a:r>
            <a:r>
              <a:rPr lang="en-US" altLang="zh-CN" sz="1200" b="1" dirty="0">
                <a:solidFill>
                  <a:srgbClr val="FF0000"/>
                </a:solidFill>
                <a:effectLst>
                  <a:outerShdw blurRad="38100" dist="38100" dir="2700000" algn="tl">
                    <a:srgbClr val="000000">
                      <a:alpha val="43137"/>
                    </a:srgbClr>
                  </a:outerShdw>
                </a:effectLst>
              </a:rPr>
              <a:t>=0.85</a:t>
            </a:r>
            <a:endParaRPr lang="zh-CN" altLang="en-US" sz="1200" b="1" dirty="0">
              <a:solidFill>
                <a:srgbClr val="FF0000"/>
              </a:solidFill>
              <a:effectLst>
                <a:outerShdw blurRad="38100" dist="38100" dir="2700000" algn="tl">
                  <a:srgbClr val="000000">
                    <a:alpha val="43137"/>
                  </a:srgbClr>
                </a:outerShdw>
              </a:effectLst>
            </a:endParaRPr>
          </a:p>
        </p:txBody>
      </p:sp>
      <p:sp>
        <p:nvSpPr>
          <p:cNvPr id="29" name="文本框 28">
            <a:extLst>
              <a:ext uri="{FF2B5EF4-FFF2-40B4-BE49-F238E27FC236}">
                <a16:creationId xmlns:a16="http://schemas.microsoft.com/office/drawing/2014/main" id="{0C0E63DE-B866-665B-045D-6A3C34853294}"/>
              </a:ext>
            </a:extLst>
          </p:cNvPr>
          <p:cNvSpPr txBox="1"/>
          <p:nvPr/>
        </p:nvSpPr>
        <p:spPr>
          <a:xfrm>
            <a:off x="5030371" y="4149108"/>
            <a:ext cx="1490079" cy="276999"/>
          </a:xfrm>
          <a:prstGeom prst="rect">
            <a:avLst/>
          </a:prstGeom>
          <a:noFill/>
        </p:spPr>
        <p:txBody>
          <a:bodyPr wrap="square" rtlCol="0">
            <a:spAutoFit/>
          </a:bodyPr>
          <a:lstStyle/>
          <a:p>
            <a:r>
              <a:rPr lang="en-US" altLang="zh-CN" sz="12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zh-CN" sz="1200" b="1" dirty="0" err="1">
                <a:solidFill>
                  <a:srgbClr val="FF0000"/>
                </a:solidFill>
                <a:effectLst>
                  <a:outerShdw blurRad="38100" dist="38100" dir="2700000" algn="tl">
                    <a:srgbClr val="000000">
                      <a:alpha val="43137"/>
                    </a:srgbClr>
                  </a:outerShdw>
                </a:effectLst>
              </a:rPr>
              <a:t>17@k</a:t>
            </a:r>
            <a:r>
              <a:rPr lang="en-US" altLang="zh-CN" sz="1200" b="1" dirty="0">
                <a:solidFill>
                  <a:srgbClr val="FF0000"/>
                </a:solidFill>
                <a:effectLst>
                  <a:outerShdw blurRad="38100" dist="38100" dir="2700000" algn="tl">
                    <a:srgbClr val="000000">
                      <a:alpha val="43137"/>
                    </a:srgbClr>
                  </a:outerShdw>
                </a:effectLst>
              </a:rPr>
              <a:t>=29</a:t>
            </a:r>
            <a:endParaRPr lang="zh-CN" altLang="en-US" sz="1200" b="1" dirty="0">
              <a:solidFill>
                <a:srgbClr val="FF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809479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wipe(left)">
                                      <p:cBhvr>
                                        <p:cTn id="32" dur="500"/>
                                        <p:tgtEl>
                                          <p:spTgt spid="2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fade">
                                      <p:cBhvr>
                                        <p:cTn id="37" dur="500"/>
                                        <p:tgtEl>
                                          <p:spTgt spid="23"/>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4"/>
                                        </p:tgtEl>
                                        <p:attrNameLst>
                                          <p:attrName>style.visibility</p:attrName>
                                        </p:attrNameLst>
                                      </p:cBhvr>
                                      <p:to>
                                        <p:strVal val="visible"/>
                                      </p:to>
                                    </p:set>
                                    <p:animEffect transition="in" filter="fade">
                                      <p:cBhvr>
                                        <p:cTn id="42" dur="500"/>
                                        <p:tgtEl>
                                          <p:spTgt spid="24"/>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fade">
                                      <p:cBhvr>
                                        <p:cTn id="47" dur="500"/>
                                        <p:tgtEl>
                                          <p:spTgt spid="25"/>
                                        </p:tgtEl>
                                      </p:cBhvr>
                                    </p:animEffect>
                                  </p:childTnLst>
                                </p:cTn>
                              </p:par>
                              <p:par>
                                <p:cTn id="48" presetID="42" presetClass="entr" presetSubtype="0" fill="hold" grpId="0" nodeType="withEffect">
                                  <p:stCondLst>
                                    <p:cond delay="0"/>
                                  </p:stCondLst>
                                  <p:childTnLst>
                                    <p:set>
                                      <p:cBhvr>
                                        <p:cTn id="49" dur="1" fill="hold">
                                          <p:stCondLst>
                                            <p:cond delay="0"/>
                                          </p:stCondLst>
                                        </p:cTn>
                                        <p:tgtEl>
                                          <p:spTgt spid="27"/>
                                        </p:tgtEl>
                                        <p:attrNameLst>
                                          <p:attrName>style.visibility</p:attrName>
                                        </p:attrNameLst>
                                      </p:cBhvr>
                                      <p:to>
                                        <p:strVal val="visible"/>
                                      </p:to>
                                    </p:set>
                                    <p:animEffect transition="in" filter="fade">
                                      <p:cBhvr>
                                        <p:cTn id="50" dur="1000"/>
                                        <p:tgtEl>
                                          <p:spTgt spid="27"/>
                                        </p:tgtEl>
                                      </p:cBhvr>
                                    </p:animEffect>
                                    <p:anim calcmode="lin" valueType="num">
                                      <p:cBhvr>
                                        <p:cTn id="51" dur="1000" fill="hold"/>
                                        <p:tgtEl>
                                          <p:spTgt spid="27"/>
                                        </p:tgtEl>
                                        <p:attrNameLst>
                                          <p:attrName>ppt_x</p:attrName>
                                        </p:attrNameLst>
                                      </p:cBhvr>
                                      <p:tavLst>
                                        <p:tav tm="0">
                                          <p:val>
                                            <p:strVal val="#ppt_x"/>
                                          </p:val>
                                        </p:tav>
                                        <p:tav tm="100000">
                                          <p:val>
                                            <p:strVal val="#ppt_x"/>
                                          </p:val>
                                        </p:tav>
                                      </p:tavLst>
                                    </p:anim>
                                    <p:anim calcmode="lin" valueType="num">
                                      <p:cBhvr>
                                        <p:cTn id="52" dur="1000" fill="hold"/>
                                        <p:tgtEl>
                                          <p:spTgt spid="27"/>
                                        </p:tgtEl>
                                        <p:attrNameLst>
                                          <p:attrName>ppt_y</p:attrName>
                                        </p:attrNameLst>
                                      </p:cBhvr>
                                      <p:tavLst>
                                        <p:tav tm="0">
                                          <p:val>
                                            <p:strVal val="#ppt_y+.1"/>
                                          </p:val>
                                        </p:tav>
                                        <p:tav tm="100000">
                                          <p:val>
                                            <p:strVal val="#ppt_y"/>
                                          </p:val>
                                        </p:tav>
                                      </p:tavLst>
                                    </p:anim>
                                  </p:childTnLst>
                                </p:cTn>
                              </p:par>
                              <p:par>
                                <p:cTn id="53" presetID="42" presetClass="entr" presetSubtype="0" fill="hold" grpId="0" nodeType="withEffect">
                                  <p:stCondLst>
                                    <p:cond delay="0"/>
                                  </p:stCondLst>
                                  <p:childTnLst>
                                    <p:set>
                                      <p:cBhvr>
                                        <p:cTn id="54" dur="1" fill="hold">
                                          <p:stCondLst>
                                            <p:cond delay="0"/>
                                          </p:stCondLst>
                                        </p:cTn>
                                        <p:tgtEl>
                                          <p:spTgt spid="26"/>
                                        </p:tgtEl>
                                        <p:attrNameLst>
                                          <p:attrName>style.visibility</p:attrName>
                                        </p:attrNameLst>
                                      </p:cBhvr>
                                      <p:to>
                                        <p:strVal val="visible"/>
                                      </p:to>
                                    </p:set>
                                    <p:animEffect transition="in" filter="fade">
                                      <p:cBhvr>
                                        <p:cTn id="55" dur="1000"/>
                                        <p:tgtEl>
                                          <p:spTgt spid="26"/>
                                        </p:tgtEl>
                                      </p:cBhvr>
                                    </p:animEffect>
                                    <p:anim calcmode="lin" valueType="num">
                                      <p:cBhvr>
                                        <p:cTn id="56" dur="1000" fill="hold"/>
                                        <p:tgtEl>
                                          <p:spTgt spid="26"/>
                                        </p:tgtEl>
                                        <p:attrNameLst>
                                          <p:attrName>ppt_x</p:attrName>
                                        </p:attrNameLst>
                                      </p:cBhvr>
                                      <p:tavLst>
                                        <p:tav tm="0">
                                          <p:val>
                                            <p:strVal val="#ppt_x"/>
                                          </p:val>
                                        </p:tav>
                                        <p:tav tm="100000">
                                          <p:val>
                                            <p:strVal val="#ppt_x"/>
                                          </p:val>
                                        </p:tav>
                                      </p:tavLst>
                                    </p:anim>
                                    <p:anim calcmode="lin" valueType="num">
                                      <p:cBhvr>
                                        <p:cTn id="57"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42" presetClass="entr" presetSubtype="0" fill="hold" grpId="0" nodeType="clickEffect">
                                  <p:stCondLst>
                                    <p:cond delay="0"/>
                                  </p:stCondLst>
                                  <p:childTnLst>
                                    <p:set>
                                      <p:cBhvr>
                                        <p:cTn id="61" dur="1" fill="hold">
                                          <p:stCondLst>
                                            <p:cond delay="0"/>
                                          </p:stCondLst>
                                        </p:cTn>
                                        <p:tgtEl>
                                          <p:spTgt spid="29"/>
                                        </p:tgtEl>
                                        <p:attrNameLst>
                                          <p:attrName>style.visibility</p:attrName>
                                        </p:attrNameLst>
                                      </p:cBhvr>
                                      <p:to>
                                        <p:strVal val="visible"/>
                                      </p:to>
                                    </p:set>
                                    <p:animEffect transition="in" filter="fade">
                                      <p:cBhvr>
                                        <p:cTn id="62" dur="1000"/>
                                        <p:tgtEl>
                                          <p:spTgt spid="29"/>
                                        </p:tgtEl>
                                      </p:cBhvr>
                                    </p:animEffect>
                                    <p:anim calcmode="lin" valueType="num">
                                      <p:cBhvr>
                                        <p:cTn id="63" dur="1000" fill="hold"/>
                                        <p:tgtEl>
                                          <p:spTgt spid="29"/>
                                        </p:tgtEl>
                                        <p:attrNameLst>
                                          <p:attrName>ppt_x</p:attrName>
                                        </p:attrNameLst>
                                      </p:cBhvr>
                                      <p:tavLst>
                                        <p:tav tm="0">
                                          <p:val>
                                            <p:strVal val="#ppt_x"/>
                                          </p:val>
                                        </p:tav>
                                        <p:tav tm="100000">
                                          <p:val>
                                            <p:strVal val="#ppt_x"/>
                                          </p:val>
                                        </p:tav>
                                      </p:tavLst>
                                    </p:anim>
                                    <p:anim calcmode="lin" valueType="num">
                                      <p:cBhvr>
                                        <p:cTn id="64" dur="1000" fill="hold"/>
                                        <p:tgtEl>
                                          <p:spTgt spid="29"/>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28"/>
                                        </p:tgtEl>
                                        <p:attrNameLst>
                                          <p:attrName>style.visibility</p:attrName>
                                        </p:attrNameLst>
                                      </p:cBhvr>
                                      <p:to>
                                        <p:strVal val="visible"/>
                                      </p:to>
                                    </p:set>
                                    <p:animEffect transition="in" filter="fade">
                                      <p:cBhvr>
                                        <p:cTn id="67" dur="1000"/>
                                        <p:tgtEl>
                                          <p:spTgt spid="28"/>
                                        </p:tgtEl>
                                      </p:cBhvr>
                                    </p:animEffect>
                                    <p:anim calcmode="lin" valueType="num">
                                      <p:cBhvr>
                                        <p:cTn id="68" dur="1000" fill="hold"/>
                                        <p:tgtEl>
                                          <p:spTgt spid="28"/>
                                        </p:tgtEl>
                                        <p:attrNameLst>
                                          <p:attrName>ppt_x</p:attrName>
                                        </p:attrNameLst>
                                      </p:cBhvr>
                                      <p:tavLst>
                                        <p:tav tm="0">
                                          <p:val>
                                            <p:strVal val="#ppt_x"/>
                                          </p:val>
                                        </p:tav>
                                        <p:tav tm="100000">
                                          <p:val>
                                            <p:strVal val="#ppt_x"/>
                                          </p:val>
                                        </p:tav>
                                      </p:tavLst>
                                    </p:anim>
                                    <p:anim calcmode="lin" valueType="num">
                                      <p:cBhvr>
                                        <p:cTn id="69"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utoUpdateAnimBg="0"/>
      <p:bldP spid="26" grpId="0" animBg="1"/>
      <p:bldP spid="27" grpId="0" animBg="1"/>
      <p:bldP spid="28" grpId="0"/>
      <p:bldP spid="2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79CB5EF6-37D3-25B5-5488-F647D802F178}"/>
              </a:ext>
            </a:extLst>
          </p:cNvPr>
          <p:cNvSpPr>
            <a:spLocks noGrp="1"/>
          </p:cNvSpPr>
          <p:nvPr>
            <p:ph type="dt" sz="half" idx="10"/>
          </p:nvPr>
        </p:nvSpPr>
        <p:spPr/>
        <p:txBody>
          <a:bodyPr/>
          <a:lstStyle/>
          <a:p>
            <a:pPr>
              <a:defRPr/>
            </a:pPr>
            <a:fld id="{0F42CBD5-8615-4EC8-8E26-5C23C2DDA3CA}" type="datetime1">
              <a:rPr lang="zh-CN" altLang="en-US" smtClean="0"/>
              <a:pPr>
                <a:defRPr/>
              </a:pPr>
              <a:t>2023/5/4</a:t>
            </a:fld>
            <a:endParaRPr lang="en-US"/>
          </a:p>
        </p:txBody>
      </p:sp>
      <p:sp>
        <p:nvSpPr>
          <p:cNvPr id="5" name="页脚占位符 4">
            <a:extLst>
              <a:ext uri="{FF2B5EF4-FFF2-40B4-BE49-F238E27FC236}">
                <a16:creationId xmlns:a16="http://schemas.microsoft.com/office/drawing/2014/main" id="{4C534123-E771-B942-C777-04CA8DD58662}"/>
              </a:ext>
            </a:extLst>
          </p:cNvPr>
          <p:cNvSpPr>
            <a:spLocks noGrp="1"/>
          </p:cNvSpPr>
          <p:nvPr>
            <p:ph type="ftr" sz="quarter" idx="11"/>
          </p:nvPr>
        </p:nvSpPr>
        <p:spPr/>
        <p:txBody>
          <a:bodyPr/>
          <a:lstStyle/>
          <a:p>
            <a:pPr>
              <a:defRPr/>
            </a:pPr>
            <a:r>
              <a:rPr lang="zh-CN"/>
              <a:t>控制系统根轨迹分析法(Root locus analyse of control system)</a:t>
            </a:r>
            <a:endParaRPr lang="en-US"/>
          </a:p>
        </p:txBody>
      </p:sp>
      <p:sp>
        <p:nvSpPr>
          <p:cNvPr id="6" name="灯片编号占位符 5">
            <a:extLst>
              <a:ext uri="{FF2B5EF4-FFF2-40B4-BE49-F238E27FC236}">
                <a16:creationId xmlns:a16="http://schemas.microsoft.com/office/drawing/2014/main" id="{8C899479-5572-93A7-7384-43468D989429}"/>
              </a:ext>
            </a:extLst>
          </p:cNvPr>
          <p:cNvSpPr>
            <a:spLocks noGrp="1"/>
          </p:cNvSpPr>
          <p:nvPr>
            <p:ph type="sldNum" sz="quarter" idx="12"/>
          </p:nvPr>
        </p:nvSpPr>
        <p:spPr/>
        <p:txBody>
          <a:bodyPr/>
          <a:lstStyle/>
          <a:p>
            <a:fld id="{239AF3CB-7905-4779-AC9A-8A715C070A09}" type="slidenum">
              <a:rPr lang="en-US" altLang="zh-CN" smtClean="0"/>
              <a:pPr/>
              <a:t>24</a:t>
            </a:fld>
            <a:endParaRPr lang="en-US" altLang="zh-CN"/>
          </a:p>
        </p:txBody>
      </p:sp>
      <p:grpSp>
        <p:nvGrpSpPr>
          <p:cNvPr id="7" name="Group 7">
            <a:extLst>
              <a:ext uri="{FF2B5EF4-FFF2-40B4-BE49-F238E27FC236}">
                <a16:creationId xmlns:a16="http://schemas.microsoft.com/office/drawing/2014/main" id="{43336352-5123-F4B1-FD8F-5212558A2785}"/>
              </a:ext>
            </a:extLst>
          </p:cNvPr>
          <p:cNvGrpSpPr>
            <a:grpSpLocks/>
          </p:cNvGrpSpPr>
          <p:nvPr/>
        </p:nvGrpSpPr>
        <p:grpSpPr bwMode="auto">
          <a:xfrm>
            <a:off x="296863" y="149225"/>
            <a:ext cx="8763000" cy="2605088"/>
            <a:chOff x="0" y="0"/>
            <a:chExt cx="5520" cy="1641"/>
          </a:xfrm>
        </p:grpSpPr>
        <p:sp>
          <p:nvSpPr>
            <p:cNvPr id="8" name="Rectangle 8">
              <a:extLst>
                <a:ext uri="{FF2B5EF4-FFF2-40B4-BE49-F238E27FC236}">
                  <a16:creationId xmlns:a16="http://schemas.microsoft.com/office/drawing/2014/main" id="{A32E6B21-5E6B-E68B-4EE2-73C544888E81}"/>
                </a:ext>
              </a:extLst>
            </p:cNvPr>
            <p:cNvSpPr>
              <a:spLocks noChangeArrowheads="1"/>
            </p:cNvSpPr>
            <p:nvPr/>
          </p:nvSpPr>
          <p:spPr bwMode="auto">
            <a:xfrm>
              <a:off x="0" y="28"/>
              <a:ext cx="5520" cy="1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l" defTabSz="914400" rtl="0" eaLnBrk="1" fontAlgn="base" latinLnBrk="0" hangingPunct="1">
                <a:lnSpc>
                  <a:spcPct val="125000"/>
                </a:lnSpc>
                <a:spcBef>
                  <a:spcPct val="50000"/>
                </a:spcBef>
                <a:spcAft>
                  <a:spcPct val="0"/>
                </a:spcAft>
                <a:buClrTx/>
                <a:buSzTx/>
                <a:buFontTx/>
                <a:buNone/>
                <a:tabLst/>
                <a:defRPr/>
              </a:pPr>
              <a:r>
                <a:rPr kumimoji="0" lang="zh-CN" altLang="zh-CN" sz="2400" b="0" i="0" u="none" strike="noStrike" kern="1200" cap="none" spc="0" normalizeH="0" baseline="0" noProof="0" dirty="0">
                  <a:ln>
                    <a:noFill/>
                  </a:ln>
                  <a:solidFill>
                    <a:srgbClr val="FF0000"/>
                  </a:solidFill>
                  <a:effectLst/>
                  <a:uLnTx/>
                  <a:uFillTx/>
                  <a:latin typeface="Times New Roman" panose="02020603050405020304" pitchFamily="18" charset="0"/>
                  <a:ea typeface="华文中宋" panose="02010600040101010101" pitchFamily="2" charset="-122"/>
                  <a:cs typeface="+mn-cs"/>
                </a:rPr>
                <a:t>例</a:t>
              </a:r>
              <a:r>
                <a:rPr kumimoji="0" lang="en-US" altLang="zh-CN" sz="2400" b="0" i="0" u="none" strike="noStrike" kern="1200" cap="none" spc="0" normalizeH="0" baseline="0" noProof="0" dirty="0">
                  <a:ln>
                    <a:noFill/>
                  </a:ln>
                  <a:solidFill>
                    <a:srgbClr val="FF0000"/>
                  </a:solidFill>
                  <a:effectLst/>
                  <a:uLnTx/>
                  <a:uFillTx/>
                  <a:latin typeface="Times New Roman" panose="02020603050405020304" pitchFamily="18" charset="0"/>
                  <a:ea typeface="华文中宋" panose="02010600040101010101" pitchFamily="2" charset="-122"/>
                  <a:cs typeface="+mn-cs"/>
                </a:rPr>
                <a:t>4-13</a:t>
              </a:r>
              <a:r>
                <a:rPr kumimoji="0" lang="zh-CN" altLang="zh-CN" sz="2400" b="0" i="0" u="none" strike="noStrike" kern="1200" cap="none" spc="0" normalizeH="0" baseline="0" noProof="0" dirty="0">
                  <a:ln>
                    <a:noFill/>
                  </a:ln>
                  <a:solidFill>
                    <a:srgbClr val="006699"/>
                  </a:solidFill>
                  <a:effectLst/>
                  <a:uLnTx/>
                  <a:uFillTx/>
                  <a:latin typeface="Times New Roman" panose="02020603050405020304" pitchFamily="18" charset="0"/>
                  <a:ea typeface="华文中宋" panose="02010600040101010101" pitchFamily="2" charset="-122"/>
                  <a:cs typeface="+mn-cs"/>
                </a:rPr>
                <a:t>．已知单位反馈系统的开环传递函数为</a:t>
              </a:r>
            </a:p>
            <a:p>
              <a:pPr marL="0" marR="0" lvl="0" indent="0" algn="l" defTabSz="914400" rtl="0" eaLnBrk="0" fontAlgn="base" latinLnBrk="0" hangingPunct="0">
                <a:lnSpc>
                  <a:spcPct val="125000"/>
                </a:lnSpc>
                <a:spcBef>
                  <a:spcPct val="50000"/>
                </a:spcBef>
                <a:spcAft>
                  <a:spcPct val="0"/>
                </a:spcAft>
                <a:buClrTx/>
                <a:buSzTx/>
                <a:buFontTx/>
                <a:buNone/>
                <a:tabLst/>
                <a:defRPr/>
              </a:pPr>
              <a:r>
                <a:rPr kumimoji="0" lang="en-US" altLang="zh-CN" sz="2400" b="0" i="0" u="none" strike="noStrike" kern="1200" cap="none" spc="0" normalizeH="0" baseline="0" noProof="0" dirty="0">
                  <a:ln>
                    <a:noFill/>
                  </a:ln>
                  <a:solidFill>
                    <a:srgbClr val="006699"/>
                  </a:solidFill>
                  <a:effectLst/>
                  <a:uLnTx/>
                  <a:uFillTx/>
                  <a:latin typeface="Times New Roman" panose="02020603050405020304" pitchFamily="18" charset="0"/>
                  <a:ea typeface="华文中宋" panose="02010600040101010101" pitchFamily="2" charset="-122"/>
                  <a:cs typeface="+mn-cs"/>
                </a:rPr>
                <a:t>1</a:t>
              </a:r>
              <a:r>
                <a:rPr kumimoji="0" lang="zh-CN" altLang="zh-CN" sz="2400" b="0" i="0" u="none" strike="noStrike" kern="1200" cap="none" spc="0" normalizeH="0" baseline="0" noProof="0" dirty="0">
                  <a:ln>
                    <a:noFill/>
                  </a:ln>
                  <a:solidFill>
                    <a:srgbClr val="006699"/>
                  </a:solidFill>
                  <a:effectLst/>
                  <a:uLnTx/>
                  <a:uFillTx/>
                  <a:latin typeface="Times New Roman" panose="02020603050405020304" pitchFamily="18" charset="0"/>
                  <a:ea typeface="华文中宋" panose="02010600040101010101" pitchFamily="2" charset="-122"/>
                  <a:cs typeface="+mn-cs"/>
                </a:rPr>
                <a:t>）画出系统的根轨迹；</a:t>
              </a:r>
            </a:p>
            <a:p>
              <a:pPr marL="0" marR="0" lvl="0" indent="0" algn="l" defTabSz="914400" rtl="0" eaLnBrk="0" fontAlgn="base" latinLnBrk="0" hangingPunct="0">
                <a:lnSpc>
                  <a:spcPct val="125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srgbClr val="006699"/>
                  </a:solidFill>
                  <a:effectLst/>
                  <a:uLnTx/>
                  <a:uFillTx/>
                  <a:latin typeface="Times New Roman" panose="02020603050405020304" pitchFamily="18" charset="0"/>
                  <a:ea typeface="华文中宋" panose="02010600040101010101" pitchFamily="2" charset="-122"/>
                  <a:cs typeface="+mn-cs"/>
                </a:rPr>
                <a:t>2</a:t>
              </a:r>
              <a:r>
                <a:rPr kumimoji="0" lang="zh-CN" altLang="zh-CN" sz="2400" b="0" i="0" u="none" strike="noStrike" kern="1200" cap="none" spc="0" normalizeH="0" baseline="0" noProof="0" dirty="0">
                  <a:ln>
                    <a:noFill/>
                  </a:ln>
                  <a:solidFill>
                    <a:srgbClr val="006699"/>
                  </a:solidFill>
                  <a:effectLst/>
                  <a:uLnTx/>
                  <a:uFillTx/>
                  <a:latin typeface="Times New Roman" panose="02020603050405020304" pitchFamily="18" charset="0"/>
                  <a:ea typeface="华文中宋" panose="02010600040101010101" pitchFamily="2" charset="-122"/>
                  <a:cs typeface="+mn-cs"/>
                </a:rPr>
                <a:t>）计算当增益</a:t>
              </a:r>
              <a:r>
                <a:rPr kumimoji="0" lang="en-US" altLang="zh-CN" sz="2400" b="0" i="1" u="none" strike="noStrike" kern="1200" cap="none" spc="0" normalizeH="0" baseline="0" noProof="0" dirty="0">
                  <a:ln>
                    <a:noFill/>
                  </a:ln>
                  <a:solidFill>
                    <a:srgbClr val="006699"/>
                  </a:solidFill>
                  <a:effectLst/>
                  <a:uLnTx/>
                  <a:uFillTx/>
                  <a:latin typeface="Times New Roman" panose="02020603050405020304" pitchFamily="18" charset="0"/>
                  <a:ea typeface="华文中宋" panose="02010600040101010101" pitchFamily="2" charset="-122"/>
                  <a:cs typeface="+mn-cs"/>
                </a:rPr>
                <a:t>k</a:t>
              </a:r>
              <a:r>
                <a:rPr kumimoji="0" lang="zh-CN" altLang="zh-CN" sz="2400" b="0" i="0" u="none" strike="noStrike" kern="1200" cap="none" spc="0" normalizeH="0" baseline="0" noProof="0" dirty="0">
                  <a:ln>
                    <a:noFill/>
                  </a:ln>
                  <a:solidFill>
                    <a:srgbClr val="006699"/>
                  </a:solidFill>
                  <a:effectLst/>
                  <a:uLnTx/>
                  <a:uFillTx/>
                  <a:latin typeface="Times New Roman" panose="02020603050405020304" pitchFamily="18" charset="0"/>
                  <a:ea typeface="华文中宋" panose="02010600040101010101" pitchFamily="2" charset="-122"/>
                  <a:cs typeface="+mn-cs"/>
                </a:rPr>
                <a:t>为何值时，系统阻尼比   是    ，并求此时系统闭环特征根；</a:t>
              </a:r>
            </a:p>
            <a:p>
              <a:pPr marL="0" marR="0" lvl="0" indent="0" algn="l" defTabSz="914400" rtl="0" eaLnBrk="0" fontAlgn="base" latinLnBrk="0" hangingPunct="0">
                <a:lnSpc>
                  <a:spcPct val="125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srgbClr val="006699"/>
                  </a:solidFill>
                  <a:effectLst/>
                  <a:uLnTx/>
                  <a:uFillTx/>
                  <a:latin typeface="Times New Roman" panose="02020603050405020304" pitchFamily="18" charset="0"/>
                  <a:ea typeface="华文中宋" panose="02010600040101010101" pitchFamily="2" charset="-122"/>
                  <a:cs typeface="+mn-cs"/>
                </a:rPr>
                <a:t>3</a:t>
              </a:r>
              <a:r>
                <a:rPr kumimoji="0" lang="zh-CN" altLang="zh-CN" sz="2400" b="0" i="0" u="none" strike="noStrike" kern="1200" cap="none" spc="0" normalizeH="0" baseline="0" noProof="0" dirty="0">
                  <a:ln>
                    <a:noFill/>
                  </a:ln>
                  <a:solidFill>
                    <a:srgbClr val="006699"/>
                  </a:solidFill>
                  <a:effectLst/>
                  <a:uLnTx/>
                  <a:uFillTx/>
                  <a:latin typeface="Times New Roman" panose="02020603050405020304" pitchFamily="18" charset="0"/>
                  <a:ea typeface="华文中宋" panose="02010600040101010101" pitchFamily="2" charset="-122"/>
                  <a:cs typeface="+mn-cs"/>
                </a:rPr>
                <a:t>）分析</a:t>
              </a:r>
              <a:r>
                <a:rPr kumimoji="0" lang="en-US" altLang="zh-CN" sz="2400" b="0" i="1" u="none" strike="noStrike" kern="1200" cap="none" spc="0" normalizeH="0" baseline="0" noProof="0" dirty="0">
                  <a:ln>
                    <a:noFill/>
                  </a:ln>
                  <a:solidFill>
                    <a:srgbClr val="006699"/>
                  </a:solidFill>
                  <a:effectLst/>
                  <a:uLnTx/>
                  <a:uFillTx/>
                  <a:latin typeface="Times New Roman" panose="02020603050405020304" pitchFamily="18" charset="0"/>
                  <a:ea typeface="华文中宋" panose="02010600040101010101" pitchFamily="2" charset="-122"/>
                  <a:cs typeface="+mn-cs"/>
                </a:rPr>
                <a:t>k</a:t>
              </a:r>
              <a:r>
                <a:rPr kumimoji="0" lang="zh-CN" altLang="zh-CN" sz="2400" b="0" i="0" u="none" strike="noStrike" kern="1200" cap="none" spc="0" normalizeH="0" baseline="0" noProof="0" dirty="0">
                  <a:ln>
                    <a:noFill/>
                  </a:ln>
                  <a:solidFill>
                    <a:srgbClr val="006699"/>
                  </a:solidFill>
                  <a:effectLst/>
                  <a:uLnTx/>
                  <a:uFillTx/>
                  <a:latin typeface="Times New Roman" panose="02020603050405020304" pitchFamily="18" charset="0"/>
                  <a:ea typeface="华文中宋" panose="02010600040101010101" pitchFamily="2" charset="-122"/>
                  <a:cs typeface="+mn-cs"/>
                </a:rPr>
                <a:t>对系统性能影响，求系统最小阻尼比对应的闭环极点。</a:t>
              </a:r>
            </a:p>
          </p:txBody>
        </p:sp>
        <p:graphicFrame>
          <p:nvGraphicFramePr>
            <p:cNvPr id="9" name="Object 9">
              <a:extLst>
                <a:ext uri="{FF2B5EF4-FFF2-40B4-BE49-F238E27FC236}">
                  <a16:creationId xmlns:a16="http://schemas.microsoft.com/office/drawing/2014/main" id="{F225C3F0-9CE4-1A68-6ACA-518C7856460F}"/>
                </a:ext>
              </a:extLst>
            </p:cNvPr>
            <p:cNvGraphicFramePr>
              <a:graphicFrameLocks noChangeAspect="1"/>
            </p:cNvGraphicFramePr>
            <p:nvPr/>
          </p:nvGraphicFramePr>
          <p:xfrm>
            <a:off x="3859" y="0"/>
            <a:ext cx="1210" cy="493"/>
          </p:xfrm>
          <a:graphic>
            <a:graphicData uri="http://schemas.openxmlformats.org/presentationml/2006/ole">
              <mc:AlternateContent xmlns:mc="http://schemas.openxmlformats.org/markup-compatibility/2006">
                <mc:Choice xmlns:v="urn:schemas-microsoft-com:vml" Requires="v">
                  <p:oleObj r:id="rId2" imgW="1029464" imgH="419599" progId="Equation.3">
                    <p:embed/>
                  </p:oleObj>
                </mc:Choice>
                <mc:Fallback>
                  <p:oleObj r:id="rId2" imgW="1029464" imgH="419599" progId="Equation.3">
                    <p:embed/>
                    <p:pic>
                      <p:nvPicPr>
                        <p:cNvPr id="94210" name="Object 9">
                          <a:extLst>
                            <a:ext uri="{FF2B5EF4-FFF2-40B4-BE49-F238E27FC236}">
                              <a16:creationId xmlns:a16="http://schemas.microsoft.com/office/drawing/2014/main" id="{8C97F773-16CE-A52C-2C90-EA51098F42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9" y="0"/>
                          <a:ext cx="1210" cy="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Object 10">
              <a:extLst>
                <a:ext uri="{FF2B5EF4-FFF2-40B4-BE49-F238E27FC236}">
                  <a16:creationId xmlns:a16="http://schemas.microsoft.com/office/drawing/2014/main" id="{4B74842F-7F5E-368C-50F9-6C185D6697B4}"/>
                </a:ext>
              </a:extLst>
            </p:cNvPr>
            <p:cNvGraphicFramePr>
              <a:graphicFrameLocks noChangeAspect="1"/>
            </p:cNvGraphicFramePr>
            <p:nvPr/>
          </p:nvGraphicFramePr>
          <p:xfrm>
            <a:off x="3320" y="794"/>
            <a:ext cx="171" cy="240"/>
          </p:xfrm>
          <a:graphic>
            <a:graphicData uri="http://schemas.openxmlformats.org/presentationml/2006/ole">
              <mc:AlternateContent xmlns:mc="http://schemas.openxmlformats.org/markup-compatibility/2006">
                <mc:Choice xmlns:v="urn:schemas-microsoft-com:vml" Requires="v">
                  <p:oleObj r:id="rId4" imgW="140199" imgH="203782" progId="Equation.3">
                    <p:embed/>
                  </p:oleObj>
                </mc:Choice>
                <mc:Fallback>
                  <p:oleObj r:id="rId4" imgW="140199" imgH="203782" progId="Equation.3">
                    <p:embed/>
                    <p:pic>
                      <p:nvPicPr>
                        <p:cNvPr id="94211" name="Object 10">
                          <a:extLst>
                            <a:ext uri="{FF2B5EF4-FFF2-40B4-BE49-F238E27FC236}">
                              <a16:creationId xmlns:a16="http://schemas.microsoft.com/office/drawing/2014/main" id="{CD1B29A8-327C-9B98-EEBC-18B3C49DC2F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20" y="794"/>
                          <a:ext cx="171"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Object 11">
              <a:extLst>
                <a:ext uri="{FF2B5EF4-FFF2-40B4-BE49-F238E27FC236}">
                  <a16:creationId xmlns:a16="http://schemas.microsoft.com/office/drawing/2014/main" id="{C4114C02-EE3F-7D81-8294-E43129BD24F2}"/>
                </a:ext>
              </a:extLst>
            </p:cNvPr>
            <p:cNvGraphicFramePr>
              <a:graphicFrameLocks noChangeAspect="1"/>
            </p:cNvGraphicFramePr>
            <p:nvPr/>
          </p:nvGraphicFramePr>
          <p:xfrm>
            <a:off x="3604" y="709"/>
            <a:ext cx="244" cy="384"/>
          </p:xfrm>
          <a:graphic>
            <a:graphicData uri="http://schemas.openxmlformats.org/presentationml/2006/ole">
              <mc:AlternateContent xmlns:mc="http://schemas.openxmlformats.org/markup-compatibility/2006">
                <mc:Choice xmlns:v="urn:schemas-microsoft-com:vml" Requires="v">
                  <p:oleObj r:id="rId6" imgW="267133" imgH="419599" progId="Equation.3">
                    <p:embed/>
                  </p:oleObj>
                </mc:Choice>
                <mc:Fallback>
                  <p:oleObj r:id="rId6" imgW="267133" imgH="419599" progId="Equation.3">
                    <p:embed/>
                    <p:pic>
                      <p:nvPicPr>
                        <p:cNvPr id="94212" name="Object 11">
                          <a:extLst>
                            <a:ext uri="{FF2B5EF4-FFF2-40B4-BE49-F238E27FC236}">
                              <a16:creationId xmlns:a16="http://schemas.microsoft.com/office/drawing/2014/main" id="{81B7422B-6CF7-D5D0-0AD4-9381EE71244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04" y="709"/>
                          <a:ext cx="24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19" name="组合 18">
            <a:extLst>
              <a:ext uri="{FF2B5EF4-FFF2-40B4-BE49-F238E27FC236}">
                <a16:creationId xmlns:a16="http://schemas.microsoft.com/office/drawing/2014/main" id="{4F0322ED-7D22-AD8B-E55A-B54E1D940557}"/>
              </a:ext>
            </a:extLst>
          </p:cNvPr>
          <p:cNvGrpSpPr/>
          <p:nvPr/>
        </p:nvGrpSpPr>
        <p:grpSpPr>
          <a:xfrm>
            <a:off x="4616450" y="2889250"/>
            <a:ext cx="4275138" cy="3330575"/>
            <a:chOff x="4616450" y="2889250"/>
            <a:chExt cx="4275138" cy="3330575"/>
          </a:xfrm>
        </p:grpSpPr>
        <p:grpSp>
          <p:nvGrpSpPr>
            <p:cNvPr id="12" name="Group 4">
              <a:extLst>
                <a:ext uri="{FF2B5EF4-FFF2-40B4-BE49-F238E27FC236}">
                  <a16:creationId xmlns:a16="http://schemas.microsoft.com/office/drawing/2014/main" id="{DC53A311-5F38-6BC4-C2F0-1C820F56CB30}"/>
                </a:ext>
              </a:extLst>
            </p:cNvPr>
            <p:cNvGrpSpPr>
              <a:grpSpLocks noChangeAspect="1"/>
            </p:cNvGrpSpPr>
            <p:nvPr/>
          </p:nvGrpSpPr>
          <p:grpSpPr bwMode="auto">
            <a:xfrm>
              <a:off x="4616450" y="2889250"/>
              <a:ext cx="4275138" cy="3330575"/>
              <a:chOff x="0" y="0"/>
              <a:chExt cx="2693" cy="2098"/>
            </a:xfrm>
          </p:grpSpPr>
          <p:pic>
            <p:nvPicPr>
              <p:cNvPr id="13" name="Picture 5">
                <a:extLst>
                  <a:ext uri="{FF2B5EF4-FFF2-40B4-BE49-F238E27FC236}">
                    <a16:creationId xmlns:a16="http://schemas.microsoft.com/office/drawing/2014/main" id="{A56D2A12-12CE-5FEA-07FF-F9771A35B32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l="6699" t="7777" r="6987" b="2563"/>
              <a:stretch>
                <a:fillRect/>
              </a:stretch>
            </p:blipFill>
            <p:spPr bwMode="auto">
              <a:xfrm>
                <a:off x="0" y="0"/>
                <a:ext cx="2693" cy="2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4" name="Object 6">
                <a:extLst>
                  <a:ext uri="{FF2B5EF4-FFF2-40B4-BE49-F238E27FC236}">
                    <a16:creationId xmlns:a16="http://schemas.microsoft.com/office/drawing/2014/main" id="{315263ED-2AFC-2380-11F4-5681CF51F299}"/>
                  </a:ext>
                </a:extLst>
              </p:cNvPr>
              <p:cNvGraphicFramePr>
                <a:graphicFrameLocks noChangeAspect="1"/>
              </p:cNvGraphicFramePr>
              <p:nvPr/>
            </p:nvGraphicFramePr>
            <p:xfrm>
              <a:off x="1730" y="854"/>
              <a:ext cx="198" cy="167"/>
            </p:xfrm>
            <a:graphic>
              <a:graphicData uri="http://schemas.openxmlformats.org/presentationml/2006/ole">
                <mc:AlternateContent xmlns:mc="http://schemas.openxmlformats.org/markup-compatibility/2006">
                  <mc:Choice xmlns:v="urn:schemas-microsoft-com:vml" Requires="v">
                    <p:oleObj r:id="rId9" imgW="241722" imgH="203605" progId="Equation.3">
                      <p:embed/>
                    </p:oleObj>
                  </mc:Choice>
                  <mc:Fallback>
                    <p:oleObj r:id="rId9" imgW="241722" imgH="203605" progId="Equation.3">
                      <p:embed/>
                      <p:pic>
                        <p:nvPicPr>
                          <p:cNvPr id="9" name="Object 6">
                            <a:extLst>
                              <a:ext uri="{FF2B5EF4-FFF2-40B4-BE49-F238E27FC236}">
                                <a16:creationId xmlns:a16="http://schemas.microsoft.com/office/drawing/2014/main" id="{D5FE73E1-66EB-51F5-C576-155438E36276}"/>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30" y="854"/>
                            <a:ext cx="198" cy="1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5" name="椭圆 14">
              <a:extLst>
                <a:ext uri="{FF2B5EF4-FFF2-40B4-BE49-F238E27FC236}">
                  <a16:creationId xmlns:a16="http://schemas.microsoft.com/office/drawing/2014/main" id="{875D3350-EAB2-D1EE-2B0A-51AFD9B1E674}"/>
                </a:ext>
              </a:extLst>
            </p:cNvPr>
            <p:cNvSpPr/>
            <p:nvPr/>
          </p:nvSpPr>
          <p:spPr>
            <a:xfrm>
              <a:off x="7346491" y="4430055"/>
              <a:ext cx="108000" cy="108000"/>
            </a:xfrm>
            <a:prstGeom prst="ellipse">
              <a:avLst/>
            </a:prstGeom>
            <a:solidFill>
              <a:srgbClr val="FF0000"/>
            </a:solidFill>
            <a:ln>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椭圆 15">
              <a:extLst>
                <a:ext uri="{FF2B5EF4-FFF2-40B4-BE49-F238E27FC236}">
                  <a16:creationId xmlns:a16="http://schemas.microsoft.com/office/drawing/2014/main" id="{1DDB505E-230E-BB64-6137-1F2937165745}"/>
                </a:ext>
              </a:extLst>
            </p:cNvPr>
            <p:cNvSpPr/>
            <p:nvPr/>
          </p:nvSpPr>
          <p:spPr>
            <a:xfrm>
              <a:off x="5602743" y="4430312"/>
              <a:ext cx="108000" cy="108000"/>
            </a:xfrm>
            <a:prstGeom prst="ellipse">
              <a:avLst/>
            </a:prstGeom>
            <a:solidFill>
              <a:srgbClr val="FF0000"/>
            </a:solidFill>
            <a:ln>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文本框 16">
              <a:extLst>
                <a:ext uri="{FF2B5EF4-FFF2-40B4-BE49-F238E27FC236}">
                  <a16:creationId xmlns:a16="http://schemas.microsoft.com/office/drawing/2014/main" id="{F0B4FE5F-6BC0-18AF-F4E1-0AAAC83E1B2D}"/>
                </a:ext>
              </a:extLst>
            </p:cNvPr>
            <p:cNvSpPr txBox="1"/>
            <p:nvPr/>
          </p:nvSpPr>
          <p:spPr>
            <a:xfrm>
              <a:off x="7308056" y="4599008"/>
              <a:ext cx="1400175" cy="276999"/>
            </a:xfrm>
            <a:prstGeom prst="rect">
              <a:avLst/>
            </a:prstGeom>
            <a:noFill/>
          </p:spPr>
          <p:txBody>
            <a:bodyPr wrap="square" rtlCol="0">
              <a:spAutoFit/>
            </a:bodyPr>
            <a:lstStyle/>
            <a:p>
              <a:r>
                <a:rPr lang="en-US" altLang="zh-CN" sz="12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zh-CN" sz="1200" b="1" dirty="0" err="1">
                  <a:solidFill>
                    <a:srgbClr val="FF0000"/>
                  </a:solidFill>
                  <a:effectLst>
                    <a:outerShdw blurRad="38100" dist="38100" dir="2700000" algn="tl">
                      <a:srgbClr val="000000">
                        <a:alpha val="43137"/>
                      </a:srgbClr>
                    </a:outerShdw>
                  </a:effectLst>
                </a:rPr>
                <a:t>2.9@k</a:t>
              </a:r>
              <a:r>
                <a:rPr lang="en-US" altLang="zh-CN" sz="1200" b="1" dirty="0">
                  <a:solidFill>
                    <a:srgbClr val="FF0000"/>
                  </a:solidFill>
                  <a:effectLst>
                    <a:outerShdw blurRad="38100" dist="38100" dir="2700000" algn="tl">
                      <a:srgbClr val="000000">
                        <a:alpha val="43137"/>
                      </a:srgbClr>
                    </a:outerShdw>
                  </a:effectLst>
                </a:rPr>
                <a:t>=0.85</a:t>
              </a:r>
              <a:endParaRPr lang="zh-CN" altLang="en-US" sz="1200" b="1" dirty="0">
                <a:solidFill>
                  <a:srgbClr val="FF0000"/>
                </a:solidFill>
                <a:effectLst>
                  <a:outerShdw blurRad="38100" dist="38100" dir="2700000" algn="tl">
                    <a:srgbClr val="000000">
                      <a:alpha val="43137"/>
                    </a:srgbClr>
                  </a:outerShdw>
                </a:effectLst>
              </a:endParaRPr>
            </a:p>
          </p:txBody>
        </p:sp>
        <p:sp>
          <p:nvSpPr>
            <p:cNvPr id="18" name="文本框 17">
              <a:extLst>
                <a:ext uri="{FF2B5EF4-FFF2-40B4-BE49-F238E27FC236}">
                  <a16:creationId xmlns:a16="http://schemas.microsoft.com/office/drawing/2014/main" id="{3339F798-1909-E1F2-EFE3-150A32670207}"/>
                </a:ext>
              </a:extLst>
            </p:cNvPr>
            <p:cNvSpPr txBox="1"/>
            <p:nvPr/>
          </p:nvSpPr>
          <p:spPr>
            <a:xfrm>
              <a:off x="5030371" y="4149108"/>
              <a:ext cx="1490079" cy="276999"/>
            </a:xfrm>
            <a:prstGeom prst="rect">
              <a:avLst/>
            </a:prstGeom>
            <a:noFill/>
          </p:spPr>
          <p:txBody>
            <a:bodyPr wrap="square" rtlCol="0">
              <a:spAutoFit/>
            </a:bodyPr>
            <a:lstStyle/>
            <a:p>
              <a:r>
                <a:rPr lang="en-US" altLang="zh-CN" sz="12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zh-CN" sz="1200" b="1" dirty="0" err="1">
                  <a:solidFill>
                    <a:srgbClr val="FF0000"/>
                  </a:solidFill>
                  <a:effectLst>
                    <a:outerShdw blurRad="38100" dist="38100" dir="2700000" algn="tl">
                      <a:srgbClr val="000000">
                        <a:alpha val="43137"/>
                      </a:srgbClr>
                    </a:outerShdw>
                  </a:effectLst>
                </a:rPr>
                <a:t>17@k</a:t>
              </a:r>
              <a:r>
                <a:rPr lang="en-US" altLang="zh-CN" sz="1200" b="1" dirty="0">
                  <a:solidFill>
                    <a:srgbClr val="FF0000"/>
                  </a:solidFill>
                  <a:effectLst>
                    <a:outerShdw blurRad="38100" dist="38100" dir="2700000" algn="tl">
                      <a:srgbClr val="000000">
                        <a:alpha val="43137"/>
                      </a:srgbClr>
                    </a:outerShdw>
                  </a:effectLst>
                </a:rPr>
                <a:t>=29</a:t>
              </a:r>
              <a:endParaRPr lang="zh-CN" altLang="en-US" sz="1200" b="1" dirty="0">
                <a:solidFill>
                  <a:srgbClr val="FF0000"/>
                </a:solidFill>
                <a:effectLst>
                  <a:outerShdw blurRad="38100" dist="38100" dir="2700000" algn="tl">
                    <a:srgbClr val="000000">
                      <a:alpha val="43137"/>
                    </a:srgbClr>
                  </a:outerShdw>
                </a:effectLst>
              </a:endParaRPr>
            </a:p>
          </p:txBody>
        </p:sp>
      </p:grpSp>
      <p:cxnSp>
        <p:nvCxnSpPr>
          <p:cNvPr id="21" name="直接连接符 20">
            <a:extLst>
              <a:ext uri="{FF2B5EF4-FFF2-40B4-BE49-F238E27FC236}">
                <a16:creationId xmlns:a16="http://schemas.microsoft.com/office/drawing/2014/main" id="{78905B6B-80C5-7186-6A94-F12165A96B55}"/>
              </a:ext>
            </a:extLst>
          </p:cNvPr>
          <p:cNvCxnSpPr>
            <a:cxnSpLocks/>
          </p:cNvCxnSpPr>
          <p:nvPr/>
        </p:nvCxnSpPr>
        <p:spPr>
          <a:xfrm flipH="1" flipV="1">
            <a:off x="6061075" y="3454400"/>
            <a:ext cx="1722092" cy="1055688"/>
          </a:xfrm>
          <a:prstGeom prst="line">
            <a:avLst/>
          </a:prstGeom>
          <a:ln w="57150">
            <a:solidFill>
              <a:srgbClr val="FFC000"/>
            </a:solidFill>
          </a:ln>
        </p:spPr>
        <p:style>
          <a:lnRef idx="1">
            <a:schemeClr val="dk1"/>
          </a:lnRef>
          <a:fillRef idx="0">
            <a:schemeClr val="dk1"/>
          </a:fillRef>
          <a:effectRef idx="0">
            <a:schemeClr val="dk1"/>
          </a:effectRef>
          <a:fontRef idx="minor">
            <a:schemeClr val="tx1"/>
          </a:fontRef>
        </p:style>
      </p:cxnSp>
      <p:sp>
        <p:nvSpPr>
          <p:cNvPr id="23" name="椭圆 22">
            <a:extLst>
              <a:ext uri="{FF2B5EF4-FFF2-40B4-BE49-F238E27FC236}">
                <a16:creationId xmlns:a16="http://schemas.microsoft.com/office/drawing/2014/main" id="{94C57AAC-99CC-CD4F-436E-8DD2D2C4C02F}"/>
              </a:ext>
            </a:extLst>
          </p:cNvPr>
          <p:cNvSpPr/>
          <p:nvPr/>
        </p:nvSpPr>
        <p:spPr>
          <a:xfrm>
            <a:off x="6323757" y="3606696"/>
            <a:ext cx="108000" cy="108000"/>
          </a:xfrm>
          <a:prstGeom prst="ellipse">
            <a:avLst/>
          </a:prstGeom>
          <a:solidFill>
            <a:srgbClr val="FFFF00"/>
          </a:solidFill>
          <a:ln>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4" name="椭圆 23">
            <a:extLst>
              <a:ext uri="{FF2B5EF4-FFF2-40B4-BE49-F238E27FC236}">
                <a16:creationId xmlns:a16="http://schemas.microsoft.com/office/drawing/2014/main" id="{DAA2BD95-0C1C-26D4-9E56-481862AD2754}"/>
              </a:ext>
            </a:extLst>
          </p:cNvPr>
          <p:cNvSpPr/>
          <p:nvPr/>
        </p:nvSpPr>
        <p:spPr>
          <a:xfrm>
            <a:off x="7324701" y="4214221"/>
            <a:ext cx="108000" cy="108000"/>
          </a:xfrm>
          <a:prstGeom prst="ellipse">
            <a:avLst/>
          </a:prstGeom>
          <a:solidFill>
            <a:srgbClr val="FFFF00"/>
          </a:solidFill>
          <a:ln>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aphicFrame>
        <p:nvGraphicFramePr>
          <p:cNvPr id="26" name="Object 5">
            <a:extLst>
              <a:ext uri="{FF2B5EF4-FFF2-40B4-BE49-F238E27FC236}">
                <a16:creationId xmlns:a16="http://schemas.microsoft.com/office/drawing/2014/main" id="{C1EA70BE-3098-EF80-D222-D89019DAD75F}"/>
              </a:ext>
            </a:extLst>
          </p:cNvPr>
          <p:cNvGraphicFramePr>
            <a:graphicFrameLocks noChangeAspect="1"/>
          </p:cNvGraphicFramePr>
          <p:nvPr>
            <p:extLst>
              <p:ext uri="{D42A27DB-BD31-4B8C-83A1-F6EECF244321}">
                <p14:modId xmlns:p14="http://schemas.microsoft.com/office/powerpoint/2010/main" val="1104525322"/>
              </p:ext>
            </p:extLst>
          </p:nvPr>
        </p:nvGraphicFramePr>
        <p:xfrm>
          <a:off x="642939" y="2982299"/>
          <a:ext cx="914399" cy="748665"/>
        </p:xfrm>
        <a:graphic>
          <a:graphicData uri="http://schemas.openxmlformats.org/presentationml/2006/ole">
            <mc:AlternateContent xmlns:mc="http://schemas.openxmlformats.org/markup-compatibility/2006">
              <mc:Choice xmlns:v="urn:schemas-microsoft-com:vml" Requires="v">
                <p:oleObj r:id="rId11" imgW="521017" imgH="432117" progId="Equation.3">
                  <p:embed/>
                </p:oleObj>
              </mc:Choice>
              <mc:Fallback>
                <p:oleObj r:id="rId11" imgW="521017" imgH="432117" progId="Equation.3">
                  <p:embed/>
                  <p:pic>
                    <p:nvPicPr>
                      <p:cNvPr id="95240" name="Object 5">
                        <a:extLst>
                          <a:ext uri="{FF2B5EF4-FFF2-40B4-BE49-F238E27FC236}">
                            <a16:creationId xmlns:a16="http://schemas.microsoft.com/office/drawing/2014/main" id="{71CA44CA-A953-F3FD-1796-885671F886D3}"/>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42939" y="2982299"/>
                        <a:ext cx="914399" cy="748665"/>
                      </a:xfrm>
                      <a:prstGeom prst="rect">
                        <a:avLst/>
                      </a:prstGeom>
                      <a:noFill/>
                      <a:ln>
                        <a:noFill/>
                      </a:ln>
                    </p:spPr>
                  </p:pic>
                </p:oleObj>
              </mc:Fallback>
            </mc:AlternateContent>
          </a:graphicData>
        </a:graphic>
      </p:graphicFrame>
      <p:graphicFrame>
        <p:nvGraphicFramePr>
          <p:cNvPr id="27" name="Object 6">
            <a:extLst>
              <a:ext uri="{FF2B5EF4-FFF2-40B4-BE49-F238E27FC236}">
                <a16:creationId xmlns:a16="http://schemas.microsoft.com/office/drawing/2014/main" id="{70A37CB9-A532-EEEC-1D4B-E79361A65387}"/>
              </a:ext>
            </a:extLst>
          </p:cNvPr>
          <p:cNvGraphicFramePr>
            <a:graphicFrameLocks noChangeAspect="1"/>
          </p:cNvGraphicFramePr>
          <p:nvPr>
            <p:extLst>
              <p:ext uri="{D42A27DB-BD31-4B8C-83A1-F6EECF244321}">
                <p14:modId xmlns:p14="http://schemas.microsoft.com/office/powerpoint/2010/main" val="3079492629"/>
              </p:ext>
            </p:extLst>
          </p:nvPr>
        </p:nvGraphicFramePr>
        <p:xfrm>
          <a:off x="2439204" y="3118638"/>
          <a:ext cx="1092301" cy="475986"/>
        </p:xfrm>
        <a:graphic>
          <a:graphicData uri="http://schemas.openxmlformats.org/presentationml/2006/ole">
            <mc:AlternateContent xmlns:mc="http://schemas.openxmlformats.org/markup-compatibility/2006">
              <mc:Choice xmlns:v="urn:schemas-microsoft-com:vml" Requires="v">
                <p:oleObj r:id="rId13" imgW="521243" imgH="229016" progId="Equation.3">
                  <p:embed/>
                </p:oleObj>
              </mc:Choice>
              <mc:Fallback>
                <p:oleObj r:id="rId13" imgW="521243" imgH="229016" progId="Equation.3">
                  <p:embed/>
                  <p:pic>
                    <p:nvPicPr>
                      <p:cNvPr id="95241" name="Object 6">
                        <a:extLst>
                          <a:ext uri="{FF2B5EF4-FFF2-40B4-BE49-F238E27FC236}">
                            <a16:creationId xmlns:a16="http://schemas.microsoft.com/office/drawing/2014/main" id="{F1C88C87-3B1D-6590-B1C3-3F5610A0ACCA}"/>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439204" y="3118638"/>
                        <a:ext cx="1092301" cy="475986"/>
                      </a:xfrm>
                      <a:prstGeom prst="rect">
                        <a:avLst/>
                      </a:prstGeom>
                      <a:noFill/>
                      <a:ln>
                        <a:noFill/>
                      </a:ln>
                    </p:spPr>
                  </p:pic>
                </p:oleObj>
              </mc:Fallback>
            </mc:AlternateContent>
          </a:graphicData>
        </a:graphic>
      </p:graphicFrame>
      <p:sp>
        <p:nvSpPr>
          <p:cNvPr id="31" name="箭头: 右 30">
            <a:extLst>
              <a:ext uri="{FF2B5EF4-FFF2-40B4-BE49-F238E27FC236}">
                <a16:creationId xmlns:a16="http://schemas.microsoft.com/office/drawing/2014/main" id="{B1CE88AF-DFA2-0F6F-32A0-5CA73E5F774B}"/>
              </a:ext>
            </a:extLst>
          </p:cNvPr>
          <p:cNvSpPr/>
          <p:nvPr/>
        </p:nvSpPr>
        <p:spPr>
          <a:xfrm>
            <a:off x="1850634" y="3157400"/>
            <a:ext cx="295275" cy="3984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3" name="组合 32">
            <a:extLst>
              <a:ext uri="{FF2B5EF4-FFF2-40B4-BE49-F238E27FC236}">
                <a16:creationId xmlns:a16="http://schemas.microsoft.com/office/drawing/2014/main" id="{4735026A-81CE-A99C-A0F2-8E7EA23BF8C4}"/>
              </a:ext>
            </a:extLst>
          </p:cNvPr>
          <p:cNvGrpSpPr/>
          <p:nvPr/>
        </p:nvGrpSpPr>
        <p:grpSpPr>
          <a:xfrm>
            <a:off x="453939" y="3903217"/>
            <a:ext cx="3200486" cy="461665"/>
            <a:chOff x="387349" y="3982244"/>
            <a:chExt cx="3200486" cy="461665"/>
          </a:xfrm>
        </p:grpSpPr>
        <p:graphicFrame>
          <p:nvGraphicFramePr>
            <p:cNvPr id="29" name="Object 8">
              <a:extLst>
                <a:ext uri="{FF2B5EF4-FFF2-40B4-BE49-F238E27FC236}">
                  <a16:creationId xmlns:a16="http://schemas.microsoft.com/office/drawing/2014/main" id="{343A8999-38C7-607E-81E9-5AB437C3305A}"/>
                </a:ext>
              </a:extLst>
            </p:cNvPr>
            <p:cNvGraphicFramePr>
              <a:graphicFrameLocks noChangeAspect="1"/>
            </p:cNvGraphicFramePr>
            <p:nvPr>
              <p:extLst>
                <p:ext uri="{D42A27DB-BD31-4B8C-83A1-F6EECF244321}">
                  <p14:modId xmlns:p14="http://schemas.microsoft.com/office/powerpoint/2010/main" val="2546501031"/>
                </p:ext>
              </p:extLst>
            </p:nvPr>
          </p:nvGraphicFramePr>
          <p:xfrm>
            <a:off x="2784560" y="4104927"/>
            <a:ext cx="803275" cy="282575"/>
          </p:xfrm>
          <a:graphic>
            <a:graphicData uri="http://schemas.openxmlformats.org/presentationml/2006/ole">
              <mc:AlternateContent xmlns:mc="http://schemas.openxmlformats.org/markup-compatibility/2006">
                <mc:Choice xmlns:v="urn:schemas-microsoft-com:vml" Requires="v">
                  <p:oleObj name="Equation" r:id="rId15" imgW="368280" imgH="126720" progId="Equation.DSMT4">
                    <p:embed/>
                  </p:oleObj>
                </mc:Choice>
                <mc:Fallback>
                  <p:oleObj name="Equation" r:id="rId15" imgW="368280" imgH="126720" progId="Equation.DSMT4">
                    <p:embed/>
                    <p:pic>
                      <p:nvPicPr>
                        <p:cNvPr id="95243" name="Object 8">
                          <a:extLst>
                            <a:ext uri="{FF2B5EF4-FFF2-40B4-BE49-F238E27FC236}">
                              <a16:creationId xmlns:a16="http://schemas.microsoft.com/office/drawing/2014/main" id="{633D8F26-DA1C-C0E1-0586-8440B1512F80}"/>
                            </a:ext>
                          </a:extLst>
                        </p:cNvPr>
                        <p:cNvPicPr>
                          <a:picLocks noChangeAspect="1" noChangeArrowheads="1"/>
                        </p:cNvPicPr>
                        <p:nvPr/>
                      </p:nvPicPr>
                      <p:blipFill>
                        <a:blip r:embed="rId16"/>
                        <a:srcRect/>
                        <a:stretch>
                          <a:fillRect/>
                        </a:stretch>
                      </p:blipFill>
                      <p:spPr bwMode="auto">
                        <a:xfrm>
                          <a:off x="2784560" y="4104927"/>
                          <a:ext cx="803275"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2" name="文本框 31">
              <a:extLst>
                <a:ext uri="{FF2B5EF4-FFF2-40B4-BE49-F238E27FC236}">
                  <a16:creationId xmlns:a16="http://schemas.microsoft.com/office/drawing/2014/main" id="{87F23D5D-CE7A-B56A-CC31-3A11F53A697F}"/>
                </a:ext>
              </a:extLst>
            </p:cNvPr>
            <p:cNvSpPr txBox="1"/>
            <p:nvPr/>
          </p:nvSpPr>
          <p:spPr>
            <a:xfrm>
              <a:off x="387349" y="3982244"/>
              <a:ext cx="2593353" cy="461665"/>
            </a:xfrm>
            <a:prstGeom prst="rect">
              <a:avLst/>
            </a:prstGeom>
            <a:noFill/>
          </p:spPr>
          <p:txBody>
            <a:bodyPr wrap="square" rtlCol="0">
              <a:spAutoFit/>
            </a:bodyPr>
            <a:lstStyle/>
            <a:p>
              <a:r>
                <a:rPr lang="zh-CN" altLang="en-US" sz="2400" dirty="0"/>
                <a:t>实部和虚部相等</a:t>
              </a:r>
            </a:p>
          </p:txBody>
        </p:sp>
      </p:grpSp>
      <p:grpSp>
        <p:nvGrpSpPr>
          <p:cNvPr id="36" name="组合 35">
            <a:extLst>
              <a:ext uri="{FF2B5EF4-FFF2-40B4-BE49-F238E27FC236}">
                <a16:creationId xmlns:a16="http://schemas.microsoft.com/office/drawing/2014/main" id="{79C19E4C-D4F1-3892-BCEA-57AA5237AA1A}"/>
              </a:ext>
            </a:extLst>
          </p:cNvPr>
          <p:cNvGrpSpPr/>
          <p:nvPr/>
        </p:nvGrpSpPr>
        <p:grpSpPr>
          <a:xfrm>
            <a:off x="425450" y="4534098"/>
            <a:ext cx="3640138" cy="965002"/>
            <a:chOff x="425450" y="4534098"/>
            <a:chExt cx="3640138" cy="965002"/>
          </a:xfrm>
        </p:grpSpPr>
        <p:sp>
          <p:nvSpPr>
            <p:cNvPr id="34" name="文本框 33">
              <a:extLst>
                <a:ext uri="{FF2B5EF4-FFF2-40B4-BE49-F238E27FC236}">
                  <a16:creationId xmlns:a16="http://schemas.microsoft.com/office/drawing/2014/main" id="{E208F014-DE87-101B-CABB-6F901F8C6CB3}"/>
                </a:ext>
              </a:extLst>
            </p:cNvPr>
            <p:cNvSpPr txBox="1"/>
            <p:nvPr/>
          </p:nvSpPr>
          <p:spPr>
            <a:xfrm>
              <a:off x="443019" y="4534098"/>
              <a:ext cx="2593353" cy="461665"/>
            </a:xfrm>
            <a:prstGeom prst="rect">
              <a:avLst/>
            </a:prstGeom>
            <a:noFill/>
          </p:spPr>
          <p:txBody>
            <a:bodyPr wrap="square" rtlCol="0">
              <a:spAutoFit/>
            </a:bodyPr>
            <a:lstStyle/>
            <a:p>
              <a:r>
                <a:rPr lang="zh-CN" altLang="en-US" sz="2400" dirty="0"/>
                <a:t>闭环特征方程：</a:t>
              </a:r>
            </a:p>
          </p:txBody>
        </p:sp>
        <p:graphicFrame>
          <p:nvGraphicFramePr>
            <p:cNvPr id="35" name="对象 34">
              <a:extLst>
                <a:ext uri="{FF2B5EF4-FFF2-40B4-BE49-F238E27FC236}">
                  <a16:creationId xmlns:a16="http://schemas.microsoft.com/office/drawing/2014/main" id="{E3B0A190-E85A-6055-C392-918879779B41}"/>
                </a:ext>
              </a:extLst>
            </p:cNvPr>
            <p:cNvGraphicFramePr>
              <a:graphicFrameLocks noChangeAspect="1"/>
            </p:cNvGraphicFramePr>
            <p:nvPr>
              <p:extLst>
                <p:ext uri="{D42A27DB-BD31-4B8C-83A1-F6EECF244321}">
                  <p14:modId xmlns:p14="http://schemas.microsoft.com/office/powerpoint/2010/main" val="1131407867"/>
                </p:ext>
              </p:extLst>
            </p:nvPr>
          </p:nvGraphicFramePr>
          <p:xfrm>
            <a:off x="425450" y="5038725"/>
            <a:ext cx="3640138" cy="460375"/>
          </p:xfrm>
          <a:graphic>
            <a:graphicData uri="http://schemas.openxmlformats.org/presentationml/2006/ole">
              <mc:AlternateContent xmlns:mc="http://schemas.openxmlformats.org/markup-compatibility/2006">
                <mc:Choice xmlns:v="urn:schemas-microsoft-com:vml" Requires="v">
                  <p:oleObj name="Equation" r:id="rId17" imgW="1701720" imgH="215640" progId="Equation.DSMT4">
                    <p:embed/>
                  </p:oleObj>
                </mc:Choice>
                <mc:Fallback>
                  <p:oleObj name="Equation" r:id="rId17" imgW="1701720" imgH="215640" progId="Equation.DSMT4">
                    <p:embed/>
                    <p:pic>
                      <p:nvPicPr>
                        <p:cNvPr id="0" name=""/>
                        <p:cNvPicPr/>
                        <p:nvPr/>
                      </p:nvPicPr>
                      <p:blipFill>
                        <a:blip r:embed="rId18"/>
                        <a:stretch>
                          <a:fillRect/>
                        </a:stretch>
                      </p:blipFill>
                      <p:spPr>
                        <a:xfrm>
                          <a:off x="425450" y="5038725"/>
                          <a:ext cx="3640138" cy="460375"/>
                        </a:xfrm>
                        <a:prstGeom prst="rect">
                          <a:avLst/>
                        </a:prstGeom>
                      </p:spPr>
                    </p:pic>
                  </p:oleObj>
                </mc:Fallback>
              </mc:AlternateContent>
            </a:graphicData>
          </a:graphic>
        </p:graphicFrame>
      </p:grpSp>
      <p:grpSp>
        <p:nvGrpSpPr>
          <p:cNvPr id="40" name="组合 39">
            <a:extLst>
              <a:ext uri="{FF2B5EF4-FFF2-40B4-BE49-F238E27FC236}">
                <a16:creationId xmlns:a16="http://schemas.microsoft.com/office/drawing/2014/main" id="{2333600B-67DD-549C-08C6-384EEB0134D7}"/>
              </a:ext>
            </a:extLst>
          </p:cNvPr>
          <p:cNvGrpSpPr/>
          <p:nvPr/>
        </p:nvGrpSpPr>
        <p:grpSpPr>
          <a:xfrm>
            <a:off x="829517" y="5542062"/>
            <a:ext cx="2042233" cy="412734"/>
            <a:chOff x="758911" y="5505450"/>
            <a:chExt cx="2042233" cy="412734"/>
          </a:xfrm>
        </p:grpSpPr>
        <p:graphicFrame>
          <p:nvGraphicFramePr>
            <p:cNvPr id="37" name="对象 36">
              <a:extLst>
                <a:ext uri="{FF2B5EF4-FFF2-40B4-BE49-F238E27FC236}">
                  <a16:creationId xmlns:a16="http://schemas.microsoft.com/office/drawing/2014/main" id="{A3FB00A9-EA98-A2D0-76B0-69E2E55C59FB}"/>
                </a:ext>
              </a:extLst>
            </p:cNvPr>
            <p:cNvGraphicFramePr>
              <a:graphicFrameLocks noChangeAspect="1"/>
            </p:cNvGraphicFramePr>
            <p:nvPr>
              <p:extLst>
                <p:ext uri="{D42A27DB-BD31-4B8C-83A1-F6EECF244321}">
                  <p14:modId xmlns:p14="http://schemas.microsoft.com/office/powerpoint/2010/main" val="1669852342"/>
                </p:ext>
              </p:extLst>
            </p:nvPr>
          </p:nvGraphicFramePr>
          <p:xfrm>
            <a:off x="1359694" y="5505450"/>
            <a:ext cx="1441450" cy="412734"/>
          </p:xfrm>
          <a:graphic>
            <a:graphicData uri="http://schemas.openxmlformats.org/presentationml/2006/ole">
              <mc:AlternateContent xmlns:mc="http://schemas.openxmlformats.org/markup-compatibility/2006">
                <mc:Choice xmlns:v="urn:schemas-microsoft-com:vml" Requires="v">
                  <p:oleObj name="Equation" r:id="rId19" imgW="622080" imgH="177480" progId="Equation.DSMT4">
                    <p:embed/>
                  </p:oleObj>
                </mc:Choice>
                <mc:Fallback>
                  <p:oleObj name="Equation" r:id="rId19" imgW="622080" imgH="177480" progId="Equation.DSMT4">
                    <p:embed/>
                    <p:pic>
                      <p:nvPicPr>
                        <p:cNvPr id="0" name=""/>
                        <p:cNvPicPr/>
                        <p:nvPr/>
                      </p:nvPicPr>
                      <p:blipFill>
                        <a:blip r:embed="rId20"/>
                        <a:stretch>
                          <a:fillRect/>
                        </a:stretch>
                      </p:blipFill>
                      <p:spPr>
                        <a:xfrm>
                          <a:off x="1359694" y="5505450"/>
                          <a:ext cx="1441450" cy="412734"/>
                        </a:xfrm>
                        <a:prstGeom prst="rect">
                          <a:avLst/>
                        </a:prstGeom>
                      </p:spPr>
                    </p:pic>
                  </p:oleObj>
                </mc:Fallback>
              </mc:AlternateContent>
            </a:graphicData>
          </a:graphic>
        </p:graphicFrame>
        <p:sp>
          <p:nvSpPr>
            <p:cNvPr id="39" name="文本框 38">
              <a:extLst>
                <a:ext uri="{FF2B5EF4-FFF2-40B4-BE49-F238E27FC236}">
                  <a16:creationId xmlns:a16="http://schemas.microsoft.com/office/drawing/2014/main" id="{8B982B15-983D-D7D9-2BDC-C7D807248C94}"/>
                </a:ext>
              </a:extLst>
            </p:cNvPr>
            <p:cNvSpPr txBox="1"/>
            <p:nvPr/>
          </p:nvSpPr>
          <p:spPr>
            <a:xfrm>
              <a:off x="758911" y="5510749"/>
              <a:ext cx="836011" cy="369332"/>
            </a:xfrm>
            <a:prstGeom prst="rect">
              <a:avLst/>
            </a:prstGeom>
            <a:noFill/>
          </p:spPr>
          <p:txBody>
            <a:bodyPr wrap="square">
              <a:spAutoFit/>
            </a:bodyPr>
            <a:lstStyle/>
            <a:p>
              <a:r>
                <a:rPr lang="zh-CN" altLang="en-US" sz="1800" dirty="0"/>
                <a:t>代入</a:t>
              </a:r>
              <a:endParaRPr lang="zh-CN" altLang="en-US" dirty="0"/>
            </a:p>
          </p:txBody>
        </p:sp>
      </p:grpSp>
      <p:graphicFrame>
        <p:nvGraphicFramePr>
          <p:cNvPr id="41" name="对象 40">
            <a:extLst>
              <a:ext uri="{FF2B5EF4-FFF2-40B4-BE49-F238E27FC236}">
                <a16:creationId xmlns:a16="http://schemas.microsoft.com/office/drawing/2014/main" id="{65F825F7-66BE-5B46-8123-5F435C478497}"/>
              </a:ext>
            </a:extLst>
          </p:cNvPr>
          <p:cNvGraphicFramePr>
            <a:graphicFrameLocks noChangeAspect="1"/>
          </p:cNvGraphicFramePr>
          <p:nvPr>
            <p:extLst>
              <p:ext uri="{D42A27DB-BD31-4B8C-83A1-F6EECF244321}">
                <p14:modId xmlns:p14="http://schemas.microsoft.com/office/powerpoint/2010/main" val="1884433031"/>
              </p:ext>
            </p:extLst>
          </p:nvPr>
        </p:nvGraphicFramePr>
        <p:xfrm>
          <a:off x="593810" y="6044450"/>
          <a:ext cx="5181600" cy="503237"/>
        </p:xfrm>
        <a:graphic>
          <a:graphicData uri="http://schemas.openxmlformats.org/presentationml/2006/ole">
            <mc:AlternateContent xmlns:mc="http://schemas.openxmlformats.org/markup-compatibility/2006">
              <mc:Choice xmlns:v="urn:schemas-microsoft-com:vml" Requires="v">
                <p:oleObj name="Equation" r:id="rId21" imgW="5181867" imgH="502938" progId="Equation.DSMT4">
                  <p:embed/>
                </p:oleObj>
              </mc:Choice>
              <mc:Fallback>
                <p:oleObj name="Equation" r:id="rId21" imgW="5181867" imgH="502938" progId="Equation.DSMT4">
                  <p:embed/>
                  <p:pic>
                    <p:nvPicPr>
                      <p:cNvPr id="0" name=""/>
                      <p:cNvPicPr/>
                      <p:nvPr/>
                    </p:nvPicPr>
                    <p:blipFill>
                      <a:blip r:embed="rId22"/>
                      <a:stretch>
                        <a:fillRect/>
                      </a:stretch>
                    </p:blipFill>
                    <p:spPr>
                      <a:xfrm>
                        <a:off x="593810" y="6044450"/>
                        <a:ext cx="5181600" cy="503237"/>
                      </a:xfrm>
                      <a:prstGeom prst="rect">
                        <a:avLst/>
                      </a:prstGeom>
                    </p:spPr>
                  </p:pic>
                </p:oleObj>
              </mc:Fallback>
            </mc:AlternateContent>
          </a:graphicData>
        </a:graphic>
      </p:graphicFrame>
    </p:spTree>
    <p:extLst>
      <p:ext uri="{BB962C8B-B14F-4D97-AF65-F5344CB8AC3E}">
        <p14:creationId xmlns:p14="http://schemas.microsoft.com/office/powerpoint/2010/main" val="2093952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down)">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wipe(down)">
                                      <p:cBhvr>
                                        <p:cTn id="12" dur="580">
                                          <p:stCondLst>
                                            <p:cond delay="0"/>
                                          </p:stCondLst>
                                        </p:cTn>
                                        <p:tgtEl>
                                          <p:spTgt spid="23"/>
                                        </p:tgtEl>
                                      </p:cBhvr>
                                    </p:animEffect>
                                    <p:anim calcmode="lin" valueType="num">
                                      <p:cBhvr>
                                        <p:cTn id="13" dur="1822" tmFilter="0,0; 0.14,0.36; 0.43,0.73; 0.71,0.91; 1.0,1.0">
                                          <p:stCondLst>
                                            <p:cond delay="0"/>
                                          </p:stCondLst>
                                        </p:cTn>
                                        <p:tgtEl>
                                          <p:spTgt spid="23"/>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23"/>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23"/>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23"/>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23"/>
                                        </p:tgtEl>
                                        <p:attrNameLst>
                                          <p:attrName>ppt_y</p:attrName>
                                        </p:attrNameLst>
                                      </p:cBhvr>
                                      <p:tavLst>
                                        <p:tav tm="0" fmla="#ppt_y-sin(pi*$)/81">
                                          <p:val>
                                            <p:fltVal val="0"/>
                                          </p:val>
                                        </p:tav>
                                        <p:tav tm="100000">
                                          <p:val>
                                            <p:fltVal val="1"/>
                                          </p:val>
                                        </p:tav>
                                      </p:tavLst>
                                    </p:anim>
                                    <p:animScale>
                                      <p:cBhvr>
                                        <p:cTn id="18" dur="26">
                                          <p:stCondLst>
                                            <p:cond delay="650"/>
                                          </p:stCondLst>
                                        </p:cTn>
                                        <p:tgtEl>
                                          <p:spTgt spid="23"/>
                                        </p:tgtEl>
                                      </p:cBhvr>
                                      <p:to x="100000" y="60000"/>
                                    </p:animScale>
                                    <p:animScale>
                                      <p:cBhvr>
                                        <p:cTn id="19" dur="166" decel="50000">
                                          <p:stCondLst>
                                            <p:cond delay="676"/>
                                          </p:stCondLst>
                                        </p:cTn>
                                        <p:tgtEl>
                                          <p:spTgt spid="23"/>
                                        </p:tgtEl>
                                      </p:cBhvr>
                                      <p:to x="100000" y="100000"/>
                                    </p:animScale>
                                    <p:animScale>
                                      <p:cBhvr>
                                        <p:cTn id="20" dur="26">
                                          <p:stCondLst>
                                            <p:cond delay="1312"/>
                                          </p:stCondLst>
                                        </p:cTn>
                                        <p:tgtEl>
                                          <p:spTgt spid="23"/>
                                        </p:tgtEl>
                                      </p:cBhvr>
                                      <p:to x="100000" y="80000"/>
                                    </p:animScale>
                                    <p:animScale>
                                      <p:cBhvr>
                                        <p:cTn id="21" dur="166" decel="50000">
                                          <p:stCondLst>
                                            <p:cond delay="1338"/>
                                          </p:stCondLst>
                                        </p:cTn>
                                        <p:tgtEl>
                                          <p:spTgt spid="23"/>
                                        </p:tgtEl>
                                      </p:cBhvr>
                                      <p:to x="100000" y="100000"/>
                                    </p:animScale>
                                    <p:animScale>
                                      <p:cBhvr>
                                        <p:cTn id="22" dur="26">
                                          <p:stCondLst>
                                            <p:cond delay="1642"/>
                                          </p:stCondLst>
                                        </p:cTn>
                                        <p:tgtEl>
                                          <p:spTgt spid="23"/>
                                        </p:tgtEl>
                                      </p:cBhvr>
                                      <p:to x="100000" y="90000"/>
                                    </p:animScale>
                                    <p:animScale>
                                      <p:cBhvr>
                                        <p:cTn id="23" dur="166" decel="50000">
                                          <p:stCondLst>
                                            <p:cond delay="1668"/>
                                          </p:stCondLst>
                                        </p:cTn>
                                        <p:tgtEl>
                                          <p:spTgt spid="23"/>
                                        </p:tgtEl>
                                      </p:cBhvr>
                                      <p:to x="100000" y="100000"/>
                                    </p:animScale>
                                    <p:animScale>
                                      <p:cBhvr>
                                        <p:cTn id="24" dur="26">
                                          <p:stCondLst>
                                            <p:cond delay="1808"/>
                                          </p:stCondLst>
                                        </p:cTn>
                                        <p:tgtEl>
                                          <p:spTgt spid="23"/>
                                        </p:tgtEl>
                                      </p:cBhvr>
                                      <p:to x="100000" y="95000"/>
                                    </p:animScale>
                                    <p:animScale>
                                      <p:cBhvr>
                                        <p:cTn id="25" dur="166" decel="50000">
                                          <p:stCondLst>
                                            <p:cond delay="1834"/>
                                          </p:stCondLst>
                                        </p:cTn>
                                        <p:tgtEl>
                                          <p:spTgt spid="23"/>
                                        </p:tgtEl>
                                      </p:cBhvr>
                                      <p:to x="100000" y="100000"/>
                                    </p:animScale>
                                  </p:childTnLst>
                                </p:cTn>
                              </p:par>
                              <p:par>
                                <p:cTn id="26" presetID="26" presetClass="entr" presetSubtype="0" fill="hold" grpId="0" nodeType="with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wipe(down)">
                                      <p:cBhvr>
                                        <p:cTn id="28" dur="580">
                                          <p:stCondLst>
                                            <p:cond delay="0"/>
                                          </p:stCondLst>
                                        </p:cTn>
                                        <p:tgtEl>
                                          <p:spTgt spid="24"/>
                                        </p:tgtEl>
                                      </p:cBhvr>
                                    </p:animEffect>
                                    <p:anim calcmode="lin" valueType="num">
                                      <p:cBhvr>
                                        <p:cTn id="29" dur="1822" tmFilter="0,0; 0.14,0.36; 0.43,0.73; 0.71,0.91; 1.0,1.0">
                                          <p:stCondLst>
                                            <p:cond delay="0"/>
                                          </p:stCondLst>
                                        </p:cTn>
                                        <p:tgtEl>
                                          <p:spTgt spid="24"/>
                                        </p:tgtEl>
                                        <p:attrNameLst>
                                          <p:attrName>ppt_x</p:attrName>
                                        </p:attrNameLst>
                                      </p:cBhvr>
                                      <p:tavLst>
                                        <p:tav tm="0">
                                          <p:val>
                                            <p:strVal val="#ppt_x-0.25"/>
                                          </p:val>
                                        </p:tav>
                                        <p:tav tm="100000">
                                          <p:val>
                                            <p:strVal val="#ppt_x"/>
                                          </p:val>
                                        </p:tav>
                                      </p:tavLst>
                                    </p:anim>
                                    <p:anim calcmode="lin" valueType="num">
                                      <p:cBhvr>
                                        <p:cTn id="30" dur="664" tmFilter="0.0,0.0; 0.25,0.07; 0.50,0.2; 0.75,0.467; 1.0,1.0">
                                          <p:stCondLst>
                                            <p:cond delay="0"/>
                                          </p:stCondLst>
                                        </p:cTn>
                                        <p:tgtEl>
                                          <p:spTgt spid="24"/>
                                        </p:tgtEl>
                                        <p:attrNameLst>
                                          <p:attrName>ppt_y</p:attrName>
                                        </p:attrNameLst>
                                      </p:cBhvr>
                                      <p:tavLst>
                                        <p:tav tm="0" fmla="#ppt_y-sin(pi*$)/3">
                                          <p:val>
                                            <p:fltVal val="0.5"/>
                                          </p:val>
                                        </p:tav>
                                        <p:tav tm="100000">
                                          <p:val>
                                            <p:fltVal val="1"/>
                                          </p:val>
                                        </p:tav>
                                      </p:tavLst>
                                    </p:anim>
                                    <p:anim calcmode="lin" valueType="num">
                                      <p:cBhvr>
                                        <p:cTn id="31" dur="664" tmFilter="0, 0; 0.125,0.2665; 0.25,0.4; 0.375,0.465; 0.5,0.5;  0.625,0.535; 0.75,0.6; 0.875,0.7335; 1,1">
                                          <p:stCondLst>
                                            <p:cond delay="664"/>
                                          </p:stCondLst>
                                        </p:cTn>
                                        <p:tgtEl>
                                          <p:spTgt spid="24"/>
                                        </p:tgtEl>
                                        <p:attrNameLst>
                                          <p:attrName>ppt_y</p:attrName>
                                        </p:attrNameLst>
                                      </p:cBhvr>
                                      <p:tavLst>
                                        <p:tav tm="0" fmla="#ppt_y-sin(pi*$)/9">
                                          <p:val>
                                            <p:fltVal val="0"/>
                                          </p:val>
                                        </p:tav>
                                        <p:tav tm="100000">
                                          <p:val>
                                            <p:fltVal val="1"/>
                                          </p:val>
                                        </p:tav>
                                      </p:tavLst>
                                    </p:anim>
                                    <p:anim calcmode="lin" valueType="num">
                                      <p:cBhvr>
                                        <p:cTn id="32" dur="332" tmFilter="0, 0; 0.125,0.2665; 0.25,0.4; 0.375,0.465; 0.5,0.5;  0.625,0.535; 0.75,0.6; 0.875,0.7335; 1,1">
                                          <p:stCondLst>
                                            <p:cond delay="1324"/>
                                          </p:stCondLst>
                                        </p:cTn>
                                        <p:tgtEl>
                                          <p:spTgt spid="24"/>
                                        </p:tgtEl>
                                        <p:attrNameLst>
                                          <p:attrName>ppt_y</p:attrName>
                                        </p:attrNameLst>
                                      </p:cBhvr>
                                      <p:tavLst>
                                        <p:tav tm="0" fmla="#ppt_y-sin(pi*$)/27">
                                          <p:val>
                                            <p:fltVal val="0"/>
                                          </p:val>
                                        </p:tav>
                                        <p:tav tm="100000">
                                          <p:val>
                                            <p:fltVal val="1"/>
                                          </p:val>
                                        </p:tav>
                                      </p:tavLst>
                                    </p:anim>
                                    <p:anim calcmode="lin" valueType="num">
                                      <p:cBhvr>
                                        <p:cTn id="33" dur="164" tmFilter="0, 0; 0.125,0.2665; 0.25,0.4; 0.375,0.465; 0.5,0.5;  0.625,0.535; 0.75,0.6; 0.875,0.7335; 1,1">
                                          <p:stCondLst>
                                            <p:cond delay="1656"/>
                                          </p:stCondLst>
                                        </p:cTn>
                                        <p:tgtEl>
                                          <p:spTgt spid="24"/>
                                        </p:tgtEl>
                                        <p:attrNameLst>
                                          <p:attrName>ppt_y</p:attrName>
                                        </p:attrNameLst>
                                      </p:cBhvr>
                                      <p:tavLst>
                                        <p:tav tm="0" fmla="#ppt_y-sin(pi*$)/81">
                                          <p:val>
                                            <p:fltVal val="0"/>
                                          </p:val>
                                        </p:tav>
                                        <p:tav tm="100000">
                                          <p:val>
                                            <p:fltVal val="1"/>
                                          </p:val>
                                        </p:tav>
                                      </p:tavLst>
                                    </p:anim>
                                    <p:animScale>
                                      <p:cBhvr>
                                        <p:cTn id="34" dur="26">
                                          <p:stCondLst>
                                            <p:cond delay="650"/>
                                          </p:stCondLst>
                                        </p:cTn>
                                        <p:tgtEl>
                                          <p:spTgt spid="24"/>
                                        </p:tgtEl>
                                      </p:cBhvr>
                                      <p:to x="100000" y="60000"/>
                                    </p:animScale>
                                    <p:animScale>
                                      <p:cBhvr>
                                        <p:cTn id="35" dur="166" decel="50000">
                                          <p:stCondLst>
                                            <p:cond delay="676"/>
                                          </p:stCondLst>
                                        </p:cTn>
                                        <p:tgtEl>
                                          <p:spTgt spid="24"/>
                                        </p:tgtEl>
                                      </p:cBhvr>
                                      <p:to x="100000" y="100000"/>
                                    </p:animScale>
                                    <p:animScale>
                                      <p:cBhvr>
                                        <p:cTn id="36" dur="26">
                                          <p:stCondLst>
                                            <p:cond delay="1312"/>
                                          </p:stCondLst>
                                        </p:cTn>
                                        <p:tgtEl>
                                          <p:spTgt spid="24"/>
                                        </p:tgtEl>
                                      </p:cBhvr>
                                      <p:to x="100000" y="80000"/>
                                    </p:animScale>
                                    <p:animScale>
                                      <p:cBhvr>
                                        <p:cTn id="37" dur="166" decel="50000">
                                          <p:stCondLst>
                                            <p:cond delay="1338"/>
                                          </p:stCondLst>
                                        </p:cTn>
                                        <p:tgtEl>
                                          <p:spTgt spid="24"/>
                                        </p:tgtEl>
                                      </p:cBhvr>
                                      <p:to x="100000" y="100000"/>
                                    </p:animScale>
                                    <p:animScale>
                                      <p:cBhvr>
                                        <p:cTn id="38" dur="26">
                                          <p:stCondLst>
                                            <p:cond delay="1642"/>
                                          </p:stCondLst>
                                        </p:cTn>
                                        <p:tgtEl>
                                          <p:spTgt spid="24"/>
                                        </p:tgtEl>
                                      </p:cBhvr>
                                      <p:to x="100000" y="90000"/>
                                    </p:animScale>
                                    <p:animScale>
                                      <p:cBhvr>
                                        <p:cTn id="39" dur="166" decel="50000">
                                          <p:stCondLst>
                                            <p:cond delay="1668"/>
                                          </p:stCondLst>
                                        </p:cTn>
                                        <p:tgtEl>
                                          <p:spTgt spid="24"/>
                                        </p:tgtEl>
                                      </p:cBhvr>
                                      <p:to x="100000" y="100000"/>
                                    </p:animScale>
                                    <p:animScale>
                                      <p:cBhvr>
                                        <p:cTn id="40" dur="26">
                                          <p:stCondLst>
                                            <p:cond delay="1808"/>
                                          </p:stCondLst>
                                        </p:cTn>
                                        <p:tgtEl>
                                          <p:spTgt spid="24"/>
                                        </p:tgtEl>
                                      </p:cBhvr>
                                      <p:to x="100000" y="95000"/>
                                    </p:animScale>
                                    <p:animScale>
                                      <p:cBhvr>
                                        <p:cTn id="41" dur="166" decel="50000">
                                          <p:stCondLst>
                                            <p:cond delay="1834"/>
                                          </p:stCondLst>
                                        </p:cTn>
                                        <p:tgtEl>
                                          <p:spTgt spid="24"/>
                                        </p:tgtEl>
                                      </p:cBhvr>
                                      <p:to x="100000" y="100000"/>
                                    </p:animScale>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26"/>
                                        </p:tgtEl>
                                        <p:attrNameLst>
                                          <p:attrName>style.visibility</p:attrName>
                                        </p:attrNameLst>
                                      </p:cBhvr>
                                      <p:to>
                                        <p:strVal val="visible"/>
                                      </p:to>
                                    </p:set>
                                    <p:animEffect transition="in" filter="fade">
                                      <p:cBhvr>
                                        <p:cTn id="46" dur="500"/>
                                        <p:tgtEl>
                                          <p:spTgt spid="26"/>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31"/>
                                        </p:tgtEl>
                                        <p:attrNameLst>
                                          <p:attrName>style.visibility</p:attrName>
                                        </p:attrNameLst>
                                      </p:cBhvr>
                                      <p:to>
                                        <p:strVal val="visible"/>
                                      </p:to>
                                    </p:set>
                                    <p:animEffect transition="in" filter="fade">
                                      <p:cBhvr>
                                        <p:cTn id="51" dur="500"/>
                                        <p:tgtEl>
                                          <p:spTgt spid="31"/>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4" fill="hold" nodeType="clickEffect">
                                  <p:stCondLst>
                                    <p:cond delay="0"/>
                                  </p:stCondLst>
                                  <p:childTnLst>
                                    <p:set>
                                      <p:cBhvr>
                                        <p:cTn id="55" dur="1" fill="hold">
                                          <p:stCondLst>
                                            <p:cond delay="0"/>
                                          </p:stCondLst>
                                        </p:cTn>
                                        <p:tgtEl>
                                          <p:spTgt spid="27"/>
                                        </p:tgtEl>
                                        <p:attrNameLst>
                                          <p:attrName>style.visibility</p:attrName>
                                        </p:attrNameLst>
                                      </p:cBhvr>
                                      <p:to>
                                        <p:strVal val="visible"/>
                                      </p:to>
                                    </p:set>
                                    <p:animEffect transition="in" filter="wipe(down)">
                                      <p:cBhvr>
                                        <p:cTn id="56" dur="500"/>
                                        <p:tgtEl>
                                          <p:spTgt spid="27"/>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33"/>
                                        </p:tgtEl>
                                        <p:attrNameLst>
                                          <p:attrName>style.visibility</p:attrName>
                                        </p:attrNameLst>
                                      </p:cBhvr>
                                      <p:to>
                                        <p:strVal val="visible"/>
                                      </p:to>
                                    </p:set>
                                    <p:animEffect transition="in" filter="fade">
                                      <p:cBhvr>
                                        <p:cTn id="61" dur="500"/>
                                        <p:tgtEl>
                                          <p:spTgt spid="33"/>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36"/>
                                        </p:tgtEl>
                                        <p:attrNameLst>
                                          <p:attrName>style.visibility</p:attrName>
                                        </p:attrNameLst>
                                      </p:cBhvr>
                                      <p:to>
                                        <p:strVal val="visible"/>
                                      </p:to>
                                    </p:set>
                                    <p:animEffect transition="in" filter="fade">
                                      <p:cBhvr>
                                        <p:cTn id="66" dur="500"/>
                                        <p:tgtEl>
                                          <p:spTgt spid="36"/>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40"/>
                                        </p:tgtEl>
                                        <p:attrNameLst>
                                          <p:attrName>style.visibility</p:attrName>
                                        </p:attrNameLst>
                                      </p:cBhvr>
                                      <p:to>
                                        <p:strVal val="visible"/>
                                      </p:to>
                                    </p:set>
                                    <p:animEffect transition="in" filter="fade">
                                      <p:cBhvr>
                                        <p:cTn id="71" dur="500"/>
                                        <p:tgtEl>
                                          <p:spTgt spid="40"/>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nodeType="clickEffect">
                                  <p:stCondLst>
                                    <p:cond delay="0"/>
                                  </p:stCondLst>
                                  <p:childTnLst>
                                    <p:set>
                                      <p:cBhvr>
                                        <p:cTn id="75" dur="1" fill="hold">
                                          <p:stCondLst>
                                            <p:cond delay="0"/>
                                          </p:stCondLst>
                                        </p:cTn>
                                        <p:tgtEl>
                                          <p:spTgt spid="41"/>
                                        </p:tgtEl>
                                        <p:attrNameLst>
                                          <p:attrName>style.visibility</p:attrName>
                                        </p:attrNameLst>
                                      </p:cBhvr>
                                      <p:to>
                                        <p:strVal val="visible"/>
                                      </p:to>
                                    </p:set>
                                    <p:animEffect transition="in" filter="wipe(left)">
                                      <p:cBhvr>
                                        <p:cTn id="76"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31"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日期占位符 1">
            <a:extLst>
              <a:ext uri="{FF2B5EF4-FFF2-40B4-BE49-F238E27FC236}">
                <a16:creationId xmlns:a16="http://schemas.microsoft.com/office/drawing/2014/main" id="{9A943899-1D37-3524-DED7-B067C4537D49}"/>
              </a:ext>
            </a:extLst>
          </p:cNvPr>
          <p:cNvSpPr>
            <a:spLocks noGrp="1"/>
          </p:cNvSpPr>
          <p:nvPr>
            <p:ph type="dt"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6B424F55-8736-444A-93BC-65950A738965}" type="datetime1">
              <a:rPr kumimoji="0" lang="zh-CN" altLang="en-US" sz="1400" b="0" i="0" u="none" strike="noStrike" kern="1200" cap="none" spc="0" normalizeH="0" baseline="0" noProof="0">
                <a:ln>
                  <a:noFill/>
                </a:ln>
                <a:solidFill>
                  <a:srgbClr val="006699"/>
                </a:solidFill>
                <a:effectLst/>
                <a:uLnTx/>
                <a:uFillTx/>
                <a:latin typeface="Verdana" panose="020B0604030504040204" pitchFamily="34" charset="0"/>
                <a:ea typeface="宋体"/>
                <a:cs typeface="+mn-cs"/>
              </a:rPr>
              <a:pPr marL="0" marR="0" lvl="0" indent="0" algn="l" defTabSz="914400" rtl="0" eaLnBrk="1" fontAlgn="base" latinLnBrk="0" hangingPunct="1">
                <a:lnSpc>
                  <a:spcPct val="100000"/>
                </a:lnSpc>
                <a:spcBef>
                  <a:spcPct val="0"/>
                </a:spcBef>
                <a:spcAft>
                  <a:spcPct val="0"/>
                </a:spcAft>
                <a:buClrTx/>
                <a:buSzTx/>
                <a:buFontTx/>
                <a:buNone/>
                <a:tabLst/>
                <a:defRPr/>
              </a:pPr>
              <a:t>2023/5/4</a:t>
            </a:fld>
            <a:endParaRPr kumimoji="0" lang="en-US" sz="1400" b="0" i="0" u="none" strike="noStrike" kern="1200" cap="none" spc="0" normalizeH="0" baseline="0" noProof="0">
              <a:ln>
                <a:noFill/>
              </a:ln>
              <a:solidFill>
                <a:srgbClr val="006699"/>
              </a:solidFill>
              <a:effectLst/>
              <a:uLnTx/>
              <a:uFillTx/>
              <a:latin typeface="Verdana" panose="020B0604030504040204" pitchFamily="34" charset="0"/>
              <a:ea typeface="宋体"/>
              <a:cs typeface="+mn-cs"/>
            </a:endParaRPr>
          </a:p>
        </p:txBody>
      </p:sp>
      <p:sp>
        <p:nvSpPr>
          <p:cNvPr id="20" name="页脚占位符 2">
            <a:extLst>
              <a:ext uri="{FF2B5EF4-FFF2-40B4-BE49-F238E27FC236}">
                <a16:creationId xmlns:a16="http://schemas.microsoft.com/office/drawing/2014/main" id="{526A57F9-38B8-8AFC-6E9F-5C6535CB2CE8}"/>
              </a:ext>
            </a:extLst>
          </p:cNvPr>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400" b="0" i="0" u="none" strike="noStrike" kern="1200" cap="none" spc="0" normalizeH="0" baseline="0" noProof="0">
                <a:ln>
                  <a:noFill/>
                </a:ln>
                <a:solidFill>
                  <a:srgbClr val="006699"/>
                </a:solidFill>
                <a:effectLst/>
                <a:uLnTx/>
                <a:uFillTx/>
                <a:latin typeface="Verdana" panose="020B0604030504040204" pitchFamily="34" charset="0"/>
                <a:ea typeface="宋体"/>
                <a:cs typeface="+mn-cs"/>
              </a:rPr>
              <a:t>控制系统根轨迹分析法</a:t>
            </a:r>
            <a:r>
              <a:rPr kumimoji="0" lang="en-US" altLang="zh-CN" sz="1400" b="0" i="0" u="none" strike="noStrike" kern="1200" cap="none" spc="0" normalizeH="0" baseline="0" noProof="0">
                <a:ln>
                  <a:noFill/>
                </a:ln>
                <a:solidFill>
                  <a:srgbClr val="006699"/>
                </a:solidFill>
                <a:effectLst/>
                <a:uLnTx/>
                <a:uFillTx/>
                <a:latin typeface="Verdana" panose="020B0604030504040204" pitchFamily="34" charset="0"/>
                <a:ea typeface="宋体"/>
                <a:cs typeface="+mn-cs"/>
              </a:rPr>
              <a:t>(Root locus analyse of control system)</a:t>
            </a:r>
            <a:endParaRPr kumimoji="0" lang="en-US" sz="1400" b="0" i="0" u="none" strike="noStrike" kern="1200" cap="none" spc="0" normalizeH="0" baseline="0" noProof="0">
              <a:ln>
                <a:noFill/>
              </a:ln>
              <a:solidFill>
                <a:srgbClr val="006699"/>
              </a:solidFill>
              <a:effectLst/>
              <a:uLnTx/>
              <a:uFillTx/>
              <a:latin typeface="Verdana" panose="020B0604030504040204" pitchFamily="34" charset="0"/>
              <a:ea typeface="宋体"/>
              <a:cs typeface="+mn-cs"/>
            </a:endParaRPr>
          </a:p>
        </p:txBody>
      </p:sp>
      <p:sp>
        <p:nvSpPr>
          <p:cNvPr id="21" name="灯片编号占位符 3">
            <a:extLst>
              <a:ext uri="{FF2B5EF4-FFF2-40B4-BE49-F238E27FC236}">
                <a16:creationId xmlns:a16="http://schemas.microsoft.com/office/drawing/2014/main" id="{C7D248ED-45FB-1F58-9429-369EFE4DEC36}"/>
              </a:ext>
            </a:extLst>
          </p:cNvPr>
          <p:cNvSpPr>
            <a:spLocks noGrp="1"/>
          </p:cNvSpPr>
          <p:nvPr>
            <p:ph type="sldNum" sz="quarter" idx="12"/>
          </p:nvPr>
        </p:nvSpPr>
        <p:spPr/>
        <p:txBody>
          <a:bodyP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895FCF12-2D6B-4A11-A5C8-AF30882C867A}" type="slidenum">
              <a:rPr kumimoji="0" lang="en-US" altLang="zh-CN" sz="1400" b="0" i="0" u="none" strike="noStrike" kern="1200" cap="none" spc="0" normalizeH="0" baseline="0" noProof="0" smtClean="0">
                <a:ln>
                  <a:noFill/>
                </a:ln>
                <a:solidFill>
                  <a:srgbClr val="006699"/>
                </a:solidFill>
                <a:effectLst/>
                <a:uLnTx/>
                <a:uFillTx/>
                <a:latin typeface="Verdana" panose="020B060403050404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25</a:t>
            </a:fld>
            <a:endParaRPr kumimoji="0" lang="en-US" altLang="zh-CN" sz="1400" b="0" i="0" u="none" strike="noStrike" kern="1200" cap="none" spc="0" normalizeH="0" baseline="0" noProof="0">
              <a:ln>
                <a:noFill/>
              </a:ln>
              <a:solidFill>
                <a:srgbClr val="006699"/>
              </a:solidFill>
              <a:effectLst/>
              <a:uLnTx/>
              <a:uFillTx/>
              <a:latin typeface="Verdana" panose="020B0604030504040204" pitchFamily="34" charset="0"/>
              <a:ea typeface="宋体" panose="02010600030101010101" pitchFamily="2" charset="-122"/>
              <a:cs typeface="+mn-cs"/>
            </a:endParaRPr>
          </a:p>
        </p:txBody>
      </p:sp>
      <p:graphicFrame>
        <p:nvGraphicFramePr>
          <p:cNvPr id="20482" name="Object 2">
            <a:extLst>
              <a:ext uri="{FF2B5EF4-FFF2-40B4-BE49-F238E27FC236}">
                <a16:creationId xmlns:a16="http://schemas.microsoft.com/office/drawing/2014/main" id="{676367EC-F709-C3B5-9F22-98A1534BAAAC}"/>
              </a:ext>
            </a:extLst>
          </p:cNvPr>
          <p:cNvGraphicFramePr>
            <a:graphicFrameLocks noChangeAspect="1"/>
          </p:cNvGraphicFramePr>
          <p:nvPr/>
        </p:nvGraphicFramePr>
        <p:xfrm>
          <a:off x="1062038" y="1673225"/>
          <a:ext cx="5181600" cy="503238"/>
        </p:xfrm>
        <a:graphic>
          <a:graphicData uri="http://schemas.openxmlformats.org/presentationml/2006/ole">
            <mc:AlternateContent xmlns:mc="http://schemas.openxmlformats.org/markup-compatibility/2006">
              <mc:Choice xmlns:v="urn:schemas-microsoft-com:vml" Requires="v">
                <p:oleObj r:id="rId2" imgW="2349817" imgH="228917" progId="Equation.3">
                  <p:embed/>
                </p:oleObj>
              </mc:Choice>
              <mc:Fallback>
                <p:oleObj r:id="rId2" imgW="2349817" imgH="228917" progId="Equation.3">
                  <p:embed/>
                  <p:pic>
                    <p:nvPicPr>
                      <p:cNvPr id="20482" name="Object 2">
                        <a:extLst>
                          <a:ext uri="{FF2B5EF4-FFF2-40B4-BE49-F238E27FC236}">
                            <a16:creationId xmlns:a16="http://schemas.microsoft.com/office/drawing/2014/main" id="{676367EC-F709-C3B5-9F22-98A1534BAA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2038" y="1673225"/>
                        <a:ext cx="5181600"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483" name="Object 3">
            <a:extLst>
              <a:ext uri="{FF2B5EF4-FFF2-40B4-BE49-F238E27FC236}">
                <a16:creationId xmlns:a16="http://schemas.microsoft.com/office/drawing/2014/main" id="{5AB051EA-4E84-2D7C-80AF-0BC3F95B031D}"/>
              </a:ext>
            </a:extLst>
          </p:cNvPr>
          <p:cNvGraphicFramePr>
            <a:graphicFrameLocks noChangeAspect="1"/>
          </p:cNvGraphicFramePr>
          <p:nvPr/>
        </p:nvGraphicFramePr>
        <p:xfrm>
          <a:off x="1376363" y="2979738"/>
          <a:ext cx="2667000" cy="947737"/>
        </p:xfrm>
        <a:graphic>
          <a:graphicData uri="http://schemas.openxmlformats.org/presentationml/2006/ole">
            <mc:AlternateContent xmlns:mc="http://schemas.openxmlformats.org/markup-compatibility/2006">
              <mc:Choice xmlns:v="urn:schemas-microsoft-com:vml" Requires="v">
                <p:oleObj r:id="rId4" imgW="1283574" imgH="457716" progId="Equation.3">
                  <p:embed/>
                </p:oleObj>
              </mc:Choice>
              <mc:Fallback>
                <p:oleObj r:id="rId4" imgW="1283574" imgH="457716" progId="Equation.3">
                  <p:embed/>
                  <p:pic>
                    <p:nvPicPr>
                      <p:cNvPr id="20483" name="Object 3">
                        <a:extLst>
                          <a:ext uri="{FF2B5EF4-FFF2-40B4-BE49-F238E27FC236}">
                            <a16:creationId xmlns:a16="http://schemas.microsoft.com/office/drawing/2014/main" id="{5AB051EA-4E84-2D7C-80AF-0BC3F95B031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76363" y="2979738"/>
                        <a:ext cx="2667000" cy="947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 name="Group 4">
            <a:extLst>
              <a:ext uri="{FF2B5EF4-FFF2-40B4-BE49-F238E27FC236}">
                <a16:creationId xmlns:a16="http://schemas.microsoft.com/office/drawing/2014/main" id="{0A0B349D-A1A9-BBCF-8464-61BA3B7C7848}"/>
              </a:ext>
            </a:extLst>
          </p:cNvPr>
          <p:cNvGrpSpPr>
            <a:grpSpLocks/>
          </p:cNvGrpSpPr>
          <p:nvPr/>
        </p:nvGrpSpPr>
        <p:grpSpPr bwMode="auto">
          <a:xfrm>
            <a:off x="476250" y="441325"/>
            <a:ext cx="8350250" cy="1006475"/>
            <a:chOff x="0" y="0"/>
            <a:chExt cx="5260" cy="634"/>
          </a:xfrm>
        </p:grpSpPr>
        <p:graphicFrame>
          <p:nvGraphicFramePr>
            <p:cNvPr id="95240" name="Object 5">
              <a:extLst>
                <a:ext uri="{FF2B5EF4-FFF2-40B4-BE49-F238E27FC236}">
                  <a16:creationId xmlns:a16="http://schemas.microsoft.com/office/drawing/2014/main" id="{71CA44CA-A953-F3FD-1796-885671F886D3}"/>
                </a:ext>
              </a:extLst>
            </p:cNvPr>
            <p:cNvGraphicFramePr>
              <a:graphicFrameLocks noChangeAspect="1"/>
            </p:cNvGraphicFramePr>
            <p:nvPr/>
          </p:nvGraphicFramePr>
          <p:xfrm>
            <a:off x="227" y="0"/>
            <a:ext cx="480" cy="393"/>
          </p:xfrm>
          <a:graphic>
            <a:graphicData uri="http://schemas.openxmlformats.org/presentationml/2006/ole">
              <mc:AlternateContent xmlns:mc="http://schemas.openxmlformats.org/markup-compatibility/2006">
                <mc:Choice xmlns:v="urn:schemas-microsoft-com:vml" Requires="v">
                  <p:oleObj r:id="rId6" imgW="521017" imgH="432117" progId="Equation.3">
                    <p:embed/>
                  </p:oleObj>
                </mc:Choice>
                <mc:Fallback>
                  <p:oleObj r:id="rId6" imgW="521017" imgH="432117" progId="Equation.3">
                    <p:embed/>
                    <p:pic>
                      <p:nvPicPr>
                        <p:cNvPr id="95240" name="Object 5">
                          <a:extLst>
                            <a:ext uri="{FF2B5EF4-FFF2-40B4-BE49-F238E27FC236}">
                              <a16:creationId xmlns:a16="http://schemas.microsoft.com/office/drawing/2014/main" id="{71CA44CA-A953-F3FD-1796-885671F886D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7" y="0"/>
                          <a:ext cx="480" cy="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5241" name="Object 6">
              <a:extLst>
                <a:ext uri="{FF2B5EF4-FFF2-40B4-BE49-F238E27FC236}">
                  <a16:creationId xmlns:a16="http://schemas.microsoft.com/office/drawing/2014/main" id="{F1C88C87-3B1D-6590-B1C3-3F5610A0ACCA}"/>
                </a:ext>
              </a:extLst>
            </p:cNvPr>
            <p:cNvGraphicFramePr>
              <a:graphicFrameLocks noChangeAspect="1"/>
            </p:cNvGraphicFramePr>
            <p:nvPr/>
          </p:nvGraphicFramePr>
          <p:xfrm>
            <a:off x="1644" y="85"/>
            <a:ext cx="576" cy="251"/>
          </p:xfrm>
          <a:graphic>
            <a:graphicData uri="http://schemas.openxmlformats.org/presentationml/2006/ole">
              <mc:AlternateContent xmlns:mc="http://schemas.openxmlformats.org/markup-compatibility/2006">
                <mc:Choice xmlns:v="urn:schemas-microsoft-com:vml" Requires="v">
                  <p:oleObj r:id="rId8" imgW="521243" imgH="229016" progId="Equation.3">
                    <p:embed/>
                  </p:oleObj>
                </mc:Choice>
                <mc:Fallback>
                  <p:oleObj r:id="rId8" imgW="521243" imgH="229016" progId="Equation.3">
                    <p:embed/>
                    <p:pic>
                      <p:nvPicPr>
                        <p:cNvPr id="95241" name="Object 6">
                          <a:extLst>
                            <a:ext uri="{FF2B5EF4-FFF2-40B4-BE49-F238E27FC236}">
                              <a16:creationId xmlns:a16="http://schemas.microsoft.com/office/drawing/2014/main" id="{F1C88C87-3B1D-6590-B1C3-3F5610A0ACC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44" y="85"/>
                          <a:ext cx="576"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5242" name="Object 7">
              <a:extLst>
                <a:ext uri="{FF2B5EF4-FFF2-40B4-BE49-F238E27FC236}">
                  <a16:creationId xmlns:a16="http://schemas.microsoft.com/office/drawing/2014/main" id="{682CAB33-1FC8-1D73-5881-ED39ADFF5E29}"/>
                </a:ext>
              </a:extLst>
            </p:cNvPr>
            <p:cNvGraphicFramePr>
              <a:graphicFrameLocks noChangeAspect="1"/>
            </p:cNvGraphicFramePr>
            <p:nvPr/>
          </p:nvGraphicFramePr>
          <p:xfrm>
            <a:off x="2807" y="85"/>
            <a:ext cx="288" cy="242"/>
          </p:xfrm>
          <a:graphic>
            <a:graphicData uri="http://schemas.openxmlformats.org/presentationml/2006/ole">
              <mc:AlternateContent xmlns:mc="http://schemas.openxmlformats.org/markup-compatibility/2006">
                <mc:Choice xmlns:v="urn:schemas-microsoft-com:vml" Requires="v">
                  <p:oleObj r:id="rId10" imgW="241827" imgH="203694" progId="Equation.3">
                    <p:embed/>
                  </p:oleObj>
                </mc:Choice>
                <mc:Fallback>
                  <p:oleObj r:id="rId10" imgW="241827" imgH="203694" progId="Equation.3">
                    <p:embed/>
                    <p:pic>
                      <p:nvPicPr>
                        <p:cNvPr id="95242" name="Object 7">
                          <a:extLst>
                            <a:ext uri="{FF2B5EF4-FFF2-40B4-BE49-F238E27FC236}">
                              <a16:creationId xmlns:a16="http://schemas.microsoft.com/office/drawing/2014/main" id="{682CAB33-1FC8-1D73-5881-ED39ADFF5E29}"/>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807" y="85"/>
                          <a:ext cx="288"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5243" name="Object 8">
              <a:extLst>
                <a:ext uri="{FF2B5EF4-FFF2-40B4-BE49-F238E27FC236}">
                  <a16:creationId xmlns:a16="http://schemas.microsoft.com/office/drawing/2014/main" id="{633D8F26-DA1C-C0E1-0586-8440B1512F80}"/>
                </a:ext>
              </a:extLst>
            </p:cNvPr>
            <p:cNvGraphicFramePr>
              <a:graphicFrameLocks noChangeAspect="1"/>
            </p:cNvGraphicFramePr>
            <p:nvPr/>
          </p:nvGraphicFramePr>
          <p:xfrm>
            <a:off x="255" y="400"/>
            <a:ext cx="576" cy="196"/>
          </p:xfrm>
          <a:graphic>
            <a:graphicData uri="http://schemas.openxmlformats.org/presentationml/2006/ole">
              <mc:AlternateContent xmlns:mc="http://schemas.openxmlformats.org/markup-compatibility/2006">
                <mc:Choice xmlns:v="urn:schemas-microsoft-com:vml" Requires="v">
                  <p:oleObj r:id="rId12" imgW="419781" imgH="140138" progId="Equation.3">
                    <p:embed/>
                  </p:oleObj>
                </mc:Choice>
                <mc:Fallback>
                  <p:oleObj r:id="rId12" imgW="419781" imgH="140138" progId="Equation.3">
                    <p:embed/>
                    <p:pic>
                      <p:nvPicPr>
                        <p:cNvPr id="95243" name="Object 8">
                          <a:extLst>
                            <a:ext uri="{FF2B5EF4-FFF2-40B4-BE49-F238E27FC236}">
                              <a16:creationId xmlns:a16="http://schemas.microsoft.com/office/drawing/2014/main" id="{633D8F26-DA1C-C0E1-0586-8440B1512F80}"/>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55" y="400"/>
                          <a:ext cx="576"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5253" name="Rectangle 9">
              <a:extLst>
                <a:ext uri="{FF2B5EF4-FFF2-40B4-BE49-F238E27FC236}">
                  <a16:creationId xmlns:a16="http://schemas.microsoft.com/office/drawing/2014/main" id="{6E67F168-90D6-26D1-9DC4-1CC1F29AC4C9}"/>
                </a:ext>
              </a:extLst>
            </p:cNvPr>
            <p:cNvSpPr>
              <a:spLocks noChangeArrowheads="1"/>
            </p:cNvSpPr>
            <p:nvPr/>
          </p:nvSpPr>
          <p:spPr bwMode="auto">
            <a:xfrm>
              <a:off x="0" y="0"/>
              <a:ext cx="5260"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l" defTabSz="914400" rtl="0" eaLnBrk="1" fontAlgn="base" latinLnBrk="0" hangingPunct="1">
                <a:lnSpc>
                  <a:spcPct val="125000"/>
                </a:lnSpc>
                <a:spcBef>
                  <a:spcPct val="0"/>
                </a:spcBef>
                <a:spcAft>
                  <a:spcPct val="0"/>
                </a:spcAft>
                <a:buClrTx/>
                <a:buSzTx/>
                <a:buFontTx/>
                <a:buNone/>
                <a:tabLst/>
                <a:defRPr/>
              </a:pPr>
              <a:r>
                <a:rPr kumimoji="0" lang="zh-CN" altLang="zh-CN" sz="2400" b="0" i="0" u="none" strike="noStrike" kern="1200" cap="none" spc="0" normalizeH="0" baseline="0" noProof="0" dirty="0">
                  <a:ln>
                    <a:noFill/>
                  </a:ln>
                  <a:solidFill>
                    <a:srgbClr val="006699"/>
                  </a:solidFill>
                  <a:effectLst/>
                  <a:uLnTx/>
                  <a:uFillTx/>
                  <a:latin typeface="Verdana" panose="020B0604030504040204" pitchFamily="34" charset="0"/>
                  <a:ea typeface="华文中宋" panose="02010600040101010101" pitchFamily="2" charset="-122"/>
                  <a:cs typeface="+mn-cs"/>
                </a:rPr>
                <a:t>当       时，阻尼角        ，表示    角的直线为</a:t>
              </a:r>
              <a:r>
                <a:rPr kumimoji="0" lang="en-US" altLang="zh-CN" sz="2400" b="0" i="1" u="none" strike="noStrike" kern="1200" cap="none" spc="0" normalizeH="0" baseline="0" noProof="0" dirty="0">
                  <a:ln>
                    <a:noFill/>
                  </a:ln>
                  <a:solidFill>
                    <a:srgbClr val="006699"/>
                  </a:solidFill>
                  <a:effectLst/>
                  <a:uLnTx/>
                  <a:uFillTx/>
                  <a:latin typeface="Times New Roman" panose="02020603050405020304" pitchFamily="18" charset="0"/>
                  <a:ea typeface="华文中宋" panose="02010600040101010101" pitchFamily="2" charset="-122"/>
                  <a:cs typeface="+mn-cs"/>
                </a:rPr>
                <a:t>OB</a:t>
              </a:r>
              <a:r>
                <a:rPr kumimoji="0" lang="zh-CN" altLang="zh-CN" sz="2400" b="0" i="0" u="none" strike="noStrike" kern="1200" cap="none" spc="0" normalizeH="0" baseline="0" noProof="0" dirty="0">
                  <a:ln>
                    <a:noFill/>
                  </a:ln>
                  <a:solidFill>
                    <a:srgbClr val="006699"/>
                  </a:solidFill>
                  <a:effectLst/>
                  <a:uLnTx/>
                  <a:uFillTx/>
                  <a:latin typeface="Verdana" panose="020B0604030504040204" pitchFamily="34" charset="0"/>
                  <a:ea typeface="华文中宋" panose="02010600040101010101" pitchFamily="2" charset="-122"/>
                  <a:cs typeface="+mn-cs"/>
                </a:rPr>
                <a:t>，其方程为        ，代入特征方程整理后得：</a:t>
              </a:r>
            </a:p>
          </p:txBody>
        </p:sp>
      </p:grpSp>
      <p:sp>
        <p:nvSpPr>
          <p:cNvPr id="20490" name="Rectangle 10">
            <a:extLst>
              <a:ext uri="{FF2B5EF4-FFF2-40B4-BE49-F238E27FC236}">
                <a16:creationId xmlns:a16="http://schemas.microsoft.com/office/drawing/2014/main" id="{262C8C7C-E845-908B-133C-AA1BD247F6CA}"/>
              </a:ext>
            </a:extLst>
          </p:cNvPr>
          <p:cNvSpPr>
            <a:spLocks noChangeArrowheads="1"/>
          </p:cNvSpPr>
          <p:nvPr/>
        </p:nvSpPr>
        <p:spPr bwMode="auto">
          <a:xfrm>
            <a:off x="566738" y="2393950"/>
            <a:ext cx="3841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zh-CN"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rPr>
              <a:t>令实部和虚部分别为零，有</a:t>
            </a:r>
          </a:p>
        </p:txBody>
      </p:sp>
      <p:grpSp>
        <p:nvGrpSpPr>
          <p:cNvPr id="3" name="Group 11">
            <a:extLst>
              <a:ext uri="{FF2B5EF4-FFF2-40B4-BE49-F238E27FC236}">
                <a16:creationId xmlns:a16="http://schemas.microsoft.com/office/drawing/2014/main" id="{D9BF4C14-75B3-E9D3-9AAE-781D8D01C4A5}"/>
              </a:ext>
            </a:extLst>
          </p:cNvPr>
          <p:cNvGrpSpPr>
            <a:grpSpLocks/>
          </p:cNvGrpSpPr>
          <p:nvPr/>
        </p:nvGrpSpPr>
        <p:grpSpPr bwMode="auto">
          <a:xfrm>
            <a:off x="611188" y="4149725"/>
            <a:ext cx="2805112" cy="477838"/>
            <a:chOff x="0" y="0"/>
            <a:chExt cx="1767" cy="301"/>
          </a:xfrm>
        </p:grpSpPr>
        <p:graphicFrame>
          <p:nvGraphicFramePr>
            <p:cNvPr id="95239" name="Object 12">
              <a:extLst>
                <a:ext uri="{FF2B5EF4-FFF2-40B4-BE49-F238E27FC236}">
                  <a16:creationId xmlns:a16="http://schemas.microsoft.com/office/drawing/2014/main" id="{014EBBDA-6B0D-9983-179F-F03A44A795DF}"/>
                </a:ext>
              </a:extLst>
            </p:cNvPr>
            <p:cNvGraphicFramePr>
              <a:graphicFrameLocks noChangeAspect="1"/>
            </p:cNvGraphicFramePr>
            <p:nvPr/>
          </p:nvGraphicFramePr>
          <p:xfrm>
            <a:off x="567" y="28"/>
            <a:ext cx="1200" cy="273"/>
          </p:xfrm>
          <a:graphic>
            <a:graphicData uri="http://schemas.openxmlformats.org/presentationml/2006/ole">
              <mc:AlternateContent xmlns:mc="http://schemas.openxmlformats.org/markup-compatibility/2006">
                <mc:Choice xmlns:v="urn:schemas-microsoft-com:vml" Requires="v">
                  <p:oleObj r:id="rId14" imgW="965517" imgH="216217" progId="Equation.3">
                    <p:embed/>
                  </p:oleObj>
                </mc:Choice>
                <mc:Fallback>
                  <p:oleObj r:id="rId14" imgW="965517" imgH="216217" progId="Equation.3">
                    <p:embed/>
                    <p:pic>
                      <p:nvPicPr>
                        <p:cNvPr id="95239" name="Object 12">
                          <a:extLst>
                            <a:ext uri="{FF2B5EF4-FFF2-40B4-BE49-F238E27FC236}">
                              <a16:creationId xmlns:a16="http://schemas.microsoft.com/office/drawing/2014/main" id="{014EBBDA-6B0D-9983-179F-F03A44A795DF}"/>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67" y="28"/>
                          <a:ext cx="1200"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5252" name="Rectangle 13">
              <a:extLst>
                <a:ext uri="{FF2B5EF4-FFF2-40B4-BE49-F238E27FC236}">
                  <a16:creationId xmlns:a16="http://schemas.microsoft.com/office/drawing/2014/main" id="{73A14978-105B-BDE9-E2FC-B65DF2DFF37F}"/>
                </a:ext>
              </a:extLst>
            </p:cNvPr>
            <p:cNvSpPr>
              <a:spLocks noChangeArrowheads="1"/>
            </p:cNvSpPr>
            <p:nvPr/>
          </p:nvSpPr>
          <p:spPr bwMode="auto">
            <a:xfrm>
              <a:off x="0" y="0"/>
              <a:ext cx="6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zh-CN" sz="2400" b="0" i="0" u="none" strike="noStrike" kern="1200" cap="none" spc="0" normalizeH="0" baseline="0" noProof="0" dirty="0">
                  <a:ln>
                    <a:noFill/>
                  </a:ln>
                  <a:solidFill>
                    <a:srgbClr val="006699"/>
                  </a:solidFill>
                  <a:effectLst/>
                  <a:uLnTx/>
                  <a:uFillTx/>
                  <a:latin typeface="Verdana" panose="020B0604030504040204" pitchFamily="34" charset="0"/>
                  <a:ea typeface="华文中宋" panose="02010600040101010101" pitchFamily="2" charset="-122"/>
                  <a:cs typeface="+mn-cs"/>
                </a:rPr>
                <a:t>解得	</a:t>
              </a:r>
            </a:p>
          </p:txBody>
        </p:sp>
      </p:grpSp>
      <p:grpSp>
        <p:nvGrpSpPr>
          <p:cNvPr id="4" name="Group 14">
            <a:extLst>
              <a:ext uri="{FF2B5EF4-FFF2-40B4-BE49-F238E27FC236}">
                <a16:creationId xmlns:a16="http://schemas.microsoft.com/office/drawing/2014/main" id="{D46464B9-4FC8-28EC-7A24-1D3D6B503FDC}"/>
              </a:ext>
            </a:extLst>
          </p:cNvPr>
          <p:cNvGrpSpPr>
            <a:grpSpLocks/>
          </p:cNvGrpSpPr>
          <p:nvPr/>
        </p:nvGrpSpPr>
        <p:grpSpPr bwMode="auto">
          <a:xfrm>
            <a:off x="566738" y="4868863"/>
            <a:ext cx="8101012" cy="1006475"/>
            <a:chOff x="0" y="0"/>
            <a:chExt cx="5103" cy="634"/>
          </a:xfrm>
        </p:grpSpPr>
        <p:graphicFrame>
          <p:nvGraphicFramePr>
            <p:cNvPr id="95236" name="Object 15">
              <a:extLst>
                <a:ext uri="{FF2B5EF4-FFF2-40B4-BE49-F238E27FC236}">
                  <a16:creationId xmlns:a16="http://schemas.microsoft.com/office/drawing/2014/main" id="{9E6BAF20-85BB-CB3C-88C3-7B3E11200679}"/>
                </a:ext>
              </a:extLst>
            </p:cNvPr>
            <p:cNvGraphicFramePr>
              <a:graphicFrameLocks noChangeAspect="1"/>
            </p:cNvGraphicFramePr>
            <p:nvPr/>
          </p:nvGraphicFramePr>
          <p:xfrm>
            <a:off x="992" y="85"/>
            <a:ext cx="432" cy="223"/>
          </p:xfrm>
          <a:graphic>
            <a:graphicData uri="http://schemas.openxmlformats.org/presentationml/2006/ole">
              <mc:AlternateContent xmlns:mc="http://schemas.openxmlformats.org/markup-compatibility/2006">
                <mc:Choice xmlns:v="urn:schemas-microsoft-com:vml" Requires="v">
                  <p:oleObj r:id="rId16" imgW="355763" imgH="178040" progId="Equation.3">
                    <p:embed/>
                  </p:oleObj>
                </mc:Choice>
                <mc:Fallback>
                  <p:oleObj r:id="rId16" imgW="355763" imgH="178040" progId="Equation.3">
                    <p:embed/>
                    <p:pic>
                      <p:nvPicPr>
                        <p:cNvPr id="95236" name="Object 15">
                          <a:extLst>
                            <a:ext uri="{FF2B5EF4-FFF2-40B4-BE49-F238E27FC236}">
                              <a16:creationId xmlns:a16="http://schemas.microsoft.com/office/drawing/2014/main" id="{9E6BAF20-85BB-CB3C-88C3-7B3E11200679}"/>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992" y="85"/>
                          <a:ext cx="432"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5237" name="Object 16">
              <a:extLst>
                <a:ext uri="{FF2B5EF4-FFF2-40B4-BE49-F238E27FC236}">
                  <a16:creationId xmlns:a16="http://schemas.microsoft.com/office/drawing/2014/main" id="{A73D51B7-8309-06E2-E8A7-D4F82DB24853}"/>
                </a:ext>
              </a:extLst>
            </p:cNvPr>
            <p:cNvGraphicFramePr>
              <a:graphicFrameLocks noChangeAspect="1"/>
            </p:cNvGraphicFramePr>
            <p:nvPr/>
          </p:nvGraphicFramePr>
          <p:xfrm>
            <a:off x="4394" y="28"/>
            <a:ext cx="432" cy="345"/>
          </p:xfrm>
          <a:graphic>
            <a:graphicData uri="http://schemas.openxmlformats.org/presentationml/2006/ole">
              <mc:AlternateContent xmlns:mc="http://schemas.openxmlformats.org/markup-compatibility/2006">
                <mc:Choice xmlns:v="urn:schemas-microsoft-com:vml" Requires="v">
                  <p:oleObj r:id="rId18" imgW="521243" imgH="419599" progId="Equation.3">
                    <p:embed/>
                  </p:oleObj>
                </mc:Choice>
                <mc:Fallback>
                  <p:oleObj r:id="rId18" imgW="521243" imgH="419599" progId="Equation.3">
                    <p:embed/>
                    <p:pic>
                      <p:nvPicPr>
                        <p:cNvPr id="95237" name="Object 16">
                          <a:extLst>
                            <a:ext uri="{FF2B5EF4-FFF2-40B4-BE49-F238E27FC236}">
                              <a16:creationId xmlns:a16="http://schemas.microsoft.com/office/drawing/2014/main" id="{A73D51B7-8309-06E2-E8A7-D4F82DB24853}"/>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394" y="28"/>
                          <a:ext cx="432"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5238" name="Object 17">
              <a:extLst>
                <a:ext uri="{FF2B5EF4-FFF2-40B4-BE49-F238E27FC236}">
                  <a16:creationId xmlns:a16="http://schemas.microsoft.com/office/drawing/2014/main" id="{3E92233E-4C42-9557-691F-A022A0FF0C26}"/>
                </a:ext>
              </a:extLst>
            </p:cNvPr>
            <p:cNvGraphicFramePr>
              <a:graphicFrameLocks noChangeAspect="1"/>
            </p:cNvGraphicFramePr>
            <p:nvPr/>
          </p:nvGraphicFramePr>
          <p:xfrm>
            <a:off x="850" y="367"/>
            <a:ext cx="672" cy="257"/>
          </p:xfrm>
          <a:graphic>
            <a:graphicData uri="http://schemas.openxmlformats.org/presentationml/2006/ole">
              <mc:AlternateContent xmlns:mc="http://schemas.openxmlformats.org/markup-compatibility/2006">
                <mc:Choice xmlns:v="urn:schemas-microsoft-com:vml" Requires="v">
                  <p:oleObj r:id="rId20" imgW="521017" imgH="203517" progId="Equation.3">
                    <p:embed/>
                  </p:oleObj>
                </mc:Choice>
                <mc:Fallback>
                  <p:oleObj r:id="rId20" imgW="521017" imgH="203517" progId="Equation.3">
                    <p:embed/>
                    <p:pic>
                      <p:nvPicPr>
                        <p:cNvPr id="95238" name="Object 17">
                          <a:extLst>
                            <a:ext uri="{FF2B5EF4-FFF2-40B4-BE49-F238E27FC236}">
                              <a16:creationId xmlns:a16="http://schemas.microsoft.com/office/drawing/2014/main" id="{3E92233E-4C42-9557-691F-A022A0FF0C26}"/>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850" y="367"/>
                          <a:ext cx="672" cy="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5251" name="Rectangle 18">
              <a:extLst>
                <a:ext uri="{FF2B5EF4-FFF2-40B4-BE49-F238E27FC236}">
                  <a16:creationId xmlns:a16="http://schemas.microsoft.com/office/drawing/2014/main" id="{7AE60C12-2921-D889-990C-395B5219CD26}"/>
                </a:ext>
              </a:extLst>
            </p:cNvPr>
            <p:cNvSpPr>
              <a:spLocks noChangeArrowheads="1"/>
            </p:cNvSpPr>
            <p:nvPr/>
          </p:nvSpPr>
          <p:spPr bwMode="auto">
            <a:xfrm>
              <a:off x="0" y="0"/>
              <a:ext cx="5103"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l" defTabSz="914400" rtl="0" eaLnBrk="1" fontAlgn="base" latinLnBrk="0" hangingPunct="1">
                <a:lnSpc>
                  <a:spcPct val="125000"/>
                </a:lnSpc>
                <a:spcBef>
                  <a:spcPct val="0"/>
                </a:spcBef>
                <a:spcAft>
                  <a:spcPct val="0"/>
                </a:spcAft>
                <a:buClrTx/>
                <a:buSzTx/>
                <a:buFontTx/>
                <a:buNone/>
                <a:tabLst/>
                <a:defRPr/>
              </a:pPr>
              <a:r>
                <a:rPr kumimoji="0" lang="zh-CN" altLang="zh-CN" sz="2400" b="0" i="0" u="none" strike="noStrike" kern="1200" cap="none" spc="0" normalizeH="0" baseline="0" noProof="0" dirty="0">
                  <a:ln>
                    <a:noFill/>
                  </a:ln>
                  <a:solidFill>
                    <a:srgbClr val="006699"/>
                  </a:solidFill>
                  <a:effectLst/>
                  <a:uLnTx/>
                  <a:uFillTx/>
                  <a:latin typeface="Verdana" panose="020B0604030504040204" pitchFamily="34" charset="0"/>
                  <a:ea typeface="华文中宋" panose="02010600040101010101" pitchFamily="2" charset="-122"/>
                  <a:cs typeface="+mn-cs"/>
                </a:rPr>
                <a:t>由图可知当      时直线</a:t>
              </a:r>
              <a:r>
                <a:rPr kumimoji="0" lang="en-US" altLang="zh-CN" sz="2400" b="0" i="1" u="none" strike="noStrike" kern="1200" cap="none" spc="0" normalizeH="0" baseline="0" noProof="0" dirty="0">
                  <a:ln>
                    <a:noFill/>
                  </a:ln>
                  <a:solidFill>
                    <a:srgbClr val="006699"/>
                  </a:solidFill>
                  <a:effectLst/>
                  <a:uLnTx/>
                  <a:uFillTx/>
                  <a:latin typeface="Times New Roman" panose="02020603050405020304" pitchFamily="18" charset="0"/>
                  <a:ea typeface="华文中宋" panose="02010600040101010101" pitchFamily="2" charset="-122"/>
                  <a:cs typeface="+mn-cs"/>
                </a:rPr>
                <a:t>OB</a:t>
              </a:r>
              <a:r>
                <a:rPr kumimoji="0" lang="zh-CN" altLang="zh-CN" sz="2400" b="0" i="0" u="none" strike="noStrike" kern="1200" cap="none" spc="0" normalizeH="0" baseline="0" noProof="0" dirty="0">
                  <a:ln>
                    <a:noFill/>
                  </a:ln>
                  <a:solidFill>
                    <a:srgbClr val="006699"/>
                  </a:solidFill>
                  <a:effectLst/>
                  <a:uLnTx/>
                  <a:uFillTx/>
                  <a:latin typeface="Verdana" panose="020B0604030504040204" pitchFamily="34" charset="0"/>
                  <a:ea typeface="华文中宋" panose="02010600040101010101" pitchFamily="2" charset="-122"/>
                  <a:cs typeface="+mn-cs"/>
                </a:rPr>
                <a:t>与圆相切，系统的阻尼比      ，特征根为</a:t>
              </a:r>
            </a:p>
          </p:txBody>
        </p:sp>
      </p:grpSp>
      <p:sp>
        <p:nvSpPr>
          <p:cNvPr id="6" name="文本框 5">
            <a:extLst>
              <a:ext uri="{FF2B5EF4-FFF2-40B4-BE49-F238E27FC236}">
                <a16:creationId xmlns:a16="http://schemas.microsoft.com/office/drawing/2014/main" id="{7D578B9C-1067-31E3-0562-FB67A797D16C}"/>
              </a:ext>
            </a:extLst>
          </p:cNvPr>
          <p:cNvSpPr txBox="1"/>
          <p:nvPr/>
        </p:nvSpPr>
        <p:spPr>
          <a:xfrm>
            <a:off x="3679826" y="3860770"/>
            <a:ext cx="1905000" cy="400110"/>
          </a:xfrm>
          <a:prstGeom prst="rect">
            <a:avLst/>
          </a:prstGeom>
          <a:noFill/>
        </p:spPr>
        <p:txBody>
          <a:bodyPr wrap="square" rtlCol="0">
            <a:spAutoFit/>
          </a:bodyPr>
          <a:lstStyle/>
          <a:p>
            <a:r>
              <a:rPr lang="zh-CN" altLang="en-US" sz="2000" b="1" dirty="0">
                <a:solidFill>
                  <a:srgbClr val="FF0000"/>
                </a:solidFill>
                <a:latin typeface="华文宋体" panose="02010600040101010101" pitchFamily="2" charset="-122"/>
                <a:ea typeface="华文宋体" panose="02010600040101010101" pitchFamily="2" charset="-122"/>
              </a:rPr>
              <a:t>只有</a:t>
            </a:r>
            <a:r>
              <a:rPr lang="en-US" altLang="zh-CN" sz="2000" b="1" dirty="0">
                <a:solidFill>
                  <a:srgbClr val="FF0000"/>
                </a:solidFill>
                <a:latin typeface="华文宋体" panose="02010600040101010101" pitchFamily="2" charset="-122"/>
                <a:ea typeface="华文宋体" panose="02010600040101010101" pitchFamily="2" charset="-122"/>
              </a:rPr>
              <a:t>1</a:t>
            </a:r>
            <a:r>
              <a:rPr lang="zh-CN" altLang="en-US" sz="2000" b="1" dirty="0">
                <a:solidFill>
                  <a:srgbClr val="FF0000"/>
                </a:solidFill>
                <a:latin typeface="华文宋体" panose="02010600040101010101" pitchFamily="2" charset="-122"/>
                <a:ea typeface="华文宋体" panose="02010600040101010101" pitchFamily="2" charset="-122"/>
              </a:rPr>
              <a:t>个解</a:t>
            </a:r>
            <a:r>
              <a:rPr lang="en-US" altLang="zh-CN" sz="2000" b="1" dirty="0">
                <a:solidFill>
                  <a:srgbClr val="FF0000"/>
                </a:solidFill>
                <a:latin typeface="华文宋体" panose="02010600040101010101" pitchFamily="2" charset="-122"/>
                <a:ea typeface="华文宋体" panose="02010600040101010101" pitchFamily="2" charset="-122"/>
              </a:rPr>
              <a:t>!</a:t>
            </a:r>
            <a:endParaRPr lang="zh-CN" altLang="en-US" sz="2000" b="1" dirty="0">
              <a:solidFill>
                <a:srgbClr val="FF0000"/>
              </a:solidFill>
              <a:latin typeface="华文宋体" panose="02010600040101010101" pitchFamily="2" charset="-122"/>
              <a:ea typeface="华文宋体" panose="02010600040101010101" pitchFamily="2" charset="-122"/>
            </a:endParaRPr>
          </a:p>
        </p:txBody>
      </p:sp>
      <p:sp>
        <p:nvSpPr>
          <p:cNvPr id="8" name="文本框 7">
            <a:extLst>
              <a:ext uri="{FF2B5EF4-FFF2-40B4-BE49-F238E27FC236}">
                <a16:creationId xmlns:a16="http://schemas.microsoft.com/office/drawing/2014/main" id="{AB36D0E5-6C55-A6F4-FB3B-C8D649615AC5}"/>
              </a:ext>
            </a:extLst>
          </p:cNvPr>
          <p:cNvSpPr txBox="1"/>
          <p:nvPr/>
        </p:nvSpPr>
        <p:spPr>
          <a:xfrm>
            <a:off x="3679826" y="4400552"/>
            <a:ext cx="5146674" cy="369332"/>
          </a:xfrm>
          <a:prstGeom prst="rect">
            <a:avLst/>
          </a:prstGeom>
          <a:noFill/>
        </p:spPr>
        <p:txBody>
          <a:bodyPr wrap="square">
            <a:spAutoFit/>
          </a:bodyPr>
          <a:lstStyle/>
          <a:p>
            <a:r>
              <a:rPr lang="zh-CN" altLang="en-US" sz="1800" b="1" dirty="0">
                <a:solidFill>
                  <a:srgbClr val="FF0000"/>
                </a:solidFill>
                <a:latin typeface="华文宋体" panose="02010600040101010101" pitchFamily="2" charset="-122"/>
                <a:ea typeface="华文宋体" panose="02010600040101010101" pitchFamily="2" charset="-122"/>
              </a:rPr>
              <a:t>等阻尼比线与根轨迹只有一个交点，交于</a:t>
            </a:r>
            <a:r>
              <a:rPr lang="en-US" altLang="zh-CN" sz="1800" b="1" dirty="0">
                <a:solidFill>
                  <a:srgbClr val="FF0000"/>
                </a:solidFill>
                <a:latin typeface="华文宋体" panose="02010600040101010101" pitchFamily="2" charset="-122"/>
                <a:ea typeface="华文宋体" panose="02010600040101010101" pitchFamily="2" charset="-122"/>
              </a:rPr>
              <a:t>-</a:t>
            </a:r>
            <a:r>
              <a:rPr lang="en-US" altLang="zh-CN" sz="1800" b="1" dirty="0" err="1">
                <a:solidFill>
                  <a:srgbClr val="FF0000"/>
                </a:solidFill>
                <a:latin typeface="华文宋体" panose="02010600040101010101" pitchFamily="2" charset="-122"/>
                <a:ea typeface="华文宋体" panose="02010600040101010101" pitchFamily="2" charset="-122"/>
              </a:rPr>
              <a:t>5+j5</a:t>
            </a:r>
            <a:endParaRPr lang="zh-CN" altLang="en-US" dirty="0"/>
          </a:p>
        </p:txBody>
      </p:sp>
      <p:grpSp>
        <p:nvGrpSpPr>
          <p:cNvPr id="23" name="组合 22">
            <a:extLst>
              <a:ext uri="{FF2B5EF4-FFF2-40B4-BE49-F238E27FC236}">
                <a16:creationId xmlns:a16="http://schemas.microsoft.com/office/drawing/2014/main" id="{477D1EB3-E2A5-56FA-33D0-77AC03D29B4D}"/>
              </a:ext>
            </a:extLst>
          </p:cNvPr>
          <p:cNvGrpSpPr/>
          <p:nvPr/>
        </p:nvGrpSpPr>
        <p:grpSpPr>
          <a:xfrm>
            <a:off x="4932363" y="2228880"/>
            <a:ext cx="3677860" cy="2032000"/>
            <a:chOff x="5030371" y="3429000"/>
            <a:chExt cx="3677860" cy="2032000"/>
          </a:xfrm>
          <a:effectLst>
            <a:outerShdw blurRad="50800" dist="38100" dir="2700000" algn="tl" rotWithShape="0">
              <a:prstClr val="black">
                <a:alpha val="40000"/>
              </a:prstClr>
            </a:outerShdw>
          </a:effectLst>
        </p:grpSpPr>
        <p:grpSp>
          <p:nvGrpSpPr>
            <p:cNvPr id="9" name="组合 8">
              <a:extLst>
                <a:ext uri="{FF2B5EF4-FFF2-40B4-BE49-F238E27FC236}">
                  <a16:creationId xmlns:a16="http://schemas.microsoft.com/office/drawing/2014/main" id="{A55207EC-DCA2-7EBB-0B66-AB245A54EDBE}"/>
                </a:ext>
              </a:extLst>
            </p:cNvPr>
            <p:cNvGrpSpPr/>
            <p:nvPr/>
          </p:nvGrpSpPr>
          <p:grpSpPr>
            <a:xfrm>
              <a:off x="5030371" y="3429000"/>
              <a:ext cx="3677860" cy="2032000"/>
              <a:chOff x="5030371" y="3429000"/>
              <a:chExt cx="3677860" cy="2032000"/>
            </a:xfrm>
          </p:grpSpPr>
          <p:grpSp>
            <p:nvGrpSpPr>
              <p:cNvPr id="10" name="Group 4">
                <a:extLst>
                  <a:ext uri="{FF2B5EF4-FFF2-40B4-BE49-F238E27FC236}">
                    <a16:creationId xmlns:a16="http://schemas.microsoft.com/office/drawing/2014/main" id="{B29D72A4-CBEE-555A-5302-ECF616E777A9}"/>
                  </a:ext>
                </a:extLst>
              </p:cNvPr>
              <p:cNvGrpSpPr>
                <a:grpSpLocks noChangeAspect="1"/>
              </p:cNvGrpSpPr>
              <p:nvPr/>
            </p:nvGrpSpPr>
            <p:grpSpPr bwMode="auto">
              <a:xfrm>
                <a:off x="5429250" y="3429000"/>
                <a:ext cx="2459038" cy="2032000"/>
                <a:chOff x="512" y="340"/>
                <a:chExt cx="1549" cy="1280"/>
              </a:xfrm>
            </p:grpSpPr>
            <p:pic>
              <p:nvPicPr>
                <p:cNvPr id="15" name="Picture 5">
                  <a:extLst>
                    <a:ext uri="{FF2B5EF4-FFF2-40B4-BE49-F238E27FC236}">
                      <a16:creationId xmlns:a16="http://schemas.microsoft.com/office/drawing/2014/main" id="{9115C9E5-8C32-6F16-23B7-548E4655EC38}"/>
                    </a:ext>
                  </a:extLst>
                </p:cNvPr>
                <p:cNvPicPr>
                  <a:picLocks noChangeAspect="1" noChangeArrowheads="1"/>
                </p:cNvPicPr>
                <p:nvPr/>
              </p:nvPicPr>
              <p:blipFill rotWithShape="1">
                <a:blip r:embed="rId22">
                  <a:extLst>
                    <a:ext uri="{28A0092B-C50C-407E-A947-70E740481C1C}">
                      <a14:useLocalDpi xmlns:a14="http://schemas.microsoft.com/office/drawing/2010/main" val="0"/>
                    </a:ext>
                  </a:extLst>
                </a:blip>
                <a:srcRect l="23109" t="22308" r="27243" b="22990"/>
                <a:stretch/>
              </p:blipFill>
              <p:spPr bwMode="auto">
                <a:xfrm>
                  <a:off x="512" y="340"/>
                  <a:ext cx="1549" cy="1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6" name="Object 6">
                  <a:extLst>
                    <a:ext uri="{FF2B5EF4-FFF2-40B4-BE49-F238E27FC236}">
                      <a16:creationId xmlns:a16="http://schemas.microsoft.com/office/drawing/2014/main" id="{D33D901A-3B89-AC1E-D326-A5066BD11C63}"/>
                    </a:ext>
                  </a:extLst>
                </p:cNvPr>
                <p:cNvGraphicFramePr>
                  <a:graphicFrameLocks noChangeAspect="1"/>
                </p:cNvGraphicFramePr>
                <p:nvPr/>
              </p:nvGraphicFramePr>
              <p:xfrm>
                <a:off x="1730" y="854"/>
                <a:ext cx="198" cy="167"/>
              </p:xfrm>
              <a:graphic>
                <a:graphicData uri="http://schemas.openxmlformats.org/presentationml/2006/ole">
                  <mc:AlternateContent xmlns:mc="http://schemas.openxmlformats.org/markup-compatibility/2006">
                    <mc:Choice xmlns:v="urn:schemas-microsoft-com:vml" Requires="v">
                      <p:oleObj r:id="rId23" imgW="241722" imgH="203605" progId="Equation.3">
                        <p:embed/>
                      </p:oleObj>
                    </mc:Choice>
                    <mc:Fallback>
                      <p:oleObj r:id="rId23" imgW="241722" imgH="203605" progId="Equation.3">
                        <p:embed/>
                        <p:pic>
                          <p:nvPicPr>
                            <p:cNvPr id="14" name="Object 6">
                              <a:extLst>
                                <a:ext uri="{FF2B5EF4-FFF2-40B4-BE49-F238E27FC236}">
                                  <a16:creationId xmlns:a16="http://schemas.microsoft.com/office/drawing/2014/main" id="{315263ED-2AFC-2380-11F4-5681CF51F299}"/>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730" y="854"/>
                              <a:ext cx="198" cy="1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1" name="椭圆 10">
                <a:extLst>
                  <a:ext uri="{FF2B5EF4-FFF2-40B4-BE49-F238E27FC236}">
                    <a16:creationId xmlns:a16="http://schemas.microsoft.com/office/drawing/2014/main" id="{63089F3C-64AD-3973-B9AE-850324B2B21B}"/>
                  </a:ext>
                </a:extLst>
              </p:cNvPr>
              <p:cNvSpPr/>
              <p:nvPr/>
            </p:nvSpPr>
            <p:spPr>
              <a:xfrm>
                <a:off x="7346491" y="4430055"/>
                <a:ext cx="108000" cy="108000"/>
              </a:xfrm>
              <a:prstGeom prst="ellipse">
                <a:avLst/>
              </a:prstGeom>
              <a:solidFill>
                <a:srgbClr val="FF0000"/>
              </a:solidFill>
              <a:ln>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椭圆 11">
                <a:extLst>
                  <a:ext uri="{FF2B5EF4-FFF2-40B4-BE49-F238E27FC236}">
                    <a16:creationId xmlns:a16="http://schemas.microsoft.com/office/drawing/2014/main" id="{38AF9FE3-A7C8-130B-FF97-5B3EDAA2AA50}"/>
                  </a:ext>
                </a:extLst>
              </p:cNvPr>
              <p:cNvSpPr/>
              <p:nvPr/>
            </p:nvSpPr>
            <p:spPr>
              <a:xfrm>
                <a:off x="5602743" y="4430312"/>
                <a:ext cx="108000" cy="108000"/>
              </a:xfrm>
              <a:prstGeom prst="ellipse">
                <a:avLst/>
              </a:prstGeom>
              <a:solidFill>
                <a:srgbClr val="FF0000"/>
              </a:solidFill>
              <a:ln>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文本框 12">
                <a:extLst>
                  <a:ext uri="{FF2B5EF4-FFF2-40B4-BE49-F238E27FC236}">
                    <a16:creationId xmlns:a16="http://schemas.microsoft.com/office/drawing/2014/main" id="{DD2CEC22-CD29-246B-BDFC-8D5984797C93}"/>
                  </a:ext>
                </a:extLst>
              </p:cNvPr>
              <p:cNvSpPr txBox="1"/>
              <p:nvPr/>
            </p:nvSpPr>
            <p:spPr>
              <a:xfrm>
                <a:off x="7308056" y="4599008"/>
                <a:ext cx="1400175" cy="276999"/>
              </a:xfrm>
              <a:prstGeom prst="rect">
                <a:avLst/>
              </a:prstGeom>
              <a:noFill/>
            </p:spPr>
            <p:txBody>
              <a:bodyPr wrap="square" rtlCol="0">
                <a:spAutoFit/>
              </a:bodyPr>
              <a:lstStyle/>
              <a:p>
                <a:r>
                  <a:rPr lang="en-US" altLang="zh-CN" sz="12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zh-CN" sz="1200" b="1" dirty="0" err="1">
                    <a:solidFill>
                      <a:srgbClr val="FF0000"/>
                    </a:solidFill>
                    <a:effectLst>
                      <a:outerShdw blurRad="38100" dist="38100" dir="2700000" algn="tl">
                        <a:srgbClr val="000000">
                          <a:alpha val="43137"/>
                        </a:srgbClr>
                      </a:outerShdw>
                    </a:effectLst>
                  </a:rPr>
                  <a:t>2.9@k</a:t>
                </a:r>
                <a:r>
                  <a:rPr lang="en-US" altLang="zh-CN" sz="1200" b="1" dirty="0">
                    <a:solidFill>
                      <a:srgbClr val="FF0000"/>
                    </a:solidFill>
                    <a:effectLst>
                      <a:outerShdw blurRad="38100" dist="38100" dir="2700000" algn="tl">
                        <a:srgbClr val="000000">
                          <a:alpha val="43137"/>
                        </a:srgbClr>
                      </a:outerShdw>
                    </a:effectLst>
                  </a:rPr>
                  <a:t>=0.85</a:t>
                </a:r>
                <a:endParaRPr lang="zh-CN" altLang="en-US" sz="1200" b="1" dirty="0">
                  <a:solidFill>
                    <a:srgbClr val="FF0000"/>
                  </a:solidFill>
                  <a:effectLst>
                    <a:outerShdw blurRad="38100" dist="38100" dir="2700000" algn="tl">
                      <a:srgbClr val="000000">
                        <a:alpha val="43137"/>
                      </a:srgbClr>
                    </a:outerShdw>
                  </a:effectLst>
                </a:endParaRPr>
              </a:p>
            </p:txBody>
          </p:sp>
          <p:sp>
            <p:nvSpPr>
              <p:cNvPr id="14" name="文本框 13">
                <a:extLst>
                  <a:ext uri="{FF2B5EF4-FFF2-40B4-BE49-F238E27FC236}">
                    <a16:creationId xmlns:a16="http://schemas.microsoft.com/office/drawing/2014/main" id="{2CC93ECA-DEFF-26CD-9842-0896831AB7BF}"/>
                  </a:ext>
                </a:extLst>
              </p:cNvPr>
              <p:cNvSpPr txBox="1"/>
              <p:nvPr/>
            </p:nvSpPr>
            <p:spPr>
              <a:xfrm>
                <a:off x="5030371" y="4149108"/>
                <a:ext cx="1490079" cy="276999"/>
              </a:xfrm>
              <a:prstGeom prst="rect">
                <a:avLst/>
              </a:prstGeom>
              <a:noFill/>
            </p:spPr>
            <p:txBody>
              <a:bodyPr wrap="square" rtlCol="0">
                <a:spAutoFit/>
              </a:bodyPr>
              <a:lstStyle/>
              <a:p>
                <a:r>
                  <a:rPr lang="en-US" altLang="zh-CN" sz="12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zh-CN" sz="1200" b="1" dirty="0" err="1">
                    <a:solidFill>
                      <a:srgbClr val="FF0000"/>
                    </a:solidFill>
                    <a:effectLst>
                      <a:outerShdw blurRad="38100" dist="38100" dir="2700000" algn="tl">
                        <a:srgbClr val="000000">
                          <a:alpha val="43137"/>
                        </a:srgbClr>
                      </a:outerShdw>
                    </a:effectLst>
                  </a:rPr>
                  <a:t>17@k</a:t>
                </a:r>
                <a:r>
                  <a:rPr lang="en-US" altLang="zh-CN" sz="1200" b="1" dirty="0">
                    <a:solidFill>
                      <a:srgbClr val="FF0000"/>
                    </a:solidFill>
                    <a:effectLst>
                      <a:outerShdw blurRad="38100" dist="38100" dir="2700000" algn="tl">
                        <a:srgbClr val="000000">
                          <a:alpha val="43137"/>
                        </a:srgbClr>
                      </a:outerShdw>
                    </a:effectLst>
                  </a:rPr>
                  <a:t>=29</a:t>
                </a:r>
                <a:endParaRPr lang="zh-CN" altLang="en-US" sz="1200" b="1" dirty="0">
                  <a:solidFill>
                    <a:srgbClr val="FF0000"/>
                  </a:solidFill>
                  <a:effectLst>
                    <a:outerShdw blurRad="38100" dist="38100" dir="2700000" algn="tl">
                      <a:srgbClr val="000000">
                        <a:alpha val="43137"/>
                      </a:srgbClr>
                    </a:outerShdw>
                  </a:effectLst>
                </a:endParaRPr>
              </a:p>
            </p:txBody>
          </p:sp>
        </p:grpSp>
        <p:cxnSp>
          <p:nvCxnSpPr>
            <p:cNvPr id="17" name="直接连接符 16">
              <a:extLst>
                <a:ext uri="{FF2B5EF4-FFF2-40B4-BE49-F238E27FC236}">
                  <a16:creationId xmlns:a16="http://schemas.microsoft.com/office/drawing/2014/main" id="{1A673552-17C1-2B6A-4D5D-0C2D1D5E31CA}"/>
                </a:ext>
              </a:extLst>
            </p:cNvPr>
            <p:cNvCxnSpPr>
              <a:cxnSpLocks/>
            </p:cNvCxnSpPr>
            <p:nvPr/>
          </p:nvCxnSpPr>
          <p:spPr>
            <a:xfrm flipH="1" flipV="1">
              <a:off x="6061075" y="3454400"/>
              <a:ext cx="1722092" cy="1055688"/>
            </a:xfrm>
            <a:prstGeom prst="line">
              <a:avLst/>
            </a:prstGeom>
            <a:ln w="57150">
              <a:solidFill>
                <a:srgbClr val="FFC000"/>
              </a:solidFill>
            </a:ln>
          </p:spPr>
          <p:style>
            <a:lnRef idx="1">
              <a:schemeClr val="dk1"/>
            </a:lnRef>
            <a:fillRef idx="0">
              <a:schemeClr val="dk1"/>
            </a:fillRef>
            <a:effectRef idx="0">
              <a:schemeClr val="dk1"/>
            </a:effectRef>
            <a:fontRef idx="minor">
              <a:schemeClr val="tx1"/>
            </a:fontRef>
          </p:style>
        </p:cxnSp>
        <p:sp>
          <p:nvSpPr>
            <p:cNvPr id="18" name="椭圆 17">
              <a:extLst>
                <a:ext uri="{FF2B5EF4-FFF2-40B4-BE49-F238E27FC236}">
                  <a16:creationId xmlns:a16="http://schemas.microsoft.com/office/drawing/2014/main" id="{6A66394C-7DE6-18E6-F643-DD17E65E8F33}"/>
                </a:ext>
              </a:extLst>
            </p:cNvPr>
            <p:cNvSpPr/>
            <p:nvPr/>
          </p:nvSpPr>
          <p:spPr>
            <a:xfrm>
              <a:off x="6323757" y="3606696"/>
              <a:ext cx="108000" cy="108000"/>
            </a:xfrm>
            <a:prstGeom prst="ellipse">
              <a:avLst/>
            </a:prstGeom>
            <a:solidFill>
              <a:srgbClr val="FFFF00"/>
            </a:solidFill>
            <a:ln>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2" name="椭圆 21">
              <a:extLst>
                <a:ext uri="{FF2B5EF4-FFF2-40B4-BE49-F238E27FC236}">
                  <a16:creationId xmlns:a16="http://schemas.microsoft.com/office/drawing/2014/main" id="{8403E6CD-4DE2-DC8E-0E18-2A26A7656FBD}"/>
                </a:ext>
              </a:extLst>
            </p:cNvPr>
            <p:cNvSpPr/>
            <p:nvPr/>
          </p:nvSpPr>
          <p:spPr>
            <a:xfrm>
              <a:off x="7324701" y="4214221"/>
              <a:ext cx="108000" cy="108000"/>
            </a:xfrm>
            <a:prstGeom prst="ellipse">
              <a:avLst/>
            </a:prstGeom>
            <a:solidFill>
              <a:srgbClr val="FFFF00"/>
            </a:solidFill>
            <a:ln>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4" name="椭圆 23">
              <a:extLst>
                <a:ext uri="{FF2B5EF4-FFF2-40B4-BE49-F238E27FC236}">
                  <a16:creationId xmlns:a16="http://schemas.microsoft.com/office/drawing/2014/main" id="{80279248-9D27-9481-8D0F-CB6F605C86C5}"/>
                </a:ext>
              </a:extLst>
            </p:cNvPr>
            <p:cNvSpPr/>
            <p:nvPr/>
          </p:nvSpPr>
          <p:spPr>
            <a:xfrm>
              <a:off x="7029451" y="3806007"/>
              <a:ext cx="108000" cy="108000"/>
            </a:xfrm>
            <a:prstGeom prst="ellipse">
              <a:avLst/>
            </a:prstGeom>
            <a:solidFill>
              <a:srgbClr val="FFFF00"/>
            </a:solidFill>
            <a:ln>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048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049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048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fade">
                                      <p:cBhvr>
                                        <p:cTn id="32" dur="500"/>
                                        <p:tgtEl>
                                          <p:spTgt spid="2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fade">
                                      <p:cBhvr>
                                        <p:cTn id="37" dur="5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fade">
                                      <p:cBhvr>
                                        <p:cTn id="4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90" grpId="0" autoUpdateAnimBg="0"/>
      <p:bldP spid="6" grpId="0"/>
      <p:bldP spid="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日期占位符 1">
            <a:extLst>
              <a:ext uri="{FF2B5EF4-FFF2-40B4-BE49-F238E27FC236}">
                <a16:creationId xmlns:a16="http://schemas.microsoft.com/office/drawing/2014/main" id="{62252429-DFE9-59E2-E2EE-D48F82DAFF5D}"/>
              </a:ext>
            </a:extLst>
          </p:cNvPr>
          <p:cNvSpPr>
            <a:spLocks noGrp="1"/>
          </p:cNvSpPr>
          <p:nvPr>
            <p:ph type="dt"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343444BB-6364-4F75-B169-EAD413D1F47B}" type="datetime1">
              <a:rPr kumimoji="0" lang="zh-CN" altLang="en-US" sz="1400" b="0" i="0" u="none" strike="noStrike" kern="1200" cap="none" spc="0" normalizeH="0" baseline="0" noProof="0">
                <a:ln>
                  <a:noFill/>
                </a:ln>
                <a:solidFill>
                  <a:srgbClr val="006699"/>
                </a:solidFill>
                <a:effectLst/>
                <a:uLnTx/>
                <a:uFillTx/>
                <a:latin typeface="Verdana" panose="020B0604030504040204" pitchFamily="34" charset="0"/>
                <a:ea typeface="宋体"/>
                <a:cs typeface="+mn-cs"/>
              </a:rPr>
              <a:pPr marL="0" marR="0" lvl="0" indent="0" algn="l" defTabSz="914400" rtl="0" eaLnBrk="1" fontAlgn="base" latinLnBrk="0" hangingPunct="1">
                <a:lnSpc>
                  <a:spcPct val="100000"/>
                </a:lnSpc>
                <a:spcBef>
                  <a:spcPct val="0"/>
                </a:spcBef>
                <a:spcAft>
                  <a:spcPct val="0"/>
                </a:spcAft>
                <a:buClrTx/>
                <a:buSzTx/>
                <a:buFontTx/>
                <a:buNone/>
                <a:tabLst/>
                <a:defRPr/>
              </a:pPr>
              <a:t>2023/5/4</a:t>
            </a:fld>
            <a:endParaRPr kumimoji="0" lang="en-US" sz="1400" b="0" i="0" u="none" strike="noStrike" kern="1200" cap="none" spc="0" normalizeH="0" baseline="0" noProof="0">
              <a:ln>
                <a:noFill/>
              </a:ln>
              <a:solidFill>
                <a:srgbClr val="006699"/>
              </a:solidFill>
              <a:effectLst/>
              <a:uLnTx/>
              <a:uFillTx/>
              <a:latin typeface="Verdana" panose="020B0604030504040204" pitchFamily="34" charset="0"/>
              <a:ea typeface="宋体"/>
              <a:cs typeface="+mn-cs"/>
            </a:endParaRPr>
          </a:p>
        </p:txBody>
      </p:sp>
      <p:sp>
        <p:nvSpPr>
          <p:cNvPr id="19" name="页脚占位符 2">
            <a:extLst>
              <a:ext uri="{FF2B5EF4-FFF2-40B4-BE49-F238E27FC236}">
                <a16:creationId xmlns:a16="http://schemas.microsoft.com/office/drawing/2014/main" id="{6466D5EA-938F-E150-890C-AA0DDB8B2269}"/>
              </a:ext>
            </a:extLst>
          </p:cNvPr>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400" b="0" i="0" u="none" strike="noStrike" kern="1200" cap="none" spc="0" normalizeH="0" baseline="0" noProof="0">
                <a:ln>
                  <a:noFill/>
                </a:ln>
                <a:solidFill>
                  <a:srgbClr val="006699"/>
                </a:solidFill>
                <a:effectLst/>
                <a:uLnTx/>
                <a:uFillTx/>
                <a:latin typeface="Verdana" panose="020B0604030504040204" pitchFamily="34" charset="0"/>
                <a:ea typeface="宋体"/>
                <a:cs typeface="+mn-cs"/>
              </a:rPr>
              <a:t>控制系统根轨迹分析法</a:t>
            </a:r>
            <a:r>
              <a:rPr kumimoji="0" lang="en-US" altLang="zh-CN" sz="1400" b="0" i="0" u="none" strike="noStrike" kern="1200" cap="none" spc="0" normalizeH="0" baseline="0" noProof="0">
                <a:ln>
                  <a:noFill/>
                </a:ln>
                <a:solidFill>
                  <a:srgbClr val="006699"/>
                </a:solidFill>
                <a:effectLst/>
                <a:uLnTx/>
                <a:uFillTx/>
                <a:latin typeface="Verdana" panose="020B0604030504040204" pitchFamily="34" charset="0"/>
                <a:ea typeface="宋体"/>
                <a:cs typeface="+mn-cs"/>
              </a:rPr>
              <a:t>(Root locus analyse of control system)</a:t>
            </a:r>
            <a:endParaRPr kumimoji="0" lang="en-US" sz="1400" b="0" i="0" u="none" strike="noStrike" kern="1200" cap="none" spc="0" normalizeH="0" baseline="0" noProof="0">
              <a:ln>
                <a:noFill/>
              </a:ln>
              <a:solidFill>
                <a:srgbClr val="006699"/>
              </a:solidFill>
              <a:effectLst/>
              <a:uLnTx/>
              <a:uFillTx/>
              <a:latin typeface="Verdana" panose="020B0604030504040204" pitchFamily="34" charset="0"/>
              <a:ea typeface="宋体"/>
              <a:cs typeface="+mn-cs"/>
            </a:endParaRPr>
          </a:p>
        </p:txBody>
      </p:sp>
      <p:sp>
        <p:nvSpPr>
          <p:cNvPr id="20" name="灯片编号占位符 3">
            <a:extLst>
              <a:ext uri="{FF2B5EF4-FFF2-40B4-BE49-F238E27FC236}">
                <a16:creationId xmlns:a16="http://schemas.microsoft.com/office/drawing/2014/main" id="{4811CD0A-7D17-0148-C4BD-ABD0E44D19E3}"/>
              </a:ext>
            </a:extLst>
          </p:cNvPr>
          <p:cNvSpPr>
            <a:spLocks noGrp="1"/>
          </p:cNvSpPr>
          <p:nvPr>
            <p:ph type="sldNum" sz="quarter" idx="12"/>
          </p:nvPr>
        </p:nvSpPr>
        <p:spPr/>
        <p:txBody>
          <a:bodyP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E69D8921-2ACC-4BBB-9721-C6C9B21486DA}" type="slidenum">
              <a:rPr kumimoji="0" lang="en-US" altLang="zh-CN" sz="1400" b="0" i="0" u="none" strike="noStrike" kern="1200" cap="none" spc="0" normalizeH="0" baseline="0" noProof="0" smtClean="0">
                <a:ln>
                  <a:noFill/>
                </a:ln>
                <a:solidFill>
                  <a:srgbClr val="006699"/>
                </a:solidFill>
                <a:effectLst/>
                <a:uLnTx/>
                <a:uFillTx/>
                <a:latin typeface="Verdana" panose="020B060403050404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26</a:t>
            </a:fld>
            <a:endParaRPr kumimoji="0" lang="en-US" altLang="zh-CN" sz="1400" b="0" i="0" u="none" strike="noStrike" kern="1200" cap="none" spc="0" normalizeH="0" baseline="0" noProof="0">
              <a:ln>
                <a:noFill/>
              </a:ln>
              <a:solidFill>
                <a:srgbClr val="006699"/>
              </a:solidFill>
              <a:effectLst/>
              <a:uLnTx/>
              <a:uFillTx/>
              <a:latin typeface="Verdana" panose="020B0604030504040204" pitchFamily="34" charset="0"/>
              <a:ea typeface="宋体" panose="02010600030101010101" pitchFamily="2" charset="-122"/>
              <a:cs typeface="+mn-cs"/>
            </a:endParaRPr>
          </a:p>
        </p:txBody>
      </p:sp>
      <p:graphicFrame>
        <p:nvGraphicFramePr>
          <p:cNvPr id="21506" name="Object 2">
            <a:extLst>
              <a:ext uri="{FF2B5EF4-FFF2-40B4-BE49-F238E27FC236}">
                <a16:creationId xmlns:a16="http://schemas.microsoft.com/office/drawing/2014/main" id="{9BA1E54C-8AF8-3B49-4FD5-9D48204B480F}"/>
              </a:ext>
            </a:extLst>
          </p:cNvPr>
          <p:cNvGraphicFramePr>
            <a:graphicFrameLocks noChangeAspect="1"/>
          </p:cNvGraphicFramePr>
          <p:nvPr/>
        </p:nvGraphicFramePr>
        <p:xfrm>
          <a:off x="1285875" y="998538"/>
          <a:ext cx="3509963" cy="968375"/>
        </p:xfrm>
        <a:graphic>
          <a:graphicData uri="http://schemas.openxmlformats.org/presentationml/2006/ole">
            <mc:AlternateContent xmlns:mc="http://schemas.openxmlformats.org/markup-compatibility/2006">
              <mc:Choice xmlns:v="urn:schemas-microsoft-com:vml" Requires="v">
                <p:oleObj r:id="rId2" imgW="1765617" imgH="482917" progId="Equation.3">
                  <p:embed/>
                </p:oleObj>
              </mc:Choice>
              <mc:Fallback>
                <p:oleObj r:id="rId2" imgW="1765617" imgH="482917" progId="Equation.3">
                  <p:embed/>
                  <p:pic>
                    <p:nvPicPr>
                      <p:cNvPr id="21506" name="Object 2">
                        <a:extLst>
                          <a:ext uri="{FF2B5EF4-FFF2-40B4-BE49-F238E27FC236}">
                            <a16:creationId xmlns:a16="http://schemas.microsoft.com/office/drawing/2014/main" id="{9BA1E54C-8AF8-3B49-4FD5-9D48204B48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5875" y="998538"/>
                        <a:ext cx="3509963" cy="96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507" name="Object 3">
            <a:extLst>
              <a:ext uri="{FF2B5EF4-FFF2-40B4-BE49-F238E27FC236}">
                <a16:creationId xmlns:a16="http://schemas.microsoft.com/office/drawing/2014/main" id="{725D89E8-BCA1-39BE-143D-43EA06FCCBF2}"/>
              </a:ext>
            </a:extLst>
          </p:cNvPr>
          <p:cNvGraphicFramePr>
            <a:graphicFrameLocks noChangeAspect="1"/>
          </p:cNvGraphicFramePr>
          <p:nvPr/>
        </p:nvGraphicFramePr>
        <p:xfrm>
          <a:off x="1422400" y="2663825"/>
          <a:ext cx="3429000" cy="904875"/>
        </p:xfrm>
        <a:graphic>
          <a:graphicData uri="http://schemas.openxmlformats.org/presentationml/2006/ole">
            <mc:AlternateContent xmlns:mc="http://schemas.openxmlformats.org/markup-compatibility/2006">
              <mc:Choice xmlns:v="urn:schemas-microsoft-com:vml" Requires="v">
                <p:oleObj r:id="rId4" imgW="1841817" imgH="482917" progId="Equation.3">
                  <p:embed/>
                </p:oleObj>
              </mc:Choice>
              <mc:Fallback>
                <p:oleObj r:id="rId4" imgW="1841817" imgH="482917" progId="Equation.3">
                  <p:embed/>
                  <p:pic>
                    <p:nvPicPr>
                      <p:cNvPr id="21507" name="Object 3">
                        <a:extLst>
                          <a:ext uri="{FF2B5EF4-FFF2-40B4-BE49-F238E27FC236}">
                            <a16:creationId xmlns:a16="http://schemas.microsoft.com/office/drawing/2014/main" id="{725D89E8-BCA1-39BE-143D-43EA06FCCBF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22400" y="2663825"/>
                        <a:ext cx="3429000"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 name="Group 4">
            <a:extLst>
              <a:ext uri="{FF2B5EF4-FFF2-40B4-BE49-F238E27FC236}">
                <a16:creationId xmlns:a16="http://schemas.microsoft.com/office/drawing/2014/main" id="{4AAB741A-3117-FCB7-9E8D-A720FC7E7065}"/>
              </a:ext>
            </a:extLst>
          </p:cNvPr>
          <p:cNvGrpSpPr>
            <a:grpSpLocks/>
          </p:cNvGrpSpPr>
          <p:nvPr/>
        </p:nvGrpSpPr>
        <p:grpSpPr bwMode="auto">
          <a:xfrm>
            <a:off x="566738" y="5489575"/>
            <a:ext cx="8255000" cy="549275"/>
            <a:chOff x="0" y="0"/>
            <a:chExt cx="5200" cy="346"/>
          </a:xfrm>
        </p:grpSpPr>
        <p:sp>
          <p:nvSpPr>
            <p:cNvPr id="96276" name="Text Box 5">
              <a:extLst>
                <a:ext uri="{FF2B5EF4-FFF2-40B4-BE49-F238E27FC236}">
                  <a16:creationId xmlns:a16="http://schemas.microsoft.com/office/drawing/2014/main" id="{8FD46CC1-04B5-8D90-6075-AE71216FFBDF}"/>
                </a:ext>
              </a:extLst>
            </p:cNvPr>
            <p:cNvSpPr txBox="1">
              <a:spLocks noChangeArrowheads="1"/>
            </p:cNvSpPr>
            <p:nvPr/>
          </p:nvSpPr>
          <p:spPr bwMode="auto">
            <a:xfrm>
              <a:off x="0" y="0"/>
              <a:ext cx="5200"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just" defTabSz="914400" rtl="0" eaLnBrk="1" fontAlgn="base" latinLnBrk="0" hangingPunct="1">
                <a:lnSpc>
                  <a:spcPct val="125000"/>
                </a:lnSpc>
                <a:spcBef>
                  <a:spcPct val="50000"/>
                </a:spcBef>
                <a:spcAft>
                  <a:spcPct val="0"/>
                </a:spcAft>
                <a:buClr>
                  <a:srgbClr val="FF0000"/>
                </a:buClr>
                <a:buSzTx/>
                <a:buFont typeface="Wingdings" panose="05000000000000000000" pitchFamily="2" charset="2"/>
                <a:buNone/>
                <a:tabLst/>
                <a:defRPr/>
              </a:pPr>
              <a:r>
                <a:rPr kumimoji="0" lang="zh-CN" altLang="zh-CN" sz="2400" b="0" i="0" u="none" strike="noStrike" kern="1200" cap="none" spc="0" normalizeH="0" baseline="0" noProof="0">
                  <a:ln>
                    <a:noFill/>
                  </a:ln>
                  <a:solidFill>
                    <a:srgbClr val="006699"/>
                  </a:solidFill>
                  <a:effectLst/>
                  <a:uLnTx/>
                  <a:uFillTx/>
                  <a:latin typeface="Times New Roman" panose="02020603050405020304" pitchFamily="18" charset="0"/>
                  <a:ea typeface="华文中宋" panose="02010600040101010101" pitchFamily="2" charset="-122"/>
                  <a:cs typeface="+mn-cs"/>
                </a:rPr>
                <a:t>	           ，不等负实数极点，瞬态响应呈</a:t>
              </a:r>
              <a:r>
                <a:rPr kumimoji="0" lang="zh-CN" altLang="zh-CN" sz="2400" b="0" i="0" u="none" strike="noStrike" kern="1200" cap="none" spc="0" normalizeH="0" baseline="0" noProof="0">
                  <a:ln>
                    <a:noFill/>
                  </a:ln>
                  <a:solidFill>
                    <a:srgbClr val="0000FF"/>
                  </a:solidFill>
                  <a:effectLst/>
                  <a:uLnTx/>
                  <a:uFillTx/>
                  <a:latin typeface="Times New Roman" panose="02020603050405020304" pitchFamily="18" charset="0"/>
                  <a:ea typeface="华文中宋" panose="02010600040101010101" pitchFamily="2" charset="-122"/>
                  <a:cs typeface="+mn-cs"/>
                </a:rPr>
                <a:t>过阻尼</a:t>
              </a:r>
              <a:r>
                <a:rPr kumimoji="0" lang="zh-CN" altLang="zh-CN" sz="2400" b="0" i="0" u="none" strike="noStrike" kern="1200" cap="none" spc="0" normalizeH="0" baseline="0" noProof="0">
                  <a:ln>
                    <a:noFill/>
                  </a:ln>
                  <a:solidFill>
                    <a:srgbClr val="006699"/>
                  </a:solidFill>
                  <a:effectLst/>
                  <a:uLnTx/>
                  <a:uFillTx/>
                  <a:latin typeface="Times New Roman" panose="02020603050405020304" pitchFamily="18" charset="0"/>
                  <a:ea typeface="华文中宋" panose="02010600040101010101" pitchFamily="2" charset="-122"/>
                  <a:cs typeface="+mn-cs"/>
                </a:rPr>
                <a:t>状态。</a:t>
              </a:r>
            </a:p>
          </p:txBody>
        </p:sp>
        <p:graphicFrame>
          <p:nvGraphicFramePr>
            <p:cNvPr id="96263" name="Object 6">
              <a:extLst>
                <a:ext uri="{FF2B5EF4-FFF2-40B4-BE49-F238E27FC236}">
                  <a16:creationId xmlns:a16="http://schemas.microsoft.com/office/drawing/2014/main" id="{50CA18C6-DDF5-D9CD-E7C1-FBACC8B19B97}"/>
                </a:ext>
              </a:extLst>
            </p:cNvPr>
            <p:cNvGraphicFramePr>
              <a:graphicFrameLocks noChangeAspect="1"/>
            </p:cNvGraphicFramePr>
            <p:nvPr/>
          </p:nvGraphicFramePr>
          <p:xfrm>
            <a:off x="28" y="85"/>
            <a:ext cx="1134" cy="227"/>
          </p:xfrm>
          <a:graphic>
            <a:graphicData uri="http://schemas.openxmlformats.org/presentationml/2006/ole">
              <mc:AlternateContent xmlns:mc="http://schemas.openxmlformats.org/markup-compatibility/2006">
                <mc:Choice xmlns:v="urn:schemas-microsoft-com:vml" Requires="v">
                  <p:oleObj r:id="rId6" imgW="902017" imgH="178117" progId="Equation.3">
                    <p:embed/>
                  </p:oleObj>
                </mc:Choice>
                <mc:Fallback>
                  <p:oleObj r:id="rId6" imgW="902017" imgH="178117" progId="Equation.3">
                    <p:embed/>
                    <p:pic>
                      <p:nvPicPr>
                        <p:cNvPr id="96263" name="Object 6">
                          <a:extLst>
                            <a:ext uri="{FF2B5EF4-FFF2-40B4-BE49-F238E27FC236}">
                              <a16:creationId xmlns:a16="http://schemas.microsoft.com/office/drawing/2014/main" id="{50CA18C6-DDF5-D9CD-E7C1-FBACC8B19B9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 y="85"/>
                          <a:ext cx="1134"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96268" name="Group 7">
            <a:extLst>
              <a:ext uri="{FF2B5EF4-FFF2-40B4-BE49-F238E27FC236}">
                <a16:creationId xmlns:a16="http://schemas.microsoft.com/office/drawing/2014/main" id="{F3BE78A4-205A-8E3D-A64B-9B95B775D336}"/>
              </a:ext>
            </a:extLst>
          </p:cNvPr>
          <p:cNvGrpSpPr>
            <a:grpSpLocks noChangeAspect="1"/>
          </p:cNvGrpSpPr>
          <p:nvPr/>
        </p:nvGrpSpPr>
        <p:grpSpPr bwMode="auto">
          <a:xfrm>
            <a:off x="5157788" y="593725"/>
            <a:ext cx="3644900" cy="3105150"/>
            <a:chOff x="0" y="0"/>
            <a:chExt cx="1985" cy="1757"/>
          </a:xfrm>
        </p:grpSpPr>
        <p:pic>
          <p:nvPicPr>
            <p:cNvPr id="96275" name="Picture 8">
              <a:extLst>
                <a:ext uri="{FF2B5EF4-FFF2-40B4-BE49-F238E27FC236}">
                  <a16:creationId xmlns:a16="http://schemas.microsoft.com/office/drawing/2014/main" id="{1931C7F8-0CDF-B8A5-BA3B-3F2B83BC3CC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l="6163" t="6000" r="7080" b="1526"/>
            <a:stretch>
              <a:fillRect/>
            </a:stretch>
          </p:blipFill>
          <p:spPr bwMode="auto">
            <a:xfrm>
              <a:off x="0" y="0"/>
              <a:ext cx="1985" cy="17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96262" name="Object 9">
              <a:extLst>
                <a:ext uri="{FF2B5EF4-FFF2-40B4-BE49-F238E27FC236}">
                  <a16:creationId xmlns:a16="http://schemas.microsoft.com/office/drawing/2014/main" id="{2605A09E-48F7-0D82-F2B5-24A6608E96EE}"/>
                </a:ext>
              </a:extLst>
            </p:cNvPr>
            <p:cNvGraphicFramePr>
              <a:graphicFrameLocks noChangeAspect="1"/>
            </p:cNvGraphicFramePr>
            <p:nvPr/>
          </p:nvGraphicFramePr>
          <p:xfrm>
            <a:off x="1304" y="708"/>
            <a:ext cx="151" cy="141"/>
          </p:xfrm>
          <a:graphic>
            <a:graphicData uri="http://schemas.openxmlformats.org/presentationml/2006/ole">
              <mc:AlternateContent xmlns:mc="http://schemas.openxmlformats.org/markup-compatibility/2006">
                <mc:Choice xmlns:v="urn:schemas-microsoft-com:vml" Requires="v">
                  <p:oleObj r:id="rId9" imgW="241722" imgH="203605" progId="Equation.3">
                    <p:embed/>
                  </p:oleObj>
                </mc:Choice>
                <mc:Fallback>
                  <p:oleObj r:id="rId9" imgW="241722" imgH="203605" progId="Equation.3">
                    <p:embed/>
                    <p:pic>
                      <p:nvPicPr>
                        <p:cNvPr id="96262" name="Object 9">
                          <a:extLst>
                            <a:ext uri="{FF2B5EF4-FFF2-40B4-BE49-F238E27FC236}">
                              <a16:creationId xmlns:a16="http://schemas.microsoft.com/office/drawing/2014/main" id="{2605A09E-48F7-0D82-F2B5-24A6608E96EE}"/>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04" y="708"/>
                          <a:ext cx="151" cy="1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96269" name="Rectangle 10">
            <a:extLst>
              <a:ext uri="{FF2B5EF4-FFF2-40B4-BE49-F238E27FC236}">
                <a16:creationId xmlns:a16="http://schemas.microsoft.com/office/drawing/2014/main" id="{C5F34751-9C6F-444F-4194-A5ECFF86A987}"/>
              </a:ext>
            </a:extLst>
          </p:cNvPr>
          <p:cNvSpPr>
            <a:spLocks noChangeArrowheads="1"/>
          </p:cNvSpPr>
          <p:nvPr/>
        </p:nvSpPr>
        <p:spPr bwMode="auto">
          <a:xfrm>
            <a:off x="161925" y="458788"/>
            <a:ext cx="48561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l" defTabSz="914400" rtl="0" eaLnBrk="1" fontAlgn="base" latinLnBrk="0" hangingPunct="1">
              <a:lnSpc>
                <a:spcPct val="100000"/>
              </a:lnSpc>
              <a:spcBef>
                <a:spcPct val="50000"/>
              </a:spcBef>
              <a:spcAft>
                <a:spcPct val="0"/>
              </a:spcAft>
              <a:buClr>
                <a:srgbClr val="FF0000"/>
              </a:buClr>
              <a:buSzTx/>
              <a:buFont typeface="Wingdings" panose="05000000000000000000" pitchFamily="2" charset="2"/>
              <a:buChar char="q"/>
              <a:tabLst/>
              <a:defRPr/>
            </a:pPr>
            <a:r>
              <a:rPr kumimoji="0" lang="zh-CN" altLang="zh-CN"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rPr>
              <a:t> 对于分离点</a:t>
            </a:r>
            <a:r>
              <a:rPr kumimoji="0" lang="en-US" altLang="zh-CN" sz="2400" b="0" i="0" u="none" strike="noStrike" kern="1200" cap="none" spc="0" normalizeH="0" baseline="0" noProof="0">
                <a:ln>
                  <a:noFill/>
                </a:ln>
                <a:solidFill>
                  <a:srgbClr val="006699"/>
                </a:solidFill>
                <a:effectLst/>
                <a:uLnTx/>
                <a:uFillTx/>
                <a:latin typeface="Times New Roman" panose="02020603050405020304" pitchFamily="18" charset="0"/>
                <a:ea typeface="华文中宋" panose="02010600040101010101" pitchFamily="2" charset="-122"/>
                <a:cs typeface="+mn-cs"/>
              </a:rPr>
              <a:t>-2.93</a:t>
            </a:r>
            <a:r>
              <a:rPr kumimoji="0" lang="zh-CN" altLang="zh-CN"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rPr>
              <a:t>，由幅值条件有</a:t>
            </a:r>
          </a:p>
        </p:txBody>
      </p:sp>
      <p:sp>
        <p:nvSpPr>
          <p:cNvPr id="21515" name="Rectangle 11">
            <a:extLst>
              <a:ext uri="{FF2B5EF4-FFF2-40B4-BE49-F238E27FC236}">
                <a16:creationId xmlns:a16="http://schemas.microsoft.com/office/drawing/2014/main" id="{85D534AA-B215-6412-30F5-3D42757EABF2}"/>
              </a:ext>
            </a:extLst>
          </p:cNvPr>
          <p:cNvSpPr>
            <a:spLocks noChangeArrowheads="1"/>
          </p:cNvSpPr>
          <p:nvPr/>
        </p:nvSpPr>
        <p:spPr bwMode="auto">
          <a:xfrm>
            <a:off x="566738" y="2079625"/>
            <a:ext cx="33210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zh-CN"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rPr>
              <a:t> 对于会合点 </a:t>
            </a:r>
            <a:r>
              <a:rPr kumimoji="0" lang="en-US" altLang="zh-CN" sz="2400" b="0" i="0" u="none" strike="noStrike" kern="1200" cap="none" spc="0" normalizeH="0" baseline="0" noProof="0">
                <a:ln>
                  <a:noFill/>
                </a:ln>
                <a:solidFill>
                  <a:srgbClr val="006699"/>
                </a:solidFill>
                <a:effectLst/>
                <a:uLnTx/>
                <a:uFillTx/>
                <a:latin typeface="Times New Roman" panose="02020603050405020304" pitchFamily="18" charset="0"/>
                <a:ea typeface="华文中宋" panose="02010600040101010101" pitchFamily="2" charset="-122"/>
                <a:cs typeface="+mn-cs"/>
              </a:rPr>
              <a:t>-17.07</a:t>
            </a:r>
            <a:r>
              <a:rPr kumimoji="0" lang="zh-CN" altLang="zh-CN"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rPr>
              <a:t>，有</a:t>
            </a:r>
          </a:p>
        </p:txBody>
      </p:sp>
      <p:grpSp>
        <p:nvGrpSpPr>
          <p:cNvPr id="4" name="Group 12">
            <a:extLst>
              <a:ext uri="{FF2B5EF4-FFF2-40B4-BE49-F238E27FC236}">
                <a16:creationId xmlns:a16="http://schemas.microsoft.com/office/drawing/2014/main" id="{C7C568E3-0CB3-DD82-E000-EA55BAFBEC84}"/>
              </a:ext>
            </a:extLst>
          </p:cNvPr>
          <p:cNvGrpSpPr>
            <a:grpSpLocks/>
          </p:cNvGrpSpPr>
          <p:nvPr/>
        </p:nvGrpSpPr>
        <p:grpSpPr bwMode="auto">
          <a:xfrm>
            <a:off x="522288" y="4014788"/>
            <a:ext cx="8164512" cy="549275"/>
            <a:chOff x="0" y="0"/>
            <a:chExt cx="5143" cy="346"/>
          </a:xfrm>
        </p:grpSpPr>
        <p:graphicFrame>
          <p:nvGraphicFramePr>
            <p:cNvPr id="96261" name="Object 13">
              <a:extLst>
                <a:ext uri="{FF2B5EF4-FFF2-40B4-BE49-F238E27FC236}">
                  <a16:creationId xmlns:a16="http://schemas.microsoft.com/office/drawing/2014/main" id="{CA057DDC-6211-387A-0E6D-7C7A15EC16C1}"/>
                </a:ext>
              </a:extLst>
            </p:cNvPr>
            <p:cNvGraphicFramePr>
              <a:graphicFrameLocks noChangeAspect="1"/>
            </p:cNvGraphicFramePr>
            <p:nvPr/>
          </p:nvGraphicFramePr>
          <p:xfrm>
            <a:off x="68" y="85"/>
            <a:ext cx="1104" cy="231"/>
          </p:xfrm>
          <a:graphic>
            <a:graphicData uri="http://schemas.openxmlformats.org/presentationml/2006/ole">
              <mc:AlternateContent xmlns:mc="http://schemas.openxmlformats.org/markup-compatibility/2006">
                <mc:Choice xmlns:v="urn:schemas-microsoft-com:vml" Requires="v">
                  <p:oleObj r:id="rId11" imgW="863917" imgH="178117" progId="Equation.3">
                    <p:embed/>
                  </p:oleObj>
                </mc:Choice>
                <mc:Fallback>
                  <p:oleObj r:id="rId11" imgW="863917" imgH="178117" progId="Equation.3">
                    <p:embed/>
                    <p:pic>
                      <p:nvPicPr>
                        <p:cNvPr id="96261" name="Object 13">
                          <a:extLst>
                            <a:ext uri="{FF2B5EF4-FFF2-40B4-BE49-F238E27FC236}">
                              <a16:creationId xmlns:a16="http://schemas.microsoft.com/office/drawing/2014/main" id="{CA057DDC-6211-387A-0E6D-7C7A15EC16C1}"/>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8" y="85"/>
                          <a:ext cx="11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6274" name="Rectangle 14">
              <a:extLst>
                <a:ext uri="{FF2B5EF4-FFF2-40B4-BE49-F238E27FC236}">
                  <a16:creationId xmlns:a16="http://schemas.microsoft.com/office/drawing/2014/main" id="{2AA13D57-4B97-0E54-63EF-584155DF48BF}"/>
                </a:ext>
              </a:extLst>
            </p:cNvPr>
            <p:cNvSpPr>
              <a:spLocks noChangeArrowheads="1"/>
            </p:cNvSpPr>
            <p:nvPr/>
          </p:nvSpPr>
          <p:spPr bwMode="auto">
            <a:xfrm>
              <a:off x="0" y="0"/>
              <a:ext cx="5143"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l" defTabSz="914400" rtl="0" eaLnBrk="1" fontAlgn="base" latinLnBrk="0" hangingPunct="1">
                <a:lnSpc>
                  <a:spcPct val="125000"/>
                </a:lnSpc>
                <a:spcBef>
                  <a:spcPct val="0"/>
                </a:spcBef>
                <a:spcAft>
                  <a:spcPct val="0"/>
                </a:spcAft>
                <a:buClrTx/>
                <a:buSzTx/>
                <a:buFontTx/>
                <a:buNone/>
                <a:tabLst/>
                <a:defRPr/>
              </a:pPr>
              <a:r>
                <a:rPr kumimoji="0" lang="zh-CN" altLang="zh-CN"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rPr>
                <a:t>                 ，不等</a:t>
              </a:r>
              <a:r>
                <a:rPr kumimoji="0" lang="zh-CN" altLang="zh-CN" sz="2400" b="0" i="0" u="none" strike="noStrike" kern="1200" cap="none" spc="0" normalizeH="0" baseline="0" noProof="0">
                  <a:ln>
                    <a:noFill/>
                  </a:ln>
                  <a:solidFill>
                    <a:srgbClr val="CC3300"/>
                  </a:solidFill>
                  <a:effectLst/>
                  <a:uLnTx/>
                  <a:uFillTx/>
                  <a:latin typeface="Verdana" panose="020B0604030504040204" pitchFamily="34" charset="0"/>
                  <a:ea typeface="华文中宋" panose="02010600040101010101" pitchFamily="2" charset="-122"/>
                  <a:cs typeface="+mn-cs"/>
                </a:rPr>
                <a:t>负实数极点，</a:t>
              </a:r>
              <a:r>
                <a:rPr kumimoji="0" lang="zh-CN" altLang="zh-CN"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rPr>
                <a:t>瞬态响应呈</a:t>
              </a:r>
              <a:r>
                <a:rPr kumimoji="0" lang="zh-CN" altLang="zh-CN" sz="2400" b="0" i="0" u="none" strike="noStrike" kern="1200" cap="none" spc="0" normalizeH="0" baseline="0" noProof="0">
                  <a:ln>
                    <a:noFill/>
                  </a:ln>
                  <a:solidFill>
                    <a:srgbClr val="0000FF"/>
                  </a:solidFill>
                  <a:effectLst/>
                  <a:uLnTx/>
                  <a:uFillTx/>
                  <a:latin typeface="Verdana" panose="020B0604030504040204" pitchFamily="34" charset="0"/>
                  <a:ea typeface="华文中宋" panose="02010600040101010101" pitchFamily="2" charset="-122"/>
                  <a:cs typeface="+mn-cs"/>
                </a:rPr>
                <a:t>过阻尼</a:t>
              </a:r>
              <a:r>
                <a:rPr kumimoji="0" lang="zh-CN" altLang="zh-CN"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rPr>
                <a:t>状态。</a:t>
              </a:r>
            </a:p>
          </p:txBody>
        </p:sp>
      </p:grpSp>
      <p:grpSp>
        <p:nvGrpSpPr>
          <p:cNvPr id="5" name="Group 15">
            <a:extLst>
              <a:ext uri="{FF2B5EF4-FFF2-40B4-BE49-F238E27FC236}">
                <a16:creationId xmlns:a16="http://schemas.microsoft.com/office/drawing/2014/main" id="{A8F8C6C3-EA4E-5C9D-39A6-5493252322A0}"/>
              </a:ext>
            </a:extLst>
          </p:cNvPr>
          <p:cNvGrpSpPr>
            <a:grpSpLocks/>
          </p:cNvGrpSpPr>
          <p:nvPr/>
        </p:nvGrpSpPr>
        <p:grpSpPr bwMode="auto">
          <a:xfrm>
            <a:off x="566738" y="4813300"/>
            <a:ext cx="8191500" cy="549275"/>
            <a:chOff x="0" y="0"/>
            <a:chExt cx="5160" cy="346"/>
          </a:xfrm>
        </p:grpSpPr>
        <p:sp>
          <p:nvSpPr>
            <p:cNvPr id="96273" name="Rectangle 16">
              <a:extLst>
                <a:ext uri="{FF2B5EF4-FFF2-40B4-BE49-F238E27FC236}">
                  <a16:creationId xmlns:a16="http://schemas.microsoft.com/office/drawing/2014/main" id="{4C421DE0-BDA1-20E0-7797-558BDA56CE9B}"/>
                </a:ext>
              </a:extLst>
            </p:cNvPr>
            <p:cNvSpPr>
              <a:spLocks noChangeArrowheads="1"/>
            </p:cNvSpPr>
            <p:nvPr/>
          </p:nvSpPr>
          <p:spPr bwMode="auto">
            <a:xfrm>
              <a:off x="0" y="0"/>
              <a:ext cx="5160"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l" defTabSz="914400" rtl="0" eaLnBrk="1" fontAlgn="base" latinLnBrk="0" hangingPunct="1">
                <a:lnSpc>
                  <a:spcPct val="125000"/>
                </a:lnSpc>
                <a:spcBef>
                  <a:spcPct val="0"/>
                </a:spcBef>
                <a:spcAft>
                  <a:spcPct val="0"/>
                </a:spcAft>
                <a:buClrTx/>
                <a:buSzTx/>
                <a:buFontTx/>
                <a:buNone/>
                <a:tabLst/>
                <a:defRPr/>
              </a:pPr>
              <a:r>
                <a:rPr kumimoji="0" lang="zh-CN" altLang="zh-CN"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rPr>
                <a:t>                    ，</a:t>
              </a:r>
              <a:r>
                <a:rPr kumimoji="0" lang="zh-CN" altLang="zh-CN" sz="2400" b="0" i="0" u="none" strike="noStrike" kern="1200" cap="none" spc="0" normalizeH="0" baseline="0" noProof="0">
                  <a:ln>
                    <a:noFill/>
                  </a:ln>
                  <a:solidFill>
                    <a:srgbClr val="CC3300"/>
                  </a:solidFill>
                  <a:effectLst/>
                  <a:uLnTx/>
                  <a:uFillTx/>
                  <a:latin typeface="Verdana" panose="020B0604030504040204" pitchFamily="34" charset="0"/>
                  <a:ea typeface="华文中宋" panose="02010600040101010101" pitchFamily="2" charset="-122"/>
                  <a:cs typeface="+mn-cs"/>
                </a:rPr>
                <a:t>共轭复数极点</a:t>
              </a:r>
              <a:r>
                <a:rPr kumimoji="0" lang="zh-CN" altLang="zh-CN"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rPr>
                <a:t>，瞬态响应呈</a:t>
              </a:r>
              <a:r>
                <a:rPr kumimoji="0" lang="zh-CN" altLang="zh-CN" sz="2400" b="0" i="0" u="none" strike="noStrike" kern="1200" cap="none" spc="0" normalizeH="0" baseline="0" noProof="0">
                  <a:ln>
                    <a:noFill/>
                  </a:ln>
                  <a:solidFill>
                    <a:srgbClr val="0000FF"/>
                  </a:solidFill>
                  <a:effectLst/>
                  <a:uLnTx/>
                  <a:uFillTx/>
                  <a:latin typeface="Verdana" panose="020B0604030504040204" pitchFamily="34" charset="0"/>
                  <a:ea typeface="华文中宋" panose="02010600040101010101" pitchFamily="2" charset="-122"/>
                  <a:cs typeface="+mn-cs"/>
                </a:rPr>
                <a:t>欠阻尼</a:t>
              </a:r>
              <a:r>
                <a:rPr kumimoji="0" lang="zh-CN" altLang="zh-CN"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rPr>
                <a:t>状态。</a:t>
              </a:r>
            </a:p>
          </p:txBody>
        </p:sp>
        <p:graphicFrame>
          <p:nvGraphicFramePr>
            <p:cNvPr id="96260" name="Object 17">
              <a:extLst>
                <a:ext uri="{FF2B5EF4-FFF2-40B4-BE49-F238E27FC236}">
                  <a16:creationId xmlns:a16="http://schemas.microsoft.com/office/drawing/2014/main" id="{4214ECAE-20EF-740F-B780-378E2ACD2B7C}"/>
                </a:ext>
              </a:extLst>
            </p:cNvPr>
            <p:cNvGraphicFramePr>
              <a:graphicFrameLocks noChangeAspect="1"/>
            </p:cNvGraphicFramePr>
            <p:nvPr/>
          </p:nvGraphicFramePr>
          <p:xfrm>
            <a:off x="0" y="85"/>
            <a:ext cx="1409" cy="225"/>
          </p:xfrm>
          <a:graphic>
            <a:graphicData uri="http://schemas.openxmlformats.org/presentationml/2006/ole">
              <mc:AlternateContent xmlns:mc="http://schemas.openxmlformats.org/markup-compatibility/2006">
                <mc:Choice xmlns:v="urn:schemas-microsoft-com:vml" Requires="v">
                  <p:oleObj r:id="rId13" imgW="1130617" imgH="178117" progId="Equation.3">
                    <p:embed/>
                  </p:oleObj>
                </mc:Choice>
                <mc:Fallback>
                  <p:oleObj r:id="rId13" imgW="1130617" imgH="178117" progId="Equation.3">
                    <p:embed/>
                    <p:pic>
                      <p:nvPicPr>
                        <p:cNvPr id="96260" name="Object 17">
                          <a:extLst>
                            <a:ext uri="{FF2B5EF4-FFF2-40B4-BE49-F238E27FC236}">
                              <a16:creationId xmlns:a16="http://schemas.microsoft.com/office/drawing/2014/main" id="{4214ECAE-20EF-740F-B780-378E2ACD2B7C}"/>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85"/>
                          <a:ext cx="1409"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3" name="椭圆 2">
            <a:extLst>
              <a:ext uri="{FF2B5EF4-FFF2-40B4-BE49-F238E27FC236}">
                <a16:creationId xmlns:a16="http://schemas.microsoft.com/office/drawing/2014/main" id="{52F44723-8B95-4B85-3FBC-09B39F571263}"/>
              </a:ext>
            </a:extLst>
          </p:cNvPr>
          <p:cNvSpPr/>
          <p:nvPr/>
        </p:nvSpPr>
        <p:spPr>
          <a:xfrm>
            <a:off x="7476790" y="2036965"/>
            <a:ext cx="108000" cy="108000"/>
          </a:xfrm>
          <a:prstGeom prst="ellipse">
            <a:avLst/>
          </a:prstGeom>
          <a:solidFill>
            <a:srgbClr val="FF0000"/>
          </a:solidFill>
          <a:ln>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椭圆 5">
            <a:extLst>
              <a:ext uri="{FF2B5EF4-FFF2-40B4-BE49-F238E27FC236}">
                <a16:creationId xmlns:a16="http://schemas.microsoft.com/office/drawing/2014/main" id="{8EE48F4C-6CFD-C603-EEF5-B415E6D4728F}"/>
              </a:ext>
            </a:extLst>
          </p:cNvPr>
          <p:cNvSpPr/>
          <p:nvPr/>
        </p:nvSpPr>
        <p:spPr>
          <a:xfrm>
            <a:off x="7224377" y="1482725"/>
            <a:ext cx="108000" cy="108000"/>
          </a:xfrm>
          <a:prstGeom prst="ellipse">
            <a:avLst/>
          </a:prstGeom>
          <a:solidFill>
            <a:srgbClr val="FF0000"/>
          </a:solidFill>
          <a:ln>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椭圆 6">
            <a:extLst>
              <a:ext uri="{FF2B5EF4-FFF2-40B4-BE49-F238E27FC236}">
                <a16:creationId xmlns:a16="http://schemas.microsoft.com/office/drawing/2014/main" id="{C9A9674E-56B7-8609-DC5C-2BA773A7D4B0}"/>
              </a:ext>
            </a:extLst>
          </p:cNvPr>
          <p:cNvSpPr/>
          <p:nvPr/>
        </p:nvSpPr>
        <p:spPr>
          <a:xfrm>
            <a:off x="5993271" y="2025625"/>
            <a:ext cx="108000" cy="108000"/>
          </a:xfrm>
          <a:prstGeom prst="ellipse">
            <a:avLst/>
          </a:prstGeom>
          <a:solidFill>
            <a:srgbClr val="FF0000"/>
          </a:solidFill>
          <a:ln>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文本框 7">
            <a:extLst>
              <a:ext uri="{FF2B5EF4-FFF2-40B4-BE49-F238E27FC236}">
                <a16:creationId xmlns:a16="http://schemas.microsoft.com/office/drawing/2014/main" id="{3481736A-2F4B-8BF6-D93A-D3C3B5908ADD}"/>
              </a:ext>
            </a:extLst>
          </p:cNvPr>
          <p:cNvSpPr txBox="1"/>
          <p:nvPr/>
        </p:nvSpPr>
        <p:spPr>
          <a:xfrm>
            <a:off x="7462839" y="2169725"/>
            <a:ext cx="1295399" cy="276999"/>
          </a:xfrm>
          <a:prstGeom prst="rect">
            <a:avLst/>
          </a:prstGeom>
          <a:noFill/>
        </p:spPr>
        <p:txBody>
          <a:bodyPr wrap="square" rtlCol="0">
            <a:spAutoFit/>
          </a:bodyPr>
          <a:lstStyle/>
          <a:p>
            <a:r>
              <a:rPr lang="en-US" altLang="zh-CN" sz="1200" b="1" dirty="0">
                <a:solidFill>
                  <a:srgbClr val="FF0000"/>
                </a:solidFill>
                <a:effectLst>
                  <a:outerShdw blurRad="38100" dist="38100" dir="2700000" algn="tl">
                    <a:srgbClr val="000000">
                      <a:alpha val="43137"/>
                    </a:srgbClr>
                  </a:outerShdw>
                </a:effectLst>
              </a:rPr>
              <a:t>-</a:t>
            </a:r>
            <a:r>
              <a:rPr lang="en-US" altLang="zh-CN" sz="1200" b="1" dirty="0" err="1">
                <a:solidFill>
                  <a:srgbClr val="FF0000"/>
                </a:solidFill>
                <a:effectLst>
                  <a:outerShdw blurRad="38100" dist="38100" dir="2700000" algn="tl">
                    <a:srgbClr val="000000">
                      <a:alpha val="43137"/>
                    </a:srgbClr>
                  </a:outerShdw>
                </a:effectLst>
              </a:rPr>
              <a:t>2.9@k</a:t>
            </a:r>
            <a:r>
              <a:rPr lang="en-US" altLang="zh-CN" sz="1200" b="1" dirty="0">
                <a:solidFill>
                  <a:srgbClr val="FF0000"/>
                </a:solidFill>
                <a:effectLst>
                  <a:outerShdw blurRad="38100" dist="38100" dir="2700000" algn="tl">
                    <a:srgbClr val="000000">
                      <a:alpha val="43137"/>
                    </a:srgbClr>
                  </a:outerShdw>
                </a:effectLst>
              </a:rPr>
              <a:t>=0.85</a:t>
            </a:r>
            <a:endParaRPr lang="zh-CN" altLang="en-US" sz="1200" b="1" dirty="0">
              <a:solidFill>
                <a:srgbClr val="FF0000"/>
              </a:solidFill>
              <a:effectLst>
                <a:outerShdw blurRad="38100" dist="38100" dir="2700000" algn="tl">
                  <a:srgbClr val="000000">
                    <a:alpha val="43137"/>
                  </a:srgbClr>
                </a:outerShdw>
              </a:effectLst>
            </a:endParaRPr>
          </a:p>
        </p:txBody>
      </p:sp>
      <p:sp>
        <p:nvSpPr>
          <p:cNvPr id="9" name="文本框 8">
            <a:extLst>
              <a:ext uri="{FF2B5EF4-FFF2-40B4-BE49-F238E27FC236}">
                <a16:creationId xmlns:a16="http://schemas.microsoft.com/office/drawing/2014/main" id="{59476ADC-740B-21BB-1BAF-A05753EB4469}"/>
              </a:ext>
            </a:extLst>
          </p:cNvPr>
          <p:cNvSpPr txBox="1"/>
          <p:nvPr/>
        </p:nvSpPr>
        <p:spPr>
          <a:xfrm>
            <a:off x="6975415" y="1069269"/>
            <a:ext cx="1490079" cy="276999"/>
          </a:xfrm>
          <a:prstGeom prst="rect">
            <a:avLst/>
          </a:prstGeom>
          <a:noFill/>
        </p:spPr>
        <p:txBody>
          <a:bodyPr wrap="square" rtlCol="0">
            <a:spAutoFit/>
          </a:bodyPr>
          <a:lstStyle/>
          <a:p>
            <a:r>
              <a:rPr lang="en-US" altLang="zh-CN" sz="1200" b="1" dirty="0">
                <a:solidFill>
                  <a:srgbClr val="FF0000"/>
                </a:solidFill>
                <a:effectLst>
                  <a:outerShdw blurRad="38100" dist="38100" dir="2700000" algn="tl">
                    <a:srgbClr val="000000">
                      <a:alpha val="43137"/>
                    </a:srgbClr>
                  </a:outerShdw>
                </a:effectLst>
              </a:rPr>
              <a:t>-</a:t>
            </a:r>
            <a:r>
              <a:rPr lang="en-US" altLang="zh-CN" sz="1200" b="1" dirty="0" err="1">
                <a:solidFill>
                  <a:srgbClr val="FF0000"/>
                </a:solidFill>
                <a:effectLst>
                  <a:outerShdw blurRad="38100" dist="38100" dir="2700000" algn="tl">
                    <a:srgbClr val="000000">
                      <a:alpha val="43137"/>
                    </a:srgbClr>
                  </a:outerShdw>
                </a:effectLst>
              </a:rPr>
              <a:t>5+j5@k</a:t>
            </a:r>
            <a:r>
              <a:rPr lang="en-US" altLang="zh-CN" sz="1200" b="1" dirty="0">
                <a:solidFill>
                  <a:srgbClr val="FF0000"/>
                </a:solidFill>
                <a:effectLst>
                  <a:outerShdw blurRad="38100" dist="38100" dir="2700000" algn="tl">
                    <a:srgbClr val="000000">
                      <a:alpha val="43137"/>
                    </a:srgbClr>
                  </a:outerShdw>
                </a:effectLst>
              </a:rPr>
              <a:t>=5</a:t>
            </a:r>
            <a:endParaRPr lang="zh-CN" altLang="en-US" sz="1200" b="1" dirty="0">
              <a:solidFill>
                <a:srgbClr val="FF0000"/>
              </a:solidFill>
              <a:effectLst>
                <a:outerShdw blurRad="38100" dist="38100" dir="2700000" algn="tl">
                  <a:srgbClr val="000000">
                    <a:alpha val="43137"/>
                  </a:srgbClr>
                </a:outerShdw>
              </a:effectLst>
            </a:endParaRPr>
          </a:p>
        </p:txBody>
      </p:sp>
      <p:sp>
        <p:nvSpPr>
          <p:cNvPr id="10" name="文本框 9">
            <a:extLst>
              <a:ext uri="{FF2B5EF4-FFF2-40B4-BE49-F238E27FC236}">
                <a16:creationId xmlns:a16="http://schemas.microsoft.com/office/drawing/2014/main" id="{C92D2A77-5F45-8C8F-8E7F-26D85B44BD4F}"/>
              </a:ext>
            </a:extLst>
          </p:cNvPr>
          <p:cNvSpPr txBox="1"/>
          <p:nvPr/>
        </p:nvSpPr>
        <p:spPr>
          <a:xfrm>
            <a:off x="5485336" y="2178069"/>
            <a:ext cx="1490079" cy="276999"/>
          </a:xfrm>
          <a:prstGeom prst="rect">
            <a:avLst/>
          </a:prstGeom>
          <a:noFill/>
        </p:spPr>
        <p:txBody>
          <a:bodyPr wrap="square" rtlCol="0">
            <a:spAutoFit/>
          </a:bodyPr>
          <a:lstStyle/>
          <a:p>
            <a:r>
              <a:rPr lang="en-US" altLang="zh-CN" sz="1200" b="1" dirty="0">
                <a:solidFill>
                  <a:srgbClr val="FF0000"/>
                </a:solidFill>
                <a:effectLst>
                  <a:outerShdw blurRad="38100" dist="38100" dir="2700000" algn="tl">
                    <a:srgbClr val="000000">
                      <a:alpha val="43137"/>
                    </a:srgbClr>
                  </a:outerShdw>
                </a:effectLst>
              </a:rPr>
              <a:t>-</a:t>
            </a:r>
            <a:r>
              <a:rPr lang="en-US" altLang="zh-CN" sz="1200" b="1" dirty="0" err="1">
                <a:solidFill>
                  <a:srgbClr val="FF0000"/>
                </a:solidFill>
                <a:effectLst>
                  <a:outerShdw blurRad="38100" dist="38100" dir="2700000" algn="tl">
                    <a:srgbClr val="000000">
                      <a:alpha val="43137"/>
                    </a:srgbClr>
                  </a:outerShdw>
                </a:effectLst>
              </a:rPr>
              <a:t>17@k</a:t>
            </a:r>
            <a:r>
              <a:rPr lang="en-US" altLang="zh-CN" sz="1200" b="1" dirty="0">
                <a:solidFill>
                  <a:srgbClr val="FF0000"/>
                </a:solidFill>
                <a:effectLst>
                  <a:outerShdw blurRad="38100" dist="38100" dir="2700000" algn="tl">
                    <a:srgbClr val="000000">
                      <a:alpha val="43137"/>
                    </a:srgbClr>
                  </a:outerShdw>
                </a:effectLst>
              </a:rPr>
              <a:t>=29</a:t>
            </a:r>
            <a:endParaRPr lang="zh-CN" altLang="en-US" sz="1200" b="1" dirty="0">
              <a:solidFill>
                <a:srgbClr val="FF0000"/>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150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151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150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1000"/>
                                        <p:tgtEl>
                                          <p:spTgt spid="7"/>
                                        </p:tgtEl>
                                      </p:cBhvr>
                                    </p:animEffect>
                                    <p:anim calcmode="lin" valueType="num">
                                      <p:cBhvr>
                                        <p:cTn id="25" dur="1000" fill="hold"/>
                                        <p:tgtEl>
                                          <p:spTgt spid="7"/>
                                        </p:tgtEl>
                                        <p:attrNameLst>
                                          <p:attrName>ppt_x</p:attrName>
                                        </p:attrNameLst>
                                      </p:cBhvr>
                                      <p:tavLst>
                                        <p:tav tm="0">
                                          <p:val>
                                            <p:strVal val="#ppt_x"/>
                                          </p:val>
                                        </p:tav>
                                        <p:tav tm="100000">
                                          <p:val>
                                            <p:strVal val="#ppt_x"/>
                                          </p:val>
                                        </p:tav>
                                      </p:tavLst>
                                    </p:anim>
                                    <p:anim calcmode="lin" valueType="num">
                                      <p:cBhvr>
                                        <p:cTn id="26" dur="1000" fill="hold"/>
                                        <p:tgtEl>
                                          <p:spTgt spid="7"/>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fade">
                                      <p:cBhvr>
                                        <p:cTn id="29" dur="1000"/>
                                        <p:tgtEl>
                                          <p:spTgt spid="3"/>
                                        </p:tgtEl>
                                      </p:cBhvr>
                                    </p:animEffect>
                                    <p:anim calcmode="lin" valueType="num">
                                      <p:cBhvr>
                                        <p:cTn id="30" dur="1000" fill="hold"/>
                                        <p:tgtEl>
                                          <p:spTgt spid="3"/>
                                        </p:tgtEl>
                                        <p:attrNameLst>
                                          <p:attrName>ppt_x</p:attrName>
                                        </p:attrNameLst>
                                      </p:cBhvr>
                                      <p:tavLst>
                                        <p:tav tm="0">
                                          <p:val>
                                            <p:strVal val="#ppt_x"/>
                                          </p:val>
                                        </p:tav>
                                        <p:tav tm="100000">
                                          <p:val>
                                            <p:strVal val="#ppt_x"/>
                                          </p:val>
                                        </p:tav>
                                      </p:tavLst>
                                    </p:anim>
                                    <p:anim calcmode="lin" valueType="num">
                                      <p:cBhvr>
                                        <p:cTn id="31"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fade">
                                      <p:cBhvr>
                                        <p:cTn id="36" dur="1000"/>
                                        <p:tgtEl>
                                          <p:spTgt spid="10"/>
                                        </p:tgtEl>
                                      </p:cBhvr>
                                    </p:animEffect>
                                    <p:anim calcmode="lin" valueType="num">
                                      <p:cBhvr>
                                        <p:cTn id="37" dur="1000" fill="hold"/>
                                        <p:tgtEl>
                                          <p:spTgt spid="10"/>
                                        </p:tgtEl>
                                        <p:attrNameLst>
                                          <p:attrName>ppt_x</p:attrName>
                                        </p:attrNameLst>
                                      </p:cBhvr>
                                      <p:tavLst>
                                        <p:tav tm="0">
                                          <p:val>
                                            <p:strVal val="#ppt_x"/>
                                          </p:val>
                                        </p:tav>
                                        <p:tav tm="100000">
                                          <p:val>
                                            <p:strVal val="#ppt_x"/>
                                          </p:val>
                                        </p:tav>
                                      </p:tavLst>
                                    </p:anim>
                                    <p:anim calcmode="lin" valueType="num">
                                      <p:cBhvr>
                                        <p:cTn id="38" dur="1000" fill="hold"/>
                                        <p:tgtEl>
                                          <p:spTgt spid="10"/>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fade">
                                      <p:cBhvr>
                                        <p:cTn id="41" dur="1000"/>
                                        <p:tgtEl>
                                          <p:spTgt spid="8"/>
                                        </p:tgtEl>
                                      </p:cBhvr>
                                    </p:animEffect>
                                    <p:anim calcmode="lin" valueType="num">
                                      <p:cBhvr>
                                        <p:cTn id="42" dur="1000" fill="hold"/>
                                        <p:tgtEl>
                                          <p:spTgt spid="8"/>
                                        </p:tgtEl>
                                        <p:attrNameLst>
                                          <p:attrName>ppt_x</p:attrName>
                                        </p:attrNameLst>
                                      </p:cBhvr>
                                      <p:tavLst>
                                        <p:tav tm="0">
                                          <p:val>
                                            <p:strVal val="#ppt_x"/>
                                          </p:val>
                                        </p:tav>
                                        <p:tav tm="100000">
                                          <p:val>
                                            <p:strVal val="#ppt_x"/>
                                          </p:val>
                                        </p:tav>
                                      </p:tavLst>
                                    </p:anim>
                                    <p:anim calcmode="lin" valueType="num">
                                      <p:cBhvr>
                                        <p:cTn id="43" dur="1000" fill="hold"/>
                                        <p:tgtEl>
                                          <p:spTgt spid="8"/>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9"/>
                                        </p:tgtEl>
                                        <p:attrNameLst>
                                          <p:attrName>style.visibility</p:attrName>
                                        </p:attrNameLst>
                                      </p:cBhvr>
                                      <p:to>
                                        <p:strVal val="visible"/>
                                      </p:to>
                                    </p:set>
                                    <p:animEffect transition="in" filter="fade">
                                      <p:cBhvr>
                                        <p:cTn id="46" dur="1000"/>
                                        <p:tgtEl>
                                          <p:spTgt spid="9"/>
                                        </p:tgtEl>
                                      </p:cBhvr>
                                    </p:animEffect>
                                    <p:anim calcmode="lin" valueType="num">
                                      <p:cBhvr>
                                        <p:cTn id="47" dur="1000" fill="hold"/>
                                        <p:tgtEl>
                                          <p:spTgt spid="9"/>
                                        </p:tgtEl>
                                        <p:attrNameLst>
                                          <p:attrName>ppt_x</p:attrName>
                                        </p:attrNameLst>
                                      </p:cBhvr>
                                      <p:tavLst>
                                        <p:tav tm="0">
                                          <p:val>
                                            <p:strVal val="#ppt_x"/>
                                          </p:val>
                                        </p:tav>
                                        <p:tav tm="100000">
                                          <p:val>
                                            <p:strVal val="#ppt_x"/>
                                          </p:val>
                                        </p:tav>
                                      </p:tavLst>
                                    </p:anim>
                                    <p:anim calcmode="lin" valueType="num">
                                      <p:cBhvr>
                                        <p:cTn id="48"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4"/>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5"/>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15" grpId="0" autoUpdateAnimBg="0"/>
      <p:bldP spid="3" grpId="0" animBg="1"/>
      <p:bldP spid="6" grpId="0" animBg="1"/>
      <p:bldP spid="7" grpId="0" animBg="1"/>
      <p:bldP spid="8" grpId="0"/>
      <p:bldP spid="9" grpId="0"/>
      <p:bldP spid="1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日期占位符 1">
            <a:extLst>
              <a:ext uri="{FF2B5EF4-FFF2-40B4-BE49-F238E27FC236}">
                <a16:creationId xmlns:a16="http://schemas.microsoft.com/office/drawing/2014/main" id="{DE0F98F0-D88F-A992-0CCF-08D42D499097}"/>
              </a:ext>
            </a:extLst>
          </p:cNvPr>
          <p:cNvSpPr>
            <a:spLocks noGrp="1"/>
          </p:cNvSpPr>
          <p:nvPr>
            <p:ph type="dt"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7478628F-966F-429F-A97D-A4CF226A1AE4}" type="datetime1">
              <a:rPr kumimoji="0" lang="zh-CN" altLang="en-US" sz="1400" b="0" i="0" u="none" strike="noStrike" kern="1200" cap="none" spc="0" normalizeH="0" baseline="0" noProof="0">
                <a:ln>
                  <a:noFill/>
                </a:ln>
                <a:solidFill>
                  <a:srgbClr val="006699"/>
                </a:solidFill>
                <a:effectLst/>
                <a:uLnTx/>
                <a:uFillTx/>
                <a:latin typeface="Verdana" panose="020B0604030504040204" pitchFamily="34" charset="0"/>
                <a:ea typeface="宋体"/>
                <a:cs typeface="+mn-cs"/>
              </a:rPr>
              <a:pPr marL="0" marR="0" lvl="0" indent="0" algn="l" defTabSz="914400" rtl="0" eaLnBrk="1" fontAlgn="base" latinLnBrk="0" hangingPunct="1">
                <a:lnSpc>
                  <a:spcPct val="100000"/>
                </a:lnSpc>
                <a:spcBef>
                  <a:spcPct val="0"/>
                </a:spcBef>
                <a:spcAft>
                  <a:spcPct val="0"/>
                </a:spcAft>
                <a:buClrTx/>
                <a:buSzTx/>
                <a:buFontTx/>
                <a:buNone/>
                <a:tabLst/>
                <a:defRPr/>
              </a:pPr>
              <a:t>2023/5/4</a:t>
            </a:fld>
            <a:endParaRPr kumimoji="0" lang="en-US" sz="1400" b="0" i="0" u="none" strike="noStrike" kern="1200" cap="none" spc="0" normalizeH="0" baseline="0" noProof="0">
              <a:ln>
                <a:noFill/>
              </a:ln>
              <a:solidFill>
                <a:srgbClr val="006699"/>
              </a:solidFill>
              <a:effectLst/>
              <a:uLnTx/>
              <a:uFillTx/>
              <a:latin typeface="Verdana" panose="020B0604030504040204" pitchFamily="34" charset="0"/>
              <a:ea typeface="宋体"/>
              <a:cs typeface="+mn-cs"/>
            </a:endParaRPr>
          </a:p>
        </p:txBody>
      </p:sp>
      <p:sp>
        <p:nvSpPr>
          <p:cNvPr id="10" name="页脚占位符 2">
            <a:extLst>
              <a:ext uri="{FF2B5EF4-FFF2-40B4-BE49-F238E27FC236}">
                <a16:creationId xmlns:a16="http://schemas.microsoft.com/office/drawing/2014/main" id="{9F94CDA6-99E2-396D-3532-A7FE93E8E32A}"/>
              </a:ext>
            </a:extLst>
          </p:cNvPr>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400" b="0" i="0" u="none" strike="noStrike" kern="1200" cap="none" spc="0" normalizeH="0" baseline="0" noProof="0">
                <a:ln>
                  <a:noFill/>
                </a:ln>
                <a:solidFill>
                  <a:srgbClr val="006699"/>
                </a:solidFill>
                <a:effectLst/>
                <a:uLnTx/>
                <a:uFillTx/>
                <a:latin typeface="Verdana" panose="020B0604030504040204" pitchFamily="34" charset="0"/>
                <a:ea typeface="宋体"/>
                <a:cs typeface="+mn-cs"/>
              </a:rPr>
              <a:t>控制系统根轨迹分析法</a:t>
            </a:r>
            <a:r>
              <a:rPr kumimoji="0" lang="en-US" altLang="zh-CN" sz="1400" b="0" i="0" u="none" strike="noStrike" kern="1200" cap="none" spc="0" normalizeH="0" baseline="0" noProof="0">
                <a:ln>
                  <a:noFill/>
                </a:ln>
                <a:solidFill>
                  <a:srgbClr val="006699"/>
                </a:solidFill>
                <a:effectLst/>
                <a:uLnTx/>
                <a:uFillTx/>
                <a:latin typeface="Verdana" panose="020B0604030504040204" pitchFamily="34" charset="0"/>
                <a:ea typeface="宋体"/>
                <a:cs typeface="+mn-cs"/>
              </a:rPr>
              <a:t>(Root locus analyse of control system)</a:t>
            </a:r>
            <a:endParaRPr kumimoji="0" lang="en-US" sz="1400" b="0" i="0" u="none" strike="noStrike" kern="1200" cap="none" spc="0" normalizeH="0" baseline="0" noProof="0">
              <a:ln>
                <a:noFill/>
              </a:ln>
              <a:solidFill>
                <a:srgbClr val="006699"/>
              </a:solidFill>
              <a:effectLst/>
              <a:uLnTx/>
              <a:uFillTx/>
              <a:latin typeface="Verdana" panose="020B0604030504040204" pitchFamily="34" charset="0"/>
              <a:ea typeface="宋体"/>
              <a:cs typeface="+mn-cs"/>
            </a:endParaRPr>
          </a:p>
        </p:txBody>
      </p:sp>
      <p:sp>
        <p:nvSpPr>
          <p:cNvPr id="11" name="灯片编号占位符 3">
            <a:extLst>
              <a:ext uri="{FF2B5EF4-FFF2-40B4-BE49-F238E27FC236}">
                <a16:creationId xmlns:a16="http://schemas.microsoft.com/office/drawing/2014/main" id="{E4640D8E-D0E4-6A31-9816-D2D641D2835A}"/>
              </a:ext>
            </a:extLst>
          </p:cNvPr>
          <p:cNvSpPr>
            <a:spLocks noGrp="1"/>
          </p:cNvSpPr>
          <p:nvPr>
            <p:ph type="sldNum" sz="quarter" idx="12"/>
          </p:nvPr>
        </p:nvSpPr>
        <p:spPr/>
        <p:txBody>
          <a:bodyP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A0F3FAEF-6DB9-49B4-B09D-78A07032B4AA}" type="slidenum">
              <a:rPr kumimoji="0" lang="en-US" altLang="zh-CN" sz="1400" b="0" i="0" u="none" strike="noStrike" kern="1200" cap="none" spc="0" normalizeH="0" baseline="0" noProof="0" smtClean="0">
                <a:ln>
                  <a:noFill/>
                </a:ln>
                <a:solidFill>
                  <a:srgbClr val="006699"/>
                </a:solidFill>
                <a:effectLst/>
                <a:uLnTx/>
                <a:uFillTx/>
                <a:latin typeface="Verdana" panose="020B060403050404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27</a:t>
            </a:fld>
            <a:endParaRPr kumimoji="0" lang="en-US" altLang="zh-CN" sz="1400" b="0" i="0" u="none" strike="noStrike" kern="1200" cap="none" spc="0" normalizeH="0" baseline="0" noProof="0">
              <a:ln>
                <a:noFill/>
              </a:ln>
              <a:solidFill>
                <a:srgbClr val="006699"/>
              </a:solidFill>
              <a:effectLst/>
              <a:uLnTx/>
              <a:uFillTx/>
              <a:latin typeface="Verdana" panose="020B0604030504040204" pitchFamily="34" charset="0"/>
              <a:ea typeface="宋体" panose="02010600030101010101" pitchFamily="2" charset="-122"/>
              <a:cs typeface="+mn-cs"/>
            </a:endParaRPr>
          </a:p>
        </p:txBody>
      </p:sp>
      <p:sp>
        <p:nvSpPr>
          <p:cNvPr id="22530" name="Rectangle 2">
            <a:extLst>
              <a:ext uri="{FF2B5EF4-FFF2-40B4-BE49-F238E27FC236}">
                <a16:creationId xmlns:a16="http://schemas.microsoft.com/office/drawing/2014/main" id="{6D8A831B-E089-18E8-FD62-DBAFCC142EAD}"/>
              </a:ext>
            </a:extLst>
          </p:cNvPr>
          <p:cNvSpPr>
            <a:spLocks noChangeArrowheads="1"/>
          </p:cNvSpPr>
          <p:nvPr/>
        </p:nvSpPr>
        <p:spPr bwMode="auto">
          <a:xfrm>
            <a:off x="476250" y="4824413"/>
            <a:ext cx="81661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l" defTabSz="914400" rtl="0" eaLnBrk="1" fontAlgn="base" latinLnBrk="0" hangingPunct="1">
              <a:lnSpc>
                <a:spcPct val="125000"/>
              </a:lnSpc>
              <a:spcBef>
                <a:spcPct val="50000"/>
              </a:spcBef>
              <a:spcAft>
                <a:spcPct val="0"/>
              </a:spcAft>
              <a:buClr>
                <a:srgbClr val="FF3300"/>
              </a:buClr>
              <a:buSzTx/>
              <a:buFont typeface="Wingdings" panose="05000000000000000000" pitchFamily="2" charset="2"/>
              <a:buChar char="q"/>
              <a:tabLst/>
              <a:defRPr/>
            </a:pPr>
            <a:r>
              <a:rPr kumimoji="0" lang="zh-CN" altLang="zh-CN" sz="2400" b="0" i="0" u="none" strike="noStrike" kern="1200" cap="none" spc="0" normalizeH="0" baseline="0" noProof="0">
                <a:ln>
                  <a:noFill/>
                </a:ln>
                <a:solidFill>
                  <a:srgbClr val="006699"/>
                </a:solidFill>
                <a:effectLst/>
                <a:uLnTx/>
                <a:uFillTx/>
                <a:latin typeface="Times New Roman" panose="02020603050405020304" pitchFamily="18" charset="0"/>
                <a:ea typeface="华文中宋" panose="02010600040101010101" pitchFamily="2" charset="-122"/>
                <a:cs typeface="+mn-cs"/>
              </a:rPr>
              <a:t>    由坐标原点作根轨迹圆的切线，此切线就是直线</a:t>
            </a:r>
            <a:r>
              <a:rPr kumimoji="0" lang="en-US" altLang="zh-CN" sz="2400" b="0" i="0" u="none" strike="noStrike" kern="1200" cap="none" spc="0" normalizeH="0" baseline="0" noProof="0">
                <a:ln>
                  <a:noFill/>
                </a:ln>
                <a:solidFill>
                  <a:srgbClr val="006699"/>
                </a:solidFill>
                <a:effectLst/>
                <a:uLnTx/>
                <a:uFillTx/>
                <a:latin typeface="Times New Roman" panose="02020603050405020304" pitchFamily="18" charset="0"/>
                <a:ea typeface="华文中宋" panose="02010600040101010101" pitchFamily="2" charset="-122"/>
                <a:cs typeface="+mn-cs"/>
              </a:rPr>
              <a:t>OB</a:t>
            </a:r>
            <a:r>
              <a:rPr kumimoji="0" lang="zh-CN" altLang="zh-CN" sz="2400" b="0" i="0" u="none" strike="noStrike" kern="1200" cap="none" spc="0" normalizeH="0" baseline="0" noProof="0">
                <a:ln>
                  <a:noFill/>
                </a:ln>
                <a:solidFill>
                  <a:srgbClr val="006699"/>
                </a:solidFill>
                <a:effectLst/>
                <a:uLnTx/>
                <a:uFillTx/>
                <a:latin typeface="Times New Roman" panose="02020603050405020304" pitchFamily="18" charset="0"/>
                <a:ea typeface="华文中宋" panose="02010600040101010101" pitchFamily="2" charset="-122"/>
                <a:cs typeface="+mn-cs"/>
              </a:rPr>
              <a:t>，直线</a:t>
            </a:r>
            <a:r>
              <a:rPr kumimoji="0" lang="en-US" altLang="zh-CN" sz="2400" b="0" i="0" u="none" strike="noStrike" kern="1200" cap="none" spc="0" normalizeH="0" baseline="0" noProof="0">
                <a:ln>
                  <a:noFill/>
                </a:ln>
                <a:solidFill>
                  <a:srgbClr val="006699"/>
                </a:solidFill>
                <a:effectLst/>
                <a:uLnTx/>
                <a:uFillTx/>
                <a:latin typeface="Times New Roman" panose="02020603050405020304" pitchFamily="18" charset="0"/>
                <a:ea typeface="华文中宋" panose="02010600040101010101" pitchFamily="2" charset="-122"/>
                <a:cs typeface="+mn-cs"/>
              </a:rPr>
              <a:t>OB</a:t>
            </a:r>
            <a:r>
              <a:rPr kumimoji="0" lang="zh-CN" altLang="zh-CN" sz="2400" b="0" i="0" u="none" strike="noStrike" kern="1200" cap="none" spc="0" normalizeH="0" baseline="0" noProof="0">
                <a:ln>
                  <a:noFill/>
                </a:ln>
                <a:solidFill>
                  <a:srgbClr val="006699"/>
                </a:solidFill>
                <a:effectLst/>
                <a:uLnTx/>
                <a:uFillTx/>
                <a:latin typeface="Times New Roman" panose="02020603050405020304" pitchFamily="18" charset="0"/>
                <a:ea typeface="华文中宋" panose="02010600040101010101" pitchFamily="2" charset="-122"/>
                <a:cs typeface="+mn-cs"/>
              </a:rPr>
              <a:t>与负实轴夹角的余弦就是系统的</a:t>
            </a:r>
            <a:r>
              <a:rPr kumimoji="0" lang="zh-CN" altLang="zh-CN" sz="2400" b="0" i="0" u="none" strike="noStrike" kern="1200" cap="none" spc="0" normalizeH="0" baseline="0" noProof="0">
                <a:ln>
                  <a:noFill/>
                </a:ln>
                <a:solidFill>
                  <a:srgbClr val="0000FF"/>
                </a:solidFill>
                <a:effectLst/>
                <a:uLnTx/>
                <a:uFillTx/>
                <a:latin typeface="Times New Roman" panose="02020603050405020304" pitchFamily="18" charset="0"/>
                <a:ea typeface="华文中宋" panose="02010600040101010101" pitchFamily="2" charset="-122"/>
                <a:cs typeface="+mn-cs"/>
              </a:rPr>
              <a:t>最小阻尼比</a:t>
            </a:r>
            <a:r>
              <a:rPr kumimoji="0" lang="zh-CN" altLang="zh-CN" sz="2400" b="0" i="0" u="none" strike="noStrike" kern="1200" cap="none" spc="0" normalizeH="0" baseline="0" noProof="0">
                <a:ln>
                  <a:noFill/>
                </a:ln>
                <a:solidFill>
                  <a:srgbClr val="006699"/>
                </a:solidFill>
                <a:effectLst/>
                <a:uLnTx/>
                <a:uFillTx/>
                <a:latin typeface="Times New Roman" panose="02020603050405020304" pitchFamily="18" charset="0"/>
                <a:ea typeface="华文中宋" panose="02010600040101010101" pitchFamily="2" charset="-122"/>
                <a:cs typeface="+mn-cs"/>
              </a:rPr>
              <a:t>。</a:t>
            </a:r>
          </a:p>
        </p:txBody>
      </p:sp>
      <p:grpSp>
        <p:nvGrpSpPr>
          <p:cNvPr id="2" name="Group 3">
            <a:extLst>
              <a:ext uri="{FF2B5EF4-FFF2-40B4-BE49-F238E27FC236}">
                <a16:creationId xmlns:a16="http://schemas.microsoft.com/office/drawing/2014/main" id="{F9722655-27E4-259F-5B8E-B592CDB938F9}"/>
              </a:ext>
            </a:extLst>
          </p:cNvPr>
          <p:cNvGrpSpPr>
            <a:grpSpLocks/>
          </p:cNvGrpSpPr>
          <p:nvPr/>
        </p:nvGrpSpPr>
        <p:grpSpPr bwMode="auto">
          <a:xfrm>
            <a:off x="476250" y="5905500"/>
            <a:ext cx="6413500" cy="549275"/>
            <a:chOff x="0" y="0"/>
            <a:chExt cx="4039" cy="346"/>
          </a:xfrm>
        </p:grpSpPr>
        <p:graphicFrame>
          <p:nvGraphicFramePr>
            <p:cNvPr id="97283" name="Object 4">
              <a:extLst>
                <a:ext uri="{FF2B5EF4-FFF2-40B4-BE49-F238E27FC236}">
                  <a16:creationId xmlns:a16="http://schemas.microsoft.com/office/drawing/2014/main" id="{A17D43FD-4789-6DF4-472F-A00F4F27C943}"/>
                </a:ext>
              </a:extLst>
            </p:cNvPr>
            <p:cNvGraphicFramePr>
              <a:graphicFrameLocks noChangeAspect="1"/>
            </p:cNvGraphicFramePr>
            <p:nvPr/>
          </p:nvGraphicFramePr>
          <p:xfrm>
            <a:off x="3119" y="85"/>
            <a:ext cx="672" cy="257"/>
          </p:xfrm>
          <a:graphic>
            <a:graphicData uri="http://schemas.openxmlformats.org/presentationml/2006/ole">
              <mc:AlternateContent xmlns:mc="http://schemas.openxmlformats.org/markup-compatibility/2006">
                <mc:Choice xmlns:v="urn:schemas-microsoft-com:vml" Requires="v">
                  <p:oleObj r:id="rId2" imgW="521017" imgH="203517" progId="Equation.3">
                    <p:embed/>
                  </p:oleObj>
                </mc:Choice>
                <mc:Fallback>
                  <p:oleObj r:id="rId2" imgW="521017" imgH="203517" progId="Equation.3">
                    <p:embed/>
                    <p:pic>
                      <p:nvPicPr>
                        <p:cNvPr id="97283" name="Object 4">
                          <a:extLst>
                            <a:ext uri="{FF2B5EF4-FFF2-40B4-BE49-F238E27FC236}">
                              <a16:creationId xmlns:a16="http://schemas.microsoft.com/office/drawing/2014/main" id="{A17D43FD-4789-6DF4-472F-A00F4F27C9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9" y="85"/>
                          <a:ext cx="672" cy="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7291" name="Rectangle 5">
              <a:extLst>
                <a:ext uri="{FF2B5EF4-FFF2-40B4-BE49-F238E27FC236}">
                  <a16:creationId xmlns:a16="http://schemas.microsoft.com/office/drawing/2014/main" id="{5038AEFB-12F7-36CE-5D12-7566918C2D3B}"/>
                </a:ext>
              </a:extLst>
            </p:cNvPr>
            <p:cNvSpPr>
              <a:spLocks noChangeArrowheads="1"/>
            </p:cNvSpPr>
            <p:nvPr/>
          </p:nvSpPr>
          <p:spPr bwMode="auto">
            <a:xfrm>
              <a:off x="0" y="0"/>
              <a:ext cx="4039"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l" defTabSz="914400" rtl="0" eaLnBrk="1" fontAlgn="base" latinLnBrk="0" hangingPunct="1">
                <a:lnSpc>
                  <a:spcPct val="125000"/>
                </a:lnSpc>
                <a:spcBef>
                  <a:spcPct val="50000"/>
                </a:spcBef>
                <a:spcAft>
                  <a:spcPct val="0"/>
                </a:spcAft>
                <a:buClr>
                  <a:srgbClr val="FF3300"/>
                </a:buClr>
                <a:buSzTx/>
                <a:buFont typeface="Wingdings" panose="05000000000000000000" pitchFamily="2" charset="2"/>
                <a:buChar char="q"/>
                <a:tabLst/>
                <a:defRPr/>
              </a:pPr>
              <a:r>
                <a:rPr kumimoji="0" lang="zh-CN" altLang="zh-CN"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rPr>
                <a:t>由上可知，此时系统的闭环极点为          。</a:t>
              </a:r>
            </a:p>
          </p:txBody>
        </p:sp>
      </p:grpSp>
      <p:grpSp>
        <p:nvGrpSpPr>
          <p:cNvPr id="97289" name="Group 6">
            <a:extLst>
              <a:ext uri="{FF2B5EF4-FFF2-40B4-BE49-F238E27FC236}">
                <a16:creationId xmlns:a16="http://schemas.microsoft.com/office/drawing/2014/main" id="{F01ED53C-F2EC-777C-A565-9017095AC667}"/>
              </a:ext>
            </a:extLst>
          </p:cNvPr>
          <p:cNvGrpSpPr>
            <a:grpSpLocks noChangeAspect="1"/>
          </p:cNvGrpSpPr>
          <p:nvPr/>
        </p:nvGrpSpPr>
        <p:grpSpPr bwMode="auto">
          <a:xfrm>
            <a:off x="1736725" y="188913"/>
            <a:ext cx="5446713" cy="4638675"/>
            <a:chOff x="0" y="0"/>
            <a:chExt cx="1985" cy="1757"/>
          </a:xfrm>
        </p:grpSpPr>
        <p:pic>
          <p:nvPicPr>
            <p:cNvPr id="97290" name="Picture 7">
              <a:extLst>
                <a:ext uri="{FF2B5EF4-FFF2-40B4-BE49-F238E27FC236}">
                  <a16:creationId xmlns:a16="http://schemas.microsoft.com/office/drawing/2014/main" id="{E3F617ED-6004-E242-2C64-6123A4500D1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6163" t="6000" r="7080" b="1526"/>
            <a:stretch>
              <a:fillRect/>
            </a:stretch>
          </p:blipFill>
          <p:spPr bwMode="auto">
            <a:xfrm>
              <a:off x="0" y="0"/>
              <a:ext cx="1985" cy="17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97282" name="Object 8">
              <a:extLst>
                <a:ext uri="{FF2B5EF4-FFF2-40B4-BE49-F238E27FC236}">
                  <a16:creationId xmlns:a16="http://schemas.microsoft.com/office/drawing/2014/main" id="{2C0BA027-033D-6C0F-01CF-2349BA6D6047}"/>
                </a:ext>
              </a:extLst>
            </p:cNvPr>
            <p:cNvGraphicFramePr>
              <a:graphicFrameLocks noChangeAspect="1"/>
            </p:cNvGraphicFramePr>
            <p:nvPr/>
          </p:nvGraphicFramePr>
          <p:xfrm>
            <a:off x="1304" y="708"/>
            <a:ext cx="151" cy="141"/>
          </p:xfrm>
          <a:graphic>
            <a:graphicData uri="http://schemas.openxmlformats.org/presentationml/2006/ole">
              <mc:AlternateContent xmlns:mc="http://schemas.openxmlformats.org/markup-compatibility/2006">
                <mc:Choice xmlns:v="urn:schemas-microsoft-com:vml" Requires="v">
                  <p:oleObj r:id="rId5" imgW="241722" imgH="203605" progId="Equation.3">
                    <p:embed/>
                  </p:oleObj>
                </mc:Choice>
                <mc:Fallback>
                  <p:oleObj r:id="rId5" imgW="241722" imgH="203605" progId="Equation.3">
                    <p:embed/>
                    <p:pic>
                      <p:nvPicPr>
                        <p:cNvPr id="97282" name="Object 8">
                          <a:extLst>
                            <a:ext uri="{FF2B5EF4-FFF2-40B4-BE49-F238E27FC236}">
                              <a16:creationId xmlns:a16="http://schemas.microsoft.com/office/drawing/2014/main" id="{2C0BA027-033D-6C0F-01CF-2349BA6D604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04" y="708"/>
                          <a:ext cx="151" cy="1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253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0"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5" name="组合 14">
            <a:extLst>
              <a:ext uri="{FF2B5EF4-FFF2-40B4-BE49-F238E27FC236}">
                <a16:creationId xmlns:a16="http://schemas.microsoft.com/office/drawing/2014/main" id="{0D6237B4-0154-CB04-DB55-F854D540077A}"/>
              </a:ext>
            </a:extLst>
          </p:cNvPr>
          <p:cNvGrpSpPr/>
          <p:nvPr/>
        </p:nvGrpSpPr>
        <p:grpSpPr>
          <a:xfrm>
            <a:off x="1841500" y="1966801"/>
            <a:ext cx="5895975" cy="4740275"/>
            <a:chOff x="1841500" y="1966801"/>
            <a:chExt cx="5895975" cy="4740275"/>
          </a:xfrm>
        </p:grpSpPr>
        <p:pic>
          <p:nvPicPr>
            <p:cNvPr id="23555" name="Picture 3">
              <a:extLst>
                <a:ext uri="{FF2B5EF4-FFF2-40B4-BE49-F238E27FC236}">
                  <a16:creationId xmlns:a16="http://schemas.microsoft.com/office/drawing/2014/main" id="{183CC4C5-E7F2-D3E6-E856-F569689025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6964" t="5556" r="6964" b="2182"/>
            <a:stretch>
              <a:fillRect/>
            </a:stretch>
          </p:blipFill>
          <p:spPr bwMode="auto">
            <a:xfrm>
              <a:off x="1841500" y="1966801"/>
              <a:ext cx="5895975" cy="474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组合 1">
              <a:extLst>
                <a:ext uri="{FF2B5EF4-FFF2-40B4-BE49-F238E27FC236}">
                  <a16:creationId xmlns:a16="http://schemas.microsoft.com/office/drawing/2014/main" id="{8FAE3D75-BFB5-C467-267C-760460E8DBF3}"/>
                </a:ext>
              </a:extLst>
            </p:cNvPr>
            <p:cNvGrpSpPr/>
            <p:nvPr/>
          </p:nvGrpSpPr>
          <p:grpSpPr>
            <a:xfrm>
              <a:off x="4827527" y="4128777"/>
              <a:ext cx="360000" cy="360000"/>
              <a:chOff x="8308363" y="434975"/>
              <a:chExt cx="360000" cy="360000"/>
            </a:xfrm>
          </p:grpSpPr>
          <p:cxnSp>
            <p:nvCxnSpPr>
              <p:cNvPr id="3" name="直接连接符 2">
                <a:extLst>
                  <a:ext uri="{FF2B5EF4-FFF2-40B4-BE49-F238E27FC236}">
                    <a16:creationId xmlns:a16="http://schemas.microsoft.com/office/drawing/2014/main" id="{79EE0346-3735-3318-EF7E-CE06F2264EEC}"/>
                  </a:ext>
                </a:extLst>
              </p:cNvPr>
              <p:cNvCxnSpPr>
                <a:cxnSpLocks/>
              </p:cNvCxnSpPr>
              <p:nvPr/>
            </p:nvCxnSpPr>
            <p:spPr>
              <a:xfrm rot="2700000">
                <a:off x="8488363" y="434975"/>
                <a:ext cx="0" cy="360000"/>
              </a:xfrm>
              <a:prstGeom prst="line">
                <a:avLst/>
              </a:prstGeom>
              <a:ln w="101600">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a16="http://schemas.microsoft.com/office/drawing/2014/main" id="{A57DFB3C-74C4-E408-49BD-235F5BC9FE30}"/>
                  </a:ext>
                </a:extLst>
              </p:cNvPr>
              <p:cNvCxnSpPr>
                <a:cxnSpLocks/>
              </p:cNvCxnSpPr>
              <p:nvPr/>
            </p:nvCxnSpPr>
            <p:spPr>
              <a:xfrm rot="18900000" flipV="1">
                <a:off x="8488363" y="434975"/>
                <a:ext cx="0" cy="360000"/>
              </a:xfrm>
              <a:prstGeom prst="line">
                <a:avLst/>
              </a:prstGeom>
              <a:ln w="101600">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8" name="文本框 7">
              <a:extLst>
                <a:ext uri="{FF2B5EF4-FFF2-40B4-BE49-F238E27FC236}">
                  <a16:creationId xmlns:a16="http://schemas.microsoft.com/office/drawing/2014/main" id="{B564AFE4-DB65-D30F-72A3-AD0C1FE06141}"/>
                </a:ext>
              </a:extLst>
            </p:cNvPr>
            <p:cNvSpPr txBox="1"/>
            <p:nvPr/>
          </p:nvSpPr>
          <p:spPr>
            <a:xfrm>
              <a:off x="4809136" y="4351918"/>
              <a:ext cx="744146" cy="523220"/>
            </a:xfrm>
            <a:prstGeom prst="rect">
              <a:avLst/>
            </a:prstGeom>
            <a:noFill/>
          </p:spPr>
          <p:txBody>
            <a:bodyPr wrap="square" rtlCol="0">
              <a:spAutoFit/>
            </a:bodyPr>
            <a:lstStyle/>
            <a:p>
              <a:r>
                <a:rPr lang="en-US" altLang="zh-CN" sz="2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0</a:t>
              </a:r>
              <a:endParaRPr lang="zh-CN" altLang="en-US" sz="2800" b="1" dirty="0">
                <a:solidFill>
                  <a:srgbClr val="FF0000"/>
                </a:solidFill>
                <a:effectLst>
                  <a:outerShdw blurRad="38100" dist="38100" dir="2700000" algn="tl">
                    <a:srgbClr val="000000">
                      <a:alpha val="43137"/>
                    </a:srgbClr>
                  </a:outerShdw>
                </a:effectLst>
              </a:endParaRPr>
            </a:p>
          </p:txBody>
        </p:sp>
        <p:grpSp>
          <p:nvGrpSpPr>
            <p:cNvPr id="9" name="组合 8">
              <a:extLst>
                <a:ext uri="{FF2B5EF4-FFF2-40B4-BE49-F238E27FC236}">
                  <a16:creationId xmlns:a16="http://schemas.microsoft.com/office/drawing/2014/main" id="{996E8F52-B1F1-93C6-FC38-D59C5E4C17E7}"/>
                </a:ext>
              </a:extLst>
            </p:cNvPr>
            <p:cNvGrpSpPr/>
            <p:nvPr/>
          </p:nvGrpSpPr>
          <p:grpSpPr>
            <a:xfrm>
              <a:off x="3506167" y="4107726"/>
              <a:ext cx="360000" cy="360000"/>
              <a:chOff x="8308363" y="434975"/>
              <a:chExt cx="360000" cy="360000"/>
            </a:xfrm>
          </p:grpSpPr>
          <p:cxnSp>
            <p:nvCxnSpPr>
              <p:cNvPr id="10" name="直接连接符 9">
                <a:extLst>
                  <a:ext uri="{FF2B5EF4-FFF2-40B4-BE49-F238E27FC236}">
                    <a16:creationId xmlns:a16="http://schemas.microsoft.com/office/drawing/2014/main" id="{425D48B2-74C5-92C9-6931-D45AE425B146}"/>
                  </a:ext>
                </a:extLst>
              </p:cNvPr>
              <p:cNvCxnSpPr>
                <a:cxnSpLocks/>
              </p:cNvCxnSpPr>
              <p:nvPr/>
            </p:nvCxnSpPr>
            <p:spPr>
              <a:xfrm rot="2700000">
                <a:off x="8488363" y="434975"/>
                <a:ext cx="0" cy="360000"/>
              </a:xfrm>
              <a:prstGeom prst="line">
                <a:avLst/>
              </a:prstGeom>
              <a:ln w="101600">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4DA404F6-0589-5A6A-EFB7-E7124ED7B276}"/>
                  </a:ext>
                </a:extLst>
              </p:cNvPr>
              <p:cNvCxnSpPr>
                <a:cxnSpLocks/>
              </p:cNvCxnSpPr>
              <p:nvPr/>
            </p:nvCxnSpPr>
            <p:spPr>
              <a:xfrm rot="18900000" flipV="1">
                <a:off x="8488363" y="434975"/>
                <a:ext cx="0" cy="360000"/>
              </a:xfrm>
              <a:prstGeom prst="line">
                <a:avLst/>
              </a:prstGeom>
              <a:ln w="101600">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2" name="文本框 11">
              <a:extLst>
                <a:ext uri="{FF2B5EF4-FFF2-40B4-BE49-F238E27FC236}">
                  <a16:creationId xmlns:a16="http://schemas.microsoft.com/office/drawing/2014/main" id="{2D063A82-7120-60D7-9E6D-652F38D36697}"/>
                </a:ext>
              </a:extLst>
            </p:cNvPr>
            <p:cNvSpPr txBox="1"/>
            <p:nvPr/>
          </p:nvSpPr>
          <p:spPr>
            <a:xfrm>
              <a:off x="3329450" y="3692006"/>
              <a:ext cx="744146" cy="523220"/>
            </a:xfrm>
            <a:prstGeom prst="rect">
              <a:avLst/>
            </a:prstGeom>
            <a:noFill/>
          </p:spPr>
          <p:txBody>
            <a:bodyPr wrap="square" rtlCol="0">
              <a:spAutoFit/>
            </a:bodyPr>
            <a:lstStyle/>
            <a:p>
              <a:r>
                <a:rPr lang="en-US" altLang="zh-CN" sz="2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a:t>
              </a:r>
              <a:endParaRPr lang="zh-CN" altLang="en-US" sz="2800" b="1" dirty="0">
                <a:solidFill>
                  <a:srgbClr val="FF0000"/>
                </a:solidFill>
                <a:effectLst>
                  <a:outerShdw blurRad="38100" dist="38100" dir="2700000" algn="tl">
                    <a:srgbClr val="000000">
                      <a:alpha val="43137"/>
                    </a:srgbClr>
                  </a:outerShdw>
                </a:effectLst>
              </a:endParaRPr>
            </a:p>
          </p:txBody>
        </p:sp>
        <p:sp>
          <p:nvSpPr>
            <p:cNvPr id="13" name="椭圆 12">
              <a:extLst>
                <a:ext uri="{FF2B5EF4-FFF2-40B4-BE49-F238E27FC236}">
                  <a16:creationId xmlns:a16="http://schemas.microsoft.com/office/drawing/2014/main" id="{0C84D046-ADB1-EF76-FF2D-942E57759ADD}"/>
                </a:ext>
              </a:extLst>
            </p:cNvPr>
            <p:cNvSpPr/>
            <p:nvPr/>
          </p:nvSpPr>
          <p:spPr>
            <a:xfrm>
              <a:off x="4202847" y="4164777"/>
              <a:ext cx="288000" cy="288000"/>
            </a:xfrm>
            <a:prstGeom prst="ellipse">
              <a:avLst/>
            </a:prstGeom>
            <a:noFill/>
            <a:ln w="63500">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文本框 13">
              <a:extLst>
                <a:ext uri="{FF2B5EF4-FFF2-40B4-BE49-F238E27FC236}">
                  <a16:creationId xmlns:a16="http://schemas.microsoft.com/office/drawing/2014/main" id="{D90CF85B-6330-FDB4-3D87-A4F5925D673A}"/>
                </a:ext>
              </a:extLst>
            </p:cNvPr>
            <p:cNvSpPr txBox="1"/>
            <p:nvPr/>
          </p:nvSpPr>
          <p:spPr>
            <a:xfrm>
              <a:off x="3998562" y="3692006"/>
              <a:ext cx="744146" cy="523220"/>
            </a:xfrm>
            <a:prstGeom prst="rect">
              <a:avLst/>
            </a:prstGeom>
            <a:noFill/>
          </p:spPr>
          <p:txBody>
            <a:bodyPr wrap="square" rtlCol="0">
              <a:spAutoFit/>
            </a:bodyPr>
            <a:lstStyle/>
            <a:p>
              <a:r>
                <a:rPr lang="en-US" altLang="zh-CN" sz="2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a:t>
              </a:r>
              <a:endParaRPr lang="zh-CN" altLang="en-US" sz="2800" b="1" dirty="0">
                <a:solidFill>
                  <a:srgbClr val="FF0000"/>
                </a:solidFill>
                <a:effectLst>
                  <a:outerShdw blurRad="38100" dist="38100" dir="2700000" algn="tl">
                    <a:srgbClr val="000000">
                      <a:alpha val="43137"/>
                    </a:srgbClr>
                  </a:outerShdw>
                </a:effectLst>
              </a:endParaRPr>
            </a:p>
          </p:txBody>
        </p:sp>
      </p:grpSp>
      <p:sp>
        <p:nvSpPr>
          <p:cNvPr id="4" name="日期占位符 1">
            <a:extLst>
              <a:ext uri="{FF2B5EF4-FFF2-40B4-BE49-F238E27FC236}">
                <a16:creationId xmlns:a16="http://schemas.microsoft.com/office/drawing/2014/main" id="{D1B8C1C0-FC16-1847-5914-022D5F28BDA8}"/>
              </a:ext>
            </a:extLst>
          </p:cNvPr>
          <p:cNvSpPr>
            <a:spLocks noGrp="1"/>
          </p:cNvSpPr>
          <p:nvPr>
            <p:ph type="dt"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4D60AB50-A01A-4883-957F-31740FE15F97}" type="datetime1">
              <a:rPr kumimoji="0" lang="zh-CN" altLang="en-US" sz="1400" b="0" i="0" u="none" strike="noStrike" kern="1200" cap="none" spc="0" normalizeH="0" baseline="0" noProof="0">
                <a:ln>
                  <a:noFill/>
                </a:ln>
                <a:solidFill>
                  <a:srgbClr val="006699"/>
                </a:solidFill>
                <a:effectLst/>
                <a:uLnTx/>
                <a:uFillTx/>
                <a:latin typeface="Verdana" panose="020B0604030504040204" pitchFamily="34" charset="0"/>
                <a:ea typeface="宋体"/>
                <a:cs typeface="+mn-cs"/>
              </a:rPr>
              <a:pPr marL="0" marR="0" lvl="0" indent="0" algn="l" defTabSz="914400" rtl="0" eaLnBrk="1" fontAlgn="base" latinLnBrk="0" hangingPunct="1">
                <a:lnSpc>
                  <a:spcPct val="100000"/>
                </a:lnSpc>
                <a:spcBef>
                  <a:spcPct val="0"/>
                </a:spcBef>
                <a:spcAft>
                  <a:spcPct val="0"/>
                </a:spcAft>
                <a:buClrTx/>
                <a:buSzTx/>
                <a:buFontTx/>
                <a:buNone/>
                <a:tabLst/>
                <a:defRPr/>
              </a:pPr>
              <a:t>2023/5/4</a:t>
            </a:fld>
            <a:endParaRPr kumimoji="0" lang="en-US" sz="1400" b="0" i="0" u="none" strike="noStrike" kern="1200" cap="none" spc="0" normalizeH="0" baseline="0" noProof="0">
              <a:ln>
                <a:noFill/>
              </a:ln>
              <a:solidFill>
                <a:srgbClr val="006699"/>
              </a:solidFill>
              <a:effectLst/>
              <a:uLnTx/>
              <a:uFillTx/>
              <a:latin typeface="Verdana" panose="020B0604030504040204" pitchFamily="34" charset="0"/>
              <a:ea typeface="宋体"/>
              <a:cs typeface="+mn-cs"/>
            </a:endParaRPr>
          </a:p>
        </p:txBody>
      </p:sp>
      <p:sp>
        <p:nvSpPr>
          <p:cNvPr id="5" name="页脚占位符 2">
            <a:extLst>
              <a:ext uri="{FF2B5EF4-FFF2-40B4-BE49-F238E27FC236}">
                <a16:creationId xmlns:a16="http://schemas.microsoft.com/office/drawing/2014/main" id="{0AAF3AEE-7573-3F6F-FF71-5C3F3A441002}"/>
              </a:ext>
            </a:extLst>
          </p:cNvPr>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400" b="0" i="0" u="none" strike="noStrike" kern="1200" cap="none" spc="0" normalizeH="0" baseline="0" noProof="0">
                <a:ln>
                  <a:noFill/>
                </a:ln>
                <a:solidFill>
                  <a:srgbClr val="006699"/>
                </a:solidFill>
                <a:effectLst/>
                <a:uLnTx/>
                <a:uFillTx/>
                <a:latin typeface="Verdana" panose="020B0604030504040204" pitchFamily="34" charset="0"/>
                <a:ea typeface="宋体"/>
                <a:cs typeface="+mn-cs"/>
              </a:rPr>
              <a:t>控制系统根轨迹分析法</a:t>
            </a:r>
            <a:r>
              <a:rPr kumimoji="0" lang="en-US" altLang="zh-CN" sz="1400" b="0" i="0" u="none" strike="noStrike" kern="1200" cap="none" spc="0" normalizeH="0" baseline="0" noProof="0">
                <a:ln>
                  <a:noFill/>
                </a:ln>
                <a:solidFill>
                  <a:srgbClr val="006699"/>
                </a:solidFill>
                <a:effectLst/>
                <a:uLnTx/>
                <a:uFillTx/>
                <a:latin typeface="Verdana" panose="020B0604030504040204" pitchFamily="34" charset="0"/>
                <a:ea typeface="宋体"/>
                <a:cs typeface="+mn-cs"/>
              </a:rPr>
              <a:t>(Root locus analyse of control system)</a:t>
            </a:r>
            <a:endParaRPr kumimoji="0" lang="en-US" sz="1400" b="0" i="0" u="none" strike="noStrike" kern="1200" cap="none" spc="0" normalizeH="0" baseline="0" noProof="0">
              <a:ln>
                <a:noFill/>
              </a:ln>
              <a:solidFill>
                <a:srgbClr val="006699"/>
              </a:solidFill>
              <a:effectLst/>
              <a:uLnTx/>
              <a:uFillTx/>
              <a:latin typeface="Verdana" panose="020B0604030504040204" pitchFamily="34" charset="0"/>
              <a:ea typeface="宋体"/>
              <a:cs typeface="+mn-cs"/>
            </a:endParaRPr>
          </a:p>
        </p:txBody>
      </p:sp>
      <p:sp>
        <p:nvSpPr>
          <p:cNvPr id="6" name="灯片编号占位符 3">
            <a:extLst>
              <a:ext uri="{FF2B5EF4-FFF2-40B4-BE49-F238E27FC236}">
                <a16:creationId xmlns:a16="http://schemas.microsoft.com/office/drawing/2014/main" id="{71268089-D341-F120-EEE7-3E8F7B8F3596}"/>
              </a:ext>
            </a:extLst>
          </p:cNvPr>
          <p:cNvSpPr>
            <a:spLocks noGrp="1"/>
          </p:cNvSpPr>
          <p:nvPr>
            <p:ph type="sldNum" sz="quarter" idx="12"/>
          </p:nvPr>
        </p:nvSpPr>
        <p:spPr/>
        <p:txBody>
          <a:bodyP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0E4AC86-CA48-4009-8113-BEDA90F73204}" type="slidenum">
              <a:rPr kumimoji="0" lang="en-US" altLang="zh-CN" sz="1400" b="0" i="0" u="none" strike="noStrike" kern="1200" cap="none" spc="0" normalizeH="0" baseline="0" noProof="0" smtClean="0">
                <a:ln>
                  <a:noFill/>
                </a:ln>
                <a:solidFill>
                  <a:srgbClr val="006699"/>
                </a:solidFill>
                <a:effectLst/>
                <a:uLnTx/>
                <a:uFillTx/>
                <a:latin typeface="Verdana" panose="020B060403050404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28</a:t>
            </a:fld>
            <a:endParaRPr kumimoji="0" lang="en-US" altLang="zh-CN" sz="1400" b="0" i="0" u="none" strike="noStrike" kern="1200" cap="none" spc="0" normalizeH="0" baseline="0" noProof="0">
              <a:ln>
                <a:noFill/>
              </a:ln>
              <a:solidFill>
                <a:srgbClr val="006699"/>
              </a:solidFill>
              <a:effectLst/>
              <a:uLnTx/>
              <a:uFillTx/>
              <a:latin typeface="Verdana" panose="020B0604030504040204" pitchFamily="34" charset="0"/>
              <a:ea typeface="宋体" panose="02010600030101010101" pitchFamily="2" charset="-122"/>
              <a:cs typeface="+mn-cs"/>
            </a:endParaRPr>
          </a:p>
        </p:txBody>
      </p:sp>
      <p:sp>
        <p:nvSpPr>
          <p:cNvPr id="125957" name="Text Box 2">
            <a:extLst>
              <a:ext uri="{FF2B5EF4-FFF2-40B4-BE49-F238E27FC236}">
                <a16:creationId xmlns:a16="http://schemas.microsoft.com/office/drawing/2014/main" id="{CC759947-6AE1-2FBB-5756-18D8F4B97AC3}"/>
              </a:ext>
            </a:extLst>
          </p:cNvPr>
          <p:cNvSpPr txBox="1">
            <a:spLocks noChangeArrowheads="1"/>
          </p:cNvSpPr>
          <p:nvPr/>
        </p:nvSpPr>
        <p:spPr bwMode="auto">
          <a:xfrm>
            <a:off x="385763" y="368300"/>
            <a:ext cx="8512175" cy="184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just" defTabSz="914400" rtl="0" eaLnBrk="1" fontAlgn="base" latinLnBrk="0" hangingPunct="1">
              <a:lnSpc>
                <a:spcPct val="120000"/>
              </a:lnSpc>
              <a:spcBef>
                <a:spcPct val="50000"/>
              </a:spcBef>
              <a:spcAft>
                <a:spcPct val="0"/>
              </a:spcAft>
              <a:buClrTx/>
              <a:buSzTx/>
              <a:buFontTx/>
              <a:buNone/>
              <a:tabLst/>
              <a:defRPr/>
            </a:pPr>
            <a:r>
              <a:rPr kumimoji="0" lang="en-US" altLang="zh-CN" sz="2400" b="0" i="0" u="none" strike="noStrike" kern="1200" cap="none" spc="0" normalizeH="0" baseline="0" noProof="0" dirty="0">
                <a:ln>
                  <a:noFill/>
                </a:ln>
                <a:solidFill>
                  <a:srgbClr val="FF0000"/>
                </a:solidFill>
                <a:effectLst/>
                <a:uLnTx/>
                <a:uFillTx/>
                <a:latin typeface="Times New Roman" panose="02020603050405020304" pitchFamily="18" charset="0"/>
                <a:ea typeface="华文中宋" panose="02010600040101010101" pitchFamily="2" charset="-122"/>
                <a:cs typeface="+mn-cs"/>
              </a:rPr>
              <a:t>[</a:t>
            </a:r>
            <a:r>
              <a:rPr kumimoji="0" lang="zh-CN" altLang="zh-CN" sz="2400" b="0" i="0" u="none" strike="noStrike" kern="1200" cap="none" spc="0" normalizeH="0" baseline="0" noProof="0" dirty="0">
                <a:ln>
                  <a:noFill/>
                </a:ln>
                <a:solidFill>
                  <a:srgbClr val="FF0000"/>
                </a:solidFill>
                <a:effectLst/>
                <a:uLnTx/>
                <a:uFillTx/>
                <a:latin typeface="Times New Roman" panose="02020603050405020304" pitchFamily="18" charset="0"/>
                <a:ea typeface="华文中宋" panose="02010600040101010101" pitchFamily="2" charset="-122"/>
                <a:cs typeface="+mn-cs"/>
              </a:rPr>
              <a:t>例</a:t>
            </a:r>
            <a:r>
              <a:rPr kumimoji="0" lang="en-US" altLang="zh-CN" sz="2400" b="0" i="0" u="none" strike="noStrike" kern="1200" cap="none" spc="0" normalizeH="0" baseline="0" noProof="0" dirty="0">
                <a:ln>
                  <a:noFill/>
                </a:ln>
                <a:solidFill>
                  <a:srgbClr val="FF0000"/>
                </a:solidFill>
                <a:effectLst/>
                <a:uLnTx/>
                <a:uFillTx/>
                <a:latin typeface="Times New Roman" panose="02020603050405020304" pitchFamily="18" charset="0"/>
                <a:ea typeface="华文中宋" panose="02010600040101010101" pitchFamily="2" charset="-122"/>
                <a:cs typeface="+mn-cs"/>
              </a:rPr>
              <a:t>4-14]</a:t>
            </a:r>
            <a:r>
              <a:rPr kumimoji="0" lang="zh-CN" altLang="zh-CN" sz="2400" b="0" i="0" u="none" strike="noStrike" kern="1200" cap="none" spc="0" normalizeH="0" baseline="0" noProof="0" dirty="0">
                <a:ln>
                  <a:noFill/>
                </a:ln>
                <a:solidFill>
                  <a:srgbClr val="FF0000"/>
                </a:solidFill>
                <a:effectLst/>
                <a:uLnTx/>
                <a:uFillTx/>
                <a:latin typeface="Times New Roman" panose="02020603050405020304" pitchFamily="18" charset="0"/>
                <a:ea typeface="华文中宋" panose="02010600040101010101" pitchFamily="2" charset="-122"/>
                <a:cs typeface="+mn-cs"/>
              </a:rPr>
              <a:t>：</a:t>
            </a:r>
            <a:r>
              <a:rPr kumimoji="0" lang="zh-CN" altLang="zh-CN" sz="2400" b="0" i="0" u="none" strike="noStrike" kern="1200" cap="none" spc="0" normalizeH="0" baseline="0" noProof="0" dirty="0">
                <a:ln>
                  <a:noFill/>
                </a:ln>
                <a:solidFill>
                  <a:srgbClr val="080808"/>
                </a:solidFill>
                <a:effectLst/>
                <a:uLnTx/>
                <a:uFillTx/>
                <a:latin typeface="Times New Roman" panose="02020603050405020304" pitchFamily="18" charset="0"/>
                <a:ea typeface="华文中宋" panose="02010600040101010101" pitchFamily="2" charset="-122"/>
                <a:cs typeface="+mn-cs"/>
              </a:rPr>
              <a:t>设系统</a:t>
            </a:r>
            <a:r>
              <a:rPr kumimoji="0" lang="en-US" altLang="zh-CN" sz="2400" b="0" i="0" u="none" strike="noStrike" kern="1200" cap="none" spc="0" normalizeH="0" baseline="0" noProof="0" dirty="0">
                <a:ln>
                  <a:noFill/>
                </a:ln>
                <a:solidFill>
                  <a:srgbClr val="080808"/>
                </a:solidFill>
                <a:effectLst/>
                <a:uLnTx/>
                <a:uFillTx/>
                <a:latin typeface="Times New Roman" panose="02020603050405020304" pitchFamily="18" charset="0"/>
                <a:ea typeface="华文中宋" panose="02010600040101010101" pitchFamily="2" charset="-122"/>
                <a:cs typeface="+mn-cs"/>
              </a:rPr>
              <a:t>A</a:t>
            </a:r>
            <a:r>
              <a:rPr kumimoji="0" lang="zh-CN" altLang="zh-CN" sz="2400" b="0" i="0" u="none" strike="noStrike" kern="1200" cap="none" spc="0" normalizeH="0" baseline="0" noProof="0" dirty="0">
                <a:ln>
                  <a:noFill/>
                </a:ln>
                <a:solidFill>
                  <a:srgbClr val="080808"/>
                </a:solidFill>
                <a:effectLst/>
                <a:uLnTx/>
                <a:uFillTx/>
                <a:latin typeface="Times New Roman" panose="02020603050405020304" pitchFamily="18" charset="0"/>
                <a:ea typeface="华文中宋" panose="02010600040101010101" pitchFamily="2" charset="-122"/>
                <a:cs typeface="+mn-cs"/>
              </a:rPr>
              <a:t>和</a:t>
            </a:r>
            <a:r>
              <a:rPr kumimoji="0" lang="en-US" altLang="zh-CN" sz="2400" b="0" i="0" u="none" strike="noStrike" kern="1200" cap="none" spc="0" normalizeH="0" baseline="0" noProof="0" dirty="0">
                <a:ln>
                  <a:noFill/>
                </a:ln>
                <a:solidFill>
                  <a:srgbClr val="080808"/>
                </a:solidFill>
                <a:effectLst/>
                <a:uLnTx/>
                <a:uFillTx/>
                <a:latin typeface="Times New Roman" panose="02020603050405020304" pitchFamily="18" charset="0"/>
                <a:ea typeface="华文中宋" panose="02010600040101010101" pitchFamily="2" charset="-122"/>
                <a:cs typeface="+mn-cs"/>
              </a:rPr>
              <a:t>B</a:t>
            </a:r>
            <a:r>
              <a:rPr kumimoji="0" lang="zh-CN" altLang="zh-CN" sz="2400" b="0" i="0" u="none" strike="noStrike" kern="1200" cap="none" spc="0" normalizeH="0" baseline="0" noProof="0" dirty="0">
                <a:ln>
                  <a:noFill/>
                </a:ln>
                <a:solidFill>
                  <a:srgbClr val="080808"/>
                </a:solidFill>
                <a:effectLst/>
                <a:uLnTx/>
                <a:uFillTx/>
                <a:latin typeface="Times New Roman" panose="02020603050405020304" pitchFamily="18" charset="0"/>
                <a:ea typeface="华文中宋" panose="02010600040101010101" pitchFamily="2" charset="-122"/>
                <a:cs typeface="+mn-cs"/>
              </a:rPr>
              <a:t>有相同的被控对象，且有相同的根轨迹，如下图所示。</a:t>
            </a:r>
            <a:r>
              <a:rPr kumimoji="0" lang="zh-CN" altLang="zh-CN" sz="2400" b="1" i="0" u="none" strike="noStrike" kern="1200" cap="none" spc="0" normalizeH="0" baseline="0" noProof="0" dirty="0">
                <a:ln>
                  <a:noFill/>
                </a:ln>
                <a:solidFill>
                  <a:srgbClr val="0070C0"/>
                </a:solidFill>
                <a:effectLst>
                  <a:outerShdw blurRad="38100" dist="38100" dir="2700000" algn="tl">
                    <a:srgbClr val="000000">
                      <a:alpha val="43137"/>
                    </a:srgbClr>
                  </a:outerShdw>
                </a:effectLst>
                <a:uLnTx/>
                <a:uFillTx/>
                <a:latin typeface="Times New Roman" panose="02020603050405020304" pitchFamily="18" charset="0"/>
                <a:ea typeface="华文中宋" panose="02010600040101010101" pitchFamily="2" charset="-122"/>
                <a:cs typeface="+mn-cs"/>
              </a:rPr>
              <a:t>已知系统</a:t>
            </a:r>
            <a:r>
              <a:rPr kumimoji="0" lang="en-US" altLang="zh-CN" sz="2400" b="1" i="0" u="none" strike="noStrike" kern="1200" cap="none" spc="0" normalizeH="0" baseline="0" noProof="0" dirty="0">
                <a:ln>
                  <a:noFill/>
                </a:ln>
                <a:solidFill>
                  <a:srgbClr val="0070C0"/>
                </a:solidFill>
                <a:effectLst>
                  <a:outerShdw blurRad="38100" dist="38100" dir="2700000" algn="tl">
                    <a:srgbClr val="000000">
                      <a:alpha val="43137"/>
                    </a:srgbClr>
                  </a:outerShdw>
                </a:effectLst>
                <a:uLnTx/>
                <a:uFillTx/>
                <a:latin typeface="Times New Roman" panose="02020603050405020304" pitchFamily="18" charset="0"/>
                <a:ea typeface="华文中宋" panose="02010600040101010101" pitchFamily="2" charset="-122"/>
                <a:cs typeface="+mn-cs"/>
              </a:rPr>
              <a:t>A</a:t>
            </a:r>
            <a:r>
              <a:rPr kumimoji="0" lang="zh-CN" altLang="zh-CN" sz="2400" b="1" i="0" u="none" strike="noStrike" kern="1200" cap="none" spc="0" normalizeH="0" baseline="0" noProof="0" dirty="0">
                <a:ln>
                  <a:noFill/>
                </a:ln>
                <a:solidFill>
                  <a:srgbClr val="0070C0"/>
                </a:solidFill>
                <a:effectLst>
                  <a:outerShdw blurRad="38100" dist="38100" dir="2700000" algn="tl">
                    <a:srgbClr val="000000">
                      <a:alpha val="43137"/>
                    </a:srgbClr>
                  </a:outerShdw>
                </a:effectLst>
                <a:uLnTx/>
                <a:uFillTx/>
                <a:latin typeface="Times New Roman" panose="02020603050405020304" pitchFamily="18" charset="0"/>
                <a:ea typeface="华文中宋" panose="02010600040101010101" pitchFamily="2" charset="-122"/>
                <a:cs typeface="+mn-cs"/>
              </a:rPr>
              <a:t>有一个闭环零点，系统</a:t>
            </a:r>
            <a:r>
              <a:rPr kumimoji="0" lang="en-US" altLang="zh-CN" sz="2400" b="1" i="0" u="none" strike="noStrike" kern="1200" cap="none" spc="0" normalizeH="0" baseline="0" noProof="0" dirty="0">
                <a:ln>
                  <a:noFill/>
                </a:ln>
                <a:solidFill>
                  <a:srgbClr val="0070C0"/>
                </a:solidFill>
                <a:effectLst>
                  <a:outerShdw blurRad="38100" dist="38100" dir="2700000" algn="tl">
                    <a:srgbClr val="000000">
                      <a:alpha val="43137"/>
                    </a:srgbClr>
                  </a:outerShdw>
                </a:effectLst>
                <a:uLnTx/>
                <a:uFillTx/>
                <a:latin typeface="Times New Roman" panose="02020603050405020304" pitchFamily="18" charset="0"/>
                <a:ea typeface="华文中宋" panose="02010600040101010101" pitchFamily="2" charset="-122"/>
                <a:cs typeface="+mn-cs"/>
              </a:rPr>
              <a:t>B</a:t>
            </a:r>
            <a:r>
              <a:rPr kumimoji="0" lang="zh-CN" altLang="zh-CN" sz="2400" b="1" i="0" u="none" strike="noStrike" kern="1200" cap="none" spc="0" normalizeH="0" baseline="0" noProof="0" dirty="0">
                <a:ln>
                  <a:noFill/>
                </a:ln>
                <a:solidFill>
                  <a:srgbClr val="0070C0"/>
                </a:solidFill>
                <a:effectLst>
                  <a:outerShdw blurRad="38100" dist="38100" dir="2700000" algn="tl">
                    <a:srgbClr val="000000">
                      <a:alpha val="43137"/>
                    </a:srgbClr>
                  </a:outerShdw>
                </a:effectLst>
                <a:uLnTx/>
                <a:uFillTx/>
                <a:latin typeface="Times New Roman" panose="02020603050405020304" pitchFamily="18" charset="0"/>
                <a:ea typeface="华文中宋" panose="02010600040101010101" pitchFamily="2" charset="-122"/>
                <a:cs typeface="+mn-cs"/>
              </a:rPr>
              <a:t>没有闭环零点。</a:t>
            </a:r>
            <a:r>
              <a:rPr kumimoji="0" lang="zh-CN" altLang="zh-CN" sz="2400" b="0" i="0" u="none" strike="noStrike" kern="1200" cap="none" spc="0" normalizeH="0" baseline="0" noProof="0" dirty="0">
                <a:ln>
                  <a:noFill/>
                </a:ln>
                <a:solidFill>
                  <a:srgbClr val="080808"/>
                </a:solidFill>
                <a:effectLst/>
                <a:uLnTx/>
                <a:uFillTx/>
                <a:latin typeface="Times New Roman" panose="02020603050405020304" pitchFamily="18" charset="0"/>
                <a:ea typeface="华文中宋" panose="02010600040101010101" pitchFamily="2" charset="-122"/>
                <a:cs typeface="+mn-cs"/>
              </a:rPr>
              <a:t>试求系统</a:t>
            </a:r>
            <a:r>
              <a:rPr kumimoji="0" lang="en-US" altLang="zh-CN" sz="2400" b="0" i="0" u="none" strike="noStrike" kern="1200" cap="none" spc="0" normalizeH="0" baseline="0" noProof="0" dirty="0">
                <a:ln>
                  <a:noFill/>
                </a:ln>
                <a:solidFill>
                  <a:srgbClr val="080808"/>
                </a:solidFill>
                <a:effectLst/>
                <a:uLnTx/>
                <a:uFillTx/>
                <a:latin typeface="Times New Roman" panose="02020603050405020304" pitchFamily="18" charset="0"/>
                <a:ea typeface="华文中宋" panose="02010600040101010101" pitchFamily="2" charset="-122"/>
                <a:cs typeface="+mn-cs"/>
              </a:rPr>
              <a:t>A</a:t>
            </a:r>
            <a:r>
              <a:rPr kumimoji="0" lang="zh-CN" altLang="zh-CN" sz="2400" b="0" i="0" u="none" strike="noStrike" kern="1200" cap="none" spc="0" normalizeH="0" baseline="0" noProof="0" dirty="0">
                <a:ln>
                  <a:noFill/>
                </a:ln>
                <a:solidFill>
                  <a:srgbClr val="080808"/>
                </a:solidFill>
                <a:effectLst/>
                <a:uLnTx/>
                <a:uFillTx/>
                <a:latin typeface="Times New Roman" panose="02020603050405020304" pitchFamily="18" charset="0"/>
                <a:ea typeface="华文中宋" panose="02010600040101010101" pitchFamily="2" charset="-122"/>
                <a:cs typeface="+mn-cs"/>
              </a:rPr>
              <a:t>和</a:t>
            </a:r>
            <a:r>
              <a:rPr kumimoji="0" lang="en-US" altLang="zh-CN" sz="2400" b="0" i="0" u="none" strike="noStrike" kern="1200" cap="none" spc="0" normalizeH="0" baseline="0" noProof="0" dirty="0">
                <a:ln>
                  <a:noFill/>
                </a:ln>
                <a:solidFill>
                  <a:srgbClr val="080808"/>
                </a:solidFill>
                <a:effectLst/>
                <a:uLnTx/>
                <a:uFillTx/>
                <a:latin typeface="Times New Roman" panose="02020603050405020304" pitchFamily="18" charset="0"/>
                <a:ea typeface="华文中宋" panose="02010600040101010101" pitchFamily="2" charset="-122"/>
                <a:cs typeface="+mn-cs"/>
              </a:rPr>
              <a:t>B</a:t>
            </a:r>
            <a:r>
              <a:rPr kumimoji="0" lang="zh-CN" altLang="zh-CN" sz="2400" b="0" i="0" u="none" strike="noStrike" kern="1200" cap="none" spc="0" normalizeH="0" baseline="0" noProof="0" dirty="0">
                <a:ln>
                  <a:noFill/>
                </a:ln>
                <a:solidFill>
                  <a:srgbClr val="080808"/>
                </a:solidFill>
                <a:effectLst/>
                <a:uLnTx/>
                <a:uFillTx/>
                <a:latin typeface="Times New Roman" panose="02020603050405020304" pitchFamily="18" charset="0"/>
                <a:ea typeface="华文中宋" panose="02010600040101010101" pitchFamily="2" charset="-122"/>
                <a:cs typeface="+mn-cs"/>
              </a:rPr>
              <a:t>的开环传递函数和它们所对应的闭环方块图。</a:t>
            </a:r>
          </a:p>
        </p:txBody>
      </p:sp>
      <p:pic>
        <p:nvPicPr>
          <p:cNvPr id="39" name="图片 38">
            <a:extLst>
              <a:ext uri="{FF2B5EF4-FFF2-40B4-BE49-F238E27FC236}">
                <a16:creationId xmlns:a16="http://schemas.microsoft.com/office/drawing/2014/main" id="{4CE00083-2551-7F82-E642-07AB63F12BA4}"/>
              </a:ext>
            </a:extLst>
          </p:cNvPr>
          <p:cNvPicPr>
            <a:picLocks noChangeAspect="1"/>
          </p:cNvPicPr>
          <p:nvPr/>
        </p:nvPicPr>
        <p:blipFill>
          <a:blip r:embed="rId3"/>
          <a:stretch>
            <a:fillRect/>
          </a:stretch>
        </p:blipFill>
        <p:spPr>
          <a:xfrm>
            <a:off x="197486" y="4708545"/>
            <a:ext cx="4335780" cy="1153668"/>
          </a:xfrm>
          <a:prstGeom prst="rect">
            <a:avLst/>
          </a:prstGeom>
          <a:noFill/>
          <a:effectLst>
            <a:outerShdw blurRad="50800" dist="38100" dir="2700000" algn="tl" rotWithShape="0">
              <a:prstClr val="black">
                <a:alpha val="40000"/>
              </a:prstClr>
            </a:outerShdw>
          </a:effectLst>
        </p:spPr>
      </p:pic>
      <p:pic>
        <p:nvPicPr>
          <p:cNvPr id="41" name="图片 40">
            <a:extLst>
              <a:ext uri="{FF2B5EF4-FFF2-40B4-BE49-F238E27FC236}">
                <a16:creationId xmlns:a16="http://schemas.microsoft.com/office/drawing/2014/main" id="{DED17F06-AFD3-D081-EC08-6E242428C507}"/>
              </a:ext>
            </a:extLst>
          </p:cNvPr>
          <p:cNvPicPr>
            <a:picLocks noChangeAspect="1"/>
          </p:cNvPicPr>
          <p:nvPr/>
        </p:nvPicPr>
        <p:blipFill>
          <a:blip r:embed="rId4"/>
          <a:stretch>
            <a:fillRect/>
          </a:stretch>
        </p:blipFill>
        <p:spPr>
          <a:xfrm>
            <a:off x="5478082" y="4708545"/>
            <a:ext cx="3419856" cy="1458468"/>
          </a:xfrm>
          <a:prstGeom prst="rect">
            <a:avLst/>
          </a:prstGeom>
          <a:effectLst>
            <a:outerShdw blurRad="50800" dist="38100" dir="2700000" algn="tl" rotWithShape="0">
              <a:prstClr val="black">
                <a:alpha val="40000"/>
              </a:prstClr>
            </a:outerShdw>
          </a:effectLst>
        </p:spPr>
      </p:pic>
      <p:graphicFrame>
        <p:nvGraphicFramePr>
          <p:cNvPr id="42" name="对象 41">
            <a:extLst>
              <a:ext uri="{FF2B5EF4-FFF2-40B4-BE49-F238E27FC236}">
                <a16:creationId xmlns:a16="http://schemas.microsoft.com/office/drawing/2014/main" id="{1A865811-EF34-68F9-8039-CB766A4C25D0}"/>
              </a:ext>
            </a:extLst>
          </p:cNvPr>
          <p:cNvGraphicFramePr>
            <a:graphicFrameLocks noChangeAspect="1"/>
          </p:cNvGraphicFramePr>
          <p:nvPr>
            <p:extLst>
              <p:ext uri="{D42A27DB-BD31-4B8C-83A1-F6EECF244321}">
                <p14:modId xmlns:p14="http://schemas.microsoft.com/office/powerpoint/2010/main" val="3616093713"/>
              </p:ext>
            </p:extLst>
          </p:nvPr>
        </p:nvGraphicFramePr>
        <p:xfrm>
          <a:off x="972344" y="2808931"/>
          <a:ext cx="3057964" cy="831766"/>
        </p:xfrm>
        <a:graphic>
          <a:graphicData uri="http://schemas.openxmlformats.org/presentationml/2006/ole">
            <mc:AlternateContent xmlns:mc="http://schemas.openxmlformats.org/markup-compatibility/2006">
              <mc:Choice xmlns:v="urn:schemas-microsoft-com:vml" Requires="v">
                <p:oleObj name="Equation" r:id="rId5" imgW="1587240" imgH="431640" progId="Equation.DSMT4">
                  <p:embed/>
                </p:oleObj>
              </mc:Choice>
              <mc:Fallback>
                <p:oleObj name="Equation" r:id="rId5" imgW="1587240" imgH="431640" progId="Equation.DSMT4">
                  <p:embed/>
                  <p:pic>
                    <p:nvPicPr>
                      <p:cNvPr id="0" name=""/>
                      <p:cNvPicPr/>
                      <p:nvPr/>
                    </p:nvPicPr>
                    <p:blipFill>
                      <a:blip r:embed="rId6"/>
                      <a:stretch>
                        <a:fillRect/>
                      </a:stretch>
                    </p:blipFill>
                    <p:spPr>
                      <a:xfrm>
                        <a:off x="972344" y="2808931"/>
                        <a:ext cx="3057964" cy="831766"/>
                      </a:xfrm>
                      <a:prstGeom prst="rect">
                        <a:avLst/>
                      </a:prstGeom>
                      <a:solidFill>
                        <a:schemeClr val="bg1"/>
                      </a:solidFill>
                      <a:ln>
                        <a:solidFill>
                          <a:srgbClr val="000000"/>
                        </a:solidFill>
                      </a:ln>
                    </p:spPr>
                  </p:pic>
                </p:oleObj>
              </mc:Fallback>
            </mc:AlternateContent>
          </a:graphicData>
        </a:graphic>
      </p:graphicFrame>
      <p:graphicFrame>
        <p:nvGraphicFramePr>
          <p:cNvPr id="43" name="对象 42">
            <a:extLst>
              <a:ext uri="{FF2B5EF4-FFF2-40B4-BE49-F238E27FC236}">
                <a16:creationId xmlns:a16="http://schemas.microsoft.com/office/drawing/2014/main" id="{EFF9E1F8-65C7-1895-A146-59B5BF863FD7}"/>
              </a:ext>
            </a:extLst>
          </p:cNvPr>
          <p:cNvGraphicFramePr>
            <a:graphicFrameLocks noChangeAspect="1"/>
          </p:cNvGraphicFramePr>
          <p:nvPr>
            <p:extLst>
              <p:ext uri="{D42A27DB-BD31-4B8C-83A1-F6EECF244321}">
                <p14:modId xmlns:p14="http://schemas.microsoft.com/office/powerpoint/2010/main" val="1491592549"/>
              </p:ext>
            </p:extLst>
          </p:nvPr>
        </p:nvGraphicFramePr>
        <p:xfrm>
          <a:off x="5478082" y="2784518"/>
          <a:ext cx="3249085" cy="831766"/>
        </p:xfrm>
        <a:graphic>
          <a:graphicData uri="http://schemas.openxmlformats.org/presentationml/2006/ole">
            <mc:AlternateContent xmlns:mc="http://schemas.openxmlformats.org/markup-compatibility/2006">
              <mc:Choice xmlns:v="urn:schemas-microsoft-com:vml" Requires="v">
                <p:oleObj name="Equation" r:id="rId7" imgW="1587240" imgH="406080" progId="Equation.DSMT4">
                  <p:embed/>
                </p:oleObj>
              </mc:Choice>
              <mc:Fallback>
                <p:oleObj name="Equation" r:id="rId7" imgW="1587240" imgH="406080" progId="Equation.DSMT4">
                  <p:embed/>
                  <p:pic>
                    <p:nvPicPr>
                      <p:cNvPr id="0" name=""/>
                      <p:cNvPicPr/>
                      <p:nvPr/>
                    </p:nvPicPr>
                    <p:blipFill>
                      <a:blip r:embed="rId8"/>
                      <a:stretch>
                        <a:fillRect/>
                      </a:stretch>
                    </p:blipFill>
                    <p:spPr>
                      <a:xfrm>
                        <a:off x="5478082" y="2784518"/>
                        <a:ext cx="3249085" cy="831766"/>
                      </a:xfrm>
                      <a:prstGeom prst="rect">
                        <a:avLst/>
                      </a:prstGeom>
                      <a:solidFill>
                        <a:schemeClr val="bg1"/>
                      </a:solidFill>
                      <a:ln>
                        <a:solidFill>
                          <a:srgbClr val="000000"/>
                        </a:solidFill>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9"/>
                                        </p:tgtEl>
                                        <p:attrNameLst>
                                          <p:attrName>style.visibility</p:attrName>
                                        </p:attrNameLst>
                                      </p:cBhvr>
                                      <p:to>
                                        <p:strVal val="visible"/>
                                      </p:to>
                                    </p:set>
                                    <p:animEffect transition="in" filter="fade">
                                      <p:cBhvr>
                                        <p:cTn id="12" dur="1000"/>
                                        <p:tgtEl>
                                          <p:spTgt spid="39"/>
                                        </p:tgtEl>
                                      </p:cBhvr>
                                    </p:animEffect>
                                    <p:anim calcmode="lin" valueType="num">
                                      <p:cBhvr>
                                        <p:cTn id="13" dur="1000" fill="hold"/>
                                        <p:tgtEl>
                                          <p:spTgt spid="39"/>
                                        </p:tgtEl>
                                        <p:attrNameLst>
                                          <p:attrName>ppt_x</p:attrName>
                                        </p:attrNameLst>
                                      </p:cBhvr>
                                      <p:tavLst>
                                        <p:tav tm="0">
                                          <p:val>
                                            <p:strVal val="#ppt_x"/>
                                          </p:val>
                                        </p:tav>
                                        <p:tav tm="100000">
                                          <p:val>
                                            <p:strVal val="#ppt_x"/>
                                          </p:val>
                                        </p:tav>
                                      </p:tavLst>
                                    </p:anim>
                                    <p:anim calcmode="lin" valueType="num">
                                      <p:cBhvr>
                                        <p:cTn id="14"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41"/>
                                        </p:tgtEl>
                                        <p:attrNameLst>
                                          <p:attrName>style.visibility</p:attrName>
                                        </p:attrNameLst>
                                      </p:cBhvr>
                                      <p:to>
                                        <p:strVal val="visible"/>
                                      </p:to>
                                    </p:set>
                                    <p:animEffect transition="in" filter="fade">
                                      <p:cBhvr>
                                        <p:cTn id="19" dur="1000"/>
                                        <p:tgtEl>
                                          <p:spTgt spid="41"/>
                                        </p:tgtEl>
                                      </p:cBhvr>
                                    </p:animEffect>
                                    <p:anim calcmode="lin" valueType="num">
                                      <p:cBhvr>
                                        <p:cTn id="20" dur="1000" fill="hold"/>
                                        <p:tgtEl>
                                          <p:spTgt spid="41"/>
                                        </p:tgtEl>
                                        <p:attrNameLst>
                                          <p:attrName>ppt_x</p:attrName>
                                        </p:attrNameLst>
                                      </p:cBhvr>
                                      <p:tavLst>
                                        <p:tav tm="0">
                                          <p:val>
                                            <p:strVal val="#ppt_x"/>
                                          </p:val>
                                        </p:tav>
                                        <p:tav tm="100000">
                                          <p:val>
                                            <p:strVal val="#ppt_x"/>
                                          </p:val>
                                        </p:tav>
                                      </p:tavLst>
                                    </p:anim>
                                    <p:anim calcmode="lin" valueType="num">
                                      <p:cBhvr>
                                        <p:cTn id="21"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42"/>
                                        </p:tgtEl>
                                        <p:attrNameLst>
                                          <p:attrName>style.visibility</p:attrName>
                                        </p:attrNameLst>
                                      </p:cBhvr>
                                      <p:to>
                                        <p:strVal val="visible"/>
                                      </p:to>
                                    </p:set>
                                    <p:animEffect transition="in" filter="fade">
                                      <p:cBhvr>
                                        <p:cTn id="26" dur="1000"/>
                                        <p:tgtEl>
                                          <p:spTgt spid="42"/>
                                        </p:tgtEl>
                                      </p:cBhvr>
                                    </p:animEffect>
                                    <p:anim calcmode="lin" valueType="num">
                                      <p:cBhvr>
                                        <p:cTn id="27" dur="1000" fill="hold"/>
                                        <p:tgtEl>
                                          <p:spTgt spid="42"/>
                                        </p:tgtEl>
                                        <p:attrNameLst>
                                          <p:attrName>ppt_x</p:attrName>
                                        </p:attrNameLst>
                                      </p:cBhvr>
                                      <p:tavLst>
                                        <p:tav tm="0">
                                          <p:val>
                                            <p:strVal val="#ppt_x"/>
                                          </p:val>
                                        </p:tav>
                                        <p:tav tm="100000">
                                          <p:val>
                                            <p:strVal val="#ppt_x"/>
                                          </p:val>
                                        </p:tav>
                                      </p:tavLst>
                                    </p:anim>
                                    <p:anim calcmode="lin" valueType="num">
                                      <p:cBhvr>
                                        <p:cTn id="28" dur="1000" fill="hold"/>
                                        <p:tgtEl>
                                          <p:spTgt spid="42"/>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43"/>
                                        </p:tgtEl>
                                        <p:attrNameLst>
                                          <p:attrName>style.visibility</p:attrName>
                                        </p:attrNameLst>
                                      </p:cBhvr>
                                      <p:to>
                                        <p:strVal val="visible"/>
                                      </p:to>
                                    </p:set>
                                    <p:animEffect transition="in" filter="fade">
                                      <p:cBhvr>
                                        <p:cTn id="33" dur="1000"/>
                                        <p:tgtEl>
                                          <p:spTgt spid="43"/>
                                        </p:tgtEl>
                                      </p:cBhvr>
                                    </p:animEffect>
                                    <p:anim calcmode="lin" valueType="num">
                                      <p:cBhvr>
                                        <p:cTn id="34" dur="1000" fill="hold"/>
                                        <p:tgtEl>
                                          <p:spTgt spid="43"/>
                                        </p:tgtEl>
                                        <p:attrNameLst>
                                          <p:attrName>ppt_x</p:attrName>
                                        </p:attrNameLst>
                                      </p:cBhvr>
                                      <p:tavLst>
                                        <p:tav tm="0">
                                          <p:val>
                                            <p:strVal val="#ppt_x"/>
                                          </p:val>
                                        </p:tav>
                                        <p:tav tm="100000">
                                          <p:val>
                                            <p:strVal val="#ppt_x"/>
                                          </p:val>
                                        </p:tav>
                                      </p:tavLst>
                                    </p:anim>
                                    <p:anim calcmode="lin" valueType="num">
                                      <p:cBhvr>
                                        <p:cTn id="35" dur="1000" fill="hold"/>
                                        <p:tgtEl>
                                          <p:spTgt spid="4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日期占位符 1">
            <a:extLst>
              <a:ext uri="{FF2B5EF4-FFF2-40B4-BE49-F238E27FC236}">
                <a16:creationId xmlns:a16="http://schemas.microsoft.com/office/drawing/2014/main" id="{BE8B241E-AF6E-E117-F393-9E1057FEBAB3}"/>
              </a:ext>
            </a:extLst>
          </p:cNvPr>
          <p:cNvSpPr>
            <a:spLocks noGrp="1"/>
          </p:cNvSpPr>
          <p:nvPr>
            <p:ph type="dt"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8E57AF1F-A9FE-4767-9E12-9369AA113FB7}" type="datetime1">
              <a:rPr kumimoji="0" lang="zh-CN" altLang="en-US" sz="1400" b="0" i="0" u="none" strike="noStrike" kern="1200" cap="none" spc="0" normalizeH="0" baseline="0" noProof="0">
                <a:ln>
                  <a:noFill/>
                </a:ln>
                <a:solidFill>
                  <a:srgbClr val="006699"/>
                </a:solidFill>
                <a:effectLst/>
                <a:uLnTx/>
                <a:uFillTx/>
                <a:latin typeface="Verdana" panose="020B0604030504040204" pitchFamily="34" charset="0"/>
                <a:ea typeface="宋体"/>
                <a:cs typeface="+mn-cs"/>
              </a:rPr>
              <a:pPr marL="0" marR="0" lvl="0" indent="0" algn="l" defTabSz="914400" rtl="0" eaLnBrk="1" fontAlgn="base" latinLnBrk="0" hangingPunct="1">
                <a:lnSpc>
                  <a:spcPct val="100000"/>
                </a:lnSpc>
                <a:spcBef>
                  <a:spcPct val="0"/>
                </a:spcBef>
                <a:spcAft>
                  <a:spcPct val="0"/>
                </a:spcAft>
                <a:buClrTx/>
                <a:buSzTx/>
                <a:buFontTx/>
                <a:buNone/>
                <a:tabLst/>
                <a:defRPr/>
              </a:pPr>
              <a:t>2023/5/4</a:t>
            </a:fld>
            <a:endParaRPr kumimoji="0" lang="en-US" sz="1400" b="0" i="0" u="none" strike="noStrike" kern="1200" cap="none" spc="0" normalizeH="0" baseline="0" noProof="0">
              <a:ln>
                <a:noFill/>
              </a:ln>
              <a:solidFill>
                <a:srgbClr val="006699"/>
              </a:solidFill>
              <a:effectLst/>
              <a:uLnTx/>
              <a:uFillTx/>
              <a:latin typeface="Verdana" panose="020B0604030504040204" pitchFamily="34" charset="0"/>
              <a:ea typeface="宋体"/>
              <a:cs typeface="+mn-cs"/>
            </a:endParaRPr>
          </a:p>
        </p:txBody>
      </p:sp>
      <p:sp>
        <p:nvSpPr>
          <p:cNvPr id="15" name="页脚占位符 2">
            <a:extLst>
              <a:ext uri="{FF2B5EF4-FFF2-40B4-BE49-F238E27FC236}">
                <a16:creationId xmlns:a16="http://schemas.microsoft.com/office/drawing/2014/main" id="{6ACCFD4A-DC05-0F16-17D0-6B8C5004A550}"/>
              </a:ext>
            </a:extLst>
          </p:cNvPr>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400" b="0" i="0" u="none" strike="noStrike" kern="1200" cap="none" spc="0" normalizeH="0" baseline="0" noProof="0">
                <a:ln>
                  <a:noFill/>
                </a:ln>
                <a:solidFill>
                  <a:srgbClr val="006699"/>
                </a:solidFill>
                <a:effectLst/>
                <a:uLnTx/>
                <a:uFillTx/>
                <a:latin typeface="Verdana" panose="020B0604030504040204" pitchFamily="34" charset="0"/>
                <a:ea typeface="宋体"/>
                <a:cs typeface="+mn-cs"/>
              </a:rPr>
              <a:t>控制系统根轨迹分析法</a:t>
            </a:r>
            <a:r>
              <a:rPr kumimoji="0" lang="en-US" altLang="zh-CN" sz="1400" b="0" i="0" u="none" strike="noStrike" kern="1200" cap="none" spc="0" normalizeH="0" baseline="0" noProof="0">
                <a:ln>
                  <a:noFill/>
                </a:ln>
                <a:solidFill>
                  <a:srgbClr val="006699"/>
                </a:solidFill>
                <a:effectLst/>
                <a:uLnTx/>
                <a:uFillTx/>
                <a:latin typeface="Verdana" panose="020B0604030504040204" pitchFamily="34" charset="0"/>
                <a:ea typeface="宋体"/>
                <a:cs typeface="+mn-cs"/>
              </a:rPr>
              <a:t>(Root locus analyse of control system)</a:t>
            </a:r>
            <a:endParaRPr kumimoji="0" lang="en-US" sz="1400" b="0" i="0" u="none" strike="noStrike" kern="1200" cap="none" spc="0" normalizeH="0" baseline="0" noProof="0">
              <a:ln>
                <a:noFill/>
              </a:ln>
              <a:solidFill>
                <a:srgbClr val="006699"/>
              </a:solidFill>
              <a:effectLst/>
              <a:uLnTx/>
              <a:uFillTx/>
              <a:latin typeface="Verdana" panose="020B0604030504040204" pitchFamily="34" charset="0"/>
              <a:ea typeface="宋体"/>
              <a:cs typeface="+mn-cs"/>
            </a:endParaRPr>
          </a:p>
        </p:txBody>
      </p:sp>
      <p:sp>
        <p:nvSpPr>
          <p:cNvPr id="16" name="灯片编号占位符 3">
            <a:extLst>
              <a:ext uri="{FF2B5EF4-FFF2-40B4-BE49-F238E27FC236}">
                <a16:creationId xmlns:a16="http://schemas.microsoft.com/office/drawing/2014/main" id="{96CD26FB-625E-AF05-2D71-CCA9FBBEB0B0}"/>
              </a:ext>
            </a:extLst>
          </p:cNvPr>
          <p:cNvSpPr>
            <a:spLocks noGrp="1"/>
          </p:cNvSpPr>
          <p:nvPr>
            <p:ph type="sldNum" sz="quarter" idx="12"/>
          </p:nvPr>
        </p:nvSpPr>
        <p:spPr/>
        <p:txBody>
          <a:bodyP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E8241BB3-8911-4CC8-B11A-997557206AF2}" type="slidenum">
              <a:rPr kumimoji="0" lang="en-US" altLang="zh-CN" sz="1400" b="0" i="0" u="none" strike="noStrike" kern="1200" cap="none" spc="0" normalizeH="0" baseline="0" noProof="0" smtClean="0">
                <a:ln>
                  <a:noFill/>
                </a:ln>
                <a:solidFill>
                  <a:srgbClr val="006699"/>
                </a:solidFill>
                <a:effectLst/>
                <a:uLnTx/>
                <a:uFillTx/>
                <a:latin typeface="Verdana" panose="020B060403050404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29</a:t>
            </a:fld>
            <a:endParaRPr kumimoji="0" lang="en-US" altLang="zh-CN" sz="1400" b="0" i="0" u="none" strike="noStrike" kern="1200" cap="none" spc="0" normalizeH="0" baseline="0" noProof="0">
              <a:ln>
                <a:noFill/>
              </a:ln>
              <a:solidFill>
                <a:srgbClr val="006699"/>
              </a:solidFill>
              <a:effectLst/>
              <a:uLnTx/>
              <a:uFillTx/>
              <a:latin typeface="Verdana" panose="020B0604030504040204" pitchFamily="34" charset="0"/>
              <a:ea typeface="宋体" panose="02010600030101010101" pitchFamily="2" charset="-122"/>
              <a:cs typeface="+mn-cs"/>
            </a:endParaRPr>
          </a:p>
        </p:txBody>
      </p:sp>
      <p:sp>
        <p:nvSpPr>
          <p:cNvPr id="24578" name="Rectangle 2">
            <a:extLst>
              <a:ext uri="{FF2B5EF4-FFF2-40B4-BE49-F238E27FC236}">
                <a16:creationId xmlns:a16="http://schemas.microsoft.com/office/drawing/2014/main" id="{6746F2E4-B080-0346-F9AD-6EDE1ED16645}"/>
              </a:ext>
            </a:extLst>
          </p:cNvPr>
          <p:cNvSpPr>
            <a:spLocks noChangeArrowheads="1"/>
          </p:cNvSpPr>
          <p:nvPr/>
        </p:nvSpPr>
        <p:spPr bwMode="auto">
          <a:xfrm>
            <a:off x="385763" y="3114675"/>
            <a:ext cx="525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a:ln>
                  <a:noFill/>
                </a:ln>
                <a:solidFill>
                  <a:srgbClr val="FF3300"/>
                </a:solidFill>
                <a:effectLst/>
                <a:uLnTx/>
                <a:uFillTx/>
                <a:latin typeface="Times New Roman" panose="02020603050405020304" pitchFamily="18" charset="0"/>
                <a:ea typeface="华文中宋" panose="02010600040101010101" pitchFamily="2" charset="-122"/>
                <a:cs typeface="+mn-cs"/>
              </a:rPr>
              <a:t>②</a:t>
            </a:r>
            <a:r>
              <a:rPr kumimoji="0" lang="zh-CN" altLang="zh-CN" sz="2400" b="0" i="0" u="none" strike="noStrike" kern="1200" cap="none" spc="0" normalizeH="0" baseline="0" noProof="0">
                <a:ln>
                  <a:noFill/>
                </a:ln>
                <a:solidFill>
                  <a:srgbClr val="080808"/>
                </a:solidFill>
                <a:effectLst/>
                <a:uLnTx/>
                <a:uFillTx/>
                <a:latin typeface="Times New Roman" panose="02020603050405020304" pitchFamily="18" charset="0"/>
                <a:ea typeface="华文中宋" panose="02010600040101010101" pitchFamily="2" charset="-122"/>
                <a:cs typeface="+mn-cs"/>
              </a:rPr>
              <a:t>系统</a:t>
            </a:r>
            <a:r>
              <a:rPr kumimoji="0" lang="en-US" altLang="zh-CN" sz="2400" b="0" i="0" u="none" strike="noStrike" kern="1200" cap="none" spc="0" normalizeH="0" baseline="0" noProof="0">
                <a:ln>
                  <a:noFill/>
                </a:ln>
                <a:solidFill>
                  <a:srgbClr val="080808"/>
                </a:solidFill>
                <a:effectLst/>
                <a:uLnTx/>
                <a:uFillTx/>
                <a:latin typeface="Times New Roman" panose="02020603050405020304" pitchFamily="18" charset="0"/>
                <a:ea typeface="华文中宋" panose="02010600040101010101" pitchFamily="2" charset="-122"/>
                <a:cs typeface="+mn-cs"/>
              </a:rPr>
              <a:t>A</a:t>
            </a:r>
            <a:r>
              <a:rPr kumimoji="0" lang="zh-CN" altLang="zh-CN" sz="2400" b="0" i="0" u="none" strike="noStrike" kern="1200" cap="none" spc="0" normalizeH="0" baseline="0" noProof="0">
                <a:ln>
                  <a:noFill/>
                </a:ln>
                <a:solidFill>
                  <a:srgbClr val="080808"/>
                </a:solidFill>
                <a:effectLst/>
                <a:uLnTx/>
                <a:uFillTx/>
                <a:latin typeface="Times New Roman" panose="02020603050405020304" pitchFamily="18" charset="0"/>
                <a:ea typeface="华文中宋" panose="02010600040101010101" pitchFamily="2" charset="-122"/>
                <a:cs typeface="+mn-cs"/>
              </a:rPr>
              <a:t>和</a:t>
            </a:r>
            <a:r>
              <a:rPr kumimoji="0" lang="en-US" altLang="zh-CN" sz="2400" b="0" i="0" u="none" strike="noStrike" kern="1200" cap="none" spc="0" normalizeH="0" baseline="0" noProof="0">
                <a:ln>
                  <a:noFill/>
                </a:ln>
                <a:solidFill>
                  <a:srgbClr val="080808"/>
                </a:solidFill>
                <a:effectLst/>
                <a:uLnTx/>
                <a:uFillTx/>
                <a:latin typeface="Times New Roman" panose="02020603050405020304" pitchFamily="18" charset="0"/>
                <a:ea typeface="华文中宋" panose="02010600040101010101" pitchFamily="2" charset="-122"/>
                <a:cs typeface="+mn-cs"/>
              </a:rPr>
              <a:t>B</a:t>
            </a:r>
            <a:r>
              <a:rPr kumimoji="0" lang="zh-CN" altLang="zh-CN" sz="2400" b="0" i="0" u="none" strike="noStrike" kern="1200" cap="none" spc="0" normalizeH="0" baseline="0" noProof="0">
                <a:ln>
                  <a:noFill/>
                </a:ln>
                <a:solidFill>
                  <a:srgbClr val="080808"/>
                </a:solidFill>
                <a:effectLst/>
                <a:uLnTx/>
                <a:uFillTx/>
                <a:latin typeface="Times New Roman" panose="02020603050405020304" pitchFamily="18" charset="0"/>
                <a:ea typeface="华文中宋" panose="02010600040101010101" pitchFamily="2" charset="-122"/>
                <a:cs typeface="+mn-cs"/>
              </a:rPr>
              <a:t>的闭环传递函数分别为：</a:t>
            </a:r>
          </a:p>
        </p:txBody>
      </p:sp>
      <p:graphicFrame>
        <p:nvGraphicFramePr>
          <p:cNvPr id="24579" name="Object 3">
            <a:extLst>
              <a:ext uri="{FF2B5EF4-FFF2-40B4-BE49-F238E27FC236}">
                <a16:creationId xmlns:a16="http://schemas.microsoft.com/office/drawing/2014/main" id="{458AF0FA-C521-E8CF-C000-3411E87D5543}"/>
              </a:ext>
            </a:extLst>
          </p:cNvPr>
          <p:cNvGraphicFramePr>
            <a:graphicFrameLocks noChangeAspect="1"/>
          </p:cNvGraphicFramePr>
          <p:nvPr/>
        </p:nvGraphicFramePr>
        <p:xfrm>
          <a:off x="611188" y="3833813"/>
          <a:ext cx="3976687" cy="757237"/>
        </p:xfrm>
        <a:graphic>
          <a:graphicData uri="http://schemas.openxmlformats.org/presentationml/2006/ole">
            <mc:AlternateContent xmlns:mc="http://schemas.openxmlformats.org/markup-compatibility/2006">
              <mc:Choice xmlns:v="urn:schemas-microsoft-com:vml" Requires="v">
                <p:oleObj r:id="rId2" imgW="2197417" imgH="419417" progId="Equation.3">
                  <p:embed/>
                </p:oleObj>
              </mc:Choice>
              <mc:Fallback>
                <p:oleObj r:id="rId2" imgW="2197417" imgH="419417" progId="Equation.3">
                  <p:embed/>
                  <p:pic>
                    <p:nvPicPr>
                      <p:cNvPr id="24579" name="Object 3">
                        <a:extLst>
                          <a:ext uri="{FF2B5EF4-FFF2-40B4-BE49-F238E27FC236}">
                            <a16:creationId xmlns:a16="http://schemas.microsoft.com/office/drawing/2014/main" id="{458AF0FA-C521-E8CF-C000-3411E87D55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188" y="3833813"/>
                        <a:ext cx="3976687" cy="757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581" name="Object 5">
            <a:extLst>
              <a:ext uri="{FF2B5EF4-FFF2-40B4-BE49-F238E27FC236}">
                <a16:creationId xmlns:a16="http://schemas.microsoft.com/office/drawing/2014/main" id="{2067EE6D-8F3B-6E2F-4C6A-F47CBBB729D0}"/>
              </a:ext>
            </a:extLst>
          </p:cNvPr>
          <p:cNvGraphicFramePr>
            <a:graphicFrameLocks noChangeAspect="1"/>
          </p:cNvGraphicFramePr>
          <p:nvPr/>
        </p:nvGraphicFramePr>
        <p:xfrm>
          <a:off x="5067300" y="3833813"/>
          <a:ext cx="3717925" cy="760412"/>
        </p:xfrm>
        <a:graphic>
          <a:graphicData uri="http://schemas.openxmlformats.org/presentationml/2006/ole">
            <mc:AlternateContent xmlns:mc="http://schemas.openxmlformats.org/markup-compatibility/2006">
              <mc:Choice xmlns:v="urn:schemas-microsoft-com:vml" Requires="v">
                <p:oleObj r:id="rId4" imgW="2045017" imgH="419417" progId="Equation.3">
                  <p:embed/>
                </p:oleObj>
              </mc:Choice>
              <mc:Fallback>
                <p:oleObj r:id="rId4" imgW="2045017" imgH="419417" progId="Equation.3">
                  <p:embed/>
                  <p:pic>
                    <p:nvPicPr>
                      <p:cNvPr id="24581" name="Object 5">
                        <a:extLst>
                          <a:ext uri="{FF2B5EF4-FFF2-40B4-BE49-F238E27FC236}">
                            <a16:creationId xmlns:a16="http://schemas.microsoft.com/office/drawing/2014/main" id="{2067EE6D-8F3B-6E2F-4C6A-F47CBBB729D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67300" y="3833813"/>
                        <a:ext cx="3717925" cy="76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8316" name="Rectangle 6">
            <a:extLst>
              <a:ext uri="{FF2B5EF4-FFF2-40B4-BE49-F238E27FC236}">
                <a16:creationId xmlns:a16="http://schemas.microsoft.com/office/drawing/2014/main" id="{B563B20B-5B74-873A-A98F-B1CC5988FB04}"/>
              </a:ext>
            </a:extLst>
          </p:cNvPr>
          <p:cNvSpPr>
            <a:spLocks noChangeArrowheads="1"/>
          </p:cNvSpPr>
          <p:nvPr/>
        </p:nvSpPr>
        <p:spPr bwMode="auto">
          <a:xfrm>
            <a:off x="385763" y="503238"/>
            <a:ext cx="8370887"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l" defTabSz="914400" rtl="0" eaLnBrk="1" fontAlgn="base" latinLnBrk="0" hangingPunct="1">
              <a:lnSpc>
                <a:spcPct val="115000"/>
              </a:lnSpc>
              <a:spcBef>
                <a:spcPct val="50000"/>
              </a:spcBef>
              <a:spcAft>
                <a:spcPct val="0"/>
              </a:spcAft>
              <a:buClrTx/>
              <a:buSzTx/>
              <a:buFontTx/>
              <a:buNone/>
              <a:tabLst/>
              <a:defRPr/>
            </a:pPr>
            <a:r>
              <a:rPr kumimoji="0" lang="en-US" altLang="zh-CN" sz="2400" b="0" i="0" u="none" strike="noStrike" kern="1200" cap="none" spc="0" normalizeH="0" baseline="0" noProof="0">
                <a:ln>
                  <a:noFill/>
                </a:ln>
                <a:solidFill>
                  <a:srgbClr val="080808"/>
                </a:solidFill>
                <a:effectLst/>
                <a:uLnTx/>
                <a:uFillTx/>
                <a:latin typeface="Times New Roman" panose="02020603050405020304" pitchFamily="18" charset="0"/>
                <a:ea typeface="华文中宋" panose="02010600040101010101" pitchFamily="2" charset="-122"/>
                <a:cs typeface="+mn-cs"/>
              </a:rPr>
              <a:t>[</a:t>
            </a:r>
            <a:r>
              <a:rPr kumimoji="0" lang="zh-CN" altLang="zh-CN" sz="2400" b="0" i="0" u="none" strike="noStrike" kern="1200" cap="none" spc="0" normalizeH="0" baseline="0" noProof="0">
                <a:ln>
                  <a:noFill/>
                </a:ln>
                <a:solidFill>
                  <a:srgbClr val="080808"/>
                </a:solidFill>
                <a:effectLst/>
                <a:uLnTx/>
                <a:uFillTx/>
                <a:latin typeface="Times New Roman" panose="02020603050405020304" pitchFamily="18" charset="0"/>
                <a:ea typeface="华文中宋" panose="02010600040101010101" pitchFamily="2" charset="-122"/>
                <a:cs typeface="+mn-cs"/>
              </a:rPr>
              <a:t>解</a:t>
            </a:r>
            <a:r>
              <a:rPr kumimoji="0" lang="en-US" altLang="zh-CN" sz="2400" b="0" i="0" u="none" strike="noStrike" kern="1200" cap="none" spc="0" normalizeH="0" baseline="0" noProof="0">
                <a:ln>
                  <a:noFill/>
                </a:ln>
                <a:solidFill>
                  <a:srgbClr val="080808"/>
                </a:solidFill>
                <a:effectLst/>
                <a:uLnTx/>
                <a:uFillTx/>
                <a:latin typeface="Times New Roman" panose="02020603050405020304" pitchFamily="18" charset="0"/>
                <a:ea typeface="华文中宋" panose="02010600040101010101" pitchFamily="2" charset="-122"/>
                <a:cs typeface="+mn-cs"/>
              </a:rPr>
              <a:t>]</a:t>
            </a:r>
            <a:r>
              <a:rPr kumimoji="0" lang="zh-CN" altLang="zh-CN" sz="2400" b="0" i="0" u="none" strike="noStrike" kern="1200" cap="none" spc="0" normalizeH="0" baseline="0" noProof="0">
                <a:ln>
                  <a:noFill/>
                </a:ln>
                <a:solidFill>
                  <a:srgbClr val="080808"/>
                </a:solidFill>
                <a:effectLst/>
                <a:uLnTx/>
                <a:uFillTx/>
                <a:latin typeface="Times New Roman" panose="02020603050405020304" pitchFamily="18" charset="0"/>
                <a:ea typeface="华文中宋" panose="02010600040101010101" pitchFamily="2" charset="-122"/>
                <a:cs typeface="+mn-cs"/>
              </a:rPr>
              <a:t>：</a:t>
            </a:r>
            <a:r>
              <a:rPr kumimoji="0" lang="zh-CN" altLang="en-US" sz="2400" b="0" i="0" u="none" strike="noStrike" kern="1200" cap="none" spc="0" normalizeH="0" baseline="0" noProof="0">
                <a:ln>
                  <a:noFill/>
                </a:ln>
                <a:solidFill>
                  <a:srgbClr val="FF3300"/>
                </a:solidFill>
                <a:effectLst/>
                <a:uLnTx/>
                <a:uFillTx/>
                <a:latin typeface="Times New Roman" panose="02020603050405020304" pitchFamily="18" charset="0"/>
                <a:ea typeface="华文中宋" panose="02010600040101010101" pitchFamily="2" charset="-122"/>
                <a:cs typeface="+mn-cs"/>
              </a:rPr>
              <a:t>①</a:t>
            </a:r>
            <a:r>
              <a:rPr kumimoji="0" lang="zh-CN" altLang="zh-CN" sz="2400" b="0" i="0" u="none" strike="noStrike" kern="1200" cap="none" spc="0" normalizeH="0" baseline="0" noProof="0">
                <a:ln>
                  <a:noFill/>
                </a:ln>
                <a:solidFill>
                  <a:srgbClr val="080808"/>
                </a:solidFill>
                <a:effectLst/>
                <a:uLnTx/>
                <a:uFillTx/>
                <a:latin typeface="Times New Roman" panose="02020603050405020304" pitchFamily="18" charset="0"/>
                <a:ea typeface="华文中宋" panose="02010600040101010101" pitchFamily="2" charset="-122"/>
                <a:cs typeface="+mn-cs"/>
              </a:rPr>
              <a:t>由于两系统的根轨迹完全相同，因而它们对应的开环传递函数，闭环特征方程式也完全相同。</a:t>
            </a:r>
          </a:p>
        </p:txBody>
      </p:sp>
      <p:grpSp>
        <p:nvGrpSpPr>
          <p:cNvPr id="2" name="Group 7">
            <a:extLst>
              <a:ext uri="{FF2B5EF4-FFF2-40B4-BE49-F238E27FC236}">
                <a16:creationId xmlns:a16="http://schemas.microsoft.com/office/drawing/2014/main" id="{1425A0A0-4083-E83E-32CF-A38B464E86D1}"/>
              </a:ext>
            </a:extLst>
          </p:cNvPr>
          <p:cNvGrpSpPr>
            <a:grpSpLocks/>
          </p:cNvGrpSpPr>
          <p:nvPr/>
        </p:nvGrpSpPr>
        <p:grpSpPr bwMode="auto">
          <a:xfrm>
            <a:off x="522288" y="2484438"/>
            <a:ext cx="4937125" cy="487362"/>
            <a:chOff x="0" y="0"/>
            <a:chExt cx="3110" cy="307"/>
          </a:xfrm>
        </p:grpSpPr>
        <p:graphicFrame>
          <p:nvGraphicFramePr>
            <p:cNvPr id="98311" name="Object 8">
              <a:extLst>
                <a:ext uri="{FF2B5EF4-FFF2-40B4-BE49-F238E27FC236}">
                  <a16:creationId xmlns:a16="http://schemas.microsoft.com/office/drawing/2014/main" id="{EE03D299-448C-0780-0EF9-F0B5E2BE2784}"/>
                </a:ext>
              </a:extLst>
            </p:cNvPr>
            <p:cNvGraphicFramePr>
              <a:graphicFrameLocks noChangeAspect="1"/>
            </p:cNvGraphicFramePr>
            <p:nvPr/>
          </p:nvGraphicFramePr>
          <p:xfrm>
            <a:off x="1190" y="28"/>
            <a:ext cx="1920" cy="279"/>
          </p:xfrm>
          <a:graphic>
            <a:graphicData uri="http://schemas.openxmlformats.org/presentationml/2006/ole">
              <mc:AlternateContent xmlns:mc="http://schemas.openxmlformats.org/markup-compatibility/2006">
                <mc:Choice xmlns:v="urn:schemas-microsoft-com:vml" Requires="v">
                  <p:oleObj r:id="rId6" imgW="1575577" imgH="229007" progId="Equation.3">
                    <p:embed/>
                  </p:oleObj>
                </mc:Choice>
                <mc:Fallback>
                  <p:oleObj r:id="rId6" imgW="1575577" imgH="229007" progId="Equation.3">
                    <p:embed/>
                    <p:pic>
                      <p:nvPicPr>
                        <p:cNvPr id="98311" name="Object 8">
                          <a:extLst>
                            <a:ext uri="{FF2B5EF4-FFF2-40B4-BE49-F238E27FC236}">
                              <a16:creationId xmlns:a16="http://schemas.microsoft.com/office/drawing/2014/main" id="{EE03D299-448C-0780-0EF9-F0B5E2BE278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90" y="28"/>
                          <a:ext cx="1920"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8320" name="Rectangle 9">
              <a:extLst>
                <a:ext uri="{FF2B5EF4-FFF2-40B4-BE49-F238E27FC236}">
                  <a16:creationId xmlns:a16="http://schemas.microsoft.com/office/drawing/2014/main" id="{9B7AB367-F1A0-3F8E-9ACF-170FC029A86F}"/>
                </a:ext>
              </a:extLst>
            </p:cNvPr>
            <p:cNvSpPr>
              <a:spLocks noChangeArrowheads="1"/>
            </p:cNvSpPr>
            <p:nvPr/>
          </p:nvSpPr>
          <p:spPr bwMode="auto">
            <a:xfrm>
              <a:off x="0" y="0"/>
              <a:ext cx="12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zh-CN" altLang="zh-CN" sz="2400" b="0" i="0" u="none" strike="noStrike" kern="1200" cap="none" spc="0" normalizeH="0" baseline="0" noProof="0">
                  <a:ln>
                    <a:noFill/>
                  </a:ln>
                  <a:solidFill>
                    <a:srgbClr val="080808"/>
                  </a:solidFill>
                  <a:effectLst/>
                  <a:uLnTx/>
                  <a:uFillTx/>
                  <a:latin typeface="Verdana" panose="020B0604030504040204" pitchFamily="34" charset="0"/>
                  <a:ea typeface="华文中宋" panose="02010600040101010101" pitchFamily="2" charset="-122"/>
                  <a:cs typeface="+mn-cs"/>
                </a:rPr>
                <a:t>特征方程为：</a:t>
              </a:r>
            </a:p>
          </p:txBody>
        </p:sp>
      </p:grpSp>
      <p:grpSp>
        <p:nvGrpSpPr>
          <p:cNvPr id="3" name="Group 10">
            <a:extLst>
              <a:ext uri="{FF2B5EF4-FFF2-40B4-BE49-F238E27FC236}">
                <a16:creationId xmlns:a16="http://schemas.microsoft.com/office/drawing/2014/main" id="{5B43A9AF-A0AD-9084-32D8-ED37FE2E35A9}"/>
              </a:ext>
            </a:extLst>
          </p:cNvPr>
          <p:cNvGrpSpPr>
            <a:grpSpLocks/>
          </p:cNvGrpSpPr>
          <p:nvPr/>
        </p:nvGrpSpPr>
        <p:grpSpPr bwMode="auto">
          <a:xfrm>
            <a:off x="566738" y="1673225"/>
            <a:ext cx="6000750" cy="800100"/>
            <a:chOff x="0" y="0"/>
            <a:chExt cx="3780" cy="504"/>
          </a:xfrm>
        </p:grpSpPr>
        <p:graphicFrame>
          <p:nvGraphicFramePr>
            <p:cNvPr id="98310" name="Object 11">
              <a:extLst>
                <a:ext uri="{FF2B5EF4-FFF2-40B4-BE49-F238E27FC236}">
                  <a16:creationId xmlns:a16="http://schemas.microsoft.com/office/drawing/2014/main" id="{561C83DD-907D-1DEA-D670-229384A497DA}"/>
                </a:ext>
              </a:extLst>
            </p:cNvPr>
            <p:cNvGraphicFramePr>
              <a:graphicFrameLocks noChangeAspect="1"/>
            </p:cNvGraphicFramePr>
            <p:nvPr/>
          </p:nvGraphicFramePr>
          <p:xfrm>
            <a:off x="2580" y="0"/>
            <a:ext cx="1200" cy="504"/>
          </p:xfrm>
          <a:graphic>
            <a:graphicData uri="http://schemas.openxmlformats.org/presentationml/2006/ole">
              <mc:AlternateContent xmlns:mc="http://schemas.openxmlformats.org/markup-compatibility/2006">
                <mc:Choice xmlns:v="urn:schemas-microsoft-com:vml" Requires="v">
                  <p:oleObj r:id="rId8" imgW="1016277" imgH="432127" progId="Equation.3">
                    <p:embed/>
                  </p:oleObj>
                </mc:Choice>
                <mc:Fallback>
                  <p:oleObj r:id="rId8" imgW="1016277" imgH="432127" progId="Equation.3">
                    <p:embed/>
                    <p:pic>
                      <p:nvPicPr>
                        <p:cNvPr id="98310" name="Object 11">
                          <a:extLst>
                            <a:ext uri="{FF2B5EF4-FFF2-40B4-BE49-F238E27FC236}">
                              <a16:creationId xmlns:a16="http://schemas.microsoft.com/office/drawing/2014/main" id="{561C83DD-907D-1DEA-D670-229384A497D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80" y="0"/>
                          <a:ext cx="1200" cy="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8319" name="Rectangle 12">
              <a:extLst>
                <a:ext uri="{FF2B5EF4-FFF2-40B4-BE49-F238E27FC236}">
                  <a16:creationId xmlns:a16="http://schemas.microsoft.com/office/drawing/2014/main" id="{FFA33F8F-214F-04A3-8042-F51B9E08F97C}"/>
                </a:ext>
              </a:extLst>
            </p:cNvPr>
            <p:cNvSpPr>
              <a:spLocks noChangeArrowheads="1"/>
            </p:cNvSpPr>
            <p:nvPr/>
          </p:nvSpPr>
          <p:spPr bwMode="auto">
            <a:xfrm>
              <a:off x="0" y="57"/>
              <a:ext cx="268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zh-CN" sz="2400" b="0" i="0" u="none" strike="noStrike" kern="1200" cap="none" spc="0" normalizeH="0" baseline="0" noProof="0">
                  <a:ln>
                    <a:noFill/>
                  </a:ln>
                  <a:solidFill>
                    <a:srgbClr val="080808"/>
                  </a:solidFill>
                  <a:effectLst/>
                  <a:uLnTx/>
                  <a:uFillTx/>
                  <a:latin typeface="Verdana" panose="020B0604030504040204" pitchFamily="34" charset="0"/>
                  <a:ea typeface="华文中宋" panose="02010600040101010101" pitchFamily="2" charset="-122"/>
                  <a:cs typeface="+mn-cs"/>
                </a:rPr>
                <a:t>系统</a:t>
              </a:r>
              <a:r>
                <a:rPr kumimoji="0" lang="en-US" altLang="zh-CN" sz="2400" b="0" i="0" u="none" strike="noStrike" kern="1200" cap="none" spc="0" normalizeH="0" baseline="0" noProof="0">
                  <a:ln>
                    <a:noFill/>
                  </a:ln>
                  <a:solidFill>
                    <a:srgbClr val="080808"/>
                  </a:solidFill>
                  <a:effectLst/>
                  <a:uLnTx/>
                  <a:uFillTx/>
                  <a:latin typeface="Verdana" panose="020B0604030504040204" pitchFamily="34" charset="0"/>
                  <a:ea typeface="华文中宋" panose="02010600040101010101" pitchFamily="2" charset="-122"/>
                  <a:cs typeface="+mn-cs"/>
                </a:rPr>
                <a:t>A</a:t>
              </a:r>
              <a:r>
                <a:rPr kumimoji="0" lang="zh-CN" altLang="zh-CN" sz="2400" b="0" i="0" u="none" strike="noStrike" kern="1200" cap="none" spc="0" normalizeH="0" baseline="0" noProof="0">
                  <a:ln>
                    <a:noFill/>
                  </a:ln>
                  <a:solidFill>
                    <a:srgbClr val="080808"/>
                  </a:solidFill>
                  <a:effectLst/>
                  <a:uLnTx/>
                  <a:uFillTx/>
                  <a:latin typeface="Verdana" panose="020B0604030504040204" pitchFamily="34" charset="0"/>
                  <a:ea typeface="华文中宋" panose="02010600040101010101" pitchFamily="2" charset="-122"/>
                  <a:cs typeface="+mn-cs"/>
                </a:rPr>
                <a:t>和</a:t>
              </a:r>
              <a:r>
                <a:rPr kumimoji="0" lang="en-US" altLang="zh-CN" sz="2400" b="0" i="0" u="none" strike="noStrike" kern="1200" cap="none" spc="0" normalizeH="0" baseline="0" noProof="0">
                  <a:ln>
                    <a:noFill/>
                  </a:ln>
                  <a:solidFill>
                    <a:srgbClr val="080808"/>
                  </a:solidFill>
                  <a:effectLst/>
                  <a:uLnTx/>
                  <a:uFillTx/>
                  <a:latin typeface="Verdana" panose="020B0604030504040204" pitchFamily="34" charset="0"/>
                  <a:ea typeface="华文中宋" panose="02010600040101010101" pitchFamily="2" charset="-122"/>
                  <a:cs typeface="+mn-cs"/>
                </a:rPr>
                <a:t>B</a:t>
              </a:r>
              <a:r>
                <a:rPr kumimoji="0" lang="zh-CN" altLang="zh-CN" sz="2400" b="0" i="0" u="none" strike="noStrike" kern="1200" cap="none" spc="0" normalizeH="0" baseline="0" noProof="0">
                  <a:ln>
                    <a:noFill/>
                  </a:ln>
                  <a:solidFill>
                    <a:srgbClr val="080808"/>
                  </a:solidFill>
                  <a:effectLst/>
                  <a:uLnTx/>
                  <a:uFillTx/>
                  <a:latin typeface="Verdana" panose="020B0604030504040204" pitchFamily="34" charset="0"/>
                  <a:ea typeface="华文中宋" panose="02010600040101010101" pitchFamily="2" charset="-122"/>
                  <a:cs typeface="+mn-cs"/>
                </a:rPr>
                <a:t>的开环传递函数为：</a:t>
              </a:r>
            </a:p>
          </p:txBody>
        </p:sp>
      </p:grpSp>
      <p:graphicFrame>
        <p:nvGraphicFramePr>
          <p:cNvPr id="24589" name="Object 13">
            <a:extLst>
              <a:ext uri="{FF2B5EF4-FFF2-40B4-BE49-F238E27FC236}">
                <a16:creationId xmlns:a16="http://schemas.microsoft.com/office/drawing/2014/main" id="{879C104C-95F9-281F-6916-978E32847CE7}"/>
              </a:ext>
            </a:extLst>
          </p:cNvPr>
          <p:cNvGraphicFramePr>
            <a:graphicFrameLocks noChangeAspect="1"/>
          </p:cNvGraphicFramePr>
          <p:nvPr/>
        </p:nvGraphicFramePr>
        <p:xfrm>
          <a:off x="1241425" y="4643438"/>
          <a:ext cx="3084513" cy="1543050"/>
        </p:xfrm>
        <a:graphic>
          <a:graphicData uri="http://schemas.openxmlformats.org/presentationml/2006/ole">
            <mc:AlternateContent xmlns:mc="http://schemas.openxmlformats.org/markup-compatibility/2006">
              <mc:Choice xmlns:v="urn:schemas-microsoft-com:vml" Requires="v">
                <p:oleObj r:id="rId10" imgW="1625212" imgH="812764" progId="Equation.3">
                  <p:embed/>
                </p:oleObj>
              </mc:Choice>
              <mc:Fallback>
                <p:oleObj r:id="rId10" imgW="1625212" imgH="812764" progId="Equation.3">
                  <p:embed/>
                  <p:pic>
                    <p:nvPicPr>
                      <p:cNvPr id="24589" name="Object 13">
                        <a:extLst>
                          <a:ext uri="{FF2B5EF4-FFF2-40B4-BE49-F238E27FC236}">
                            <a16:creationId xmlns:a16="http://schemas.microsoft.com/office/drawing/2014/main" id="{879C104C-95F9-281F-6916-978E32847CE7}"/>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241425" y="4643438"/>
                        <a:ext cx="3084513" cy="154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590" name="Object 14">
            <a:extLst>
              <a:ext uri="{FF2B5EF4-FFF2-40B4-BE49-F238E27FC236}">
                <a16:creationId xmlns:a16="http://schemas.microsoft.com/office/drawing/2014/main" id="{3B3E00C0-B821-4E47-F0C1-C4C54B0307B8}"/>
              </a:ext>
            </a:extLst>
          </p:cNvPr>
          <p:cNvGraphicFramePr>
            <a:graphicFrameLocks noChangeAspect="1"/>
          </p:cNvGraphicFramePr>
          <p:nvPr/>
        </p:nvGraphicFramePr>
        <p:xfrm>
          <a:off x="5381625" y="4689475"/>
          <a:ext cx="3500438" cy="1419225"/>
        </p:xfrm>
        <a:graphic>
          <a:graphicData uri="http://schemas.openxmlformats.org/presentationml/2006/ole">
            <mc:AlternateContent xmlns:mc="http://schemas.openxmlformats.org/markup-compatibility/2006">
              <mc:Choice xmlns:v="urn:schemas-microsoft-com:vml" Requires="v">
                <p:oleObj r:id="rId12" imgW="2006046" imgH="812764" progId="Equation.3">
                  <p:embed/>
                </p:oleObj>
              </mc:Choice>
              <mc:Fallback>
                <p:oleObj r:id="rId12" imgW="2006046" imgH="812764" progId="Equation.3">
                  <p:embed/>
                  <p:pic>
                    <p:nvPicPr>
                      <p:cNvPr id="24590" name="Object 14">
                        <a:extLst>
                          <a:ext uri="{FF2B5EF4-FFF2-40B4-BE49-F238E27FC236}">
                            <a16:creationId xmlns:a16="http://schemas.microsoft.com/office/drawing/2014/main" id="{3B3E00C0-B821-4E47-F0C1-C4C54B0307B8}"/>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381625" y="4689475"/>
                        <a:ext cx="3500438" cy="1419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457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457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4589"/>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24581"/>
                                        </p:tgtEl>
                                        <p:attrNameLst>
                                          <p:attrName>style.visibility</p:attrName>
                                        </p:attrNameLst>
                                      </p:cBhvr>
                                      <p:to>
                                        <p:strVal val="visible"/>
                                      </p:to>
                                    </p:set>
                                    <p:animEffect transition="in" filter="wipe(left)">
                                      <p:cBhvr>
                                        <p:cTn id="27" dur="500"/>
                                        <p:tgtEl>
                                          <p:spTgt spid="2458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nodeType="clickEffect">
                                  <p:stCondLst>
                                    <p:cond delay="0"/>
                                  </p:stCondLst>
                                  <p:childTnLst>
                                    <p:set>
                                      <p:cBhvr>
                                        <p:cTn id="31" dur="1" fill="hold">
                                          <p:stCondLst>
                                            <p:cond delay="0"/>
                                          </p:stCondLst>
                                        </p:cTn>
                                        <p:tgtEl>
                                          <p:spTgt spid="245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日期占位符 1">
            <a:extLst>
              <a:ext uri="{FF2B5EF4-FFF2-40B4-BE49-F238E27FC236}">
                <a16:creationId xmlns:a16="http://schemas.microsoft.com/office/drawing/2014/main" id="{B6701408-75C5-DFE6-3B22-7BF249DBB722}"/>
              </a:ext>
            </a:extLst>
          </p:cNvPr>
          <p:cNvSpPr>
            <a:spLocks noGrp="1"/>
          </p:cNvSpPr>
          <p:nvPr>
            <p:ph type="dt"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A2E90FE3-2B18-416A-90F7-F2625BFDCE5F}" type="datetime1">
              <a:rPr kumimoji="0" lang="zh-CN" altLang="en-US" sz="1400" b="0" i="0" u="none" strike="noStrike" kern="1200" cap="none" spc="0" normalizeH="0" baseline="0" noProof="0">
                <a:ln>
                  <a:noFill/>
                </a:ln>
                <a:solidFill>
                  <a:srgbClr val="006699"/>
                </a:solidFill>
                <a:effectLst/>
                <a:uLnTx/>
                <a:uFillTx/>
                <a:latin typeface="Verdana" panose="020B0604030504040204" pitchFamily="34" charset="0"/>
                <a:ea typeface="宋体"/>
                <a:cs typeface="+mn-cs"/>
              </a:rPr>
              <a:pPr marL="0" marR="0" lvl="0" indent="0" algn="l" defTabSz="914400" rtl="0" eaLnBrk="1" fontAlgn="base" latinLnBrk="0" hangingPunct="1">
                <a:lnSpc>
                  <a:spcPct val="100000"/>
                </a:lnSpc>
                <a:spcBef>
                  <a:spcPct val="0"/>
                </a:spcBef>
                <a:spcAft>
                  <a:spcPct val="0"/>
                </a:spcAft>
                <a:buClrTx/>
                <a:buSzTx/>
                <a:buFontTx/>
                <a:buNone/>
                <a:tabLst/>
                <a:defRPr/>
              </a:pPr>
              <a:t>2023/5/4</a:t>
            </a:fld>
            <a:endParaRPr kumimoji="0" lang="en-US" sz="1400" b="0" i="0" u="none" strike="noStrike" kern="1200" cap="none" spc="0" normalizeH="0" baseline="0" noProof="0">
              <a:ln>
                <a:noFill/>
              </a:ln>
              <a:solidFill>
                <a:srgbClr val="006699"/>
              </a:solidFill>
              <a:effectLst/>
              <a:uLnTx/>
              <a:uFillTx/>
              <a:latin typeface="Verdana" panose="020B0604030504040204" pitchFamily="34" charset="0"/>
              <a:ea typeface="宋体"/>
              <a:cs typeface="+mn-cs"/>
            </a:endParaRPr>
          </a:p>
        </p:txBody>
      </p:sp>
      <p:sp>
        <p:nvSpPr>
          <p:cNvPr id="10" name="页脚占位符 2">
            <a:extLst>
              <a:ext uri="{FF2B5EF4-FFF2-40B4-BE49-F238E27FC236}">
                <a16:creationId xmlns:a16="http://schemas.microsoft.com/office/drawing/2014/main" id="{49965223-D524-0626-0D51-4271701F3AFC}"/>
              </a:ext>
            </a:extLst>
          </p:cNvPr>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400" b="0" i="0" u="none" strike="noStrike" kern="1200" cap="none" spc="0" normalizeH="0" baseline="0" noProof="0">
                <a:ln>
                  <a:noFill/>
                </a:ln>
                <a:solidFill>
                  <a:srgbClr val="006699"/>
                </a:solidFill>
                <a:effectLst/>
                <a:uLnTx/>
                <a:uFillTx/>
                <a:latin typeface="Verdana" panose="020B0604030504040204" pitchFamily="34" charset="0"/>
                <a:ea typeface="宋体"/>
                <a:cs typeface="+mn-cs"/>
              </a:rPr>
              <a:t>控制系统根轨迹分析法</a:t>
            </a:r>
            <a:r>
              <a:rPr kumimoji="0" lang="en-US" altLang="zh-CN" sz="1400" b="0" i="0" u="none" strike="noStrike" kern="1200" cap="none" spc="0" normalizeH="0" baseline="0" noProof="0">
                <a:ln>
                  <a:noFill/>
                </a:ln>
                <a:solidFill>
                  <a:srgbClr val="006699"/>
                </a:solidFill>
                <a:effectLst/>
                <a:uLnTx/>
                <a:uFillTx/>
                <a:latin typeface="Verdana" panose="020B0604030504040204" pitchFamily="34" charset="0"/>
                <a:ea typeface="宋体"/>
                <a:cs typeface="+mn-cs"/>
              </a:rPr>
              <a:t>(Root locus analyse of control system)</a:t>
            </a:r>
            <a:endParaRPr kumimoji="0" lang="en-US" sz="1400" b="0" i="0" u="none" strike="noStrike" kern="1200" cap="none" spc="0" normalizeH="0" baseline="0" noProof="0">
              <a:ln>
                <a:noFill/>
              </a:ln>
              <a:solidFill>
                <a:srgbClr val="006699"/>
              </a:solidFill>
              <a:effectLst/>
              <a:uLnTx/>
              <a:uFillTx/>
              <a:latin typeface="Verdana" panose="020B0604030504040204" pitchFamily="34" charset="0"/>
              <a:ea typeface="宋体"/>
              <a:cs typeface="+mn-cs"/>
            </a:endParaRPr>
          </a:p>
        </p:txBody>
      </p:sp>
      <p:sp>
        <p:nvSpPr>
          <p:cNvPr id="11" name="灯片编号占位符 3">
            <a:extLst>
              <a:ext uri="{FF2B5EF4-FFF2-40B4-BE49-F238E27FC236}">
                <a16:creationId xmlns:a16="http://schemas.microsoft.com/office/drawing/2014/main" id="{3905B304-AE08-6E95-EEBE-6189616931F5}"/>
              </a:ext>
            </a:extLst>
          </p:cNvPr>
          <p:cNvSpPr>
            <a:spLocks noGrp="1"/>
          </p:cNvSpPr>
          <p:nvPr>
            <p:ph type="sldNum" sz="quarter" idx="12"/>
          </p:nvPr>
        </p:nvSpPr>
        <p:spPr/>
        <p:txBody>
          <a:bodyP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10CA77AB-4461-4E56-812D-DDE054F54308}" type="slidenum">
              <a:rPr kumimoji="0" lang="en-US" altLang="zh-CN" sz="1400" b="0" i="0" u="none" strike="noStrike" kern="1200" cap="none" spc="0" normalizeH="0" baseline="0" noProof="0" smtClean="0">
                <a:ln>
                  <a:noFill/>
                </a:ln>
                <a:solidFill>
                  <a:srgbClr val="006699"/>
                </a:solidFill>
                <a:effectLst/>
                <a:uLnTx/>
                <a:uFillTx/>
                <a:latin typeface="Verdana" panose="020B060403050404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a:t>
            </a:fld>
            <a:endParaRPr kumimoji="0" lang="en-US" altLang="zh-CN" sz="1400" b="0" i="0" u="none" strike="noStrike" kern="1200" cap="none" spc="0" normalizeH="0" baseline="0" noProof="0">
              <a:ln>
                <a:noFill/>
              </a:ln>
              <a:solidFill>
                <a:srgbClr val="006699"/>
              </a:solidFill>
              <a:effectLst/>
              <a:uLnTx/>
              <a:uFillTx/>
              <a:latin typeface="Verdana" panose="020B0604030504040204" pitchFamily="34" charset="0"/>
              <a:ea typeface="宋体" panose="02010600030101010101" pitchFamily="2" charset="-122"/>
              <a:cs typeface="+mn-cs"/>
            </a:endParaRPr>
          </a:p>
        </p:txBody>
      </p:sp>
      <p:sp>
        <p:nvSpPr>
          <p:cNvPr id="6146" name="Text Box 2">
            <a:extLst>
              <a:ext uri="{FF2B5EF4-FFF2-40B4-BE49-F238E27FC236}">
                <a16:creationId xmlns:a16="http://schemas.microsoft.com/office/drawing/2014/main" id="{9C15B8D5-4AB3-9B20-EE9A-7DCF97D969AD}"/>
              </a:ext>
            </a:extLst>
          </p:cNvPr>
          <p:cNvSpPr txBox="1">
            <a:spLocks noChangeArrowheads="1"/>
          </p:cNvSpPr>
          <p:nvPr/>
        </p:nvSpPr>
        <p:spPr bwMode="auto">
          <a:xfrm>
            <a:off x="457200" y="1916113"/>
            <a:ext cx="8164513"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l" defTabSz="914400" rtl="0" eaLnBrk="1" fontAlgn="base" latinLnBrk="0" hangingPunct="1">
              <a:lnSpc>
                <a:spcPct val="125000"/>
              </a:lnSpc>
              <a:spcBef>
                <a:spcPct val="50000"/>
              </a:spcBef>
              <a:spcAft>
                <a:spcPct val="0"/>
              </a:spcAft>
              <a:buClrTx/>
              <a:buSzTx/>
              <a:buFontTx/>
              <a:buNone/>
              <a:tabLst/>
              <a:defRPr/>
            </a:pPr>
            <a:r>
              <a:rPr kumimoji="0" lang="zh-CN" altLang="zh-CN" sz="2400" b="0" i="0" u="none" strike="noStrike" kern="1200" cap="none" spc="0" normalizeH="0" baseline="0" noProof="0">
                <a:ln>
                  <a:noFill/>
                </a:ln>
                <a:solidFill>
                  <a:srgbClr val="080808"/>
                </a:solidFill>
                <a:effectLst/>
                <a:uLnTx/>
                <a:uFillTx/>
                <a:latin typeface="Times New Roman" panose="02020603050405020304" pitchFamily="18" charset="0"/>
                <a:ea typeface="华文中宋" panose="02010600040101010101" pitchFamily="2" charset="-122"/>
                <a:cs typeface="+mn-cs"/>
              </a:rPr>
              <a:t>       参数在一定的范围内取值才能使系统稳定，这样的系统叫做</a:t>
            </a:r>
            <a:r>
              <a:rPr kumimoji="0" lang="zh-CN" altLang="zh-CN" sz="2400" b="0" i="0" u="none" strike="noStrike" kern="1200" cap="none" spc="0" normalizeH="0" baseline="0" noProof="0">
                <a:ln>
                  <a:noFill/>
                </a:ln>
                <a:solidFill>
                  <a:srgbClr val="0066FF"/>
                </a:solidFill>
                <a:effectLst/>
                <a:uLnTx/>
                <a:uFillTx/>
                <a:latin typeface="Times New Roman" panose="02020603050405020304" pitchFamily="18" charset="0"/>
                <a:ea typeface="黑体" panose="02010609060101010101" pitchFamily="49" charset="-122"/>
                <a:cs typeface="+mn-cs"/>
              </a:rPr>
              <a:t>条件稳定系统</a:t>
            </a:r>
            <a:r>
              <a:rPr kumimoji="0" lang="zh-CN" altLang="zh-CN" sz="2400" b="0" i="0" u="none" strike="noStrike" kern="1200" cap="none" spc="0" normalizeH="0" baseline="0" noProof="0">
                <a:ln>
                  <a:noFill/>
                </a:ln>
                <a:solidFill>
                  <a:srgbClr val="080808"/>
                </a:solidFill>
                <a:effectLst/>
                <a:uLnTx/>
                <a:uFillTx/>
                <a:latin typeface="Times New Roman" panose="02020603050405020304" pitchFamily="18" charset="0"/>
                <a:ea typeface="华文中宋" panose="02010600040101010101" pitchFamily="2" charset="-122"/>
                <a:cs typeface="+mn-cs"/>
              </a:rPr>
              <a:t>。</a:t>
            </a:r>
          </a:p>
        </p:txBody>
      </p:sp>
      <p:sp>
        <p:nvSpPr>
          <p:cNvPr id="6147" name="Text Box 3">
            <a:extLst>
              <a:ext uri="{FF2B5EF4-FFF2-40B4-BE49-F238E27FC236}">
                <a16:creationId xmlns:a16="http://schemas.microsoft.com/office/drawing/2014/main" id="{8BA2D73B-7512-3A44-8F7D-1CB7695DD3E4}"/>
              </a:ext>
            </a:extLst>
          </p:cNvPr>
          <p:cNvSpPr txBox="1">
            <a:spLocks noChangeArrowheads="1"/>
          </p:cNvSpPr>
          <p:nvPr/>
        </p:nvSpPr>
        <p:spPr bwMode="auto">
          <a:xfrm>
            <a:off x="476250" y="5768975"/>
            <a:ext cx="35750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l" defTabSz="914400" rtl="0" eaLnBrk="1" fontAlgn="base" latinLnBrk="0" hangingPunct="1">
              <a:lnSpc>
                <a:spcPct val="100000"/>
              </a:lnSpc>
              <a:spcBef>
                <a:spcPct val="50000"/>
              </a:spcBef>
              <a:spcAft>
                <a:spcPct val="0"/>
              </a:spcAft>
              <a:buClr>
                <a:srgbClr val="FF3300"/>
              </a:buClr>
              <a:buSzTx/>
              <a:buFont typeface="Wingdings" panose="05000000000000000000" pitchFamily="2" charset="2"/>
              <a:buChar char="v"/>
              <a:tabLst/>
              <a:defRPr/>
            </a:pPr>
            <a:r>
              <a:rPr kumimoji="0" lang="zh-CN" altLang="zh-CN" sz="2400" b="0" i="0" u="none" strike="noStrike" kern="1200" cap="none" spc="0" normalizeH="0" baseline="0" noProof="0">
                <a:ln>
                  <a:noFill/>
                </a:ln>
                <a:solidFill>
                  <a:srgbClr val="080808"/>
                </a:solidFill>
                <a:effectLst/>
                <a:uLnTx/>
                <a:uFillTx/>
                <a:latin typeface="Times New Roman" panose="02020603050405020304" pitchFamily="18" charset="0"/>
                <a:ea typeface="华文中宋" panose="02010600040101010101" pitchFamily="2" charset="-122"/>
                <a:cs typeface="+mn-cs"/>
              </a:rPr>
              <a:t>  具有正反馈的环节。</a:t>
            </a:r>
          </a:p>
        </p:txBody>
      </p:sp>
      <p:sp>
        <p:nvSpPr>
          <p:cNvPr id="6148" name="Text Box 4">
            <a:extLst>
              <a:ext uri="{FF2B5EF4-FFF2-40B4-BE49-F238E27FC236}">
                <a16:creationId xmlns:a16="http://schemas.microsoft.com/office/drawing/2014/main" id="{6DDA2F96-9073-D61F-6E16-52A4741BCA90}"/>
              </a:ext>
            </a:extLst>
          </p:cNvPr>
          <p:cNvSpPr txBox="1">
            <a:spLocks noChangeArrowheads="1"/>
          </p:cNvSpPr>
          <p:nvPr/>
        </p:nvSpPr>
        <p:spPr bwMode="auto">
          <a:xfrm>
            <a:off x="431800" y="3114675"/>
            <a:ext cx="3870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zh-CN" sz="2400" b="0" i="0" u="none" strike="noStrike" kern="1200" cap="none" spc="0" normalizeH="0" baseline="0" noProof="0">
                <a:ln>
                  <a:noFill/>
                </a:ln>
                <a:solidFill>
                  <a:srgbClr val="080808"/>
                </a:solidFill>
                <a:effectLst/>
                <a:uLnTx/>
                <a:uFillTx/>
                <a:latin typeface="Times New Roman" panose="02020603050405020304" pitchFamily="18" charset="0"/>
                <a:ea typeface="华文中宋" panose="02010600040101010101" pitchFamily="2" charset="-122"/>
                <a:cs typeface="+mn-cs"/>
              </a:rPr>
              <a:t>条件稳定系统的典型实例：</a:t>
            </a:r>
            <a:endParaRPr kumimoji="0" lang="zh-CN" altLang="en-US" sz="2400" b="0" i="0" u="none" strike="noStrike" kern="1200" cap="none" spc="0" normalizeH="0" baseline="0" noProof="0">
              <a:ln>
                <a:noFill/>
              </a:ln>
              <a:solidFill>
                <a:srgbClr val="080808"/>
              </a:solidFill>
              <a:effectLst/>
              <a:uLnTx/>
              <a:uFillTx/>
              <a:latin typeface="Times New Roman" panose="02020603050405020304" pitchFamily="18" charset="0"/>
              <a:ea typeface="华文中宋" panose="02010600040101010101" pitchFamily="2" charset="-122"/>
              <a:cs typeface="+mn-cs"/>
            </a:endParaRPr>
          </a:p>
        </p:txBody>
      </p:sp>
      <p:sp>
        <p:nvSpPr>
          <p:cNvPr id="6149" name="Text Box 5">
            <a:extLst>
              <a:ext uri="{FF2B5EF4-FFF2-40B4-BE49-F238E27FC236}">
                <a16:creationId xmlns:a16="http://schemas.microsoft.com/office/drawing/2014/main" id="{7141DC80-3DAB-3D82-4A12-F93C161FE46E}"/>
              </a:ext>
            </a:extLst>
          </p:cNvPr>
          <p:cNvSpPr txBox="1">
            <a:spLocks noChangeArrowheads="1"/>
          </p:cNvSpPr>
          <p:nvPr/>
        </p:nvSpPr>
        <p:spPr bwMode="auto">
          <a:xfrm>
            <a:off x="476250" y="4329113"/>
            <a:ext cx="7651750" cy="1189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l" defTabSz="914400" rtl="0" eaLnBrk="1" fontAlgn="base" latinLnBrk="0" hangingPunct="1">
              <a:lnSpc>
                <a:spcPct val="125000"/>
              </a:lnSpc>
              <a:spcBef>
                <a:spcPct val="50000"/>
              </a:spcBef>
              <a:spcAft>
                <a:spcPct val="0"/>
              </a:spcAft>
              <a:buClr>
                <a:srgbClr val="FF3300"/>
              </a:buClr>
              <a:buSzTx/>
              <a:buFont typeface="Wingdings" panose="05000000000000000000" pitchFamily="2" charset="2"/>
              <a:buChar char="v"/>
              <a:tabLst/>
              <a:defRPr/>
            </a:pPr>
            <a:r>
              <a:rPr kumimoji="0" lang="zh-CN" altLang="zh-CN" sz="2400" b="0" i="0" u="none" strike="noStrike" kern="1200" cap="none" spc="0" normalizeH="0" baseline="0" noProof="0">
                <a:ln>
                  <a:noFill/>
                </a:ln>
                <a:solidFill>
                  <a:srgbClr val="080808"/>
                </a:solidFill>
                <a:effectLst/>
                <a:uLnTx/>
                <a:uFillTx/>
                <a:latin typeface="Times New Roman" panose="02020603050405020304" pitchFamily="18" charset="0"/>
                <a:ea typeface="华文中宋" panose="02010600040101010101" pitchFamily="2" charset="-122"/>
                <a:cs typeface="+mn-cs"/>
              </a:rPr>
              <a:t>  开环</a:t>
            </a:r>
            <a:r>
              <a:rPr kumimoji="0" lang="zh-CN" altLang="zh-CN" sz="2400" b="0" i="0" u="none" strike="noStrike" kern="1200" cap="none" spc="0" normalizeH="0" baseline="0" noProof="0">
                <a:ln>
                  <a:noFill/>
                </a:ln>
                <a:solidFill>
                  <a:srgbClr val="0000FF"/>
                </a:solidFill>
                <a:effectLst/>
                <a:uLnTx/>
                <a:uFillTx/>
                <a:latin typeface="Times New Roman" panose="02020603050405020304" pitchFamily="18" charset="0"/>
                <a:ea typeface="华文中宋" panose="02010600040101010101" pitchFamily="2" charset="-122"/>
                <a:cs typeface="+mn-cs"/>
              </a:rPr>
              <a:t>非最小相位系统</a:t>
            </a:r>
            <a:r>
              <a:rPr kumimoji="0" lang="zh-CN" altLang="zh-CN" sz="2400" b="0" i="0" u="none" strike="noStrike" kern="1200" cap="none" spc="0" normalizeH="0" baseline="0" noProof="0">
                <a:ln>
                  <a:noFill/>
                </a:ln>
                <a:solidFill>
                  <a:srgbClr val="080808"/>
                </a:solidFill>
                <a:effectLst/>
                <a:uLnTx/>
                <a:uFillTx/>
                <a:latin typeface="Times New Roman" panose="02020603050405020304" pitchFamily="18" charset="0"/>
                <a:ea typeface="华文中宋" panose="02010600040101010101" pitchFamily="2" charset="-122"/>
                <a:cs typeface="+mn-cs"/>
              </a:rPr>
              <a:t>；</a:t>
            </a:r>
          </a:p>
          <a:p>
            <a:pPr marL="0" marR="0" lvl="0" indent="0" algn="l" defTabSz="914400" rtl="0" eaLnBrk="1" fontAlgn="base" latinLnBrk="0" hangingPunct="1">
              <a:lnSpc>
                <a:spcPct val="125000"/>
              </a:lnSpc>
              <a:spcBef>
                <a:spcPct val="50000"/>
              </a:spcBef>
              <a:spcAft>
                <a:spcPct val="0"/>
              </a:spcAft>
              <a:buClr>
                <a:srgbClr val="FF3300"/>
              </a:buClr>
              <a:buSzTx/>
              <a:buFont typeface="Wingdings" panose="05000000000000000000" pitchFamily="2" charset="2"/>
              <a:buNone/>
              <a:tabLst/>
              <a:defRPr/>
            </a:pPr>
            <a:r>
              <a:rPr kumimoji="0" lang="zh-CN" altLang="zh-CN" sz="2400" b="0" i="0" u="none" strike="noStrike" kern="1200" cap="none" spc="0" normalizeH="0" baseline="0" noProof="0">
                <a:ln>
                  <a:noFill/>
                </a:ln>
                <a:solidFill>
                  <a:srgbClr val="080808"/>
                </a:solidFill>
                <a:effectLst/>
                <a:uLnTx/>
                <a:uFillTx/>
                <a:latin typeface="Times New Roman" panose="02020603050405020304" pitchFamily="18" charset="0"/>
                <a:ea typeface="华文中宋" panose="02010600040101010101" pitchFamily="2" charset="-122"/>
                <a:cs typeface="+mn-cs"/>
              </a:rPr>
              <a:t>      其闭环系统的根轨迹必然有一部分在</a:t>
            </a:r>
            <a:r>
              <a:rPr kumimoji="0" lang="en-US" altLang="zh-CN" sz="2400" b="0" i="0" u="none" strike="noStrike" kern="1200" cap="none" spc="0" normalizeH="0" baseline="0" noProof="0">
                <a:ln>
                  <a:noFill/>
                </a:ln>
                <a:solidFill>
                  <a:srgbClr val="080808"/>
                </a:solidFill>
                <a:effectLst/>
                <a:uLnTx/>
                <a:uFillTx/>
                <a:latin typeface="Times New Roman" panose="02020603050405020304" pitchFamily="18" charset="0"/>
                <a:ea typeface="华文中宋" panose="02010600040101010101" pitchFamily="2" charset="-122"/>
                <a:cs typeface="+mn-cs"/>
              </a:rPr>
              <a:t>s</a:t>
            </a:r>
            <a:r>
              <a:rPr kumimoji="0" lang="zh-CN" altLang="zh-CN" sz="2400" b="0" i="0" u="none" strike="noStrike" kern="1200" cap="none" spc="0" normalizeH="0" baseline="0" noProof="0">
                <a:ln>
                  <a:noFill/>
                </a:ln>
                <a:solidFill>
                  <a:srgbClr val="080808"/>
                </a:solidFill>
                <a:effectLst/>
                <a:uLnTx/>
                <a:uFillTx/>
                <a:latin typeface="Times New Roman" panose="02020603050405020304" pitchFamily="18" charset="0"/>
                <a:ea typeface="华文中宋" panose="02010600040101010101" pitchFamily="2" charset="-122"/>
                <a:cs typeface="+mn-cs"/>
              </a:rPr>
              <a:t>的右半平面；</a:t>
            </a:r>
          </a:p>
        </p:txBody>
      </p:sp>
      <p:sp>
        <p:nvSpPr>
          <p:cNvPr id="124937" name="Rectangle 6">
            <a:extLst>
              <a:ext uri="{FF2B5EF4-FFF2-40B4-BE49-F238E27FC236}">
                <a16:creationId xmlns:a16="http://schemas.microsoft.com/office/drawing/2014/main" id="{96123033-122E-3D8B-EA6C-27BE4F33A1E2}"/>
              </a:ext>
            </a:extLst>
          </p:cNvPr>
          <p:cNvSpPr>
            <a:spLocks noChangeArrowheads="1"/>
          </p:cNvSpPr>
          <p:nvPr/>
        </p:nvSpPr>
        <p:spPr bwMode="auto">
          <a:xfrm>
            <a:off x="522288" y="1465263"/>
            <a:ext cx="2317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zh-CN" sz="2400" b="0" i="0" u="none" strike="noStrike" kern="1200" cap="none" spc="0" normalizeH="0" baseline="0" noProof="0">
                <a:ln>
                  <a:noFill/>
                </a:ln>
                <a:solidFill>
                  <a:srgbClr val="0066FF"/>
                </a:solidFill>
                <a:effectLst/>
                <a:uLnTx/>
                <a:uFillTx/>
                <a:latin typeface="Verdana" panose="020B0604030504040204" pitchFamily="34" charset="0"/>
                <a:ea typeface="华文中宋" panose="02010600040101010101" pitchFamily="2" charset="-122"/>
                <a:cs typeface="+mn-cs"/>
              </a:rPr>
              <a:t>条件稳定系统：</a:t>
            </a:r>
          </a:p>
        </p:txBody>
      </p:sp>
      <p:sp>
        <p:nvSpPr>
          <p:cNvPr id="124938" name="Text Box 7">
            <a:extLst>
              <a:ext uri="{FF2B5EF4-FFF2-40B4-BE49-F238E27FC236}">
                <a16:creationId xmlns:a16="http://schemas.microsoft.com/office/drawing/2014/main" id="{15F0BF05-FF97-7AD4-65DA-7FF64C2C43F9}"/>
              </a:ext>
            </a:extLst>
          </p:cNvPr>
          <p:cNvSpPr txBox="1">
            <a:spLocks noChangeArrowheads="1"/>
          </p:cNvSpPr>
          <p:nvPr/>
        </p:nvSpPr>
        <p:spPr bwMode="auto">
          <a:xfrm>
            <a:off x="522288" y="414338"/>
            <a:ext cx="8189912"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zh-CN" sz="2400" b="0" i="0" u="none" strike="noStrike" kern="1200" cap="none" spc="0" normalizeH="0" baseline="0" noProof="0">
                <a:ln>
                  <a:noFill/>
                </a:ln>
                <a:solidFill>
                  <a:srgbClr val="0000FF"/>
                </a:solidFill>
                <a:effectLst/>
                <a:uLnTx/>
                <a:uFillTx/>
                <a:latin typeface="华文琥珀" panose="02010800040101010101" pitchFamily="2" charset="-122"/>
                <a:ea typeface="黑体" panose="02010609060101010101" pitchFamily="49" charset="-122"/>
                <a:cs typeface="+mn-cs"/>
              </a:rPr>
              <a:t>一、条件稳定系统的分析</a:t>
            </a:r>
            <a:r>
              <a:rPr kumimoji="0" lang="en-US" altLang="zh-CN" sz="2400" b="0" i="0" u="none" strike="noStrike" kern="1200" cap="none" spc="0" normalizeH="0" baseline="0" noProof="0">
                <a:ln>
                  <a:noFill/>
                </a:ln>
                <a:solidFill>
                  <a:srgbClr val="0000FF"/>
                </a:solidFill>
                <a:effectLst/>
                <a:uLnTx/>
                <a:uFillTx/>
                <a:latin typeface="Times New Roman" panose="02020603050405020304" pitchFamily="18" charset="0"/>
                <a:ea typeface="黑体" panose="02010609060101010101" pitchFamily="49" charset="-122"/>
                <a:cs typeface="+mn-cs"/>
              </a:rPr>
              <a:t>(Stable system analyse under some condition)</a:t>
            </a:r>
            <a:r>
              <a:rPr kumimoji="0" lang="en-US" altLang="zh-CN" sz="2400" b="0" i="0" u="none" strike="noStrike" kern="1200" cap="none" spc="0" normalizeH="0" baseline="0" noProof="0">
                <a:ln>
                  <a:noFill/>
                </a:ln>
                <a:solidFill>
                  <a:srgbClr val="0000FF"/>
                </a:solidFill>
                <a:effectLst/>
                <a:uLnTx/>
                <a:uFillTx/>
                <a:latin typeface="华文中宋" panose="02010600040101010101" pitchFamily="2" charset="-122"/>
                <a:ea typeface="黑体" panose="02010609060101010101" pitchFamily="49" charset="-122"/>
                <a:cs typeface="+mn-cs"/>
              </a:rPr>
              <a:t> </a:t>
            </a:r>
          </a:p>
        </p:txBody>
      </p:sp>
      <p:sp>
        <p:nvSpPr>
          <p:cNvPr id="6152" name="Text Box 8">
            <a:extLst>
              <a:ext uri="{FF2B5EF4-FFF2-40B4-BE49-F238E27FC236}">
                <a16:creationId xmlns:a16="http://schemas.microsoft.com/office/drawing/2014/main" id="{0F75D478-CE87-E43A-E074-BF5385359880}"/>
              </a:ext>
            </a:extLst>
          </p:cNvPr>
          <p:cNvSpPr txBox="1">
            <a:spLocks noChangeArrowheads="1"/>
          </p:cNvSpPr>
          <p:nvPr/>
        </p:nvSpPr>
        <p:spPr bwMode="auto">
          <a:xfrm>
            <a:off x="522288" y="3698875"/>
            <a:ext cx="43640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l" defTabSz="914400" rtl="0" eaLnBrk="1" fontAlgn="base" latinLnBrk="0" hangingPunct="1">
              <a:lnSpc>
                <a:spcPct val="100000"/>
              </a:lnSpc>
              <a:spcBef>
                <a:spcPct val="50000"/>
              </a:spcBef>
              <a:spcAft>
                <a:spcPct val="0"/>
              </a:spcAft>
              <a:buClr>
                <a:srgbClr val="FF3300"/>
              </a:buClr>
              <a:buSzTx/>
              <a:buFont typeface="Wingdings" panose="05000000000000000000" pitchFamily="2" charset="2"/>
              <a:buChar char="v"/>
              <a:tabLst/>
              <a:defRPr/>
            </a:pPr>
            <a:r>
              <a:rPr kumimoji="0" lang="zh-CN" altLang="zh-CN" sz="2400" b="0" i="0" u="none" strike="noStrike" kern="1200" cap="none" spc="0" normalizeH="0" baseline="0" noProof="0">
                <a:ln>
                  <a:noFill/>
                </a:ln>
                <a:solidFill>
                  <a:srgbClr val="080808"/>
                </a:solidFill>
                <a:effectLst/>
                <a:uLnTx/>
                <a:uFillTx/>
                <a:latin typeface="Times New Roman" panose="02020603050405020304" pitchFamily="18" charset="0"/>
                <a:ea typeface="华文中宋" panose="02010600040101010101" pitchFamily="2" charset="-122"/>
                <a:cs typeface="+mn-cs"/>
              </a:rPr>
              <a:t>  高阶系统的参数变化；</a:t>
            </a:r>
          </a:p>
        </p:txBody>
      </p:sp>
      <p:sp>
        <p:nvSpPr>
          <p:cNvPr id="2" name="文本框 1">
            <a:extLst>
              <a:ext uri="{FF2B5EF4-FFF2-40B4-BE49-F238E27FC236}">
                <a16:creationId xmlns:a16="http://schemas.microsoft.com/office/drawing/2014/main" id="{87BD9028-F630-3906-2E2C-36DBF9F3FE69}"/>
              </a:ext>
            </a:extLst>
          </p:cNvPr>
          <p:cNvSpPr txBox="1"/>
          <p:nvPr/>
        </p:nvSpPr>
        <p:spPr>
          <a:xfrm>
            <a:off x="3572830" y="5617855"/>
            <a:ext cx="2811139" cy="369332"/>
          </a:xfrm>
          <a:prstGeom prst="rect">
            <a:avLst/>
          </a:prstGeom>
          <a:noFill/>
        </p:spPr>
        <p:txBody>
          <a:bodyPr wrap="square" rtlCol="0">
            <a:spAutoFit/>
          </a:bodyPr>
          <a:lstStyle/>
          <a:p>
            <a:r>
              <a:rPr lang="en-US" altLang="zh-CN" dirty="0">
                <a:solidFill>
                  <a:srgbClr val="FF0000"/>
                </a:solidFill>
              </a:rPr>
              <a:t>n-m=1</a:t>
            </a:r>
            <a:r>
              <a:rPr lang="zh-CN" altLang="en-US" dirty="0">
                <a:solidFill>
                  <a:srgbClr val="FF0000"/>
                </a:solidFill>
              </a:rPr>
              <a:t>，渐近线夹角</a:t>
            </a:r>
            <a:r>
              <a:rPr lang="en-US" altLang="zh-CN" b="1" dirty="0">
                <a:solidFill>
                  <a:srgbClr val="FF0000"/>
                </a:solidFill>
                <a:effectLst>
                  <a:outerShdw blurRad="38100" dist="38100" dir="2700000" algn="tl">
                    <a:srgbClr val="000000">
                      <a:alpha val="43137"/>
                    </a:srgbClr>
                  </a:outerShdw>
                </a:effectLst>
              </a:rPr>
              <a:t>0°</a:t>
            </a:r>
            <a:endParaRPr lang="zh-CN" altLang="en-US" b="1" dirty="0">
              <a:solidFill>
                <a:srgbClr val="FF0000"/>
              </a:solidFill>
              <a:effectLst>
                <a:outerShdw blurRad="38100" dist="38100" dir="2700000" algn="tl">
                  <a:srgbClr val="000000">
                    <a:alpha val="43137"/>
                  </a:srgbClr>
                </a:outerShdw>
              </a:effectLst>
            </a:endParaRPr>
          </a:p>
        </p:txBody>
      </p:sp>
      <p:sp>
        <p:nvSpPr>
          <p:cNvPr id="3" name="文本框 2">
            <a:extLst>
              <a:ext uri="{FF2B5EF4-FFF2-40B4-BE49-F238E27FC236}">
                <a16:creationId xmlns:a16="http://schemas.microsoft.com/office/drawing/2014/main" id="{C666AAC3-49CB-3750-8FFA-94D00A5979A6}"/>
              </a:ext>
            </a:extLst>
          </p:cNvPr>
          <p:cNvSpPr txBox="1"/>
          <p:nvPr/>
        </p:nvSpPr>
        <p:spPr>
          <a:xfrm>
            <a:off x="3572830" y="5968138"/>
            <a:ext cx="3715737" cy="369332"/>
          </a:xfrm>
          <a:prstGeom prst="rect">
            <a:avLst/>
          </a:prstGeom>
          <a:noFill/>
        </p:spPr>
        <p:txBody>
          <a:bodyPr wrap="square" rtlCol="0">
            <a:spAutoFit/>
          </a:bodyPr>
          <a:lstStyle/>
          <a:p>
            <a:r>
              <a:rPr lang="en-US" altLang="zh-CN" dirty="0">
                <a:solidFill>
                  <a:srgbClr val="FF0000"/>
                </a:solidFill>
              </a:rPr>
              <a:t>n-m=2</a:t>
            </a:r>
            <a:r>
              <a:rPr lang="zh-CN" altLang="en-US" dirty="0">
                <a:solidFill>
                  <a:srgbClr val="FF0000"/>
                </a:solidFill>
              </a:rPr>
              <a:t>，渐近线夹角</a:t>
            </a:r>
            <a:r>
              <a:rPr lang="en-US" altLang="zh-CN" b="1" dirty="0">
                <a:solidFill>
                  <a:srgbClr val="FF0000"/>
                </a:solidFill>
                <a:effectLst>
                  <a:outerShdw blurRad="38100" dist="38100" dir="2700000" algn="tl">
                    <a:srgbClr val="000000">
                      <a:alpha val="43137"/>
                    </a:srgbClr>
                  </a:outerShdw>
                </a:effectLst>
              </a:rPr>
              <a:t>0°</a:t>
            </a:r>
            <a:r>
              <a:rPr lang="zh-CN" altLang="en-US" dirty="0">
                <a:solidFill>
                  <a:srgbClr val="FF0000"/>
                </a:solidFill>
              </a:rPr>
              <a:t>，</a:t>
            </a:r>
            <a:r>
              <a:rPr lang="en-US" altLang="zh-CN" dirty="0">
                <a:solidFill>
                  <a:srgbClr val="FF0000"/>
                </a:solidFill>
              </a:rPr>
              <a:t>180°</a:t>
            </a:r>
            <a:endParaRPr lang="zh-CN" altLang="en-US" dirty="0">
              <a:solidFill>
                <a:srgbClr val="FF0000"/>
              </a:solidFill>
            </a:endParaRPr>
          </a:p>
        </p:txBody>
      </p:sp>
      <p:sp>
        <p:nvSpPr>
          <p:cNvPr id="4" name="文本框 3">
            <a:extLst>
              <a:ext uri="{FF2B5EF4-FFF2-40B4-BE49-F238E27FC236}">
                <a16:creationId xmlns:a16="http://schemas.microsoft.com/office/drawing/2014/main" id="{B13F2E0A-5A04-EC50-5C49-E957007638DF}"/>
              </a:ext>
            </a:extLst>
          </p:cNvPr>
          <p:cNvSpPr txBox="1"/>
          <p:nvPr/>
        </p:nvSpPr>
        <p:spPr>
          <a:xfrm>
            <a:off x="3572830" y="6284227"/>
            <a:ext cx="4106354" cy="369332"/>
          </a:xfrm>
          <a:prstGeom prst="rect">
            <a:avLst/>
          </a:prstGeom>
          <a:noFill/>
        </p:spPr>
        <p:txBody>
          <a:bodyPr wrap="square" rtlCol="0">
            <a:spAutoFit/>
          </a:bodyPr>
          <a:lstStyle/>
          <a:p>
            <a:r>
              <a:rPr lang="en-US" altLang="zh-CN" dirty="0">
                <a:solidFill>
                  <a:srgbClr val="FF0000"/>
                </a:solidFill>
              </a:rPr>
              <a:t>n-m=3</a:t>
            </a:r>
            <a:r>
              <a:rPr lang="zh-CN" altLang="en-US" dirty="0">
                <a:solidFill>
                  <a:srgbClr val="FF0000"/>
                </a:solidFill>
              </a:rPr>
              <a:t>，渐近线夹角</a:t>
            </a:r>
            <a:r>
              <a:rPr lang="en-US" altLang="zh-CN" b="1" dirty="0">
                <a:solidFill>
                  <a:srgbClr val="FF0000"/>
                </a:solidFill>
                <a:effectLst>
                  <a:outerShdw blurRad="38100" dist="38100" dir="2700000" algn="tl">
                    <a:srgbClr val="000000">
                      <a:alpha val="43137"/>
                    </a:srgbClr>
                  </a:outerShdw>
                </a:effectLst>
              </a:rPr>
              <a:t>0°</a:t>
            </a:r>
            <a:r>
              <a:rPr lang="zh-CN" altLang="en-US" dirty="0">
                <a:solidFill>
                  <a:srgbClr val="FF0000"/>
                </a:solidFill>
              </a:rPr>
              <a:t>，</a:t>
            </a:r>
            <a:r>
              <a:rPr lang="en-US" altLang="zh-CN" dirty="0">
                <a:solidFill>
                  <a:srgbClr val="FF0000"/>
                </a:solidFill>
              </a:rPr>
              <a:t>±120°</a:t>
            </a:r>
            <a:endParaRPr lang="zh-CN" altLang="en-US" dirty="0">
              <a:solidFill>
                <a:srgbClr val="FF0000"/>
              </a:solidFill>
            </a:endParaRPr>
          </a:p>
        </p:txBody>
      </p:sp>
      <p:sp>
        <p:nvSpPr>
          <p:cNvPr id="5" name="文本框 4">
            <a:extLst>
              <a:ext uri="{FF2B5EF4-FFF2-40B4-BE49-F238E27FC236}">
                <a16:creationId xmlns:a16="http://schemas.microsoft.com/office/drawing/2014/main" id="{EA36CD6A-5A53-3F29-6C7D-F0E4D66E6828}"/>
              </a:ext>
            </a:extLst>
          </p:cNvPr>
          <p:cNvSpPr txBox="1"/>
          <p:nvPr/>
        </p:nvSpPr>
        <p:spPr>
          <a:xfrm>
            <a:off x="4303850" y="4071114"/>
            <a:ext cx="4726296" cy="369332"/>
          </a:xfrm>
          <a:prstGeom prst="rect">
            <a:avLst/>
          </a:prstGeom>
          <a:noFill/>
        </p:spPr>
        <p:txBody>
          <a:bodyPr wrap="square" rtlCol="0">
            <a:spAutoFit/>
          </a:bodyPr>
          <a:lstStyle/>
          <a:p>
            <a:r>
              <a:rPr lang="en-US" altLang="zh-CN" dirty="0">
                <a:solidFill>
                  <a:srgbClr val="FF0000"/>
                </a:solidFill>
              </a:rPr>
              <a:t>n-m=4</a:t>
            </a:r>
            <a:r>
              <a:rPr lang="zh-CN" altLang="en-US" dirty="0">
                <a:solidFill>
                  <a:srgbClr val="FF0000"/>
                </a:solidFill>
              </a:rPr>
              <a:t>，渐近线夹角</a:t>
            </a:r>
            <a:r>
              <a:rPr lang="en-US" altLang="zh-CN" b="1" dirty="0">
                <a:solidFill>
                  <a:srgbClr val="FF0000"/>
                </a:solidFill>
                <a:effectLst>
                  <a:outerShdw blurRad="38100" dist="38100" dir="2700000" algn="tl">
                    <a:srgbClr val="000000">
                      <a:alpha val="43137"/>
                    </a:srgbClr>
                  </a:outerShdw>
                </a:effectLst>
              </a:rPr>
              <a:t>0°</a:t>
            </a:r>
            <a:r>
              <a:rPr lang="zh-CN" altLang="en-US" dirty="0">
                <a:solidFill>
                  <a:srgbClr val="FF0000"/>
                </a:solidFill>
              </a:rPr>
              <a:t>，</a:t>
            </a:r>
            <a:r>
              <a:rPr lang="en-US" altLang="zh-CN" dirty="0">
                <a:solidFill>
                  <a:srgbClr val="FF0000"/>
                </a:solidFill>
              </a:rPr>
              <a:t>±90°</a:t>
            </a:r>
            <a:r>
              <a:rPr lang="zh-CN" altLang="en-US" dirty="0">
                <a:solidFill>
                  <a:srgbClr val="FF0000"/>
                </a:solidFill>
              </a:rPr>
              <a:t>，</a:t>
            </a:r>
            <a:r>
              <a:rPr lang="en-US" altLang="zh-CN" dirty="0">
                <a:solidFill>
                  <a:srgbClr val="FF0000"/>
                </a:solidFill>
              </a:rPr>
              <a:t>180°</a:t>
            </a:r>
            <a:endParaRPr lang="zh-CN" altLang="en-US"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6146">
                                            <p:txEl>
                                              <p:pRg st="0" end="0"/>
                                            </p:txEl>
                                          </p:spTgt>
                                        </p:tgtEl>
                                        <p:attrNameLst>
                                          <p:attrName>style.visibility</p:attrName>
                                        </p:attrNameLst>
                                      </p:cBhvr>
                                      <p:to>
                                        <p:strVal val="visible"/>
                                      </p:to>
                                    </p:set>
                                    <p:animEffect transition="in" filter="wipe(left)">
                                      <p:cBhvr>
                                        <p:cTn id="7" dur="500"/>
                                        <p:tgtEl>
                                          <p:spTgt spid="614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6148">
                                            <p:txEl>
                                              <p:pRg st="0" end="0"/>
                                            </p:txEl>
                                          </p:spTgt>
                                        </p:tgtEl>
                                        <p:attrNameLst>
                                          <p:attrName>style.visibility</p:attrName>
                                        </p:attrNameLst>
                                      </p:cBhvr>
                                      <p:to>
                                        <p:strVal val="visible"/>
                                      </p:to>
                                    </p:set>
                                    <p:animEffect transition="in" filter="wipe(left)">
                                      <p:cBhvr>
                                        <p:cTn id="12" dur="500"/>
                                        <p:tgtEl>
                                          <p:spTgt spid="6148">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6152">
                                            <p:txEl>
                                              <p:pRg st="0" end="0"/>
                                            </p:txEl>
                                          </p:spTgt>
                                        </p:tgtEl>
                                        <p:attrNameLst>
                                          <p:attrName>style.visibility</p:attrName>
                                        </p:attrNameLst>
                                      </p:cBhvr>
                                      <p:to>
                                        <p:strVal val="visible"/>
                                      </p:to>
                                    </p:set>
                                    <p:animEffect transition="in" filter="wipe(left)">
                                      <p:cBhvr>
                                        <p:cTn id="17" dur="500"/>
                                        <p:tgtEl>
                                          <p:spTgt spid="6152">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6149">
                                            <p:txEl>
                                              <p:pRg st="0" end="0"/>
                                            </p:txEl>
                                          </p:spTgt>
                                        </p:tgtEl>
                                        <p:attrNameLst>
                                          <p:attrName>style.visibility</p:attrName>
                                        </p:attrNameLst>
                                      </p:cBhvr>
                                      <p:to>
                                        <p:strVal val="visible"/>
                                      </p:to>
                                    </p:set>
                                    <p:animEffect transition="in" filter="wipe(left)">
                                      <p:cBhvr>
                                        <p:cTn id="22" dur="500"/>
                                        <p:tgtEl>
                                          <p:spTgt spid="6149">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6149">
                                            <p:txEl>
                                              <p:pRg st="1" end="1"/>
                                            </p:txEl>
                                          </p:spTgt>
                                        </p:tgtEl>
                                        <p:attrNameLst>
                                          <p:attrName>style.visibility</p:attrName>
                                        </p:attrNameLst>
                                      </p:cBhvr>
                                      <p:to>
                                        <p:strVal val="visible"/>
                                      </p:to>
                                    </p:set>
                                    <p:animEffect transition="in" filter="wipe(left)">
                                      <p:cBhvr>
                                        <p:cTn id="27" dur="500"/>
                                        <p:tgtEl>
                                          <p:spTgt spid="6149">
                                            <p:txEl>
                                              <p:pRg st="1" end="1"/>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6147">
                                            <p:txEl>
                                              <p:pRg st="0" end="0"/>
                                            </p:txEl>
                                          </p:spTgt>
                                        </p:tgtEl>
                                        <p:attrNameLst>
                                          <p:attrName>style.visibility</p:attrName>
                                        </p:attrNameLst>
                                      </p:cBhvr>
                                      <p:to>
                                        <p:strVal val="visible"/>
                                      </p:to>
                                    </p:set>
                                    <p:animEffect transition="in" filter="wipe(left)">
                                      <p:cBhvr>
                                        <p:cTn id="32" dur="500"/>
                                        <p:tgtEl>
                                          <p:spTgt spid="6147">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grpId="0"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fade">
                                      <p:cBhvr>
                                        <p:cTn id="37" dur="1000"/>
                                        <p:tgtEl>
                                          <p:spTgt spid="2"/>
                                        </p:tgtEl>
                                      </p:cBhvr>
                                    </p:animEffect>
                                    <p:anim calcmode="lin" valueType="num">
                                      <p:cBhvr>
                                        <p:cTn id="38" dur="1000" fill="hold"/>
                                        <p:tgtEl>
                                          <p:spTgt spid="2"/>
                                        </p:tgtEl>
                                        <p:attrNameLst>
                                          <p:attrName>ppt_x</p:attrName>
                                        </p:attrNameLst>
                                      </p:cBhvr>
                                      <p:tavLst>
                                        <p:tav tm="0">
                                          <p:val>
                                            <p:strVal val="#ppt_x"/>
                                          </p:val>
                                        </p:tav>
                                        <p:tav tm="100000">
                                          <p:val>
                                            <p:strVal val="#ppt_x"/>
                                          </p:val>
                                        </p:tav>
                                      </p:tavLst>
                                    </p:anim>
                                    <p:anim calcmode="lin" valueType="num">
                                      <p:cBhvr>
                                        <p:cTn id="3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grpId="0" nodeType="clickEffect">
                                  <p:stCondLst>
                                    <p:cond delay="0"/>
                                  </p:stCondLst>
                                  <p:childTnLst>
                                    <p:set>
                                      <p:cBhvr>
                                        <p:cTn id="43" dur="1" fill="hold">
                                          <p:stCondLst>
                                            <p:cond delay="0"/>
                                          </p:stCondLst>
                                        </p:cTn>
                                        <p:tgtEl>
                                          <p:spTgt spid="3"/>
                                        </p:tgtEl>
                                        <p:attrNameLst>
                                          <p:attrName>style.visibility</p:attrName>
                                        </p:attrNameLst>
                                      </p:cBhvr>
                                      <p:to>
                                        <p:strVal val="visible"/>
                                      </p:to>
                                    </p:set>
                                    <p:animEffect transition="in" filter="fade">
                                      <p:cBhvr>
                                        <p:cTn id="44" dur="1000"/>
                                        <p:tgtEl>
                                          <p:spTgt spid="3"/>
                                        </p:tgtEl>
                                      </p:cBhvr>
                                    </p:animEffect>
                                    <p:anim calcmode="lin" valueType="num">
                                      <p:cBhvr>
                                        <p:cTn id="45" dur="1000" fill="hold"/>
                                        <p:tgtEl>
                                          <p:spTgt spid="3"/>
                                        </p:tgtEl>
                                        <p:attrNameLst>
                                          <p:attrName>ppt_x</p:attrName>
                                        </p:attrNameLst>
                                      </p:cBhvr>
                                      <p:tavLst>
                                        <p:tav tm="0">
                                          <p:val>
                                            <p:strVal val="#ppt_x"/>
                                          </p:val>
                                        </p:tav>
                                        <p:tav tm="100000">
                                          <p:val>
                                            <p:strVal val="#ppt_x"/>
                                          </p:val>
                                        </p:tav>
                                      </p:tavLst>
                                    </p:anim>
                                    <p:anim calcmode="lin" valueType="num">
                                      <p:cBhvr>
                                        <p:cTn id="4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grpId="0" nodeType="clickEffect">
                                  <p:stCondLst>
                                    <p:cond delay="0"/>
                                  </p:stCondLst>
                                  <p:childTnLst>
                                    <p:set>
                                      <p:cBhvr>
                                        <p:cTn id="50" dur="1" fill="hold">
                                          <p:stCondLst>
                                            <p:cond delay="0"/>
                                          </p:stCondLst>
                                        </p:cTn>
                                        <p:tgtEl>
                                          <p:spTgt spid="4"/>
                                        </p:tgtEl>
                                        <p:attrNameLst>
                                          <p:attrName>style.visibility</p:attrName>
                                        </p:attrNameLst>
                                      </p:cBhvr>
                                      <p:to>
                                        <p:strVal val="visible"/>
                                      </p:to>
                                    </p:set>
                                    <p:animEffect transition="in" filter="fade">
                                      <p:cBhvr>
                                        <p:cTn id="51" dur="1000"/>
                                        <p:tgtEl>
                                          <p:spTgt spid="4"/>
                                        </p:tgtEl>
                                      </p:cBhvr>
                                    </p:animEffect>
                                    <p:anim calcmode="lin" valueType="num">
                                      <p:cBhvr>
                                        <p:cTn id="52" dur="1000" fill="hold"/>
                                        <p:tgtEl>
                                          <p:spTgt spid="4"/>
                                        </p:tgtEl>
                                        <p:attrNameLst>
                                          <p:attrName>ppt_x</p:attrName>
                                        </p:attrNameLst>
                                      </p:cBhvr>
                                      <p:tavLst>
                                        <p:tav tm="0">
                                          <p:val>
                                            <p:strVal val="#ppt_x"/>
                                          </p:val>
                                        </p:tav>
                                        <p:tav tm="100000">
                                          <p:val>
                                            <p:strVal val="#ppt_x"/>
                                          </p:val>
                                        </p:tav>
                                      </p:tavLst>
                                    </p:anim>
                                    <p:anim calcmode="lin" valueType="num">
                                      <p:cBhvr>
                                        <p:cTn id="5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42" presetClass="entr" presetSubtype="0" fill="hold" grpId="0" nodeType="clickEffect">
                                  <p:stCondLst>
                                    <p:cond delay="0"/>
                                  </p:stCondLst>
                                  <p:childTnLst>
                                    <p:set>
                                      <p:cBhvr>
                                        <p:cTn id="57" dur="1" fill="hold">
                                          <p:stCondLst>
                                            <p:cond delay="0"/>
                                          </p:stCondLst>
                                        </p:cTn>
                                        <p:tgtEl>
                                          <p:spTgt spid="5"/>
                                        </p:tgtEl>
                                        <p:attrNameLst>
                                          <p:attrName>style.visibility</p:attrName>
                                        </p:attrNameLst>
                                      </p:cBhvr>
                                      <p:to>
                                        <p:strVal val="visible"/>
                                      </p:to>
                                    </p:set>
                                    <p:animEffect transition="in" filter="fade">
                                      <p:cBhvr>
                                        <p:cTn id="58" dur="1000"/>
                                        <p:tgtEl>
                                          <p:spTgt spid="5"/>
                                        </p:tgtEl>
                                      </p:cBhvr>
                                    </p:animEffect>
                                    <p:anim calcmode="lin" valueType="num">
                                      <p:cBhvr>
                                        <p:cTn id="59" dur="1000" fill="hold"/>
                                        <p:tgtEl>
                                          <p:spTgt spid="5"/>
                                        </p:tgtEl>
                                        <p:attrNameLst>
                                          <p:attrName>ppt_x</p:attrName>
                                        </p:attrNameLst>
                                      </p:cBhvr>
                                      <p:tavLst>
                                        <p:tav tm="0">
                                          <p:val>
                                            <p:strVal val="#ppt_x"/>
                                          </p:val>
                                        </p:tav>
                                        <p:tav tm="100000">
                                          <p:val>
                                            <p:strVal val="#ppt_x"/>
                                          </p:val>
                                        </p:tav>
                                      </p:tavLst>
                                    </p:anim>
                                    <p:anim calcmode="lin" valueType="num">
                                      <p:cBhvr>
                                        <p:cTn id="60"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build="p" autoUpdateAnimBg="0"/>
      <p:bldP spid="6147" grpId="0" build="p" autoUpdateAnimBg="0"/>
      <p:bldP spid="6148" grpId="0" build="p" autoUpdateAnimBg="0"/>
      <p:bldP spid="6149" grpId="0" build="p" autoUpdateAnimBg="0"/>
      <p:bldP spid="6152" grpId="0" build="p" autoUpdateAnimBg="0"/>
      <p:bldP spid="2" grpId="0"/>
      <p:bldP spid="3" grpId="0"/>
      <p:bldP spid="4" grpId="0"/>
      <p:bldP spid="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日期占位符 1">
            <a:extLst>
              <a:ext uri="{FF2B5EF4-FFF2-40B4-BE49-F238E27FC236}">
                <a16:creationId xmlns:a16="http://schemas.microsoft.com/office/drawing/2014/main" id="{920CFEB4-FAF6-6BD6-7586-C3E8D5A6A732}"/>
              </a:ext>
            </a:extLst>
          </p:cNvPr>
          <p:cNvSpPr>
            <a:spLocks noGrp="1"/>
          </p:cNvSpPr>
          <p:nvPr>
            <p:ph type="dt"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E69AE466-FABA-4A97-A01A-BD1D94CC902A}" type="datetime1">
              <a:rPr kumimoji="0" lang="zh-CN" altLang="en-US" sz="1400" b="0" i="0" u="none" strike="noStrike" kern="1200" cap="none" spc="0" normalizeH="0" baseline="0" noProof="0">
                <a:ln>
                  <a:noFill/>
                </a:ln>
                <a:solidFill>
                  <a:srgbClr val="006699"/>
                </a:solidFill>
                <a:effectLst/>
                <a:uLnTx/>
                <a:uFillTx/>
                <a:latin typeface="Verdana" panose="020B0604030504040204" pitchFamily="34" charset="0"/>
                <a:ea typeface="宋体"/>
                <a:cs typeface="+mn-cs"/>
              </a:rPr>
              <a:pPr marL="0" marR="0" lvl="0" indent="0" algn="l" defTabSz="914400" rtl="0" eaLnBrk="1" fontAlgn="base" latinLnBrk="0" hangingPunct="1">
                <a:lnSpc>
                  <a:spcPct val="100000"/>
                </a:lnSpc>
                <a:spcBef>
                  <a:spcPct val="0"/>
                </a:spcBef>
                <a:spcAft>
                  <a:spcPct val="0"/>
                </a:spcAft>
                <a:buClrTx/>
                <a:buSzTx/>
                <a:buFontTx/>
                <a:buNone/>
                <a:tabLst/>
                <a:defRPr/>
              </a:pPr>
              <a:t>2023/5/4</a:t>
            </a:fld>
            <a:endParaRPr kumimoji="0" lang="en-US" sz="1400" b="0" i="0" u="none" strike="noStrike" kern="1200" cap="none" spc="0" normalizeH="0" baseline="0" noProof="0">
              <a:ln>
                <a:noFill/>
              </a:ln>
              <a:solidFill>
                <a:srgbClr val="006699"/>
              </a:solidFill>
              <a:effectLst/>
              <a:uLnTx/>
              <a:uFillTx/>
              <a:latin typeface="Verdana" panose="020B0604030504040204" pitchFamily="34" charset="0"/>
              <a:ea typeface="宋体"/>
              <a:cs typeface="+mn-cs"/>
            </a:endParaRPr>
          </a:p>
        </p:txBody>
      </p:sp>
      <p:sp>
        <p:nvSpPr>
          <p:cNvPr id="46" name="页脚占位符 2">
            <a:extLst>
              <a:ext uri="{FF2B5EF4-FFF2-40B4-BE49-F238E27FC236}">
                <a16:creationId xmlns:a16="http://schemas.microsoft.com/office/drawing/2014/main" id="{7BB26527-B284-C20B-818A-283D2FAED50E}"/>
              </a:ext>
            </a:extLst>
          </p:cNvPr>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400" b="0" i="0" u="none" strike="noStrike" kern="1200" cap="none" spc="0" normalizeH="0" baseline="0" noProof="0">
                <a:ln>
                  <a:noFill/>
                </a:ln>
                <a:solidFill>
                  <a:srgbClr val="006699"/>
                </a:solidFill>
                <a:effectLst/>
                <a:uLnTx/>
                <a:uFillTx/>
                <a:latin typeface="Verdana" panose="020B0604030504040204" pitchFamily="34" charset="0"/>
                <a:ea typeface="宋体"/>
                <a:cs typeface="+mn-cs"/>
              </a:rPr>
              <a:t>控制系统根轨迹分析法</a:t>
            </a:r>
            <a:r>
              <a:rPr kumimoji="0" lang="en-US" altLang="zh-CN" sz="1400" b="0" i="0" u="none" strike="noStrike" kern="1200" cap="none" spc="0" normalizeH="0" baseline="0" noProof="0">
                <a:ln>
                  <a:noFill/>
                </a:ln>
                <a:solidFill>
                  <a:srgbClr val="006699"/>
                </a:solidFill>
                <a:effectLst/>
                <a:uLnTx/>
                <a:uFillTx/>
                <a:latin typeface="Verdana" panose="020B0604030504040204" pitchFamily="34" charset="0"/>
                <a:ea typeface="宋体"/>
                <a:cs typeface="+mn-cs"/>
              </a:rPr>
              <a:t>(Root locus analyse of control system)</a:t>
            </a:r>
            <a:endParaRPr kumimoji="0" lang="en-US" sz="1400" b="0" i="0" u="none" strike="noStrike" kern="1200" cap="none" spc="0" normalizeH="0" baseline="0" noProof="0">
              <a:ln>
                <a:noFill/>
              </a:ln>
              <a:solidFill>
                <a:srgbClr val="006699"/>
              </a:solidFill>
              <a:effectLst/>
              <a:uLnTx/>
              <a:uFillTx/>
              <a:latin typeface="Verdana" panose="020B0604030504040204" pitchFamily="34" charset="0"/>
              <a:ea typeface="宋体"/>
              <a:cs typeface="+mn-cs"/>
            </a:endParaRPr>
          </a:p>
        </p:txBody>
      </p:sp>
      <p:sp>
        <p:nvSpPr>
          <p:cNvPr id="47" name="灯片编号占位符 3">
            <a:extLst>
              <a:ext uri="{FF2B5EF4-FFF2-40B4-BE49-F238E27FC236}">
                <a16:creationId xmlns:a16="http://schemas.microsoft.com/office/drawing/2014/main" id="{49C135D6-84EC-50E4-45A0-FF95D6E0C408}"/>
              </a:ext>
            </a:extLst>
          </p:cNvPr>
          <p:cNvSpPr>
            <a:spLocks noGrp="1"/>
          </p:cNvSpPr>
          <p:nvPr>
            <p:ph type="sldNum" sz="quarter" idx="12"/>
          </p:nvPr>
        </p:nvSpPr>
        <p:spPr/>
        <p:txBody>
          <a:bodyP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1F3D1548-50A3-42DB-A54A-9E87DEDB3AD1}" type="slidenum">
              <a:rPr kumimoji="0" lang="en-US" altLang="zh-CN" sz="1400" b="0" i="0" u="none" strike="noStrike" kern="1200" cap="none" spc="0" normalizeH="0" baseline="0" noProof="0" smtClean="0">
                <a:ln>
                  <a:noFill/>
                </a:ln>
                <a:solidFill>
                  <a:srgbClr val="006699"/>
                </a:solidFill>
                <a:effectLst/>
                <a:uLnTx/>
                <a:uFillTx/>
                <a:latin typeface="Verdana" panose="020B060403050404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30</a:t>
            </a:fld>
            <a:endParaRPr kumimoji="0" lang="en-US" altLang="zh-CN" sz="1400" b="0" i="0" u="none" strike="noStrike" kern="1200" cap="none" spc="0" normalizeH="0" baseline="0" noProof="0">
              <a:ln>
                <a:noFill/>
              </a:ln>
              <a:solidFill>
                <a:srgbClr val="006699"/>
              </a:solidFill>
              <a:effectLst/>
              <a:uLnTx/>
              <a:uFillTx/>
              <a:latin typeface="Verdana" panose="020B0604030504040204" pitchFamily="34" charset="0"/>
              <a:ea typeface="宋体" panose="02010600030101010101" pitchFamily="2" charset="-122"/>
              <a:cs typeface="+mn-cs"/>
            </a:endParaRPr>
          </a:p>
        </p:txBody>
      </p:sp>
      <p:grpSp>
        <p:nvGrpSpPr>
          <p:cNvPr id="99346" name="Group 2">
            <a:extLst>
              <a:ext uri="{FF2B5EF4-FFF2-40B4-BE49-F238E27FC236}">
                <a16:creationId xmlns:a16="http://schemas.microsoft.com/office/drawing/2014/main" id="{67E3BE3A-131A-9F6F-81B8-9230FD6A8BBB}"/>
              </a:ext>
            </a:extLst>
          </p:cNvPr>
          <p:cNvGrpSpPr>
            <a:grpSpLocks/>
          </p:cNvGrpSpPr>
          <p:nvPr/>
        </p:nvGrpSpPr>
        <p:grpSpPr bwMode="auto">
          <a:xfrm>
            <a:off x="457200" y="368300"/>
            <a:ext cx="8301038" cy="782638"/>
            <a:chOff x="0" y="0"/>
            <a:chExt cx="5229" cy="493"/>
          </a:xfrm>
        </p:grpSpPr>
        <p:sp>
          <p:nvSpPr>
            <p:cNvPr id="99375" name="Rectangle 3">
              <a:extLst>
                <a:ext uri="{FF2B5EF4-FFF2-40B4-BE49-F238E27FC236}">
                  <a16:creationId xmlns:a16="http://schemas.microsoft.com/office/drawing/2014/main" id="{08B57605-4989-8A23-5F6C-E4800604C62B}"/>
                </a:ext>
              </a:extLst>
            </p:cNvPr>
            <p:cNvSpPr>
              <a:spLocks noChangeArrowheads="1"/>
            </p:cNvSpPr>
            <p:nvPr/>
          </p:nvSpPr>
          <p:spPr bwMode="auto">
            <a:xfrm>
              <a:off x="0" y="85"/>
              <a:ext cx="522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zh-CN" sz="2400" b="0" i="0" u="none" strike="noStrike" kern="1200" cap="none" spc="0" normalizeH="0" baseline="0" noProof="0">
                  <a:ln>
                    <a:noFill/>
                  </a:ln>
                  <a:solidFill>
                    <a:srgbClr val="080808"/>
                  </a:solidFill>
                  <a:effectLst/>
                  <a:uLnTx/>
                  <a:uFillTx/>
                  <a:latin typeface="Times New Roman" panose="02020603050405020304" pitchFamily="18" charset="0"/>
                  <a:ea typeface="华文中宋" panose="02010600040101010101" pitchFamily="2" charset="-122"/>
                  <a:cs typeface="+mn-cs"/>
                </a:rPr>
                <a:t>可见，系统</a:t>
              </a:r>
              <a:r>
                <a:rPr kumimoji="0" lang="en-US" altLang="zh-CN" sz="2400" b="0" i="0" u="none" strike="noStrike" kern="1200" cap="none" spc="0" normalizeH="0" baseline="0" noProof="0">
                  <a:ln>
                    <a:noFill/>
                  </a:ln>
                  <a:solidFill>
                    <a:srgbClr val="080808"/>
                  </a:solidFill>
                  <a:effectLst/>
                  <a:uLnTx/>
                  <a:uFillTx/>
                  <a:latin typeface="Times New Roman" panose="02020603050405020304" pitchFamily="18" charset="0"/>
                  <a:ea typeface="华文中宋" panose="02010600040101010101" pitchFamily="2" charset="-122"/>
                  <a:cs typeface="+mn-cs"/>
                </a:rPr>
                <a:t>A</a:t>
              </a:r>
              <a:r>
                <a:rPr kumimoji="0" lang="zh-CN" altLang="zh-CN" sz="2400" b="0" i="0" u="none" strike="noStrike" kern="1200" cap="none" spc="0" normalizeH="0" baseline="0" noProof="0">
                  <a:ln>
                    <a:noFill/>
                  </a:ln>
                  <a:solidFill>
                    <a:srgbClr val="080808"/>
                  </a:solidFill>
                  <a:effectLst/>
                  <a:uLnTx/>
                  <a:uFillTx/>
                  <a:latin typeface="Times New Roman" panose="02020603050405020304" pitchFamily="18" charset="0"/>
                  <a:ea typeface="华文中宋" panose="02010600040101010101" pitchFamily="2" charset="-122"/>
                  <a:cs typeface="+mn-cs"/>
                </a:rPr>
                <a:t>是一单位反馈系统，前向通道传递函数</a:t>
              </a:r>
            </a:p>
          </p:txBody>
        </p:sp>
        <p:graphicFrame>
          <p:nvGraphicFramePr>
            <p:cNvPr id="99342" name="Object 4">
              <a:extLst>
                <a:ext uri="{FF2B5EF4-FFF2-40B4-BE49-F238E27FC236}">
                  <a16:creationId xmlns:a16="http://schemas.microsoft.com/office/drawing/2014/main" id="{559D8D52-B7A7-9A1F-D1DC-49BD8F57E5C5}"/>
                </a:ext>
              </a:extLst>
            </p:cNvPr>
            <p:cNvGraphicFramePr>
              <a:graphicFrameLocks noChangeAspect="1"/>
            </p:cNvGraphicFramePr>
            <p:nvPr/>
          </p:nvGraphicFramePr>
          <p:xfrm>
            <a:off x="4435" y="0"/>
            <a:ext cx="690" cy="493"/>
          </p:xfrm>
          <a:graphic>
            <a:graphicData uri="http://schemas.openxmlformats.org/presentationml/2006/ole">
              <mc:AlternateContent xmlns:mc="http://schemas.openxmlformats.org/markup-compatibility/2006">
                <mc:Choice xmlns:v="urn:schemas-microsoft-com:vml" Requires="v">
                  <p:oleObj r:id="rId2" imgW="597072" imgH="432127" progId="Equation.3">
                    <p:embed/>
                  </p:oleObj>
                </mc:Choice>
                <mc:Fallback>
                  <p:oleObj r:id="rId2" imgW="597072" imgH="432127" progId="Equation.3">
                    <p:embed/>
                    <p:pic>
                      <p:nvPicPr>
                        <p:cNvPr id="99342" name="Object 4">
                          <a:extLst>
                            <a:ext uri="{FF2B5EF4-FFF2-40B4-BE49-F238E27FC236}">
                              <a16:creationId xmlns:a16="http://schemas.microsoft.com/office/drawing/2014/main" id="{559D8D52-B7A7-9A1F-D1DC-49BD8F57E5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35" y="0"/>
                          <a:ext cx="690" cy="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3" name="Group 5">
            <a:extLst>
              <a:ext uri="{FF2B5EF4-FFF2-40B4-BE49-F238E27FC236}">
                <a16:creationId xmlns:a16="http://schemas.microsoft.com/office/drawing/2014/main" id="{4CD84098-7027-5074-8EB8-3D2A1A10CB21}"/>
              </a:ext>
            </a:extLst>
          </p:cNvPr>
          <p:cNvGrpSpPr>
            <a:grpSpLocks/>
          </p:cNvGrpSpPr>
          <p:nvPr/>
        </p:nvGrpSpPr>
        <p:grpSpPr bwMode="auto">
          <a:xfrm>
            <a:off x="476250" y="1179513"/>
            <a:ext cx="7921625" cy="760412"/>
            <a:chOff x="0" y="0"/>
            <a:chExt cx="5018" cy="479"/>
          </a:xfrm>
        </p:grpSpPr>
        <p:sp>
          <p:nvSpPr>
            <p:cNvPr id="99374" name="Rectangle 6">
              <a:extLst>
                <a:ext uri="{FF2B5EF4-FFF2-40B4-BE49-F238E27FC236}">
                  <a16:creationId xmlns:a16="http://schemas.microsoft.com/office/drawing/2014/main" id="{F0075BE0-BB3E-A9AA-D262-AD8ACC9FC595}"/>
                </a:ext>
              </a:extLst>
            </p:cNvPr>
            <p:cNvSpPr>
              <a:spLocks noChangeArrowheads="1"/>
            </p:cNvSpPr>
            <p:nvPr/>
          </p:nvSpPr>
          <p:spPr bwMode="auto">
            <a:xfrm>
              <a:off x="0" y="57"/>
              <a:ext cx="501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zh-CN" sz="2400" b="0" i="0" u="none" strike="noStrike" kern="1200" cap="none" spc="0" normalizeH="0" baseline="0" noProof="0">
                  <a:ln>
                    <a:noFill/>
                  </a:ln>
                  <a:solidFill>
                    <a:srgbClr val="080808"/>
                  </a:solidFill>
                  <a:effectLst/>
                  <a:uLnTx/>
                  <a:uFillTx/>
                  <a:latin typeface="Verdana" panose="020B0604030504040204" pitchFamily="34" charset="0"/>
                  <a:ea typeface="华文中宋" panose="02010600040101010101" pitchFamily="2" charset="-122"/>
                  <a:cs typeface="+mn-cs"/>
                </a:rPr>
                <a:t>系统</a:t>
              </a:r>
              <a:r>
                <a:rPr kumimoji="0" lang="en-US" altLang="zh-CN" sz="2400" b="0" i="0" u="none" strike="noStrike" kern="1200" cap="none" spc="0" normalizeH="0" baseline="0" noProof="0">
                  <a:ln>
                    <a:noFill/>
                  </a:ln>
                  <a:solidFill>
                    <a:srgbClr val="080808"/>
                  </a:solidFill>
                  <a:effectLst/>
                  <a:uLnTx/>
                  <a:uFillTx/>
                  <a:latin typeface="Verdana" panose="020B0604030504040204" pitchFamily="34" charset="0"/>
                  <a:ea typeface="华文中宋" panose="02010600040101010101" pitchFamily="2" charset="-122"/>
                  <a:cs typeface="+mn-cs"/>
                </a:rPr>
                <a:t>B</a:t>
              </a:r>
              <a:r>
                <a:rPr kumimoji="0" lang="zh-CN" altLang="zh-CN" sz="2400" b="0" i="0" u="none" strike="noStrike" kern="1200" cap="none" spc="0" normalizeH="0" baseline="0" noProof="0">
                  <a:ln>
                    <a:noFill/>
                  </a:ln>
                  <a:solidFill>
                    <a:srgbClr val="080808"/>
                  </a:solidFill>
                  <a:effectLst/>
                  <a:uLnTx/>
                  <a:uFillTx/>
                  <a:latin typeface="Verdana" panose="020B0604030504040204" pitchFamily="34" charset="0"/>
                  <a:ea typeface="华文中宋" panose="02010600040101010101" pitchFamily="2" charset="-122"/>
                  <a:cs typeface="+mn-cs"/>
                </a:rPr>
                <a:t>前向通路传递函数         ，反馈通道传递函数</a:t>
              </a:r>
            </a:p>
          </p:txBody>
        </p:sp>
        <p:graphicFrame>
          <p:nvGraphicFramePr>
            <p:cNvPr id="99340" name="Object 7">
              <a:extLst>
                <a:ext uri="{FF2B5EF4-FFF2-40B4-BE49-F238E27FC236}">
                  <a16:creationId xmlns:a16="http://schemas.microsoft.com/office/drawing/2014/main" id="{7CF28620-9A42-418E-F4B4-B66BCC86D2E8}"/>
                </a:ext>
              </a:extLst>
            </p:cNvPr>
            <p:cNvGraphicFramePr>
              <a:graphicFrameLocks noChangeAspect="1"/>
            </p:cNvGraphicFramePr>
            <p:nvPr/>
          </p:nvGraphicFramePr>
          <p:xfrm>
            <a:off x="2126" y="0"/>
            <a:ext cx="672" cy="479"/>
          </p:xfrm>
          <a:graphic>
            <a:graphicData uri="http://schemas.openxmlformats.org/presentationml/2006/ole">
              <mc:AlternateContent xmlns:mc="http://schemas.openxmlformats.org/markup-compatibility/2006">
                <mc:Choice xmlns:v="urn:schemas-microsoft-com:vml" Requires="v">
                  <p:oleObj r:id="rId4" imgW="597072" imgH="432127" progId="Equation.3">
                    <p:embed/>
                  </p:oleObj>
                </mc:Choice>
                <mc:Fallback>
                  <p:oleObj r:id="rId4" imgW="597072" imgH="432127" progId="Equation.3">
                    <p:embed/>
                    <p:pic>
                      <p:nvPicPr>
                        <p:cNvPr id="99340" name="Object 7">
                          <a:extLst>
                            <a:ext uri="{FF2B5EF4-FFF2-40B4-BE49-F238E27FC236}">
                              <a16:creationId xmlns:a16="http://schemas.microsoft.com/office/drawing/2014/main" id="{7CF28620-9A42-418E-F4B4-B66BCC86D2E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26" y="0"/>
                          <a:ext cx="672" cy="4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9341" name="Object 8">
              <a:extLst>
                <a:ext uri="{FF2B5EF4-FFF2-40B4-BE49-F238E27FC236}">
                  <a16:creationId xmlns:a16="http://schemas.microsoft.com/office/drawing/2014/main" id="{20C41F7E-E888-1B9F-9F2F-5E2309F8D813}"/>
                </a:ext>
              </a:extLst>
            </p:cNvPr>
            <p:cNvGraphicFramePr>
              <a:graphicFrameLocks noChangeAspect="1"/>
            </p:cNvGraphicFramePr>
            <p:nvPr/>
          </p:nvGraphicFramePr>
          <p:xfrm>
            <a:off x="4479" y="85"/>
            <a:ext cx="432" cy="242"/>
          </p:xfrm>
          <a:graphic>
            <a:graphicData uri="http://schemas.openxmlformats.org/presentationml/2006/ole">
              <mc:AlternateContent xmlns:mc="http://schemas.openxmlformats.org/markup-compatibility/2006">
                <mc:Choice xmlns:v="urn:schemas-microsoft-com:vml" Requires="v">
                  <p:oleObj r:id="rId6" imgW="393747" imgH="216127" progId="Equation.3">
                    <p:embed/>
                  </p:oleObj>
                </mc:Choice>
                <mc:Fallback>
                  <p:oleObj r:id="rId6" imgW="393747" imgH="216127" progId="Equation.3">
                    <p:embed/>
                    <p:pic>
                      <p:nvPicPr>
                        <p:cNvPr id="99341" name="Object 8">
                          <a:extLst>
                            <a:ext uri="{FF2B5EF4-FFF2-40B4-BE49-F238E27FC236}">
                              <a16:creationId xmlns:a16="http://schemas.microsoft.com/office/drawing/2014/main" id="{20C41F7E-E888-1B9F-9F2F-5E2309F8D81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79" y="85"/>
                          <a:ext cx="432"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4" name="Group 9">
            <a:extLst>
              <a:ext uri="{FF2B5EF4-FFF2-40B4-BE49-F238E27FC236}">
                <a16:creationId xmlns:a16="http://schemas.microsoft.com/office/drawing/2014/main" id="{CB323BAE-C9AE-BB12-F2E5-D8451E34430F}"/>
              </a:ext>
            </a:extLst>
          </p:cNvPr>
          <p:cNvGrpSpPr>
            <a:grpSpLocks/>
          </p:cNvGrpSpPr>
          <p:nvPr/>
        </p:nvGrpSpPr>
        <p:grpSpPr bwMode="auto">
          <a:xfrm>
            <a:off x="566738" y="3114675"/>
            <a:ext cx="4333875" cy="1662113"/>
            <a:chOff x="0" y="0"/>
            <a:chExt cx="2730" cy="1047"/>
          </a:xfrm>
        </p:grpSpPr>
        <p:sp>
          <p:nvSpPr>
            <p:cNvPr id="99363" name="Line 10">
              <a:extLst>
                <a:ext uri="{FF2B5EF4-FFF2-40B4-BE49-F238E27FC236}">
                  <a16:creationId xmlns:a16="http://schemas.microsoft.com/office/drawing/2014/main" id="{FF53B3F5-DC17-8776-EAA3-1C1A5ABCFED7}"/>
                </a:ext>
              </a:extLst>
            </p:cNvPr>
            <p:cNvSpPr>
              <a:spLocks noChangeShapeType="1"/>
            </p:cNvSpPr>
            <p:nvPr/>
          </p:nvSpPr>
          <p:spPr bwMode="auto">
            <a:xfrm>
              <a:off x="42" y="240"/>
              <a:ext cx="288"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99364" name="AutoShape 11">
              <a:extLst>
                <a:ext uri="{FF2B5EF4-FFF2-40B4-BE49-F238E27FC236}">
                  <a16:creationId xmlns:a16="http://schemas.microsoft.com/office/drawing/2014/main" id="{7472B3B0-C9B6-390B-80CC-DA1E57767CC0}"/>
                </a:ext>
              </a:extLst>
            </p:cNvPr>
            <p:cNvSpPr>
              <a:spLocks noChangeArrowheads="1"/>
            </p:cNvSpPr>
            <p:nvPr/>
          </p:nvSpPr>
          <p:spPr bwMode="auto">
            <a:xfrm>
              <a:off x="330" y="144"/>
              <a:ext cx="192" cy="192"/>
            </a:xfrm>
            <a:prstGeom prst="flowChartSummingJunction">
              <a:avLst/>
            </a:prstGeom>
            <a:solidFill>
              <a:schemeClr val="accent1"/>
            </a:solidFill>
            <a:ln w="9525">
              <a:solidFill>
                <a:srgbClr val="000000"/>
              </a:solidFill>
              <a:round/>
              <a:headEnd/>
              <a:tailEnd/>
            </a:ln>
          </p:spPr>
          <p:txBody>
            <a:bodyPr wrap="none" anchor="ct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99365" name="Line 12">
              <a:extLst>
                <a:ext uri="{FF2B5EF4-FFF2-40B4-BE49-F238E27FC236}">
                  <a16:creationId xmlns:a16="http://schemas.microsoft.com/office/drawing/2014/main" id="{8C368635-BB5E-76E6-3782-44D7617E0B94}"/>
                </a:ext>
              </a:extLst>
            </p:cNvPr>
            <p:cNvSpPr>
              <a:spLocks noChangeShapeType="1"/>
            </p:cNvSpPr>
            <p:nvPr/>
          </p:nvSpPr>
          <p:spPr bwMode="auto">
            <a:xfrm>
              <a:off x="522" y="240"/>
              <a:ext cx="192"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99366" name="Rectangle 13">
              <a:extLst>
                <a:ext uri="{FF2B5EF4-FFF2-40B4-BE49-F238E27FC236}">
                  <a16:creationId xmlns:a16="http://schemas.microsoft.com/office/drawing/2014/main" id="{19093081-93CF-4747-FC6C-FBACD641BE20}"/>
                </a:ext>
              </a:extLst>
            </p:cNvPr>
            <p:cNvSpPr>
              <a:spLocks noChangeArrowheads="1"/>
            </p:cNvSpPr>
            <p:nvPr/>
          </p:nvSpPr>
          <p:spPr bwMode="auto">
            <a:xfrm>
              <a:off x="714" y="96"/>
              <a:ext cx="576" cy="336"/>
            </a:xfrm>
            <a:prstGeom prst="rect">
              <a:avLst/>
            </a:prstGeom>
            <a:solidFill>
              <a:schemeClr val="accent1"/>
            </a:solidFill>
            <a:ln w="9525">
              <a:solidFill>
                <a:srgbClr val="000000"/>
              </a:solidFill>
              <a:miter lim="800000"/>
              <a:headEnd/>
              <a:tailEnd/>
            </a:ln>
          </p:spPr>
          <p:txBody>
            <a:bodyPr wrap="none" anchor="ct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99367" name="Line 14">
              <a:extLst>
                <a:ext uri="{FF2B5EF4-FFF2-40B4-BE49-F238E27FC236}">
                  <a16:creationId xmlns:a16="http://schemas.microsoft.com/office/drawing/2014/main" id="{0018A201-C31B-3A8B-19C1-2B376B025B04}"/>
                </a:ext>
              </a:extLst>
            </p:cNvPr>
            <p:cNvSpPr>
              <a:spLocks noChangeShapeType="1"/>
            </p:cNvSpPr>
            <p:nvPr/>
          </p:nvSpPr>
          <p:spPr bwMode="auto">
            <a:xfrm>
              <a:off x="1290" y="240"/>
              <a:ext cx="192"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99368" name="Rectangle 15">
              <a:extLst>
                <a:ext uri="{FF2B5EF4-FFF2-40B4-BE49-F238E27FC236}">
                  <a16:creationId xmlns:a16="http://schemas.microsoft.com/office/drawing/2014/main" id="{219FCB0F-7E6A-225E-4946-D7677099E322}"/>
                </a:ext>
              </a:extLst>
            </p:cNvPr>
            <p:cNvSpPr>
              <a:spLocks noChangeArrowheads="1"/>
            </p:cNvSpPr>
            <p:nvPr/>
          </p:nvSpPr>
          <p:spPr bwMode="auto">
            <a:xfrm>
              <a:off x="1482" y="0"/>
              <a:ext cx="816" cy="480"/>
            </a:xfrm>
            <a:prstGeom prst="rect">
              <a:avLst/>
            </a:prstGeom>
            <a:solidFill>
              <a:schemeClr val="accent1"/>
            </a:solidFill>
            <a:ln w="9525">
              <a:solidFill>
                <a:srgbClr val="000000"/>
              </a:solidFill>
              <a:miter lim="800000"/>
              <a:headEnd/>
              <a:tailEnd/>
            </a:ln>
          </p:spPr>
          <p:txBody>
            <a:bodyPr wrap="none" anchor="ct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99369" name="Line 16">
              <a:extLst>
                <a:ext uri="{FF2B5EF4-FFF2-40B4-BE49-F238E27FC236}">
                  <a16:creationId xmlns:a16="http://schemas.microsoft.com/office/drawing/2014/main" id="{D515927B-F5E2-D4DD-97C2-9277C2A3A242}"/>
                </a:ext>
              </a:extLst>
            </p:cNvPr>
            <p:cNvSpPr>
              <a:spLocks noChangeShapeType="1"/>
            </p:cNvSpPr>
            <p:nvPr/>
          </p:nvSpPr>
          <p:spPr bwMode="auto">
            <a:xfrm>
              <a:off x="2298" y="240"/>
              <a:ext cx="336"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99370" name="Line 17">
              <a:extLst>
                <a:ext uri="{FF2B5EF4-FFF2-40B4-BE49-F238E27FC236}">
                  <a16:creationId xmlns:a16="http://schemas.microsoft.com/office/drawing/2014/main" id="{7615DAA2-51E6-C36D-28C2-408AC82A6D2A}"/>
                </a:ext>
              </a:extLst>
            </p:cNvPr>
            <p:cNvSpPr>
              <a:spLocks noChangeShapeType="1"/>
            </p:cNvSpPr>
            <p:nvPr/>
          </p:nvSpPr>
          <p:spPr bwMode="auto">
            <a:xfrm>
              <a:off x="2442" y="240"/>
              <a:ext cx="0" cy="4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99371" name="Line 18">
              <a:extLst>
                <a:ext uri="{FF2B5EF4-FFF2-40B4-BE49-F238E27FC236}">
                  <a16:creationId xmlns:a16="http://schemas.microsoft.com/office/drawing/2014/main" id="{2C8C1B20-8FF1-CB1A-22AF-011886DA6634}"/>
                </a:ext>
              </a:extLst>
            </p:cNvPr>
            <p:cNvSpPr>
              <a:spLocks noChangeShapeType="1"/>
            </p:cNvSpPr>
            <p:nvPr/>
          </p:nvSpPr>
          <p:spPr bwMode="auto">
            <a:xfrm flipH="1" flipV="1">
              <a:off x="426" y="720"/>
              <a:ext cx="201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99372" name="Line 19">
              <a:extLst>
                <a:ext uri="{FF2B5EF4-FFF2-40B4-BE49-F238E27FC236}">
                  <a16:creationId xmlns:a16="http://schemas.microsoft.com/office/drawing/2014/main" id="{2114489E-ADB4-2703-9CA5-9B7BB544126E}"/>
                </a:ext>
              </a:extLst>
            </p:cNvPr>
            <p:cNvSpPr>
              <a:spLocks noChangeShapeType="1"/>
            </p:cNvSpPr>
            <p:nvPr/>
          </p:nvSpPr>
          <p:spPr bwMode="auto">
            <a:xfrm flipV="1">
              <a:off x="426" y="336"/>
              <a:ext cx="0" cy="38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graphicFrame>
          <p:nvGraphicFramePr>
            <p:cNvPr id="99335" name="Object 20">
              <a:extLst>
                <a:ext uri="{FF2B5EF4-FFF2-40B4-BE49-F238E27FC236}">
                  <a16:creationId xmlns:a16="http://schemas.microsoft.com/office/drawing/2014/main" id="{28A98E1E-7A12-3F6B-474F-3AF71F41E6BC}"/>
                </a:ext>
              </a:extLst>
            </p:cNvPr>
            <p:cNvGraphicFramePr>
              <a:graphicFrameLocks noChangeAspect="1"/>
            </p:cNvGraphicFramePr>
            <p:nvPr/>
          </p:nvGraphicFramePr>
          <p:xfrm>
            <a:off x="810" y="153"/>
            <a:ext cx="380" cy="231"/>
          </p:xfrm>
          <a:graphic>
            <a:graphicData uri="http://schemas.openxmlformats.org/presentationml/2006/ole">
              <mc:AlternateContent xmlns:mc="http://schemas.openxmlformats.org/markup-compatibility/2006">
                <mc:Choice xmlns:v="urn:schemas-microsoft-com:vml" Requires="v">
                  <p:oleObj r:id="rId8" imgW="292290" imgH="178040" progId="Equation.3">
                    <p:embed/>
                  </p:oleObj>
                </mc:Choice>
                <mc:Fallback>
                  <p:oleObj r:id="rId8" imgW="292290" imgH="178040" progId="Equation.3">
                    <p:embed/>
                    <p:pic>
                      <p:nvPicPr>
                        <p:cNvPr id="99335" name="Object 20">
                          <a:extLst>
                            <a:ext uri="{FF2B5EF4-FFF2-40B4-BE49-F238E27FC236}">
                              <a16:creationId xmlns:a16="http://schemas.microsoft.com/office/drawing/2014/main" id="{28A98E1E-7A12-3F6B-474F-3AF71F41E6B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10" y="153"/>
                          <a:ext cx="380"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9336" name="Object 21">
              <a:extLst>
                <a:ext uri="{FF2B5EF4-FFF2-40B4-BE49-F238E27FC236}">
                  <a16:creationId xmlns:a16="http://schemas.microsoft.com/office/drawing/2014/main" id="{3F582786-C5AF-1837-7D03-2BD976BB8BEB}"/>
                </a:ext>
              </a:extLst>
            </p:cNvPr>
            <p:cNvGraphicFramePr>
              <a:graphicFrameLocks noChangeAspect="1"/>
            </p:cNvGraphicFramePr>
            <p:nvPr/>
          </p:nvGraphicFramePr>
          <p:xfrm>
            <a:off x="1578" y="0"/>
            <a:ext cx="672" cy="472"/>
          </p:xfrm>
          <a:graphic>
            <a:graphicData uri="http://schemas.openxmlformats.org/presentationml/2006/ole">
              <mc:AlternateContent xmlns:mc="http://schemas.openxmlformats.org/markup-compatibility/2006">
                <mc:Choice xmlns:v="urn:schemas-microsoft-com:vml" Requires="v">
                  <p:oleObj r:id="rId10" imgW="597476" imgH="419599" progId="Equation.3">
                    <p:embed/>
                  </p:oleObj>
                </mc:Choice>
                <mc:Fallback>
                  <p:oleObj r:id="rId10" imgW="597476" imgH="419599" progId="Equation.3">
                    <p:embed/>
                    <p:pic>
                      <p:nvPicPr>
                        <p:cNvPr id="99336" name="Object 21">
                          <a:extLst>
                            <a:ext uri="{FF2B5EF4-FFF2-40B4-BE49-F238E27FC236}">
                              <a16:creationId xmlns:a16="http://schemas.microsoft.com/office/drawing/2014/main" id="{3F582786-C5AF-1837-7D03-2BD976BB8BEB}"/>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578" y="0"/>
                          <a:ext cx="672" cy="4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9337" name="Object 22">
              <a:extLst>
                <a:ext uri="{FF2B5EF4-FFF2-40B4-BE49-F238E27FC236}">
                  <a16:creationId xmlns:a16="http://schemas.microsoft.com/office/drawing/2014/main" id="{66B00AF7-8B74-D176-D627-7BD5DB2F5014}"/>
                </a:ext>
              </a:extLst>
            </p:cNvPr>
            <p:cNvGraphicFramePr>
              <a:graphicFrameLocks noChangeAspect="1"/>
            </p:cNvGraphicFramePr>
            <p:nvPr/>
          </p:nvGraphicFramePr>
          <p:xfrm>
            <a:off x="2386" y="28"/>
            <a:ext cx="344" cy="212"/>
          </p:xfrm>
          <a:graphic>
            <a:graphicData uri="http://schemas.openxmlformats.org/presentationml/2006/ole">
              <mc:AlternateContent xmlns:mc="http://schemas.openxmlformats.org/markup-compatibility/2006">
                <mc:Choice xmlns:v="urn:schemas-microsoft-com:vml" Requires="v">
                  <p:oleObj r:id="rId12" imgW="330517" imgH="203517" progId="Equation.3">
                    <p:embed/>
                  </p:oleObj>
                </mc:Choice>
                <mc:Fallback>
                  <p:oleObj r:id="rId12" imgW="330517" imgH="203517" progId="Equation.3">
                    <p:embed/>
                    <p:pic>
                      <p:nvPicPr>
                        <p:cNvPr id="99337" name="Object 22">
                          <a:extLst>
                            <a:ext uri="{FF2B5EF4-FFF2-40B4-BE49-F238E27FC236}">
                              <a16:creationId xmlns:a16="http://schemas.microsoft.com/office/drawing/2014/main" id="{66B00AF7-8B74-D176-D627-7BD5DB2F5014}"/>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386" y="28"/>
                          <a:ext cx="344"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9338" name="Object 23">
              <a:extLst>
                <a:ext uri="{FF2B5EF4-FFF2-40B4-BE49-F238E27FC236}">
                  <a16:creationId xmlns:a16="http://schemas.microsoft.com/office/drawing/2014/main" id="{E0BEE186-B167-905A-D1FB-85EFA5D7BF46}"/>
                </a:ext>
              </a:extLst>
            </p:cNvPr>
            <p:cNvGraphicFramePr>
              <a:graphicFrameLocks noChangeAspect="1"/>
            </p:cNvGraphicFramePr>
            <p:nvPr/>
          </p:nvGraphicFramePr>
          <p:xfrm>
            <a:off x="0" y="28"/>
            <a:ext cx="331" cy="212"/>
          </p:xfrm>
          <a:graphic>
            <a:graphicData uri="http://schemas.openxmlformats.org/presentationml/2006/ole">
              <mc:AlternateContent xmlns:mc="http://schemas.openxmlformats.org/markup-compatibility/2006">
                <mc:Choice xmlns:v="urn:schemas-microsoft-com:vml" Requires="v">
                  <p:oleObj r:id="rId14" imgW="317817" imgH="203517" progId="Equation.3">
                    <p:embed/>
                  </p:oleObj>
                </mc:Choice>
                <mc:Fallback>
                  <p:oleObj r:id="rId14" imgW="317817" imgH="203517" progId="Equation.3">
                    <p:embed/>
                    <p:pic>
                      <p:nvPicPr>
                        <p:cNvPr id="99338" name="Object 23">
                          <a:extLst>
                            <a:ext uri="{FF2B5EF4-FFF2-40B4-BE49-F238E27FC236}">
                              <a16:creationId xmlns:a16="http://schemas.microsoft.com/office/drawing/2014/main" id="{E0BEE186-B167-905A-D1FB-85EFA5D7BF46}"/>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28"/>
                          <a:ext cx="331"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9339" name="Object 24">
              <a:extLst>
                <a:ext uri="{FF2B5EF4-FFF2-40B4-BE49-F238E27FC236}">
                  <a16:creationId xmlns:a16="http://schemas.microsoft.com/office/drawing/2014/main" id="{9222876D-6311-3F5B-5589-EE8093E4FFF3}"/>
                </a:ext>
              </a:extLst>
            </p:cNvPr>
            <p:cNvGraphicFramePr>
              <a:graphicFrameLocks noChangeAspect="1"/>
            </p:cNvGraphicFramePr>
            <p:nvPr/>
          </p:nvGraphicFramePr>
          <p:xfrm>
            <a:off x="482" y="336"/>
            <a:ext cx="184" cy="111"/>
          </p:xfrm>
          <a:graphic>
            <a:graphicData uri="http://schemas.openxmlformats.org/presentationml/2006/ole">
              <mc:AlternateContent xmlns:mc="http://schemas.openxmlformats.org/markup-compatibility/2006">
                <mc:Choice xmlns:v="urn:schemas-microsoft-com:vml" Requires="v">
                  <p:oleObj r:id="rId16" imgW="127262" imgH="76484" progId="Equation.3">
                    <p:embed/>
                  </p:oleObj>
                </mc:Choice>
                <mc:Fallback>
                  <p:oleObj r:id="rId16" imgW="127262" imgH="76484" progId="Equation.3">
                    <p:embed/>
                    <p:pic>
                      <p:nvPicPr>
                        <p:cNvPr id="99339" name="Object 24">
                          <a:extLst>
                            <a:ext uri="{FF2B5EF4-FFF2-40B4-BE49-F238E27FC236}">
                              <a16:creationId xmlns:a16="http://schemas.microsoft.com/office/drawing/2014/main" id="{9222876D-6311-3F5B-5589-EE8093E4FFF3}"/>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82" y="336"/>
                          <a:ext cx="184" cy="1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9373" name="Text Box 25">
              <a:extLst>
                <a:ext uri="{FF2B5EF4-FFF2-40B4-BE49-F238E27FC236}">
                  <a16:creationId xmlns:a16="http://schemas.microsoft.com/office/drawing/2014/main" id="{428EF4A1-A4BD-B466-BBDB-C6C757DBC18F}"/>
                </a:ext>
              </a:extLst>
            </p:cNvPr>
            <p:cNvSpPr txBox="1">
              <a:spLocks noChangeArrowheads="1"/>
            </p:cNvSpPr>
            <p:nvPr/>
          </p:nvSpPr>
          <p:spPr bwMode="auto">
            <a:xfrm>
              <a:off x="858" y="816"/>
              <a:ext cx="120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zh-CN" sz="1800" b="0" i="0" u="none" strike="noStrike" kern="1200" cap="none" spc="0" normalizeH="0" baseline="0" noProof="0">
                  <a:ln>
                    <a:noFill/>
                  </a:ln>
                  <a:solidFill>
                    <a:srgbClr val="080808"/>
                  </a:solidFill>
                  <a:effectLst/>
                  <a:uLnTx/>
                  <a:uFillTx/>
                  <a:latin typeface="Times New Roman" panose="02020603050405020304" pitchFamily="18" charset="0"/>
                  <a:ea typeface="华文中宋" panose="02010600040101010101" pitchFamily="2" charset="-122"/>
                  <a:cs typeface="+mn-cs"/>
                </a:rPr>
                <a:t>图</a:t>
              </a:r>
              <a:r>
                <a:rPr kumimoji="0" lang="en-US" altLang="zh-CN" sz="1800" b="0" i="0" u="none" strike="noStrike" kern="1200" cap="none" spc="0" normalizeH="0" baseline="0" noProof="0">
                  <a:ln>
                    <a:noFill/>
                  </a:ln>
                  <a:solidFill>
                    <a:srgbClr val="080808"/>
                  </a:solidFill>
                  <a:effectLst/>
                  <a:uLnTx/>
                  <a:uFillTx/>
                  <a:latin typeface="Times New Roman" panose="02020603050405020304" pitchFamily="18" charset="0"/>
                  <a:ea typeface="华文中宋" panose="02010600040101010101" pitchFamily="2" charset="-122"/>
                  <a:cs typeface="+mn-cs"/>
                </a:rPr>
                <a:t>(a)   A</a:t>
              </a:r>
              <a:r>
                <a:rPr kumimoji="0" lang="zh-CN" altLang="zh-CN" sz="1800" b="0" i="0" u="none" strike="noStrike" kern="1200" cap="none" spc="0" normalizeH="0" baseline="0" noProof="0">
                  <a:ln>
                    <a:noFill/>
                  </a:ln>
                  <a:solidFill>
                    <a:srgbClr val="080808"/>
                  </a:solidFill>
                  <a:effectLst/>
                  <a:uLnTx/>
                  <a:uFillTx/>
                  <a:latin typeface="Times New Roman" panose="02020603050405020304" pitchFamily="18" charset="0"/>
                  <a:ea typeface="华文中宋" panose="02010600040101010101" pitchFamily="2" charset="-122"/>
                  <a:cs typeface="+mn-cs"/>
                </a:rPr>
                <a:t>系统</a:t>
              </a:r>
            </a:p>
          </p:txBody>
        </p:sp>
      </p:grpSp>
      <p:grpSp>
        <p:nvGrpSpPr>
          <p:cNvPr id="5" name="Group 26">
            <a:extLst>
              <a:ext uri="{FF2B5EF4-FFF2-40B4-BE49-F238E27FC236}">
                <a16:creationId xmlns:a16="http://schemas.microsoft.com/office/drawing/2014/main" id="{A030AD16-C142-D309-09C2-0572C18CD1F9}"/>
              </a:ext>
            </a:extLst>
          </p:cNvPr>
          <p:cNvGrpSpPr>
            <a:grpSpLocks/>
          </p:cNvGrpSpPr>
          <p:nvPr/>
        </p:nvGrpSpPr>
        <p:grpSpPr bwMode="auto">
          <a:xfrm>
            <a:off x="5292725" y="3114675"/>
            <a:ext cx="3419475" cy="1966913"/>
            <a:chOff x="0" y="0"/>
            <a:chExt cx="2154" cy="1239"/>
          </a:xfrm>
        </p:grpSpPr>
        <p:sp>
          <p:nvSpPr>
            <p:cNvPr id="99352" name="Line 27">
              <a:extLst>
                <a:ext uri="{FF2B5EF4-FFF2-40B4-BE49-F238E27FC236}">
                  <a16:creationId xmlns:a16="http://schemas.microsoft.com/office/drawing/2014/main" id="{18B1CF21-B499-410F-EB67-D249F8E83615}"/>
                </a:ext>
              </a:extLst>
            </p:cNvPr>
            <p:cNvSpPr>
              <a:spLocks noChangeShapeType="1"/>
            </p:cNvSpPr>
            <p:nvPr/>
          </p:nvSpPr>
          <p:spPr bwMode="auto">
            <a:xfrm>
              <a:off x="42" y="240"/>
              <a:ext cx="288"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99353" name="AutoShape 28">
              <a:extLst>
                <a:ext uri="{FF2B5EF4-FFF2-40B4-BE49-F238E27FC236}">
                  <a16:creationId xmlns:a16="http://schemas.microsoft.com/office/drawing/2014/main" id="{D5D7A7FE-F25A-E38A-12AC-4CBAEFEE39A4}"/>
                </a:ext>
              </a:extLst>
            </p:cNvPr>
            <p:cNvSpPr>
              <a:spLocks noChangeArrowheads="1"/>
            </p:cNvSpPr>
            <p:nvPr/>
          </p:nvSpPr>
          <p:spPr bwMode="auto">
            <a:xfrm>
              <a:off x="330" y="144"/>
              <a:ext cx="192" cy="192"/>
            </a:xfrm>
            <a:prstGeom prst="flowChartSummingJunction">
              <a:avLst/>
            </a:prstGeom>
            <a:solidFill>
              <a:schemeClr val="accent1"/>
            </a:solidFill>
            <a:ln w="9525">
              <a:solidFill>
                <a:srgbClr val="000000"/>
              </a:solidFill>
              <a:round/>
              <a:headEnd/>
              <a:tailEnd/>
            </a:ln>
          </p:spPr>
          <p:txBody>
            <a:bodyPr wrap="none" anchor="ct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99354" name="Rectangle 29">
              <a:extLst>
                <a:ext uri="{FF2B5EF4-FFF2-40B4-BE49-F238E27FC236}">
                  <a16:creationId xmlns:a16="http://schemas.microsoft.com/office/drawing/2014/main" id="{D6ECC0B4-118A-9748-0A1B-DB0BABE6838F}"/>
                </a:ext>
              </a:extLst>
            </p:cNvPr>
            <p:cNvSpPr>
              <a:spLocks noChangeArrowheads="1"/>
            </p:cNvSpPr>
            <p:nvPr/>
          </p:nvSpPr>
          <p:spPr bwMode="auto">
            <a:xfrm>
              <a:off x="858" y="576"/>
              <a:ext cx="576" cy="336"/>
            </a:xfrm>
            <a:prstGeom prst="rect">
              <a:avLst/>
            </a:prstGeom>
            <a:solidFill>
              <a:schemeClr val="accent1"/>
            </a:solidFill>
            <a:ln w="9525">
              <a:solidFill>
                <a:srgbClr val="000000"/>
              </a:solidFill>
              <a:miter lim="800000"/>
              <a:headEnd/>
              <a:tailEnd/>
            </a:ln>
          </p:spPr>
          <p:txBody>
            <a:bodyPr wrap="none" anchor="ct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99355" name="Line 30">
              <a:extLst>
                <a:ext uri="{FF2B5EF4-FFF2-40B4-BE49-F238E27FC236}">
                  <a16:creationId xmlns:a16="http://schemas.microsoft.com/office/drawing/2014/main" id="{B0D3D42D-9E5B-45A3-9C8B-88F0C445847B}"/>
                </a:ext>
              </a:extLst>
            </p:cNvPr>
            <p:cNvSpPr>
              <a:spLocks noChangeShapeType="1"/>
            </p:cNvSpPr>
            <p:nvPr/>
          </p:nvSpPr>
          <p:spPr bwMode="auto">
            <a:xfrm>
              <a:off x="570" y="240"/>
              <a:ext cx="336"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99356" name="Rectangle 31">
              <a:extLst>
                <a:ext uri="{FF2B5EF4-FFF2-40B4-BE49-F238E27FC236}">
                  <a16:creationId xmlns:a16="http://schemas.microsoft.com/office/drawing/2014/main" id="{15D9052B-55C1-EA9F-2EDB-D58F75F97B4F}"/>
                </a:ext>
              </a:extLst>
            </p:cNvPr>
            <p:cNvSpPr>
              <a:spLocks noChangeArrowheads="1"/>
            </p:cNvSpPr>
            <p:nvPr/>
          </p:nvSpPr>
          <p:spPr bwMode="auto">
            <a:xfrm>
              <a:off x="906" y="0"/>
              <a:ext cx="816" cy="480"/>
            </a:xfrm>
            <a:prstGeom prst="rect">
              <a:avLst/>
            </a:prstGeom>
            <a:solidFill>
              <a:schemeClr val="accent1"/>
            </a:solidFill>
            <a:ln w="9525">
              <a:solidFill>
                <a:srgbClr val="000000"/>
              </a:solidFill>
              <a:miter lim="800000"/>
              <a:headEnd/>
              <a:tailEnd/>
            </a:ln>
          </p:spPr>
          <p:txBody>
            <a:bodyPr wrap="none" anchor="ct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99357" name="Line 32">
              <a:extLst>
                <a:ext uri="{FF2B5EF4-FFF2-40B4-BE49-F238E27FC236}">
                  <a16:creationId xmlns:a16="http://schemas.microsoft.com/office/drawing/2014/main" id="{6DB0540E-5E49-BDFA-4AA9-4726895671BD}"/>
                </a:ext>
              </a:extLst>
            </p:cNvPr>
            <p:cNvSpPr>
              <a:spLocks noChangeShapeType="1"/>
            </p:cNvSpPr>
            <p:nvPr/>
          </p:nvSpPr>
          <p:spPr bwMode="auto">
            <a:xfrm>
              <a:off x="1722" y="240"/>
              <a:ext cx="336"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99358" name="Line 33">
              <a:extLst>
                <a:ext uri="{FF2B5EF4-FFF2-40B4-BE49-F238E27FC236}">
                  <a16:creationId xmlns:a16="http://schemas.microsoft.com/office/drawing/2014/main" id="{BC88C3F6-C579-2982-4569-823139097E12}"/>
                </a:ext>
              </a:extLst>
            </p:cNvPr>
            <p:cNvSpPr>
              <a:spLocks noChangeShapeType="1"/>
            </p:cNvSpPr>
            <p:nvPr/>
          </p:nvSpPr>
          <p:spPr bwMode="auto">
            <a:xfrm>
              <a:off x="1866" y="240"/>
              <a:ext cx="0" cy="52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99359" name="Line 34">
              <a:extLst>
                <a:ext uri="{FF2B5EF4-FFF2-40B4-BE49-F238E27FC236}">
                  <a16:creationId xmlns:a16="http://schemas.microsoft.com/office/drawing/2014/main" id="{A9704645-A392-B27E-4BE1-B4E8FB99CCE1}"/>
                </a:ext>
              </a:extLst>
            </p:cNvPr>
            <p:cNvSpPr>
              <a:spLocks noChangeShapeType="1"/>
            </p:cNvSpPr>
            <p:nvPr/>
          </p:nvSpPr>
          <p:spPr bwMode="auto">
            <a:xfrm flipV="1">
              <a:off x="426" y="336"/>
              <a:ext cx="0" cy="43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graphicFrame>
          <p:nvGraphicFramePr>
            <p:cNvPr id="99330" name="Object 35">
              <a:extLst>
                <a:ext uri="{FF2B5EF4-FFF2-40B4-BE49-F238E27FC236}">
                  <a16:creationId xmlns:a16="http://schemas.microsoft.com/office/drawing/2014/main" id="{23FF5AE4-C048-EA44-A2D2-72E09958A167}"/>
                </a:ext>
              </a:extLst>
            </p:cNvPr>
            <p:cNvGraphicFramePr>
              <a:graphicFrameLocks noChangeAspect="1"/>
            </p:cNvGraphicFramePr>
            <p:nvPr/>
          </p:nvGraphicFramePr>
          <p:xfrm>
            <a:off x="954" y="633"/>
            <a:ext cx="380" cy="231"/>
          </p:xfrm>
          <a:graphic>
            <a:graphicData uri="http://schemas.openxmlformats.org/presentationml/2006/ole">
              <mc:AlternateContent xmlns:mc="http://schemas.openxmlformats.org/markup-compatibility/2006">
                <mc:Choice xmlns:v="urn:schemas-microsoft-com:vml" Requires="v">
                  <p:oleObj r:id="rId18" imgW="292290" imgH="178040" progId="Equation.3">
                    <p:embed/>
                  </p:oleObj>
                </mc:Choice>
                <mc:Fallback>
                  <p:oleObj r:id="rId18" imgW="292290" imgH="178040" progId="Equation.3">
                    <p:embed/>
                    <p:pic>
                      <p:nvPicPr>
                        <p:cNvPr id="99330" name="Object 35">
                          <a:extLst>
                            <a:ext uri="{FF2B5EF4-FFF2-40B4-BE49-F238E27FC236}">
                              <a16:creationId xmlns:a16="http://schemas.microsoft.com/office/drawing/2014/main" id="{23FF5AE4-C048-EA44-A2D2-72E09958A167}"/>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954" y="633"/>
                          <a:ext cx="380"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9331" name="Object 36">
              <a:extLst>
                <a:ext uri="{FF2B5EF4-FFF2-40B4-BE49-F238E27FC236}">
                  <a16:creationId xmlns:a16="http://schemas.microsoft.com/office/drawing/2014/main" id="{CEF4E23C-DC0B-9D11-37EC-D70A0AB0CC77}"/>
                </a:ext>
              </a:extLst>
            </p:cNvPr>
            <p:cNvGraphicFramePr>
              <a:graphicFrameLocks noChangeAspect="1"/>
            </p:cNvGraphicFramePr>
            <p:nvPr/>
          </p:nvGraphicFramePr>
          <p:xfrm>
            <a:off x="1002" y="0"/>
            <a:ext cx="672" cy="472"/>
          </p:xfrm>
          <a:graphic>
            <a:graphicData uri="http://schemas.openxmlformats.org/presentationml/2006/ole">
              <mc:AlternateContent xmlns:mc="http://schemas.openxmlformats.org/markup-compatibility/2006">
                <mc:Choice xmlns:v="urn:schemas-microsoft-com:vml" Requires="v">
                  <p:oleObj r:id="rId20" imgW="597476" imgH="419599" progId="Equation.3">
                    <p:embed/>
                  </p:oleObj>
                </mc:Choice>
                <mc:Fallback>
                  <p:oleObj r:id="rId20" imgW="597476" imgH="419599" progId="Equation.3">
                    <p:embed/>
                    <p:pic>
                      <p:nvPicPr>
                        <p:cNvPr id="99331" name="Object 36">
                          <a:extLst>
                            <a:ext uri="{FF2B5EF4-FFF2-40B4-BE49-F238E27FC236}">
                              <a16:creationId xmlns:a16="http://schemas.microsoft.com/office/drawing/2014/main" id="{CEF4E23C-DC0B-9D11-37EC-D70A0AB0CC77}"/>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002" y="0"/>
                          <a:ext cx="672" cy="4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9332" name="Object 37">
              <a:extLst>
                <a:ext uri="{FF2B5EF4-FFF2-40B4-BE49-F238E27FC236}">
                  <a16:creationId xmlns:a16="http://schemas.microsoft.com/office/drawing/2014/main" id="{B6921256-F5CB-BD9A-4121-D57A8009F9F4}"/>
                </a:ext>
              </a:extLst>
            </p:cNvPr>
            <p:cNvGraphicFramePr>
              <a:graphicFrameLocks noChangeAspect="1"/>
            </p:cNvGraphicFramePr>
            <p:nvPr/>
          </p:nvGraphicFramePr>
          <p:xfrm>
            <a:off x="1810" y="28"/>
            <a:ext cx="344" cy="212"/>
          </p:xfrm>
          <a:graphic>
            <a:graphicData uri="http://schemas.openxmlformats.org/presentationml/2006/ole">
              <mc:AlternateContent xmlns:mc="http://schemas.openxmlformats.org/markup-compatibility/2006">
                <mc:Choice xmlns:v="urn:schemas-microsoft-com:vml" Requires="v">
                  <p:oleObj r:id="rId22" imgW="330517" imgH="203517" progId="Equation.3">
                    <p:embed/>
                  </p:oleObj>
                </mc:Choice>
                <mc:Fallback>
                  <p:oleObj r:id="rId22" imgW="330517" imgH="203517" progId="Equation.3">
                    <p:embed/>
                    <p:pic>
                      <p:nvPicPr>
                        <p:cNvPr id="99332" name="Object 37">
                          <a:extLst>
                            <a:ext uri="{FF2B5EF4-FFF2-40B4-BE49-F238E27FC236}">
                              <a16:creationId xmlns:a16="http://schemas.microsoft.com/office/drawing/2014/main" id="{B6921256-F5CB-BD9A-4121-D57A8009F9F4}"/>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810" y="28"/>
                          <a:ext cx="344"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9333" name="Object 38">
              <a:extLst>
                <a:ext uri="{FF2B5EF4-FFF2-40B4-BE49-F238E27FC236}">
                  <a16:creationId xmlns:a16="http://schemas.microsoft.com/office/drawing/2014/main" id="{C8049D43-B384-EA02-736A-50621AC745D4}"/>
                </a:ext>
              </a:extLst>
            </p:cNvPr>
            <p:cNvGraphicFramePr>
              <a:graphicFrameLocks noChangeAspect="1"/>
            </p:cNvGraphicFramePr>
            <p:nvPr/>
          </p:nvGraphicFramePr>
          <p:xfrm>
            <a:off x="0" y="28"/>
            <a:ext cx="331" cy="212"/>
          </p:xfrm>
          <a:graphic>
            <a:graphicData uri="http://schemas.openxmlformats.org/presentationml/2006/ole">
              <mc:AlternateContent xmlns:mc="http://schemas.openxmlformats.org/markup-compatibility/2006">
                <mc:Choice xmlns:v="urn:schemas-microsoft-com:vml" Requires="v">
                  <p:oleObj r:id="rId24" imgW="317817" imgH="203517" progId="Equation.3">
                    <p:embed/>
                  </p:oleObj>
                </mc:Choice>
                <mc:Fallback>
                  <p:oleObj r:id="rId24" imgW="317817" imgH="203517" progId="Equation.3">
                    <p:embed/>
                    <p:pic>
                      <p:nvPicPr>
                        <p:cNvPr id="99333" name="Object 38">
                          <a:extLst>
                            <a:ext uri="{FF2B5EF4-FFF2-40B4-BE49-F238E27FC236}">
                              <a16:creationId xmlns:a16="http://schemas.microsoft.com/office/drawing/2014/main" id="{C8049D43-B384-EA02-736A-50621AC745D4}"/>
                            </a:ext>
                          </a:extLst>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0" y="28"/>
                          <a:ext cx="331"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9334" name="Object 39">
              <a:extLst>
                <a:ext uri="{FF2B5EF4-FFF2-40B4-BE49-F238E27FC236}">
                  <a16:creationId xmlns:a16="http://schemas.microsoft.com/office/drawing/2014/main" id="{AC09AA77-480E-D7D7-2FEE-1F7D707E418E}"/>
                </a:ext>
              </a:extLst>
            </p:cNvPr>
            <p:cNvGraphicFramePr>
              <a:graphicFrameLocks noChangeAspect="1"/>
            </p:cNvGraphicFramePr>
            <p:nvPr/>
          </p:nvGraphicFramePr>
          <p:xfrm>
            <a:off x="482" y="336"/>
            <a:ext cx="184" cy="111"/>
          </p:xfrm>
          <a:graphic>
            <a:graphicData uri="http://schemas.openxmlformats.org/presentationml/2006/ole">
              <mc:AlternateContent xmlns:mc="http://schemas.openxmlformats.org/markup-compatibility/2006">
                <mc:Choice xmlns:v="urn:schemas-microsoft-com:vml" Requires="v">
                  <p:oleObj r:id="rId26" imgW="127262" imgH="76484" progId="Equation.3">
                    <p:embed/>
                  </p:oleObj>
                </mc:Choice>
                <mc:Fallback>
                  <p:oleObj r:id="rId26" imgW="127262" imgH="76484" progId="Equation.3">
                    <p:embed/>
                    <p:pic>
                      <p:nvPicPr>
                        <p:cNvPr id="99334" name="Object 39">
                          <a:extLst>
                            <a:ext uri="{FF2B5EF4-FFF2-40B4-BE49-F238E27FC236}">
                              <a16:creationId xmlns:a16="http://schemas.microsoft.com/office/drawing/2014/main" id="{AC09AA77-480E-D7D7-2FEE-1F7D707E418E}"/>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82" y="336"/>
                          <a:ext cx="184" cy="1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9360" name="Text Box 40">
              <a:extLst>
                <a:ext uri="{FF2B5EF4-FFF2-40B4-BE49-F238E27FC236}">
                  <a16:creationId xmlns:a16="http://schemas.microsoft.com/office/drawing/2014/main" id="{7A6BC935-B731-DFE7-ADE2-4393451C94E6}"/>
                </a:ext>
              </a:extLst>
            </p:cNvPr>
            <p:cNvSpPr txBox="1">
              <a:spLocks noChangeArrowheads="1"/>
            </p:cNvSpPr>
            <p:nvPr/>
          </p:nvSpPr>
          <p:spPr bwMode="auto">
            <a:xfrm>
              <a:off x="618" y="1008"/>
              <a:ext cx="120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zh-CN" sz="1800" b="0" i="0" u="none" strike="noStrike" kern="1200" cap="none" spc="0" normalizeH="0" baseline="0" noProof="0">
                  <a:ln>
                    <a:noFill/>
                  </a:ln>
                  <a:solidFill>
                    <a:srgbClr val="080808"/>
                  </a:solidFill>
                  <a:effectLst/>
                  <a:uLnTx/>
                  <a:uFillTx/>
                  <a:latin typeface="Times New Roman" panose="02020603050405020304" pitchFamily="18" charset="0"/>
                  <a:ea typeface="华文中宋" panose="02010600040101010101" pitchFamily="2" charset="-122"/>
                  <a:cs typeface="+mn-cs"/>
                </a:rPr>
                <a:t>图</a:t>
              </a:r>
              <a:r>
                <a:rPr kumimoji="0" lang="en-US" altLang="zh-CN" sz="1800" b="0" i="0" u="none" strike="noStrike" kern="1200" cap="none" spc="0" normalizeH="0" baseline="0" noProof="0">
                  <a:ln>
                    <a:noFill/>
                  </a:ln>
                  <a:solidFill>
                    <a:srgbClr val="080808"/>
                  </a:solidFill>
                  <a:effectLst/>
                  <a:uLnTx/>
                  <a:uFillTx/>
                  <a:latin typeface="Times New Roman" panose="02020603050405020304" pitchFamily="18" charset="0"/>
                  <a:ea typeface="华文中宋" panose="02010600040101010101" pitchFamily="2" charset="-122"/>
                  <a:cs typeface="+mn-cs"/>
                </a:rPr>
                <a:t>(b)   B</a:t>
              </a:r>
              <a:r>
                <a:rPr kumimoji="0" lang="zh-CN" altLang="zh-CN" sz="1800" b="0" i="0" u="none" strike="noStrike" kern="1200" cap="none" spc="0" normalizeH="0" baseline="0" noProof="0">
                  <a:ln>
                    <a:noFill/>
                  </a:ln>
                  <a:solidFill>
                    <a:srgbClr val="080808"/>
                  </a:solidFill>
                  <a:effectLst/>
                  <a:uLnTx/>
                  <a:uFillTx/>
                  <a:latin typeface="Times New Roman" panose="02020603050405020304" pitchFamily="18" charset="0"/>
                  <a:ea typeface="华文中宋" panose="02010600040101010101" pitchFamily="2" charset="-122"/>
                  <a:cs typeface="+mn-cs"/>
                </a:rPr>
                <a:t>系统</a:t>
              </a:r>
            </a:p>
          </p:txBody>
        </p:sp>
        <p:sp>
          <p:nvSpPr>
            <p:cNvPr id="99361" name="Line 41">
              <a:extLst>
                <a:ext uri="{FF2B5EF4-FFF2-40B4-BE49-F238E27FC236}">
                  <a16:creationId xmlns:a16="http://schemas.microsoft.com/office/drawing/2014/main" id="{17111BC4-0C45-EEF0-F700-91083B5508C0}"/>
                </a:ext>
              </a:extLst>
            </p:cNvPr>
            <p:cNvSpPr>
              <a:spLocks noChangeShapeType="1"/>
            </p:cNvSpPr>
            <p:nvPr/>
          </p:nvSpPr>
          <p:spPr bwMode="auto">
            <a:xfrm>
              <a:off x="1434" y="768"/>
              <a:ext cx="43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99362" name="Line 42">
              <a:extLst>
                <a:ext uri="{FF2B5EF4-FFF2-40B4-BE49-F238E27FC236}">
                  <a16:creationId xmlns:a16="http://schemas.microsoft.com/office/drawing/2014/main" id="{5FB5D6E0-DE03-E498-DFB9-5623FE2A1B64}"/>
                </a:ext>
              </a:extLst>
            </p:cNvPr>
            <p:cNvSpPr>
              <a:spLocks noChangeShapeType="1"/>
            </p:cNvSpPr>
            <p:nvPr/>
          </p:nvSpPr>
          <p:spPr bwMode="auto">
            <a:xfrm flipH="1">
              <a:off x="426" y="768"/>
              <a:ext cx="43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grpSp>
      <p:sp>
        <p:nvSpPr>
          <p:cNvPr id="25643" name="Text Box 43">
            <a:extLst>
              <a:ext uri="{FF2B5EF4-FFF2-40B4-BE49-F238E27FC236}">
                <a16:creationId xmlns:a16="http://schemas.microsoft.com/office/drawing/2014/main" id="{BDD16C27-1DF2-9EF8-F15A-BC26A9CEF783}"/>
              </a:ext>
            </a:extLst>
          </p:cNvPr>
          <p:cNvSpPr txBox="1">
            <a:spLocks noChangeArrowheads="1"/>
          </p:cNvSpPr>
          <p:nvPr/>
        </p:nvSpPr>
        <p:spPr bwMode="auto">
          <a:xfrm>
            <a:off x="476250" y="5138738"/>
            <a:ext cx="8191500" cy="96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l" defTabSz="914400" rtl="0" eaLnBrk="1" fontAlgn="base" latinLnBrk="0" hangingPunct="1">
              <a:lnSpc>
                <a:spcPct val="120000"/>
              </a:lnSpc>
              <a:spcBef>
                <a:spcPct val="50000"/>
              </a:spcBef>
              <a:spcAft>
                <a:spcPct val="0"/>
              </a:spcAft>
              <a:buClrTx/>
              <a:buSzTx/>
              <a:buFontTx/>
              <a:buNone/>
              <a:tabLst/>
              <a:defRPr/>
            </a:pPr>
            <a:r>
              <a:rPr kumimoji="0" lang="zh-CN" altLang="zh-CN" sz="2400" b="0" i="0" u="none" strike="noStrike" kern="1200" cap="none" spc="0" normalizeH="0" baseline="0" noProof="0">
                <a:ln>
                  <a:noFill/>
                </a:ln>
                <a:solidFill>
                  <a:srgbClr val="080808"/>
                </a:solidFill>
                <a:effectLst/>
                <a:uLnTx/>
                <a:uFillTx/>
                <a:latin typeface="Times New Roman" panose="02020603050405020304" pitchFamily="18" charset="0"/>
                <a:ea typeface="华文中宋" panose="02010600040101010101" pitchFamily="2" charset="-122"/>
                <a:cs typeface="+mn-cs"/>
              </a:rPr>
              <a:t>        </a:t>
            </a:r>
            <a:r>
              <a:rPr kumimoji="0" lang="zh-CN" altLang="zh-CN" sz="2400" b="0" i="0" u="none" strike="noStrike" kern="1200" cap="none" spc="0" normalizeH="0" baseline="0" noProof="0">
                <a:ln>
                  <a:noFill/>
                </a:ln>
                <a:solidFill>
                  <a:srgbClr val="0000FF"/>
                </a:solidFill>
                <a:effectLst/>
                <a:uLnTx/>
                <a:uFillTx/>
                <a:latin typeface="Times New Roman" panose="02020603050405020304" pitchFamily="18" charset="0"/>
                <a:ea typeface="华文中宋" panose="02010600040101010101" pitchFamily="2" charset="-122"/>
                <a:cs typeface="+mn-cs"/>
              </a:rPr>
              <a:t>根轨迹相同的系统，开环传递函数和闭环极点都相同，但闭环零点却不一定相同。</a:t>
            </a:r>
            <a:r>
              <a:rPr kumimoji="0" lang="zh-CN" altLang="zh-CN" sz="2400" b="0" i="0" u="none" strike="noStrike" kern="1200" cap="none" spc="0" normalizeH="0" baseline="0" noProof="0">
                <a:ln>
                  <a:noFill/>
                </a:ln>
                <a:solidFill>
                  <a:srgbClr val="080808"/>
                </a:solidFill>
                <a:effectLst/>
                <a:uLnTx/>
                <a:uFillTx/>
                <a:latin typeface="Times New Roman" panose="02020603050405020304" pitchFamily="18" charset="0"/>
                <a:ea typeface="华文中宋" panose="02010600040101010101" pitchFamily="2" charset="-122"/>
                <a:cs typeface="+mn-cs"/>
              </a:rPr>
              <a:t> </a:t>
            </a:r>
          </a:p>
        </p:txBody>
      </p:sp>
      <p:sp>
        <p:nvSpPr>
          <p:cNvPr id="25644" name="Rectangle 44">
            <a:extLst>
              <a:ext uri="{FF2B5EF4-FFF2-40B4-BE49-F238E27FC236}">
                <a16:creationId xmlns:a16="http://schemas.microsoft.com/office/drawing/2014/main" id="{55537FBC-1486-15AB-5E3E-75F044B523EF}"/>
              </a:ext>
            </a:extLst>
          </p:cNvPr>
          <p:cNvSpPr>
            <a:spLocks noChangeArrowheads="1"/>
          </p:cNvSpPr>
          <p:nvPr/>
        </p:nvSpPr>
        <p:spPr bwMode="auto">
          <a:xfrm>
            <a:off x="476250" y="2074863"/>
            <a:ext cx="48688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a:ln>
                  <a:noFill/>
                </a:ln>
                <a:solidFill>
                  <a:srgbClr val="080808"/>
                </a:solidFill>
                <a:effectLst/>
                <a:uLnTx/>
                <a:uFillTx/>
                <a:latin typeface="Verdana" panose="020B0604030504040204" pitchFamily="34" charset="0"/>
                <a:ea typeface="华文中宋" panose="02010600040101010101" pitchFamily="2" charset="-122"/>
                <a:cs typeface="+mn-cs"/>
              </a:rPr>
              <a:t>A</a:t>
            </a:r>
            <a:r>
              <a:rPr kumimoji="0" lang="zh-CN" altLang="zh-CN" sz="2400" b="0" i="0" u="none" strike="noStrike" kern="1200" cap="none" spc="0" normalizeH="0" baseline="0" noProof="0">
                <a:ln>
                  <a:noFill/>
                </a:ln>
                <a:solidFill>
                  <a:srgbClr val="080808"/>
                </a:solidFill>
                <a:effectLst/>
                <a:uLnTx/>
                <a:uFillTx/>
                <a:latin typeface="Verdana" panose="020B0604030504040204" pitchFamily="34" charset="0"/>
                <a:ea typeface="华文中宋" panose="02010600040101010101" pitchFamily="2" charset="-122"/>
                <a:cs typeface="+mn-cs"/>
              </a:rPr>
              <a:t>、</a:t>
            </a:r>
            <a:r>
              <a:rPr kumimoji="0" lang="en-US" altLang="zh-CN" sz="2400" b="0" i="0" u="none" strike="noStrike" kern="1200" cap="none" spc="0" normalizeH="0" baseline="0" noProof="0">
                <a:ln>
                  <a:noFill/>
                </a:ln>
                <a:solidFill>
                  <a:srgbClr val="080808"/>
                </a:solidFill>
                <a:effectLst/>
                <a:uLnTx/>
                <a:uFillTx/>
                <a:latin typeface="Verdana" panose="020B0604030504040204" pitchFamily="34" charset="0"/>
                <a:ea typeface="华文中宋" panose="02010600040101010101" pitchFamily="2" charset="-122"/>
                <a:cs typeface="+mn-cs"/>
              </a:rPr>
              <a:t>B</a:t>
            </a:r>
            <a:r>
              <a:rPr kumimoji="0" lang="zh-CN" altLang="zh-CN" sz="2400" b="0" i="0" u="none" strike="noStrike" kern="1200" cap="none" spc="0" normalizeH="0" baseline="0" noProof="0">
                <a:ln>
                  <a:noFill/>
                </a:ln>
                <a:solidFill>
                  <a:srgbClr val="080808"/>
                </a:solidFill>
                <a:effectLst/>
                <a:uLnTx/>
                <a:uFillTx/>
                <a:latin typeface="Verdana" panose="020B0604030504040204" pitchFamily="34" charset="0"/>
                <a:ea typeface="华文中宋" panose="02010600040101010101" pitchFamily="2" charset="-122"/>
                <a:cs typeface="+mn-cs"/>
              </a:rPr>
              <a:t>闭环系统方块图如下图所示。</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564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left)">
                                      <p:cBhvr>
                                        <p:cTn id="20" dur="500"/>
                                        <p:tgtEl>
                                          <p:spTgt spid="5"/>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nodeType="clickEffect">
                                  <p:stCondLst>
                                    <p:cond delay="0"/>
                                  </p:stCondLst>
                                  <p:childTnLst>
                                    <p:set>
                                      <p:cBhvr>
                                        <p:cTn id="24" dur="1" fill="hold">
                                          <p:stCondLst>
                                            <p:cond delay="0"/>
                                          </p:stCondLst>
                                        </p:cTn>
                                        <p:tgtEl>
                                          <p:spTgt spid="25643">
                                            <p:txEl>
                                              <p:pRg st="0" end="0"/>
                                            </p:txEl>
                                          </p:spTgt>
                                        </p:tgtEl>
                                        <p:attrNameLst>
                                          <p:attrName>style.visibility</p:attrName>
                                        </p:attrNameLst>
                                      </p:cBhvr>
                                      <p:to>
                                        <p:strVal val="visible"/>
                                      </p:to>
                                    </p:set>
                                    <p:animEffect transition="in" filter="wipe(left)">
                                      <p:cBhvr>
                                        <p:cTn id="25" dur="500"/>
                                        <p:tgtEl>
                                          <p:spTgt spid="2564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43" grpId="0" build="p" autoUpdateAnimBg="0"/>
      <p:bldP spid="25644"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1">
            <a:extLst>
              <a:ext uri="{FF2B5EF4-FFF2-40B4-BE49-F238E27FC236}">
                <a16:creationId xmlns:a16="http://schemas.microsoft.com/office/drawing/2014/main" id="{4F1AB1DF-90E8-B54C-4D55-75224EC0DE93}"/>
              </a:ext>
            </a:extLst>
          </p:cNvPr>
          <p:cNvSpPr>
            <a:spLocks noGrp="1"/>
          </p:cNvSpPr>
          <p:nvPr>
            <p:ph type="dt"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0121990A-EBB1-44D1-A9C6-5CE06FEDBDB0}" type="datetime1">
              <a:rPr kumimoji="0" lang="zh-CN" altLang="en-US" sz="1400" b="0" i="0" u="none" strike="noStrike" kern="1200" cap="none" spc="0" normalizeH="0" baseline="0" noProof="0">
                <a:ln>
                  <a:noFill/>
                </a:ln>
                <a:solidFill>
                  <a:srgbClr val="006699"/>
                </a:solidFill>
                <a:effectLst/>
                <a:uLnTx/>
                <a:uFillTx/>
                <a:latin typeface="Verdana" panose="020B0604030504040204" pitchFamily="34" charset="0"/>
                <a:ea typeface="宋体"/>
                <a:cs typeface="+mn-cs"/>
              </a:rPr>
              <a:pPr marL="0" marR="0" lvl="0" indent="0" algn="l" defTabSz="914400" rtl="0" eaLnBrk="1" fontAlgn="base" latinLnBrk="0" hangingPunct="1">
                <a:lnSpc>
                  <a:spcPct val="100000"/>
                </a:lnSpc>
                <a:spcBef>
                  <a:spcPct val="0"/>
                </a:spcBef>
                <a:spcAft>
                  <a:spcPct val="0"/>
                </a:spcAft>
                <a:buClrTx/>
                <a:buSzTx/>
                <a:buFontTx/>
                <a:buNone/>
                <a:tabLst/>
                <a:defRPr/>
              </a:pPr>
              <a:t>2023/5/4</a:t>
            </a:fld>
            <a:endParaRPr kumimoji="0" lang="en-US" sz="1400" b="0" i="0" u="none" strike="noStrike" kern="1200" cap="none" spc="0" normalizeH="0" baseline="0" noProof="0">
              <a:ln>
                <a:noFill/>
              </a:ln>
              <a:solidFill>
                <a:srgbClr val="006699"/>
              </a:solidFill>
              <a:effectLst/>
              <a:uLnTx/>
              <a:uFillTx/>
              <a:latin typeface="Verdana" panose="020B0604030504040204" pitchFamily="34" charset="0"/>
              <a:ea typeface="宋体"/>
              <a:cs typeface="+mn-cs"/>
            </a:endParaRPr>
          </a:p>
        </p:txBody>
      </p:sp>
      <p:sp>
        <p:nvSpPr>
          <p:cNvPr id="5" name="页脚占位符 2">
            <a:extLst>
              <a:ext uri="{FF2B5EF4-FFF2-40B4-BE49-F238E27FC236}">
                <a16:creationId xmlns:a16="http://schemas.microsoft.com/office/drawing/2014/main" id="{BC99D0C4-A181-4FDD-5CD1-59AE6D51684C}"/>
              </a:ext>
            </a:extLst>
          </p:cNvPr>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400" b="0" i="0" u="none" strike="noStrike" kern="1200" cap="none" spc="0" normalizeH="0" baseline="0" noProof="0">
                <a:ln>
                  <a:noFill/>
                </a:ln>
                <a:solidFill>
                  <a:srgbClr val="006699"/>
                </a:solidFill>
                <a:effectLst/>
                <a:uLnTx/>
                <a:uFillTx/>
                <a:latin typeface="Verdana" panose="020B0604030504040204" pitchFamily="34" charset="0"/>
                <a:ea typeface="宋体"/>
                <a:cs typeface="+mn-cs"/>
              </a:rPr>
              <a:t>控制系统根轨迹分析法</a:t>
            </a:r>
            <a:r>
              <a:rPr kumimoji="0" lang="en-US" altLang="zh-CN" sz="1400" b="0" i="0" u="none" strike="noStrike" kern="1200" cap="none" spc="0" normalizeH="0" baseline="0" noProof="0">
                <a:ln>
                  <a:noFill/>
                </a:ln>
                <a:solidFill>
                  <a:srgbClr val="006699"/>
                </a:solidFill>
                <a:effectLst/>
                <a:uLnTx/>
                <a:uFillTx/>
                <a:latin typeface="Verdana" panose="020B0604030504040204" pitchFamily="34" charset="0"/>
                <a:ea typeface="宋体"/>
                <a:cs typeface="+mn-cs"/>
              </a:rPr>
              <a:t>(Root locus analyse of control system)</a:t>
            </a:r>
            <a:endParaRPr kumimoji="0" lang="en-US" sz="1400" b="0" i="0" u="none" strike="noStrike" kern="1200" cap="none" spc="0" normalizeH="0" baseline="0" noProof="0">
              <a:ln>
                <a:noFill/>
              </a:ln>
              <a:solidFill>
                <a:srgbClr val="006699"/>
              </a:solidFill>
              <a:effectLst/>
              <a:uLnTx/>
              <a:uFillTx/>
              <a:latin typeface="Verdana" panose="020B0604030504040204" pitchFamily="34" charset="0"/>
              <a:ea typeface="宋体"/>
              <a:cs typeface="+mn-cs"/>
            </a:endParaRPr>
          </a:p>
        </p:txBody>
      </p:sp>
      <p:sp>
        <p:nvSpPr>
          <p:cNvPr id="6" name="灯片编号占位符 3">
            <a:extLst>
              <a:ext uri="{FF2B5EF4-FFF2-40B4-BE49-F238E27FC236}">
                <a16:creationId xmlns:a16="http://schemas.microsoft.com/office/drawing/2014/main" id="{34822C13-B833-5729-640F-F3EFDE3602C0}"/>
              </a:ext>
            </a:extLst>
          </p:cNvPr>
          <p:cNvSpPr>
            <a:spLocks noGrp="1"/>
          </p:cNvSpPr>
          <p:nvPr>
            <p:ph type="sldNum" sz="quarter" idx="12"/>
          </p:nvPr>
        </p:nvSpPr>
        <p:spPr/>
        <p:txBody>
          <a:bodyP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94059031-D760-488E-B6F1-E09F7E1F428E}" type="slidenum">
              <a:rPr kumimoji="0" lang="en-US" altLang="zh-CN" sz="1400" b="0" i="0" u="none" strike="noStrike" kern="1200" cap="none" spc="0" normalizeH="0" baseline="0" noProof="0" smtClean="0">
                <a:ln>
                  <a:noFill/>
                </a:ln>
                <a:solidFill>
                  <a:srgbClr val="006699"/>
                </a:solidFill>
                <a:effectLst/>
                <a:uLnTx/>
                <a:uFillTx/>
                <a:latin typeface="Verdana" panose="020B060403050404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31</a:t>
            </a:fld>
            <a:endParaRPr kumimoji="0" lang="en-US" altLang="zh-CN" sz="1400" b="0" i="0" u="none" strike="noStrike" kern="1200" cap="none" spc="0" normalizeH="0" baseline="0" noProof="0">
              <a:ln>
                <a:noFill/>
              </a:ln>
              <a:solidFill>
                <a:srgbClr val="006699"/>
              </a:solidFill>
              <a:effectLst/>
              <a:uLnTx/>
              <a:uFillTx/>
              <a:latin typeface="Verdana" panose="020B0604030504040204" pitchFamily="34" charset="0"/>
              <a:ea typeface="宋体" panose="02010600030101010101" pitchFamily="2" charset="-122"/>
              <a:cs typeface="+mn-cs"/>
            </a:endParaRPr>
          </a:p>
        </p:txBody>
      </p:sp>
      <p:sp>
        <p:nvSpPr>
          <p:cNvPr id="126981" name="Rectangle 2">
            <a:extLst>
              <a:ext uri="{FF2B5EF4-FFF2-40B4-BE49-F238E27FC236}">
                <a16:creationId xmlns:a16="http://schemas.microsoft.com/office/drawing/2014/main" id="{F8BAF436-56E7-2BA0-487F-5314CC7BB935}"/>
              </a:ext>
            </a:extLst>
          </p:cNvPr>
          <p:cNvSpPr>
            <a:spLocks noChangeArrowheads="1"/>
          </p:cNvSpPr>
          <p:nvPr/>
        </p:nvSpPr>
        <p:spPr bwMode="auto">
          <a:xfrm>
            <a:off x="341313" y="323850"/>
            <a:ext cx="8258175" cy="146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l" defTabSz="914400" rtl="0" eaLnBrk="1" fontAlgn="base" latinLnBrk="0" hangingPunct="1">
              <a:lnSpc>
                <a:spcPct val="125000"/>
              </a:lnSpc>
              <a:spcBef>
                <a:spcPct val="0"/>
              </a:spcBef>
              <a:spcAft>
                <a:spcPct val="0"/>
              </a:spcAft>
              <a:buClrTx/>
              <a:buSzTx/>
              <a:buFontTx/>
              <a:buNone/>
              <a:tabLst/>
              <a:defRPr/>
            </a:pPr>
            <a:r>
              <a:rPr kumimoji="0" lang="en-US" altLang="zh-CN" sz="2400" b="0" i="0" u="none" strike="noStrike" kern="1200" cap="none" spc="0" normalizeH="0" baseline="0" noProof="0">
                <a:ln>
                  <a:noFill/>
                </a:ln>
                <a:solidFill>
                  <a:srgbClr val="FF0000"/>
                </a:solidFill>
                <a:effectLst/>
                <a:uLnTx/>
                <a:uFillTx/>
                <a:latin typeface="Times New Roman" panose="02020603050405020304" pitchFamily="18" charset="0"/>
                <a:ea typeface="华文中宋" panose="02010600040101010101" pitchFamily="2" charset="-122"/>
                <a:cs typeface="+mn-cs"/>
              </a:rPr>
              <a:t>[</a:t>
            </a:r>
            <a:r>
              <a:rPr kumimoji="0" lang="zh-CN" altLang="zh-CN" sz="2400" b="0" i="0" u="none" strike="noStrike" kern="1200" cap="none" spc="0" normalizeH="0" baseline="0" noProof="0">
                <a:ln>
                  <a:noFill/>
                </a:ln>
                <a:solidFill>
                  <a:srgbClr val="FF0000"/>
                </a:solidFill>
                <a:effectLst/>
                <a:uLnTx/>
                <a:uFillTx/>
                <a:latin typeface="Times New Roman" panose="02020603050405020304" pitchFamily="18" charset="0"/>
                <a:ea typeface="华文中宋" panose="02010600040101010101" pitchFamily="2" charset="-122"/>
                <a:cs typeface="+mn-cs"/>
              </a:rPr>
              <a:t>例</a:t>
            </a:r>
            <a:r>
              <a:rPr kumimoji="0" lang="en-US" altLang="zh-CN" sz="2400" b="0" i="0" u="none" strike="noStrike" kern="1200" cap="none" spc="0" normalizeH="0" baseline="0" noProof="0">
                <a:ln>
                  <a:noFill/>
                </a:ln>
                <a:solidFill>
                  <a:srgbClr val="FF0000"/>
                </a:solidFill>
                <a:effectLst/>
                <a:uLnTx/>
                <a:uFillTx/>
                <a:latin typeface="Times New Roman" panose="02020603050405020304" pitchFamily="18" charset="0"/>
                <a:ea typeface="华文中宋" panose="02010600040101010101" pitchFamily="2" charset="-122"/>
                <a:cs typeface="+mn-cs"/>
              </a:rPr>
              <a:t>4-15]:</a:t>
            </a:r>
            <a:r>
              <a:rPr kumimoji="0" lang="zh-CN" altLang="zh-CN" sz="2400" b="0" i="0" u="none" strike="noStrike" kern="1200" cap="none" spc="0" normalizeH="0" baseline="0" noProof="0">
                <a:ln>
                  <a:noFill/>
                </a:ln>
                <a:solidFill>
                  <a:srgbClr val="080808"/>
                </a:solidFill>
                <a:effectLst/>
                <a:uLnTx/>
                <a:uFillTx/>
                <a:latin typeface="Times New Roman" panose="02020603050405020304" pitchFamily="18" charset="0"/>
                <a:ea typeface="华文中宋" panose="02010600040101010101" pitchFamily="2" charset="-122"/>
                <a:cs typeface="+mn-cs"/>
              </a:rPr>
              <a:t>已知单位反馈系统的根轨迹如下图所示。</a:t>
            </a:r>
          </a:p>
          <a:p>
            <a:pPr marL="0" marR="0" lvl="0" indent="0" algn="l" defTabSz="914400" rtl="0" eaLnBrk="0" fontAlgn="base" latinLnBrk="0" hangingPunct="0">
              <a:lnSpc>
                <a:spcPct val="125000"/>
              </a:lnSpc>
              <a:spcBef>
                <a:spcPct val="0"/>
              </a:spcBef>
              <a:spcAft>
                <a:spcPct val="0"/>
              </a:spcAft>
              <a:buClrTx/>
              <a:buSzTx/>
              <a:buFontTx/>
              <a:buNone/>
              <a:tabLst/>
              <a:defRPr/>
            </a:pPr>
            <a:r>
              <a:rPr kumimoji="0" lang="zh-CN" altLang="zh-CN" sz="2400" b="0" i="0" u="none" strike="noStrike" kern="1200" cap="none" spc="0" normalizeH="0" baseline="0" noProof="0">
                <a:ln>
                  <a:noFill/>
                </a:ln>
                <a:solidFill>
                  <a:srgbClr val="080808"/>
                </a:solidFill>
                <a:effectLst/>
                <a:uLnTx/>
                <a:uFillTx/>
                <a:latin typeface="Times New Roman" panose="02020603050405020304" pitchFamily="18" charset="0"/>
                <a:ea typeface="华文中宋" panose="02010600040101010101" pitchFamily="2" charset="-122"/>
                <a:cs typeface="+mn-cs"/>
              </a:rPr>
              <a:t>（</a:t>
            </a:r>
            <a:r>
              <a:rPr kumimoji="0" lang="en-US" altLang="zh-CN" sz="2400" b="0" i="0" u="none" strike="noStrike" kern="1200" cap="none" spc="0" normalizeH="0" baseline="0" noProof="0">
                <a:ln>
                  <a:noFill/>
                </a:ln>
                <a:solidFill>
                  <a:srgbClr val="080808"/>
                </a:solidFill>
                <a:effectLst/>
                <a:uLnTx/>
                <a:uFillTx/>
                <a:latin typeface="Times New Roman" panose="02020603050405020304" pitchFamily="18" charset="0"/>
                <a:ea typeface="华文中宋" panose="02010600040101010101" pitchFamily="2" charset="-122"/>
                <a:cs typeface="+mn-cs"/>
              </a:rPr>
              <a:t>1</a:t>
            </a:r>
            <a:r>
              <a:rPr kumimoji="0" lang="zh-CN" altLang="zh-CN" sz="2400" b="0" i="0" u="none" strike="noStrike" kern="1200" cap="none" spc="0" normalizeH="0" baseline="0" noProof="0">
                <a:ln>
                  <a:noFill/>
                </a:ln>
                <a:solidFill>
                  <a:srgbClr val="080808"/>
                </a:solidFill>
                <a:effectLst/>
                <a:uLnTx/>
                <a:uFillTx/>
                <a:latin typeface="Times New Roman" panose="02020603050405020304" pitchFamily="18" charset="0"/>
                <a:ea typeface="华文中宋" panose="02010600040101010101" pitchFamily="2" charset="-122"/>
                <a:cs typeface="+mn-cs"/>
              </a:rPr>
              <a:t>）写出该系统的闭环传递函数；</a:t>
            </a:r>
          </a:p>
          <a:p>
            <a:pPr marL="0" marR="0" lvl="0" indent="0" algn="l" defTabSz="914400" rtl="0" eaLnBrk="0" fontAlgn="base" latinLnBrk="0" hangingPunct="0">
              <a:lnSpc>
                <a:spcPct val="125000"/>
              </a:lnSpc>
              <a:spcBef>
                <a:spcPct val="0"/>
              </a:spcBef>
              <a:spcAft>
                <a:spcPct val="0"/>
              </a:spcAft>
              <a:buClrTx/>
              <a:buSzTx/>
              <a:buFontTx/>
              <a:buNone/>
              <a:tabLst/>
              <a:defRPr/>
            </a:pPr>
            <a:r>
              <a:rPr kumimoji="0" lang="zh-CN" altLang="zh-CN" sz="2400" b="0" i="0" u="none" strike="noStrike" kern="1200" cap="none" spc="0" normalizeH="0" baseline="0" noProof="0">
                <a:ln>
                  <a:noFill/>
                </a:ln>
                <a:solidFill>
                  <a:srgbClr val="080808"/>
                </a:solidFill>
                <a:effectLst/>
                <a:uLnTx/>
                <a:uFillTx/>
                <a:latin typeface="Times New Roman" panose="02020603050405020304" pitchFamily="18" charset="0"/>
                <a:ea typeface="华文中宋" panose="02010600040101010101" pitchFamily="2" charset="-122"/>
                <a:cs typeface="+mn-cs"/>
              </a:rPr>
              <a:t>（</a:t>
            </a:r>
            <a:r>
              <a:rPr kumimoji="0" lang="en-US" altLang="zh-CN" sz="2400" b="0" i="0" u="none" strike="noStrike" kern="1200" cap="none" spc="0" normalizeH="0" baseline="0" noProof="0">
                <a:ln>
                  <a:noFill/>
                </a:ln>
                <a:solidFill>
                  <a:srgbClr val="080808"/>
                </a:solidFill>
                <a:effectLst/>
                <a:uLnTx/>
                <a:uFillTx/>
                <a:latin typeface="Times New Roman" panose="02020603050405020304" pitchFamily="18" charset="0"/>
                <a:ea typeface="华文中宋" panose="02010600040101010101" pitchFamily="2" charset="-122"/>
                <a:cs typeface="+mn-cs"/>
              </a:rPr>
              <a:t>2</a:t>
            </a:r>
            <a:r>
              <a:rPr kumimoji="0" lang="zh-CN" altLang="zh-CN" sz="2400" b="0" i="0" u="none" strike="noStrike" kern="1200" cap="none" spc="0" normalizeH="0" baseline="0" noProof="0">
                <a:ln>
                  <a:noFill/>
                </a:ln>
                <a:solidFill>
                  <a:srgbClr val="080808"/>
                </a:solidFill>
                <a:effectLst/>
                <a:uLnTx/>
                <a:uFillTx/>
                <a:latin typeface="Times New Roman" panose="02020603050405020304" pitchFamily="18" charset="0"/>
                <a:ea typeface="华文中宋" panose="02010600040101010101" pitchFamily="2" charset="-122"/>
                <a:cs typeface="+mn-cs"/>
              </a:rPr>
              <a:t>）试用适当的方法使系统在任意</a:t>
            </a:r>
            <a:r>
              <a:rPr kumimoji="0" lang="en-US" altLang="zh-CN" sz="2400" b="0" i="1" u="none" strike="noStrike" kern="1200" cap="none" spc="0" normalizeH="0" baseline="0" noProof="0">
                <a:ln>
                  <a:noFill/>
                </a:ln>
                <a:solidFill>
                  <a:srgbClr val="080808"/>
                </a:solidFill>
                <a:effectLst/>
                <a:uLnTx/>
                <a:uFillTx/>
                <a:latin typeface="Times New Roman" panose="02020603050405020304" pitchFamily="18" charset="0"/>
                <a:ea typeface="华文中宋" panose="02010600040101010101" pitchFamily="2" charset="-122"/>
                <a:cs typeface="+mn-cs"/>
              </a:rPr>
              <a:t>k</a:t>
            </a:r>
            <a:r>
              <a:rPr kumimoji="0" lang="zh-CN" altLang="zh-CN" sz="2400" b="0" i="0" u="none" strike="noStrike" kern="1200" cap="none" spc="0" normalizeH="0" baseline="0" noProof="0">
                <a:ln>
                  <a:noFill/>
                </a:ln>
                <a:solidFill>
                  <a:srgbClr val="080808"/>
                </a:solidFill>
                <a:effectLst/>
                <a:uLnTx/>
                <a:uFillTx/>
                <a:latin typeface="Times New Roman" panose="02020603050405020304" pitchFamily="18" charset="0"/>
                <a:ea typeface="华文中宋" panose="02010600040101010101" pitchFamily="2" charset="-122"/>
                <a:cs typeface="+mn-cs"/>
              </a:rPr>
              <a:t>值时均处于稳定状态。 </a:t>
            </a:r>
          </a:p>
        </p:txBody>
      </p:sp>
      <p:pic>
        <p:nvPicPr>
          <p:cNvPr id="126982" name="Picture 3">
            <a:extLst>
              <a:ext uri="{FF2B5EF4-FFF2-40B4-BE49-F238E27FC236}">
                <a16:creationId xmlns:a16="http://schemas.microsoft.com/office/drawing/2014/main" id="{74E71E82-8A49-AEDC-20EB-C38D37C739B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4860" t="5937" r="6667"/>
          <a:stretch/>
        </p:blipFill>
        <p:spPr bwMode="auto">
          <a:xfrm>
            <a:off x="4571999" y="1963737"/>
            <a:ext cx="4310063" cy="444023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 name="组合 7">
            <a:extLst>
              <a:ext uri="{FF2B5EF4-FFF2-40B4-BE49-F238E27FC236}">
                <a16:creationId xmlns:a16="http://schemas.microsoft.com/office/drawing/2014/main" id="{DB8E220C-EFBB-B9E2-2AF5-EA60B83ABFCA}"/>
              </a:ext>
            </a:extLst>
          </p:cNvPr>
          <p:cNvGrpSpPr/>
          <p:nvPr/>
        </p:nvGrpSpPr>
        <p:grpSpPr>
          <a:xfrm>
            <a:off x="7334712" y="3823856"/>
            <a:ext cx="360000" cy="360000"/>
            <a:chOff x="8190841" y="3205859"/>
            <a:chExt cx="360000" cy="360000"/>
          </a:xfrm>
          <a:effectLst>
            <a:outerShdw blurRad="50800" dist="38100" dir="2700000" algn="tl" rotWithShape="0">
              <a:prstClr val="black">
                <a:alpha val="40000"/>
              </a:prstClr>
            </a:outerShdw>
          </a:effectLst>
        </p:grpSpPr>
        <p:cxnSp>
          <p:nvCxnSpPr>
            <p:cNvPr id="2" name="直接连接符 1">
              <a:extLst>
                <a:ext uri="{FF2B5EF4-FFF2-40B4-BE49-F238E27FC236}">
                  <a16:creationId xmlns:a16="http://schemas.microsoft.com/office/drawing/2014/main" id="{A4AD983C-7C0D-2640-842F-772EAFCB78AD}"/>
                </a:ext>
              </a:extLst>
            </p:cNvPr>
            <p:cNvCxnSpPr>
              <a:cxnSpLocks/>
            </p:cNvCxnSpPr>
            <p:nvPr/>
          </p:nvCxnSpPr>
          <p:spPr>
            <a:xfrm rot="2700000">
              <a:off x="8370841" y="3205859"/>
              <a:ext cx="0" cy="360000"/>
            </a:xfrm>
            <a:prstGeom prst="line">
              <a:avLst/>
            </a:prstGeom>
            <a:ln w="1016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 name="直接连接符 2">
              <a:extLst>
                <a:ext uri="{FF2B5EF4-FFF2-40B4-BE49-F238E27FC236}">
                  <a16:creationId xmlns:a16="http://schemas.microsoft.com/office/drawing/2014/main" id="{3DBBD371-E3C3-F2FB-5F2A-06B6DC6E599E}"/>
                </a:ext>
              </a:extLst>
            </p:cNvPr>
            <p:cNvCxnSpPr>
              <a:cxnSpLocks/>
            </p:cNvCxnSpPr>
            <p:nvPr/>
          </p:nvCxnSpPr>
          <p:spPr>
            <a:xfrm rot="18900000" flipV="1">
              <a:off x="8370841" y="3205859"/>
              <a:ext cx="0" cy="360000"/>
            </a:xfrm>
            <a:prstGeom prst="line">
              <a:avLst/>
            </a:prstGeom>
            <a:ln w="101600">
              <a:solidFill>
                <a:srgbClr val="00B0F0"/>
              </a:solidFill>
            </a:ln>
          </p:spPr>
          <p:style>
            <a:lnRef idx="1">
              <a:schemeClr val="accent1"/>
            </a:lnRef>
            <a:fillRef idx="0">
              <a:schemeClr val="accent1"/>
            </a:fillRef>
            <a:effectRef idx="0">
              <a:schemeClr val="accent1"/>
            </a:effectRef>
            <a:fontRef idx="minor">
              <a:schemeClr val="tx1"/>
            </a:fontRef>
          </p:style>
        </p:cxnSp>
      </p:grpSp>
      <p:grpSp>
        <p:nvGrpSpPr>
          <p:cNvPr id="9" name="组合 8">
            <a:extLst>
              <a:ext uri="{FF2B5EF4-FFF2-40B4-BE49-F238E27FC236}">
                <a16:creationId xmlns:a16="http://schemas.microsoft.com/office/drawing/2014/main" id="{600C23FE-3632-F9B8-C203-52FF997C03A9}"/>
              </a:ext>
            </a:extLst>
          </p:cNvPr>
          <p:cNvGrpSpPr/>
          <p:nvPr/>
        </p:nvGrpSpPr>
        <p:grpSpPr>
          <a:xfrm>
            <a:off x="7334712" y="3936523"/>
            <a:ext cx="360000" cy="360000"/>
            <a:chOff x="8190841" y="3205859"/>
            <a:chExt cx="360000" cy="360000"/>
          </a:xfrm>
          <a:effectLst>
            <a:outerShdw blurRad="50800" dist="38100" dir="2700000" algn="tl" rotWithShape="0">
              <a:prstClr val="black">
                <a:alpha val="40000"/>
              </a:prstClr>
            </a:outerShdw>
          </a:effectLst>
        </p:grpSpPr>
        <p:cxnSp>
          <p:nvCxnSpPr>
            <p:cNvPr id="10" name="直接连接符 9">
              <a:extLst>
                <a:ext uri="{FF2B5EF4-FFF2-40B4-BE49-F238E27FC236}">
                  <a16:creationId xmlns:a16="http://schemas.microsoft.com/office/drawing/2014/main" id="{5FCB6F72-B26C-7286-F4DD-F55A3870BFC6}"/>
                </a:ext>
              </a:extLst>
            </p:cNvPr>
            <p:cNvCxnSpPr>
              <a:cxnSpLocks/>
            </p:cNvCxnSpPr>
            <p:nvPr/>
          </p:nvCxnSpPr>
          <p:spPr>
            <a:xfrm rot="2700000">
              <a:off x="8370841" y="3205859"/>
              <a:ext cx="0" cy="360000"/>
            </a:xfrm>
            <a:prstGeom prst="line">
              <a:avLst/>
            </a:prstGeom>
            <a:ln w="1016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A4A8A6FC-89C7-A41A-C863-472C8521F154}"/>
                </a:ext>
              </a:extLst>
            </p:cNvPr>
            <p:cNvCxnSpPr>
              <a:cxnSpLocks/>
            </p:cNvCxnSpPr>
            <p:nvPr/>
          </p:nvCxnSpPr>
          <p:spPr>
            <a:xfrm rot="18900000" flipV="1">
              <a:off x="8370841" y="3205859"/>
              <a:ext cx="0" cy="360000"/>
            </a:xfrm>
            <a:prstGeom prst="line">
              <a:avLst/>
            </a:prstGeom>
            <a:ln w="101600">
              <a:solidFill>
                <a:srgbClr val="FFC000"/>
              </a:solidFill>
            </a:ln>
          </p:spPr>
          <p:style>
            <a:lnRef idx="1">
              <a:schemeClr val="accent1"/>
            </a:lnRef>
            <a:fillRef idx="0">
              <a:schemeClr val="accent1"/>
            </a:fillRef>
            <a:effectRef idx="0">
              <a:schemeClr val="accent1"/>
            </a:effectRef>
            <a:fontRef idx="minor">
              <a:schemeClr val="tx1"/>
            </a:fontRef>
          </p:style>
        </p:cxnSp>
      </p:grpSp>
      <p:grpSp>
        <p:nvGrpSpPr>
          <p:cNvPr id="12" name="组合 11">
            <a:extLst>
              <a:ext uri="{FF2B5EF4-FFF2-40B4-BE49-F238E27FC236}">
                <a16:creationId xmlns:a16="http://schemas.microsoft.com/office/drawing/2014/main" id="{4998A8D5-6E46-800C-21D5-E96FBA56D989}"/>
              </a:ext>
            </a:extLst>
          </p:cNvPr>
          <p:cNvGrpSpPr/>
          <p:nvPr/>
        </p:nvGrpSpPr>
        <p:grpSpPr>
          <a:xfrm>
            <a:off x="5871550" y="3888943"/>
            <a:ext cx="360000" cy="360000"/>
            <a:chOff x="8190841" y="3205859"/>
            <a:chExt cx="360000" cy="360000"/>
          </a:xfrm>
          <a:effectLst>
            <a:outerShdw blurRad="50800" dist="38100" dir="2700000" algn="tl" rotWithShape="0">
              <a:prstClr val="black">
                <a:alpha val="40000"/>
              </a:prstClr>
            </a:outerShdw>
          </a:effectLst>
        </p:grpSpPr>
        <p:cxnSp>
          <p:nvCxnSpPr>
            <p:cNvPr id="13" name="直接连接符 12">
              <a:extLst>
                <a:ext uri="{FF2B5EF4-FFF2-40B4-BE49-F238E27FC236}">
                  <a16:creationId xmlns:a16="http://schemas.microsoft.com/office/drawing/2014/main" id="{E850AD9F-5172-3A51-414E-DA78A35937E6}"/>
                </a:ext>
              </a:extLst>
            </p:cNvPr>
            <p:cNvCxnSpPr>
              <a:cxnSpLocks/>
            </p:cNvCxnSpPr>
            <p:nvPr/>
          </p:nvCxnSpPr>
          <p:spPr>
            <a:xfrm rot="2700000">
              <a:off x="8370841" y="3205859"/>
              <a:ext cx="0" cy="360000"/>
            </a:xfrm>
            <a:prstGeom prst="line">
              <a:avLst/>
            </a:prstGeom>
            <a:ln w="1016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02D1400E-F7E5-B39C-4C4C-536EF3E7876C}"/>
                </a:ext>
              </a:extLst>
            </p:cNvPr>
            <p:cNvCxnSpPr>
              <a:cxnSpLocks/>
            </p:cNvCxnSpPr>
            <p:nvPr/>
          </p:nvCxnSpPr>
          <p:spPr>
            <a:xfrm rot="18900000" flipV="1">
              <a:off x="8370841" y="3205859"/>
              <a:ext cx="0" cy="360000"/>
            </a:xfrm>
            <a:prstGeom prst="line">
              <a:avLst/>
            </a:prstGeom>
            <a:ln w="101600">
              <a:solidFill>
                <a:srgbClr val="FFC000"/>
              </a:solidFill>
            </a:ln>
          </p:spPr>
          <p:style>
            <a:lnRef idx="1">
              <a:schemeClr val="accent1"/>
            </a:lnRef>
            <a:fillRef idx="0">
              <a:schemeClr val="accent1"/>
            </a:fillRef>
            <a:effectRef idx="0">
              <a:schemeClr val="accent1"/>
            </a:effectRef>
            <a:fontRef idx="minor">
              <a:schemeClr val="tx1"/>
            </a:fontRef>
          </p:style>
        </p:cxnSp>
      </p:grpSp>
      <p:graphicFrame>
        <p:nvGraphicFramePr>
          <p:cNvPr id="15" name="对象 14">
            <a:extLst>
              <a:ext uri="{FF2B5EF4-FFF2-40B4-BE49-F238E27FC236}">
                <a16:creationId xmlns:a16="http://schemas.microsoft.com/office/drawing/2014/main" id="{754FF431-0E22-BBA3-293E-A273A9AA739F}"/>
              </a:ext>
            </a:extLst>
          </p:cNvPr>
          <p:cNvGraphicFramePr>
            <a:graphicFrameLocks noChangeAspect="1"/>
          </p:cNvGraphicFramePr>
          <p:nvPr>
            <p:extLst>
              <p:ext uri="{D42A27DB-BD31-4B8C-83A1-F6EECF244321}">
                <p14:modId xmlns:p14="http://schemas.microsoft.com/office/powerpoint/2010/main" val="2431772640"/>
              </p:ext>
            </p:extLst>
          </p:nvPr>
        </p:nvGraphicFramePr>
        <p:xfrm>
          <a:off x="681038" y="1963737"/>
          <a:ext cx="1752600" cy="738187"/>
        </p:xfrm>
        <a:graphic>
          <a:graphicData uri="http://schemas.openxmlformats.org/presentationml/2006/ole">
            <mc:AlternateContent xmlns:mc="http://schemas.openxmlformats.org/markup-compatibility/2006">
              <mc:Choice xmlns:v="urn:schemas-microsoft-com:vml" Requires="v">
                <p:oleObj name="Equation" r:id="rId3" imgW="1752611" imgH="737666" progId="Equation.DSMT4">
                  <p:embed/>
                </p:oleObj>
              </mc:Choice>
              <mc:Fallback>
                <p:oleObj name="Equation" r:id="rId3" imgW="1752611" imgH="737666" progId="Equation.DSMT4">
                  <p:embed/>
                  <p:pic>
                    <p:nvPicPr>
                      <p:cNvPr id="0" name=""/>
                      <p:cNvPicPr/>
                      <p:nvPr/>
                    </p:nvPicPr>
                    <p:blipFill>
                      <a:blip r:embed="rId4"/>
                      <a:stretch>
                        <a:fillRect/>
                      </a:stretch>
                    </p:blipFill>
                    <p:spPr>
                      <a:xfrm>
                        <a:off x="681038" y="1963737"/>
                        <a:ext cx="1752600" cy="738187"/>
                      </a:xfrm>
                      <a:prstGeom prst="rect">
                        <a:avLst/>
                      </a:prstGeom>
                    </p:spPr>
                  </p:pic>
                </p:oleObj>
              </mc:Fallback>
            </mc:AlternateContent>
          </a:graphicData>
        </a:graphic>
      </p:graphicFrame>
      <p:graphicFrame>
        <p:nvGraphicFramePr>
          <p:cNvPr id="16" name="对象 15">
            <a:extLst>
              <a:ext uri="{FF2B5EF4-FFF2-40B4-BE49-F238E27FC236}">
                <a16:creationId xmlns:a16="http://schemas.microsoft.com/office/drawing/2014/main" id="{519793D2-330C-8A49-FF21-1A713ACB386A}"/>
              </a:ext>
            </a:extLst>
          </p:cNvPr>
          <p:cNvGraphicFramePr>
            <a:graphicFrameLocks noChangeAspect="1"/>
          </p:cNvGraphicFramePr>
          <p:nvPr>
            <p:extLst>
              <p:ext uri="{D42A27DB-BD31-4B8C-83A1-F6EECF244321}">
                <p14:modId xmlns:p14="http://schemas.microsoft.com/office/powerpoint/2010/main" val="1725170939"/>
              </p:ext>
            </p:extLst>
          </p:nvPr>
        </p:nvGraphicFramePr>
        <p:xfrm>
          <a:off x="681038" y="2832892"/>
          <a:ext cx="3529457" cy="738187"/>
        </p:xfrm>
        <a:graphic>
          <a:graphicData uri="http://schemas.openxmlformats.org/presentationml/2006/ole">
            <mc:AlternateContent xmlns:mc="http://schemas.openxmlformats.org/markup-compatibility/2006">
              <mc:Choice xmlns:v="urn:schemas-microsoft-com:vml" Requires="v">
                <p:oleObj name="Equation" r:id="rId5" imgW="1942920" imgH="406080" progId="Equation.DSMT4">
                  <p:embed/>
                </p:oleObj>
              </mc:Choice>
              <mc:Fallback>
                <p:oleObj name="Equation" r:id="rId5" imgW="1942920" imgH="406080" progId="Equation.DSMT4">
                  <p:embed/>
                  <p:pic>
                    <p:nvPicPr>
                      <p:cNvPr id="0" name=""/>
                      <p:cNvPicPr/>
                      <p:nvPr/>
                    </p:nvPicPr>
                    <p:blipFill>
                      <a:blip r:embed="rId6"/>
                      <a:stretch>
                        <a:fillRect/>
                      </a:stretch>
                    </p:blipFill>
                    <p:spPr>
                      <a:xfrm>
                        <a:off x="681038" y="2832892"/>
                        <a:ext cx="3529457" cy="738187"/>
                      </a:xfrm>
                      <a:prstGeom prst="rect">
                        <a:avLst/>
                      </a:prstGeom>
                    </p:spPr>
                  </p:pic>
                </p:oleObj>
              </mc:Fallback>
            </mc:AlternateContent>
          </a:graphicData>
        </a:graphic>
      </p:graphicFrame>
      <p:sp>
        <p:nvSpPr>
          <p:cNvPr id="17" name="文本框 16">
            <a:extLst>
              <a:ext uri="{FF2B5EF4-FFF2-40B4-BE49-F238E27FC236}">
                <a16:creationId xmlns:a16="http://schemas.microsoft.com/office/drawing/2014/main" id="{9692379A-FAC6-2F8F-1AEB-0A96859DCF78}"/>
              </a:ext>
            </a:extLst>
          </p:cNvPr>
          <p:cNvSpPr txBox="1"/>
          <p:nvPr/>
        </p:nvSpPr>
        <p:spPr>
          <a:xfrm>
            <a:off x="4348513" y="2909597"/>
            <a:ext cx="1169988" cy="584775"/>
          </a:xfrm>
          <a:prstGeom prst="rect">
            <a:avLst/>
          </a:prstGeom>
          <a:noFill/>
        </p:spPr>
        <p:txBody>
          <a:bodyPr wrap="square" rtlCol="0">
            <a:spAutoFit/>
          </a:bodyPr>
          <a:lstStyle/>
          <a:p>
            <a:r>
              <a:rPr lang="zh-CN" altLang="en-US" sz="3200" b="1" dirty="0">
                <a:effectLst>
                  <a:outerShdw blurRad="38100" dist="38100" dir="2700000" algn="tl">
                    <a:srgbClr val="000000">
                      <a:alpha val="43137"/>
                    </a:srgbClr>
                  </a:outerShdw>
                </a:effectLst>
              </a:rPr>
              <a:t>稳吗？</a:t>
            </a:r>
          </a:p>
        </p:txBody>
      </p:sp>
      <p:graphicFrame>
        <p:nvGraphicFramePr>
          <p:cNvPr id="18" name="Object 6">
            <a:extLst>
              <a:ext uri="{FF2B5EF4-FFF2-40B4-BE49-F238E27FC236}">
                <a16:creationId xmlns:a16="http://schemas.microsoft.com/office/drawing/2014/main" id="{C6DDD98D-62E9-AEAF-6184-DAC91522DED0}"/>
              </a:ext>
            </a:extLst>
          </p:cNvPr>
          <p:cNvGraphicFramePr>
            <a:graphicFrameLocks noChangeAspect="1"/>
          </p:cNvGraphicFramePr>
          <p:nvPr>
            <p:extLst>
              <p:ext uri="{D42A27DB-BD31-4B8C-83A1-F6EECF244321}">
                <p14:modId xmlns:p14="http://schemas.microsoft.com/office/powerpoint/2010/main" val="3408339012"/>
              </p:ext>
            </p:extLst>
          </p:nvPr>
        </p:nvGraphicFramePr>
        <p:xfrm>
          <a:off x="1150145" y="5437682"/>
          <a:ext cx="1828800" cy="769938"/>
        </p:xfrm>
        <a:graphic>
          <a:graphicData uri="http://schemas.openxmlformats.org/presentationml/2006/ole">
            <mc:AlternateContent xmlns:mc="http://schemas.openxmlformats.org/markup-compatibility/2006">
              <mc:Choice xmlns:v="urn:schemas-microsoft-com:vml" Requires="v">
                <p:oleObj r:id="rId7" imgW="1016277" imgH="432127" progId="Equation.3">
                  <p:embed/>
                </p:oleObj>
              </mc:Choice>
              <mc:Fallback>
                <p:oleObj r:id="rId7" imgW="1016277" imgH="432127" progId="Equation.3">
                  <p:embed/>
                  <p:pic>
                    <p:nvPicPr>
                      <p:cNvPr id="27654" name="Object 6">
                        <a:extLst>
                          <a:ext uri="{FF2B5EF4-FFF2-40B4-BE49-F238E27FC236}">
                            <a16:creationId xmlns:a16="http://schemas.microsoft.com/office/drawing/2014/main" id="{E5F09B81-0263-B679-8116-B74BB5E57AD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50145" y="5437682"/>
                        <a:ext cx="1828800"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 name="Rectangle 7">
            <a:extLst>
              <a:ext uri="{FF2B5EF4-FFF2-40B4-BE49-F238E27FC236}">
                <a16:creationId xmlns:a16="http://schemas.microsoft.com/office/drawing/2014/main" id="{AFAB6447-4851-2DFB-EF09-28215776C265}"/>
              </a:ext>
            </a:extLst>
          </p:cNvPr>
          <p:cNvSpPr>
            <a:spLocks noChangeArrowheads="1"/>
          </p:cNvSpPr>
          <p:nvPr/>
        </p:nvSpPr>
        <p:spPr bwMode="auto">
          <a:xfrm>
            <a:off x="109539" y="4325508"/>
            <a:ext cx="391001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zh-CN" sz="2400" b="0" i="0" u="none" strike="noStrike" kern="1200" cap="none" spc="0" normalizeH="0" baseline="0" noProof="0" dirty="0">
                <a:ln>
                  <a:noFill/>
                </a:ln>
                <a:solidFill>
                  <a:srgbClr val="080808"/>
                </a:solidFill>
                <a:effectLst/>
                <a:uLnTx/>
                <a:uFillTx/>
                <a:latin typeface="Times New Roman" panose="02020603050405020304" pitchFamily="18" charset="0"/>
                <a:ea typeface="华文中宋" panose="02010600040101010101" pitchFamily="2" charset="-122"/>
                <a:cs typeface="+mn-cs"/>
              </a:rPr>
              <a:t>比例微分控制，开环传递函数增加一个零点，</a:t>
            </a:r>
          </a:p>
        </p:txBody>
      </p:sp>
      <p:sp>
        <p:nvSpPr>
          <p:cNvPr id="22" name="Text Box 13">
            <a:extLst>
              <a:ext uri="{FF2B5EF4-FFF2-40B4-BE49-F238E27FC236}">
                <a16:creationId xmlns:a16="http://schemas.microsoft.com/office/drawing/2014/main" id="{13900F26-6CBD-7FFD-6AF8-423C582A285E}"/>
              </a:ext>
            </a:extLst>
          </p:cNvPr>
          <p:cNvSpPr txBox="1">
            <a:spLocks noChangeArrowheads="1"/>
          </p:cNvSpPr>
          <p:nvPr/>
        </p:nvSpPr>
        <p:spPr bwMode="auto">
          <a:xfrm>
            <a:off x="341313" y="3552334"/>
            <a:ext cx="49162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zh-CN" sz="2400" b="0" i="0" u="none" strike="noStrike" kern="1200" cap="none" spc="0" normalizeH="0" baseline="0" noProof="0" dirty="0">
                <a:ln>
                  <a:noFill/>
                </a:ln>
                <a:solidFill>
                  <a:srgbClr val="006699"/>
                </a:solidFill>
                <a:effectLst/>
                <a:uLnTx/>
                <a:uFillTx/>
                <a:latin typeface="华文中宋" panose="02010600040101010101" pitchFamily="2" charset="-122"/>
                <a:ea typeface="华文中宋" panose="02010600040101010101" pitchFamily="2" charset="-122"/>
                <a:cs typeface="+mn-cs"/>
              </a:rPr>
              <a:t>缺</a:t>
            </a:r>
            <a:r>
              <a:rPr kumimoji="0" lang="en-US" altLang="zh-CN" sz="2400" b="0" i="1" u="none" strike="noStrike" kern="1200" cap="none" spc="0" normalizeH="0" baseline="0" noProof="0" dirty="0">
                <a:ln>
                  <a:noFill/>
                </a:ln>
                <a:solidFill>
                  <a:srgbClr val="006699"/>
                </a:solidFill>
                <a:effectLst/>
                <a:uLnTx/>
                <a:uFillTx/>
                <a:latin typeface="Times New Roman" panose="02020603050405020304" pitchFamily="18" charset="0"/>
                <a:ea typeface="华文中宋" panose="02010600040101010101" pitchFamily="2" charset="-122"/>
                <a:cs typeface="+mn-cs"/>
              </a:rPr>
              <a:t>s</a:t>
            </a:r>
            <a:r>
              <a:rPr kumimoji="0" lang="zh-CN" altLang="zh-CN" sz="2400" b="0" i="0" u="none" strike="noStrike" kern="1200" cap="none" spc="0" normalizeH="0" baseline="0" noProof="0" dirty="0">
                <a:ln>
                  <a:noFill/>
                </a:ln>
                <a:solidFill>
                  <a:srgbClr val="006699"/>
                </a:solidFill>
                <a:effectLst/>
                <a:uLnTx/>
                <a:uFillTx/>
                <a:latin typeface="华文中宋" panose="02010600040101010101" pitchFamily="2" charset="-122"/>
                <a:ea typeface="华文中宋" panose="02010600040101010101" pitchFamily="2" charset="-122"/>
                <a:cs typeface="+mn-cs"/>
              </a:rPr>
              <a:t>一次项，系统不稳定</a:t>
            </a:r>
            <a:r>
              <a:rPr kumimoji="0" lang="zh-CN" altLang="en-US" sz="2400" b="0" i="0" u="none" strike="noStrike" kern="1200" cap="none" spc="0" normalizeH="0" baseline="0" noProof="0" dirty="0">
                <a:ln>
                  <a:noFill/>
                </a:ln>
                <a:solidFill>
                  <a:srgbClr val="006699"/>
                </a:solidFill>
                <a:effectLst/>
                <a:uLnTx/>
                <a:uFillTx/>
                <a:latin typeface="华文中宋" panose="02010600040101010101" pitchFamily="2" charset="-122"/>
                <a:ea typeface="华文中宋" panose="02010600040101010101" pitchFamily="2" charset="-122"/>
                <a:cs typeface="+mn-cs"/>
              </a:rPr>
              <a:t>。怎么办？</a:t>
            </a:r>
            <a:endParaRPr kumimoji="0" lang="zh-CN" altLang="zh-CN" sz="2400" b="0" i="0" u="none" strike="noStrike" kern="1200" cap="none" spc="0" normalizeH="0" baseline="0" noProof="0" dirty="0">
              <a:ln>
                <a:noFill/>
              </a:ln>
              <a:solidFill>
                <a:srgbClr val="006699"/>
              </a:solidFill>
              <a:effectLst/>
              <a:uLnTx/>
              <a:uFillTx/>
              <a:latin typeface="华文中宋" panose="02010600040101010101" pitchFamily="2" charset="-122"/>
              <a:ea typeface="华文中宋" panose="0201060004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wipe(down)">
                                      <p:cBhvr>
                                        <p:cTn id="2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9" grpId="0" autoUpdateAnimBg="0"/>
      <p:bldP spid="2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Text Box 2">
            <a:extLst>
              <a:ext uri="{FF2B5EF4-FFF2-40B4-BE49-F238E27FC236}">
                <a16:creationId xmlns:a16="http://schemas.microsoft.com/office/drawing/2014/main" id="{F7FE4873-13AA-F199-79BC-DD72799A1963}"/>
              </a:ext>
            </a:extLst>
          </p:cNvPr>
          <p:cNvSpPr txBox="1">
            <a:spLocks noChangeArrowheads="1"/>
          </p:cNvSpPr>
          <p:nvPr/>
        </p:nvSpPr>
        <p:spPr bwMode="auto">
          <a:xfrm>
            <a:off x="457200" y="762000"/>
            <a:ext cx="60960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400" b="0" i="0" u="none" strike="noStrike" kern="1200" cap="none" spc="0" normalizeH="0" baseline="0" noProof="0">
                <a:ln>
                  <a:noFill/>
                </a:ln>
                <a:solidFill>
                  <a:srgbClr val="3333FF"/>
                </a:solidFill>
                <a:effectLst/>
                <a:uLnTx/>
                <a:uFillTx/>
                <a:latin typeface="Times New Roman" panose="02020603050405020304" pitchFamily="18" charset="0"/>
                <a:ea typeface="黑体" panose="02010609060101010101" pitchFamily="49" charset="-122"/>
                <a:cs typeface="+mn-cs"/>
              </a:rPr>
              <a:t>三、结构不稳定系统</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a:ln>
                  <a:noFill/>
                </a:ln>
                <a:solidFill>
                  <a:srgbClr val="3333FF"/>
                </a:solidFill>
                <a:effectLst/>
                <a:uLnTx/>
                <a:uFillTx/>
                <a:latin typeface="Times New Roman" panose="02020603050405020304" pitchFamily="18" charset="0"/>
                <a:ea typeface="黑体" panose="02010609060101010101" pitchFamily="49" charset="-122"/>
                <a:cs typeface="+mn-cs"/>
              </a:rPr>
              <a:t>        及其改进措施</a:t>
            </a:r>
          </a:p>
        </p:txBody>
      </p:sp>
      <p:sp>
        <p:nvSpPr>
          <p:cNvPr id="36867" name="Text Box 3">
            <a:extLst>
              <a:ext uri="{FF2B5EF4-FFF2-40B4-BE49-F238E27FC236}">
                <a16:creationId xmlns:a16="http://schemas.microsoft.com/office/drawing/2014/main" id="{2A07622C-CCCD-9A65-32A4-7AAEE17A9248}"/>
              </a:ext>
            </a:extLst>
          </p:cNvPr>
          <p:cNvSpPr txBox="1">
            <a:spLocks noChangeArrowheads="1"/>
          </p:cNvSpPr>
          <p:nvPr/>
        </p:nvSpPr>
        <p:spPr bwMode="auto">
          <a:xfrm>
            <a:off x="457200" y="1616075"/>
            <a:ext cx="39624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华文中宋" panose="02010600040101010101" pitchFamily="2" charset="-122"/>
                <a:cs typeface="+mn-cs"/>
              </a:rPr>
              <a:t>仅仅调节参数无法稳定的系统称为结构不稳定系统。</a:t>
            </a:r>
          </a:p>
        </p:txBody>
      </p:sp>
      <p:sp>
        <p:nvSpPr>
          <p:cNvPr id="131076" name="Comment 4">
            <a:extLst>
              <a:ext uri="{FF2B5EF4-FFF2-40B4-BE49-F238E27FC236}">
                <a16:creationId xmlns:a16="http://schemas.microsoft.com/office/drawing/2014/main" id="{523E0D8A-601F-D191-E604-5BCCEA74FEFC}"/>
              </a:ext>
            </a:extLst>
          </p:cNvPr>
          <p:cNvSpPr>
            <a:spLocks noChangeArrowheads="1"/>
          </p:cNvSpPr>
          <p:nvPr/>
        </p:nvSpPr>
        <p:spPr bwMode="auto">
          <a:xfrm>
            <a:off x="0" y="0"/>
            <a:ext cx="2895600" cy="346075"/>
          </a:xfrm>
          <a:prstGeom prst="rect">
            <a:avLst/>
          </a:prstGeom>
          <a:solidFill>
            <a:srgbClr val="FCFF91"/>
          </a:solidFill>
          <a:ln w="9525">
            <a:solidFill>
              <a:srgbClr val="000000"/>
            </a:solidFill>
            <a:miter lim="800000"/>
            <a:headEnd/>
            <a:tailEnd/>
          </a:ln>
          <a:effectLst>
            <a:outerShdw dist="107763" dir="2700000" algn="ctr" rotWithShape="0">
              <a:srgbClr val="808080"/>
            </a:outerShdw>
          </a:effectLst>
        </p:spPr>
        <p:txBody>
          <a:bodyPr>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zh-CN" altLang="en-US" sz="1600" b="0" i="0" u="none" strike="noStrike" kern="1200" cap="none" spc="0" normalizeH="0" baseline="0" noProof="0">
                <a:ln>
                  <a:noFill/>
                </a:ln>
                <a:solidFill>
                  <a:srgbClr val="3333FF"/>
                </a:solidFill>
                <a:effectLst/>
                <a:uLnTx/>
                <a:uFillTx/>
                <a:latin typeface="Verdana" panose="020B0604030504040204" pitchFamily="34" charset="0"/>
                <a:ea typeface="华文中宋" panose="02010600040101010101" pitchFamily="2" charset="-122"/>
                <a:cs typeface="+mn-cs"/>
              </a:rPr>
              <a:t>结构不稳定系统及其改进措施</a:t>
            </a:r>
          </a:p>
        </p:txBody>
      </p:sp>
      <p:grpSp>
        <p:nvGrpSpPr>
          <p:cNvPr id="2" name="Group 5">
            <a:extLst>
              <a:ext uri="{FF2B5EF4-FFF2-40B4-BE49-F238E27FC236}">
                <a16:creationId xmlns:a16="http://schemas.microsoft.com/office/drawing/2014/main" id="{9083A5FA-6BCC-5E22-9B25-75C8FD3CE852}"/>
              </a:ext>
            </a:extLst>
          </p:cNvPr>
          <p:cNvGrpSpPr>
            <a:grpSpLocks/>
          </p:cNvGrpSpPr>
          <p:nvPr/>
        </p:nvGrpSpPr>
        <p:grpSpPr bwMode="auto">
          <a:xfrm>
            <a:off x="866775" y="4514850"/>
            <a:ext cx="8156575" cy="1809750"/>
            <a:chOff x="546" y="2844"/>
            <a:chExt cx="5138" cy="1140"/>
          </a:xfrm>
        </p:grpSpPr>
        <p:graphicFrame>
          <p:nvGraphicFramePr>
            <p:cNvPr id="131084" name="Object 6">
              <a:extLst>
                <a:ext uri="{FF2B5EF4-FFF2-40B4-BE49-F238E27FC236}">
                  <a16:creationId xmlns:a16="http://schemas.microsoft.com/office/drawing/2014/main" id="{31ED56A7-B0F0-70A6-4F4C-F9D3C5DF666F}"/>
                </a:ext>
              </a:extLst>
            </p:cNvPr>
            <p:cNvGraphicFramePr>
              <a:graphicFrameLocks noChangeAspect="1"/>
            </p:cNvGraphicFramePr>
            <p:nvPr/>
          </p:nvGraphicFramePr>
          <p:xfrm>
            <a:off x="3388" y="3100"/>
            <a:ext cx="72" cy="136"/>
          </p:xfrm>
          <a:graphic>
            <a:graphicData uri="http://schemas.openxmlformats.org/presentationml/2006/ole">
              <mc:AlternateContent xmlns:mc="http://schemas.openxmlformats.org/markup-compatibility/2006">
                <mc:Choice xmlns:v="urn:schemas-microsoft-com:vml" Requires="v">
                  <p:oleObj name="Equation" r:id="rId2" imgW="114151" imgH="215619" progId="Equation.3">
                    <p:embed/>
                  </p:oleObj>
                </mc:Choice>
                <mc:Fallback>
                  <p:oleObj name="Equation" r:id="rId2" imgW="114151" imgH="215619" progId="Equation.3">
                    <p:embed/>
                    <p:pic>
                      <p:nvPicPr>
                        <p:cNvPr id="131084" name="Object 6">
                          <a:extLst>
                            <a:ext uri="{FF2B5EF4-FFF2-40B4-BE49-F238E27FC236}">
                              <a16:creationId xmlns:a16="http://schemas.microsoft.com/office/drawing/2014/main" id="{31ED56A7-B0F0-70A6-4F4C-F9D3C5DF66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88" y="3100"/>
                          <a:ext cx="72" cy="1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1085" name="Line 7">
              <a:extLst>
                <a:ext uri="{FF2B5EF4-FFF2-40B4-BE49-F238E27FC236}">
                  <a16:creationId xmlns:a16="http://schemas.microsoft.com/office/drawing/2014/main" id="{362C127B-4DB5-B424-674A-81D1CA049AAE}"/>
                </a:ext>
              </a:extLst>
            </p:cNvPr>
            <p:cNvSpPr>
              <a:spLocks noChangeShapeType="1"/>
            </p:cNvSpPr>
            <p:nvPr/>
          </p:nvSpPr>
          <p:spPr bwMode="auto">
            <a:xfrm>
              <a:off x="576" y="3360"/>
              <a:ext cx="336" cy="0"/>
            </a:xfrm>
            <a:prstGeom prst="line">
              <a:avLst/>
            </a:prstGeom>
            <a:noFill/>
            <a:ln w="12700" cap="sq">
              <a:solidFill>
                <a:schemeClr val="tx1"/>
              </a:solidFill>
              <a:miter lim="800000"/>
              <a:headEnd type="none" w="sm" len="sm"/>
              <a:tailEnd type="triangle" w="sm" len="sm"/>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131086" name="Line 8">
              <a:extLst>
                <a:ext uri="{FF2B5EF4-FFF2-40B4-BE49-F238E27FC236}">
                  <a16:creationId xmlns:a16="http://schemas.microsoft.com/office/drawing/2014/main" id="{ECE54244-BD0B-CC65-3E94-638B447480C7}"/>
                </a:ext>
              </a:extLst>
            </p:cNvPr>
            <p:cNvSpPr>
              <a:spLocks noChangeShapeType="1"/>
            </p:cNvSpPr>
            <p:nvPr/>
          </p:nvSpPr>
          <p:spPr bwMode="auto">
            <a:xfrm>
              <a:off x="1104" y="3360"/>
              <a:ext cx="288" cy="0"/>
            </a:xfrm>
            <a:prstGeom prst="line">
              <a:avLst/>
            </a:prstGeom>
            <a:noFill/>
            <a:ln w="12700" cap="sq">
              <a:solidFill>
                <a:schemeClr val="tx1"/>
              </a:solidFill>
              <a:miter lim="800000"/>
              <a:headEnd type="none" w="sm" len="sm"/>
              <a:tailEnd type="triangle" w="sm" len="sm"/>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131087" name="Rectangle 9">
              <a:extLst>
                <a:ext uri="{FF2B5EF4-FFF2-40B4-BE49-F238E27FC236}">
                  <a16:creationId xmlns:a16="http://schemas.microsoft.com/office/drawing/2014/main" id="{4116A877-8BFA-F162-9FD9-6CBB93DBAE19}"/>
                </a:ext>
              </a:extLst>
            </p:cNvPr>
            <p:cNvSpPr>
              <a:spLocks noChangeArrowheads="1"/>
            </p:cNvSpPr>
            <p:nvPr/>
          </p:nvSpPr>
          <p:spPr bwMode="auto">
            <a:xfrm>
              <a:off x="1392" y="3216"/>
              <a:ext cx="432" cy="288"/>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131088" name="Line 10">
              <a:extLst>
                <a:ext uri="{FF2B5EF4-FFF2-40B4-BE49-F238E27FC236}">
                  <a16:creationId xmlns:a16="http://schemas.microsoft.com/office/drawing/2014/main" id="{2D747B79-B282-733D-090B-E2ABA606F0E7}"/>
                </a:ext>
              </a:extLst>
            </p:cNvPr>
            <p:cNvSpPr>
              <a:spLocks noChangeShapeType="1"/>
            </p:cNvSpPr>
            <p:nvPr/>
          </p:nvSpPr>
          <p:spPr bwMode="auto">
            <a:xfrm>
              <a:off x="1824" y="3360"/>
              <a:ext cx="336" cy="0"/>
            </a:xfrm>
            <a:prstGeom prst="line">
              <a:avLst/>
            </a:prstGeom>
            <a:noFill/>
            <a:ln w="12700" cap="sq">
              <a:solidFill>
                <a:schemeClr val="tx1"/>
              </a:solidFill>
              <a:miter lim="800000"/>
              <a:headEnd type="none" w="sm" len="sm"/>
              <a:tailEnd type="triangle" w="sm" len="sm"/>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131089" name="Rectangle 11">
              <a:extLst>
                <a:ext uri="{FF2B5EF4-FFF2-40B4-BE49-F238E27FC236}">
                  <a16:creationId xmlns:a16="http://schemas.microsoft.com/office/drawing/2014/main" id="{C68E2DCE-14CF-DC9E-91BC-1F86F8E8DEA6}"/>
                </a:ext>
              </a:extLst>
            </p:cNvPr>
            <p:cNvSpPr>
              <a:spLocks noChangeArrowheads="1"/>
            </p:cNvSpPr>
            <p:nvPr/>
          </p:nvSpPr>
          <p:spPr bwMode="auto">
            <a:xfrm>
              <a:off x="3424" y="3216"/>
              <a:ext cx="432" cy="288"/>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131090" name="Line 12">
              <a:extLst>
                <a:ext uri="{FF2B5EF4-FFF2-40B4-BE49-F238E27FC236}">
                  <a16:creationId xmlns:a16="http://schemas.microsoft.com/office/drawing/2014/main" id="{942B756D-48E0-AF49-D113-268C1EAAF886}"/>
                </a:ext>
              </a:extLst>
            </p:cNvPr>
            <p:cNvSpPr>
              <a:spLocks noChangeShapeType="1"/>
            </p:cNvSpPr>
            <p:nvPr/>
          </p:nvSpPr>
          <p:spPr bwMode="auto">
            <a:xfrm>
              <a:off x="3040" y="3360"/>
              <a:ext cx="384" cy="0"/>
            </a:xfrm>
            <a:prstGeom prst="line">
              <a:avLst/>
            </a:prstGeom>
            <a:noFill/>
            <a:ln w="12700" cap="sq">
              <a:solidFill>
                <a:schemeClr val="tx1"/>
              </a:solidFill>
              <a:miter lim="800000"/>
              <a:headEnd type="none" w="sm" len="sm"/>
              <a:tailEnd type="triangle" w="sm" len="sm"/>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131091" name="Line 13">
              <a:extLst>
                <a:ext uri="{FF2B5EF4-FFF2-40B4-BE49-F238E27FC236}">
                  <a16:creationId xmlns:a16="http://schemas.microsoft.com/office/drawing/2014/main" id="{936168F9-4AB0-FB34-7066-6830ADAFFA77}"/>
                </a:ext>
              </a:extLst>
            </p:cNvPr>
            <p:cNvSpPr>
              <a:spLocks noChangeShapeType="1"/>
            </p:cNvSpPr>
            <p:nvPr/>
          </p:nvSpPr>
          <p:spPr bwMode="auto">
            <a:xfrm>
              <a:off x="3856" y="3360"/>
              <a:ext cx="416" cy="0"/>
            </a:xfrm>
            <a:prstGeom prst="line">
              <a:avLst/>
            </a:prstGeom>
            <a:noFill/>
            <a:ln w="12700" cap="sq">
              <a:solidFill>
                <a:schemeClr val="tx1"/>
              </a:solidFill>
              <a:miter lim="800000"/>
              <a:headEnd type="none" w="sm" len="sm"/>
              <a:tailEnd type="triangle" w="sm" len="sm"/>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131092" name="Rectangle 14">
              <a:extLst>
                <a:ext uri="{FF2B5EF4-FFF2-40B4-BE49-F238E27FC236}">
                  <a16:creationId xmlns:a16="http://schemas.microsoft.com/office/drawing/2014/main" id="{8E7CE925-EB9D-6F1A-E663-58A806E2541B}"/>
                </a:ext>
              </a:extLst>
            </p:cNvPr>
            <p:cNvSpPr>
              <a:spLocks noChangeArrowheads="1"/>
            </p:cNvSpPr>
            <p:nvPr/>
          </p:nvSpPr>
          <p:spPr bwMode="auto">
            <a:xfrm>
              <a:off x="2160" y="3120"/>
              <a:ext cx="864" cy="432"/>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131093" name="Line 15">
              <a:extLst>
                <a:ext uri="{FF2B5EF4-FFF2-40B4-BE49-F238E27FC236}">
                  <a16:creationId xmlns:a16="http://schemas.microsoft.com/office/drawing/2014/main" id="{6F72C454-5DA0-B368-BEA4-9551F4884782}"/>
                </a:ext>
              </a:extLst>
            </p:cNvPr>
            <p:cNvSpPr>
              <a:spLocks noChangeShapeType="1"/>
            </p:cNvSpPr>
            <p:nvPr/>
          </p:nvSpPr>
          <p:spPr bwMode="auto">
            <a:xfrm>
              <a:off x="4464" y="3360"/>
              <a:ext cx="336" cy="0"/>
            </a:xfrm>
            <a:prstGeom prst="line">
              <a:avLst/>
            </a:prstGeom>
            <a:noFill/>
            <a:ln w="12700" cap="sq">
              <a:solidFill>
                <a:schemeClr val="tx1"/>
              </a:solidFill>
              <a:miter lim="800000"/>
              <a:headEnd type="none" w="sm" len="sm"/>
              <a:tailEnd type="triangle" w="sm" len="sm"/>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131094" name="Line 16">
              <a:extLst>
                <a:ext uri="{FF2B5EF4-FFF2-40B4-BE49-F238E27FC236}">
                  <a16:creationId xmlns:a16="http://schemas.microsoft.com/office/drawing/2014/main" id="{C73E1EC4-F5A3-47C1-7A08-A8EF9D7EB0AA}"/>
                </a:ext>
              </a:extLst>
            </p:cNvPr>
            <p:cNvSpPr>
              <a:spLocks noChangeShapeType="1"/>
            </p:cNvSpPr>
            <p:nvPr/>
          </p:nvSpPr>
          <p:spPr bwMode="auto">
            <a:xfrm>
              <a:off x="5232" y="3360"/>
              <a:ext cx="452" cy="0"/>
            </a:xfrm>
            <a:prstGeom prst="line">
              <a:avLst/>
            </a:prstGeom>
            <a:noFill/>
            <a:ln w="12700" cap="sq">
              <a:solidFill>
                <a:schemeClr val="tx1"/>
              </a:solidFill>
              <a:miter lim="800000"/>
              <a:headEnd type="none" w="sm" len="sm"/>
              <a:tailEnd type="triangle" w="sm" len="sm"/>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131095" name="Line 17">
              <a:extLst>
                <a:ext uri="{FF2B5EF4-FFF2-40B4-BE49-F238E27FC236}">
                  <a16:creationId xmlns:a16="http://schemas.microsoft.com/office/drawing/2014/main" id="{BD3AD4CD-AA79-A99A-597D-C6E3AD824243}"/>
                </a:ext>
              </a:extLst>
            </p:cNvPr>
            <p:cNvSpPr>
              <a:spLocks noChangeShapeType="1"/>
            </p:cNvSpPr>
            <p:nvPr/>
          </p:nvSpPr>
          <p:spPr bwMode="auto">
            <a:xfrm flipV="1">
              <a:off x="1008" y="3456"/>
              <a:ext cx="0" cy="528"/>
            </a:xfrm>
            <a:prstGeom prst="line">
              <a:avLst/>
            </a:prstGeom>
            <a:noFill/>
            <a:ln w="12700" cap="sq">
              <a:solidFill>
                <a:schemeClr val="tx1"/>
              </a:solidFill>
              <a:miter lim="800000"/>
              <a:headEnd type="none" w="sm" len="sm"/>
              <a:tailEnd type="triangle" w="sm" len="sm"/>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131096" name="Line 18">
              <a:extLst>
                <a:ext uri="{FF2B5EF4-FFF2-40B4-BE49-F238E27FC236}">
                  <a16:creationId xmlns:a16="http://schemas.microsoft.com/office/drawing/2014/main" id="{8C0C2CB8-A504-2C1F-A0AF-C8BAF26ADD27}"/>
                </a:ext>
              </a:extLst>
            </p:cNvPr>
            <p:cNvSpPr>
              <a:spLocks noChangeShapeType="1"/>
            </p:cNvSpPr>
            <p:nvPr/>
          </p:nvSpPr>
          <p:spPr bwMode="auto">
            <a:xfrm>
              <a:off x="1008" y="3984"/>
              <a:ext cx="4388" cy="0"/>
            </a:xfrm>
            <a:prstGeom prst="line">
              <a:avLst/>
            </a:prstGeom>
            <a:noFill/>
            <a:ln w="12700" cap="sq">
              <a:solidFill>
                <a:schemeClr val="tx1"/>
              </a:solidFill>
              <a:miter lim="800000"/>
              <a:headEnd type="none" w="sm" len="sm"/>
              <a:tailEnd type="none" w="sm" len="sm"/>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131097" name="Line 19">
              <a:extLst>
                <a:ext uri="{FF2B5EF4-FFF2-40B4-BE49-F238E27FC236}">
                  <a16:creationId xmlns:a16="http://schemas.microsoft.com/office/drawing/2014/main" id="{005F9A40-3878-A67D-713B-927638391E28}"/>
                </a:ext>
              </a:extLst>
            </p:cNvPr>
            <p:cNvSpPr>
              <a:spLocks noChangeShapeType="1"/>
            </p:cNvSpPr>
            <p:nvPr/>
          </p:nvSpPr>
          <p:spPr bwMode="auto">
            <a:xfrm flipH="1" flipV="1">
              <a:off x="5396" y="3360"/>
              <a:ext cx="0" cy="624"/>
            </a:xfrm>
            <a:prstGeom prst="line">
              <a:avLst/>
            </a:prstGeom>
            <a:noFill/>
            <a:ln w="12700" cap="sq">
              <a:solidFill>
                <a:schemeClr val="tx1"/>
              </a:solidFill>
              <a:miter lim="800000"/>
              <a:headEnd type="none" w="sm" len="sm"/>
              <a:tailEnd type="none" w="sm" len="sm"/>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131098" name="Rectangle 20">
              <a:extLst>
                <a:ext uri="{FF2B5EF4-FFF2-40B4-BE49-F238E27FC236}">
                  <a16:creationId xmlns:a16="http://schemas.microsoft.com/office/drawing/2014/main" id="{AF363BFA-380D-27C5-1A06-500972717A98}"/>
                </a:ext>
              </a:extLst>
            </p:cNvPr>
            <p:cNvSpPr>
              <a:spLocks noChangeArrowheads="1"/>
            </p:cNvSpPr>
            <p:nvPr/>
          </p:nvSpPr>
          <p:spPr bwMode="auto">
            <a:xfrm>
              <a:off x="4800" y="3132"/>
              <a:ext cx="432" cy="432"/>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131099" name="Line 21">
              <a:extLst>
                <a:ext uri="{FF2B5EF4-FFF2-40B4-BE49-F238E27FC236}">
                  <a16:creationId xmlns:a16="http://schemas.microsoft.com/office/drawing/2014/main" id="{C53669B4-2DC8-9E97-A297-B4A9DD78CD0A}"/>
                </a:ext>
              </a:extLst>
            </p:cNvPr>
            <p:cNvSpPr>
              <a:spLocks noChangeShapeType="1"/>
            </p:cNvSpPr>
            <p:nvPr/>
          </p:nvSpPr>
          <p:spPr bwMode="auto">
            <a:xfrm>
              <a:off x="4368" y="2880"/>
              <a:ext cx="0" cy="384"/>
            </a:xfrm>
            <a:prstGeom prst="line">
              <a:avLst/>
            </a:prstGeom>
            <a:noFill/>
            <a:ln w="12700" cap="sq">
              <a:solidFill>
                <a:schemeClr val="tx1"/>
              </a:solidFill>
              <a:miter lim="800000"/>
              <a:headEnd type="none" w="sm" len="sm"/>
              <a:tailEnd type="triangle" w="sm" len="sm"/>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graphicFrame>
          <p:nvGraphicFramePr>
            <p:cNvPr id="131100" name="Object 22">
              <a:extLst>
                <a:ext uri="{FF2B5EF4-FFF2-40B4-BE49-F238E27FC236}">
                  <a16:creationId xmlns:a16="http://schemas.microsoft.com/office/drawing/2014/main" id="{C23AC185-FD47-DBD1-F99B-DE466D32B6B4}"/>
                </a:ext>
              </a:extLst>
            </p:cNvPr>
            <p:cNvGraphicFramePr>
              <a:graphicFrameLocks noChangeAspect="1"/>
            </p:cNvGraphicFramePr>
            <p:nvPr/>
          </p:nvGraphicFramePr>
          <p:xfrm>
            <a:off x="546" y="3072"/>
            <a:ext cx="280" cy="280"/>
          </p:xfrm>
          <a:graphic>
            <a:graphicData uri="http://schemas.openxmlformats.org/presentationml/2006/ole">
              <mc:AlternateContent xmlns:mc="http://schemas.openxmlformats.org/markup-compatibility/2006">
                <mc:Choice xmlns:v="urn:schemas-microsoft-com:vml" Requires="v">
                  <p:oleObj name="Equation" r:id="rId4" imgW="209690" imgH="209568" progId="Equation.3">
                    <p:embed/>
                  </p:oleObj>
                </mc:Choice>
                <mc:Fallback>
                  <p:oleObj name="Equation" r:id="rId4" imgW="209690" imgH="209568" progId="Equation.3">
                    <p:embed/>
                    <p:pic>
                      <p:nvPicPr>
                        <p:cNvPr id="131100" name="Object 22">
                          <a:extLst>
                            <a:ext uri="{FF2B5EF4-FFF2-40B4-BE49-F238E27FC236}">
                              <a16:creationId xmlns:a16="http://schemas.microsoft.com/office/drawing/2014/main" id="{C23AC185-FD47-DBD1-F99B-DE466D32B6B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6" y="3072"/>
                          <a:ext cx="280" cy="2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1101" name="Line 23">
              <a:extLst>
                <a:ext uri="{FF2B5EF4-FFF2-40B4-BE49-F238E27FC236}">
                  <a16:creationId xmlns:a16="http://schemas.microsoft.com/office/drawing/2014/main" id="{0417455D-683B-E60A-1C82-127ADCABB1DF}"/>
                </a:ext>
              </a:extLst>
            </p:cNvPr>
            <p:cNvSpPr>
              <a:spLocks noChangeShapeType="1"/>
            </p:cNvSpPr>
            <p:nvPr/>
          </p:nvSpPr>
          <p:spPr bwMode="auto">
            <a:xfrm>
              <a:off x="1056" y="3552"/>
              <a:ext cx="96" cy="0"/>
            </a:xfrm>
            <a:prstGeom prst="line">
              <a:avLst/>
            </a:prstGeom>
            <a:noFill/>
            <a:ln w="12700" cap="sq">
              <a:solidFill>
                <a:schemeClr val="tx1"/>
              </a:solidFill>
              <a:miter lim="800000"/>
              <a:headEnd type="none" w="sm" len="sm"/>
              <a:tailEnd type="none" w="sm" len="sm"/>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graphicFrame>
          <p:nvGraphicFramePr>
            <p:cNvPr id="131102" name="Object 24">
              <a:extLst>
                <a:ext uri="{FF2B5EF4-FFF2-40B4-BE49-F238E27FC236}">
                  <a16:creationId xmlns:a16="http://schemas.microsoft.com/office/drawing/2014/main" id="{29576039-F64E-7002-D577-6F0493C5E4E8}"/>
                </a:ext>
              </a:extLst>
            </p:cNvPr>
            <p:cNvGraphicFramePr>
              <a:graphicFrameLocks noChangeAspect="1"/>
            </p:cNvGraphicFramePr>
            <p:nvPr/>
          </p:nvGraphicFramePr>
          <p:xfrm>
            <a:off x="1856" y="3064"/>
            <a:ext cx="272" cy="290"/>
          </p:xfrm>
          <a:graphic>
            <a:graphicData uri="http://schemas.openxmlformats.org/presentationml/2006/ole">
              <mc:AlternateContent xmlns:mc="http://schemas.openxmlformats.org/markup-compatibility/2006">
                <mc:Choice xmlns:v="urn:schemas-microsoft-com:vml" Requires="v">
                  <p:oleObj name="Equation" r:id="rId6" imgW="200115" imgH="209568" progId="Equation.3">
                    <p:embed/>
                  </p:oleObj>
                </mc:Choice>
                <mc:Fallback>
                  <p:oleObj name="Equation" r:id="rId6" imgW="200115" imgH="209568" progId="Equation.3">
                    <p:embed/>
                    <p:pic>
                      <p:nvPicPr>
                        <p:cNvPr id="131102" name="Object 24">
                          <a:extLst>
                            <a:ext uri="{FF2B5EF4-FFF2-40B4-BE49-F238E27FC236}">
                              <a16:creationId xmlns:a16="http://schemas.microsoft.com/office/drawing/2014/main" id="{29576039-F64E-7002-D577-6F0493C5E4E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56" y="3064"/>
                          <a:ext cx="272"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1103" name="Object 25">
              <a:extLst>
                <a:ext uri="{FF2B5EF4-FFF2-40B4-BE49-F238E27FC236}">
                  <a16:creationId xmlns:a16="http://schemas.microsoft.com/office/drawing/2014/main" id="{D658443C-81E3-2EB9-1AF1-04503FDF4073}"/>
                </a:ext>
              </a:extLst>
            </p:cNvPr>
            <p:cNvGraphicFramePr>
              <a:graphicFrameLocks noChangeAspect="1"/>
            </p:cNvGraphicFramePr>
            <p:nvPr/>
          </p:nvGraphicFramePr>
          <p:xfrm>
            <a:off x="3168" y="3096"/>
            <a:ext cx="160" cy="224"/>
          </p:xfrm>
          <a:graphic>
            <a:graphicData uri="http://schemas.openxmlformats.org/presentationml/2006/ole">
              <mc:AlternateContent xmlns:mc="http://schemas.openxmlformats.org/markup-compatibility/2006">
                <mc:Choice xmlns:v="urn:schemas-microsoft-com:vml" Requires="v">
                  <p:oleObj name="Equation" r:id="rId8" imgW="104845" imgH="161721" progId="Equation.3">
                    <p:embed/>
                  </p:oleObj>
                </mc:Choice>
                <mc:Fallback>
                  <p:oleObj name="Equation" r:id="rId8" imgW="104845" imgH="161721" progId="Equation.3">
                    <p:embed/>
                    <p:pic>
                      <p:nvPicPr>
                        <p:cNvPr id="131103" name="Object 25">
                          <a:extLst>
                            <a:ext uri="{FF2B5EF4-FFF2-40B4-BE49-F238E27FC236}">
                              <a16:creationId xmlns:a16="http://schemas.microsoft.com/office/drawing/2014/main" id="{D658443C-81E3-2EB9-1AF1-04503FDF407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68" y="3096"/>
                          <a:ext cx="160" cy="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1104" name="Object 26">
              <a:extLst>
                <a:ext uri="{FF2B5EF4-FFF2-40B4-BE49-F238E27FC236}">
                  <a16:creationId xmlns:a16="http://schemas.microsoft.com/office/drawing/2014/main" id="{6164D657-AFAC-99D1-4BA2-E9DB62F629BA}"/>
                </a:ext>
              </a:extLst>
            </p:cNvPr>
            <p:cNvGraphicFramePr>
              <a:graphicFrameLocks noChangeAspect="1"/>
            </p:cNvGraphicFramePr>
            <p:nvPr/>
          </p:nvGraphicFramePr>
          <p:xfrm>
            <a:off x="3963" y="3080"/>
            <a:ext cx="216" cy="263"/>
          </p:xfrm>
          <a:graphic>
            <a:graphicData uri="http://schemas.openxmlformats.org/presentationml/2006/ole">
              <mc:AlternateContent xmlns:mc="http://schemas.openxmlformats.org/markup-compatibility/2006">
                <mc:Choice xmlns:v="urn:schemas-microsoft-com:vml" Requires="v">
                  <p:oleObj name="Equation" r:id="rId10" imgW="161815" imgH="199998" progId="Equation.3">
                    <p:embed/>
                  </p:oleObj>
                </mc:Choice>
                <mc:Fallback>
                  <p:oleObj name="Equation" r:id="rId10" imgW="161815" imgH="199998" progId="Equation.3">
                    <p:embed/>
                    <p:pic>
                      <p:nvPicPr>
                        <p:cNvPr id="131104" name="Object 26">
                          <a:extLst>
                            <a:ext uri="{FF2B5EF4-FFF2-40B4-BE49-F238E27FC236}">
                              <a16:creationId xmlns:a16="http://schemas.microsoft.com/office/drawing/2014/main" id="{6164D657-AFAC-99D1-4BA2-E9DB62F629BA}"/>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963" y="3080"/>
                          <a:ext cx="216" cy="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1105" name="Object 27">
              <a:extLst>
                <a:ext uri="{FF2B5EF4-FFF2-40B4-BE49-F238E27FC236}">
                  <a16:creationId xmlns:a16="http://schemas.microsoft.com/office/drawing/2014/main" id="{A22A16F2-A3C1-7406-90E5-0D03200165EB}"/>
                </a:ext>
              </a:extLst>
            </p:cNvPr>
            <p:cNvGraphicFramePr>
              <a:graphicFrameLocks noChangeAspect="1"/>
            </p:cNvGraphicFramePr>
            <p:nvPr/>
          </p:nvGraphicFramePr>
          <p:xfrm>
            <a:off x="1488" y="3264"/>
            <a:ext cx="226" cy="239"/>
          </p:xfrm>
          <a:graphic>
            <a:graphicData uri="http://schemas.openxmlformats.org/presentationml/2006/ole">
              <mc:AlternateContent xmlns:mc="http://schemas.openxmlformats.org/markup-compatibility/2006">
                <mc:Choice xmlns:v="urn:schemas-microsoft-com:vml" Requires="v">
                  <p:oleObj name="Equation" r:id="rId12" imgW="203024" imgH="215713" progId="Equation.3">
                    <p:embed/>
                  </p:oleObj>
                </mc:Choice>
                <mc:Fallback>
                  <p:oleObj name="Equation" r:id="rId12" imgW="203024" imgH="215713" progId="Equation.3">
                    <p:embed/>
                    <p:pic>
                      <p:nvPicPr>
                        <p:cNvPr id="131105" name="Object 27">
                          <a:extLst>
                            <a:ext uri="{FF2B5EF4-FFF2-40B4-BE49-F238E27FC236}">
                              <a16:creationId xmlns:a16="http://schemas.microsoft.com/office/drawing/2014/main" id="{A22A16F2-A3C1-7406-90E5-0D03200165EB}"/>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488" y="3264"/>
                          <a:ext cx="226" cy="2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1106" name="AutoShape 28">
              <a:extLst>
                <a:ext uri="{FF2B5EF4-FFF2-40B4-BE49-F238E27FC236}">
                  <a16:creationId xmlns:a16="http://schemas.microsoft.com/office/drawing/2014/main" id="{69D84B97-D76B-C947-F9DE-962E1F428406}"/>
                </a:ext>
              </a:extLst>
            </p:cNvPr>
            <p:cNvSpPr>
              <a:spLocks noChangeArrowheads="1"/>
            </p:cNvSpPr>
            <p:nvPr/>
          </p:nvSpPr>
          <p:spPr bwMode="auto">
            <a:xfrm>
              <a:off x="4272" y="3264"/>
              <a:ext cx="192" cy="192"/>
            </a:xfrm>
            <a:prstGeom prst="flowChartSummingJunction">
              <a:avLst/>
            </a:prstGeom>
            <a:solidFill>
              <a:schemeClr val="accent2"/>
            </a:solidFill>
            <a:ln w="12700" cap="sq">
              <a:solidFill>
                <a:schemeClr val="tx1"/>
              </a:solidFill>
              <a:miter lim="800000"/>
              <a:headEnd type="none" w="sm" len="sm"/>
              <a:tailEnd type="none" w="sm" len="sm"/>
            </a:ln>
          </p:spPr>
          <p:txBody>
            <a:bodyPr wrap="none" anchor="ct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graphicFrame>
          <p:nvGraphicFramePr>
            <p:cNvPr id="131107" name="Object 29">
              <a:extLst>
                <a:ext uri="{FF2B5EF4-FFF2-40B4-BE49-F238E27FC236}">
                  <a16:creationId xmlns:a16="http://schemas.microsoft.com/office/drawing/2014/main" id="{3CB03644-614B-2530-76CF-327856CFE73E}"/>
                </a:ext>
              </a:extLst>
            </p:cNvPr>
            <p:cNvGraphicFramePr>
              <a:graphicFrameLocks noChangeAspect="1"/>
            </p:cNvGraphicFramePr>
            <p:nvPr/>
          </p:nvGraphicFramePr>
          <p:xfrm>
            <a:off x="3541" y="3264"/>
            <a:ext cx="226" cy="240"/>
          </p:xfrm>
          <a:graphic>
            <a:graphicData uri="http://schemas.openxmlformats.org/presentationml/2006/ole">
              <mc:AlternateContent xmlns:mc="http://schemas.openxmlformats.org/markup-compatibility/2006">
                <mc:Choice xmlns:v="urn:schemas-microsoft-com:vml" Requires="v">
                  <p:oleObj name="Equation" r:id="rId14" imgW="215806" imgH="228501" progId="Equation.3">
                    <p:embed/>
                  </p:oleObj>
                </mc:Choice>
                <mc:Fallback>
                  <p:oleObj name="Equation" r:id="rId14" imgW="215806" imgH="228501" progId="Equation.3">
                    <p:embed/>
                    <p:pic>
                      <p:nvPicPr>
                        <p:cNvPr id="131107" name="Object 29">
                          <a:extLst>
                            <a:ext uri="{FF2B5EF4-FFF2-40B4-BE49-F238E27FC236}">
                              <a16:creationId xmlns:a16="http://schemas.microsoft.com/office/drawing/2014/main" id="{3CB03644-614B-2530-76CF-327856CFE73E}"/>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541" y="3264"/>
                          <a:ext cx="226"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1108" name="Object 30">
              <a:extLst>
                <a:ext uri="{FF2B5EF4-FFF2-40B4-BE49-F238E27FC236}">
                  <a16:creationId xmlns:a16="http://schemas.microsoft.com/office/drawing/2014/main" id="{DF25C91B-7726-3936-8015-A373EB35F648}"/>
                </a:ext>
              </a:extLst>
            </p:cNvPr>
            <p:cNvGraphicFramePr>
              <a:graphicFrameLocks noChangeAspect="1"/>
            </p:cNvGraphicFramePr>
            <p:nvPr/>
          </p:nvGraphicFramePr>
          <p:xfrm>
            <a:off x="2309" y="3159"/>
            <a:ext cx="535" cy="393"/>
          </p:xfrm>
          <a:graphic>
            <a:graphicData uri="http://schemas.openxmlformats.org/presentationml/2006/ole">
              <mc:AlternateContent xmlns:mc="http://schemas.openxmlformats.org/markup-compatibility/2006">
                <mc:Choice xmlns:v="urn:schemas-microsoft-com:vml" Requires="v">
                  <p:oleObj name="Equation" r:id="rId16" imgW="571252" imgH="418918" progId="Equation.3">
                    <p:embed/>
                  </p:oleObj>
                </mc:Choice>
                <mc:Fallback>
                  <p:oleObj name="Equation" r:id="rId16" imgW="571252" imgH="418918" progId="Equation.3">
                    <p:embed/>
                    <p:pic>
                      <p:nvPicPr>
                        <p:cNvPr id="131108" name="Object 30">
                          <a:extLst>
                            <a:ext uri="{FF2B5EF4-FFF2-40B4-BE49-F238E27FC236}">
                              <a16:creationId xmlns:a16="http://schemas.microsoft.com/office/drawing/2014/main" id="{DF25C91B-7726-3936-8015-A373EB35F648}"/>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309" y="3159"/>
                          <a:ext cx="535" cy="3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1109" name="Object 31">
              <a:extLst>
                <a:ext uri="{FF2B5EF4-FFF2-40B4-BE49-F238E27FC236}">
                  <a16:creationId xmlns:a16="http://schemas.microsoft.com/office/drawing/2014/main" id="{6D7DEA00-05B6-0EB7-8E1A-F0998D2F9E85}"/>
                </a:ext>
              </a:extLst>
            </p:cNvPr>
            <p:cNvGraphicFramePr>
              <a:graphicFrameLocks noChangeAspect="1"/>
            </p:cNvGraphicFramePr>
            <p:nvPr/>
          </p:nvGraphicFramePr>
          <p:xfrm>
            <a:off x="4858" y="3151"/>
            <a:ext cx="239" cy="367"/>
          </p:xfrm>
          <a:graphic>
            <a:graphicData uri="http://schemas.openxmlformats.org/presentationml/2006/ole">
              <mc:AlternateContent xmlns:mc="http://schemas.openxmlformats.org/markup-compatibility/2006">
                <mc:Choice xmlns:v="urn:schemas-microsoft-com:vml" Requires="v">
                  <p:oleObj name="Equation" r:id="rId18" imgW="253890" imgH="393529" progId="Equation.3">
                    <p:embed/>
                  </p:oleObj>
                </mc:Choice>
                <mc:Fallback>
                  <p:oleObj name="Equation" r:id="rId18" imgW="253890" imgH="393529" progId="Equation.3">
                    <p:embed/>
                    <p:pic>
                      <p:nvPicPr>
                        <p:cNvPr id="131109" name="Object 31">
                          <a:extLst>
                            <a:ext uri="{FF2B5EF4-FFF2-40B4-BE49-F238E27FC236}">
                              <a16:creationId xmlns:a16="http://schemas.microsoft.com/office/drawing/2014/main" id="{6D7DEA00-05B6-0EB7-8E1A-F0998D2F9E85}"/>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858" y="3151"/>
                          <a:ext cx="239" cy="3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1110" name="AutoShape 32">
              <a:extLst>
                <a:ext uri="{FF2B5EF4-FFF2-40B4-BE49-F238E27FC236}">
                  <a16:creationId xmlns:a16="http://schemas.microsoft.com/office/drawing/2014/main" id="{9E27F353-2C09-C8B2-E932-A7BA8BF93FBA}"/>
                </a:ext>
              </a:extLst>
            </p:cNvPr>
            <p:cNvSpPr>
              <a:spLocks noChangeArrowheads="1"/>
            </p:cNvSpPr>
            <p:nvPr/>
          </p:nvSpPr>
          <p:spPr bwMode="auto">
            <a:xfrm>
              <a:off x="912" y="3264"/>
              <a:ext cx="192" cy="192"/>
            </a:xfrm>
            <a:prstGeom prst="flowChartSummingJunction">
              <a:avLst/>
            </a:prstGeom>
            <a:solidFill>
              <a:schemeClr val="accent2"/>
            </a:solidFill>
            <a:ln w="12700" cap="sq">
              <a:solidFill>
                <a:schemeClr val="tx1"/>
              </a:solidFill>
              <a:miter lim="800000"/>
              <a:headEnd type="none" w="sm" len="sm"/>
              <a:tailEnd type="none" w="sm" len="sm"/>
            </a:ln>
          </p:spPr>
          <p:txBody>
            <a:bodyPr wrap="none" anchor="ct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graphicFrame>
          <p:nvGraphicFramePr>
            <p:cNvPr id="131111" name="Object 33">
              <a:extLst>
                <a:ext uri="{FF2B5EF4-FFF2-40B4-BE49-F238E27FC236}">
                  <a16:creationId xmlns:a16="http://schemas.microsoft.com/office/drawing/2014/main" id="{CE103A42-5FB2-ED43-13FC-411BF4085CB3}"/>
                </a:ext>
              </a:extLst>
            </p:cNvPr>
            <p:cNvGraphicFramePr>
              <a:graphicFrameLocks noChangeAspect="1"/>
            </p:cNvGraphicFramePr>
            <p:nvPr/>
          </p:nvGraphicFramePr>
          <p:xfrm>
            <a:off x="5324" y="3125"/>
            <a:ext cx="180" cy="167"/>
          </p:xfrm>
          <a:graphic>
            <a:graphicData uri="http://schemas.openxmlformats.org/presentationml/2006/ole">
              <mc:AlternateContent xmlns:mc="http://schemas.openxmlformats.org/markup-compatibility/2006">
                <mc:Choice xmlns:v="urn:schemas-microsoft-com:vml" Requires="v">
                  <p:oleObj name="Equation" r:id="rId20" imgW="161815" imgH="143061" progId="Equation.3">
                    <p:embed/>
                  </p:oleObj>
                </mc:Choice>
                <mc:Fallback>
                  <p:oleObj name="Equation" r:id="rId20" imgW="161815" imgH="143061" progId="Equation.3">
                    <p:embed/>
                    <p:pic>
                      <p:nvPicPr>
                        <p:cNvPr id="131111" name="Object 33">
                          <a:extLst>
                            <a:ext uri="{FF2B5EF4-FFF2-40B4-BE49-F238E27FC236}">
                              <a16:creationId xmlns:a16="http://schemas.microsoft.com/office/drawing/2014/main" id="{CE103A42-5FB2-ED43-13FC-411BF4085CB3}"/>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324" y="3125"/>
                          <a:ext cx="180" cy="1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1112" name="Object 34">
              <a:extLst>
                <a:ext uri="{FF2B5EF4-FFF2-40B4-BE49-F238E27FC236}">
                  <a16:creationId xmlns:a16="http://schemas.microsoft.com/office/drawing/2014/main" id="{0DB74FC6-A30D-47D9-78B6-C985DBC644C7}"/>
                </a:ext>
              </a:extLst>
            </p:cNvPr>
            <p:cNvGraphicFramePr>
              <a:graphicFrameLocks noChangeAspect="1"/>
            </p:cNvGraphicFramePr>
            <p:nvPr/>
          </p:nvGraphicFramePr>
          <p:xfrm>
            <a:off x="4476" y="2844"/>
            <a:ext cx="203" cy="216"/>
          </p:xfrm>
          <a:graphic>
            <a:graphicData uri="http://schemas.openxmlformats.org/presentationml/2006/ole">
              <mc:AlternateContent xmlns:mc="http://schemas.openxmlformats.org/markup-compatibility/2006">
                <mc:Choice xmlns:v="urn:schemas-microsoft-com:vml" Requires="v">
                  <p:oleObj name="Equation" r:id="rId22" imgW="180965" imgH="199998" progId="Equation.3">
                    <p:embed/>
                  </p:oleObj>
                </mc:Choice>
                <mc:Fallback>
                  <p:oleObj name="Equation" r:id="rId22" imgW="180965" imgH="199998" progId="Equation.3">
                    <p:embed/>
                    <p:pic>
                      <p:nvPicPr>
                        <p:cNvPr id="131112" name="Object 34">
                          <a:extLst>
                            <a:ext uri="{FF2B5EF4-FFF2-40B4-BE49-F238E27FC236}">
                              <a16:creationId xmlns:a16="http://schemas.microsoft.com/office/drawing/2014/main" id="{0DB74FC6-A30D-47D9-78B6-C985DBC644C7}"/>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476" y="2844"/>
                          <a:ext cx="203" cy="2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1113" name="Text Box 35">
              <a:extLst>
                <a:ext uri="{FF2B5EF4-FFF2-40B4-BE49-F238E27FC236}">
                  <a16:creationId xmlns:a16="http://schemas.microsoft.com/office/drawing/2014/main" id="{D35BC8E6-31B6-CE8E-B848-38160AFCA104}"/>
                </a:ext>
              </a:extLst>
            </p:cNvPr>
            <p:cNvSpPr txBox="1">
              <a:spLocks noChangeArrowheads="1"/>
            </p:cNvSpPr>
            <p:nvPr/>
          </p:nvSpPr>
          <p:spPr bwMode="auto">
            <a:xfrm>
              <a:off x="4368" y="3072"/>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0" i="0" u="none" strike="noStrike" kern="1200" cap="none" spc="0" normalizeH="0" baseline="0" noProof="0">
                  <a:ln>
                    <a:noFill/>
                  </a:ln>
                  <a:solidFill>
                    <a:srgbClr val="006699"/>
                  </a:solidFill>
                  <a:effectLst/>
                  <a:uLnTx/>
                  <a:uFillTx/>
                  <a:latin typeface="Times New Roman" panose="02020603050405020304" pitchFamily="18" charset="0"/>
                  <a:ea typeface="华文中宋" panose="02010600040101010101" pitchFamily="2" charset="-122"/>
                  <a:cs typeface="+mn-cs"/>
                </a:rPr>
                <a:t>-</a:t>
              </a:r>
            </a:p>
          </p:txBody>
        </p:sp>
      </p:grpSp>
      <p:sp>
        <p:nvSpPr>
          <p:cNvPr id="36900" name="AutoShape 36">
            <a:extLst>
              <a:ext uri="{FF2B5EF4-FFF2-40B4-BE49-F238E27FC236}">
                <a16:creationId xmlns:a16="http://schemas.microsoft.com/office/drawing/2014/main" id="{93A5788D-3A5E-6084-F218-CE4B962A1903}"/>
              </a:ext>
            </a:extLst>
          </p:cNvPr>
          <p:cNvSpPr>
            <a:spLocks noChangeArrowheads="1"/>
          </p:cNvSpPr>
          <p:nvPr/>
        </p:nvSpPr>
        <p:spPr bwMode="auto">
          <a:xfrm>
            <a:off x="2209800" y="3962400"/>
            <a:ext cx="1676400" cy="685800"/>
          </a:xfrm>
          <a:prstGeom prst="wedgeRoundRectCallout">
            <a:avLst>
              <a:gd name="adj1" fmla="val -38069"/>
              <a:gd name="adj2" fmla="val 117824"/>
              <a:gd name="adj3" fmla="val 16667"/>
            </a:avLst>
          </a:prstGeom>
          <a:solidFill>
            <a:schemeClr val="accent1"/>
          </a:solidFill>
          <a:ln w="9525">
            <a:solidFill>
              <a:schemeClr val="tx1"/>
            </a:solidFill>
            <a:miter lim="800000"/>
            <a:headEnd/>
            <a:tailEnd/>
          </a:ln>
        </p:spPr>
        <p:txBody>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华文中宋" panose="02010600040101010101" pitchFamily="2" charset="-122"/>
                <a:cs typeface="+mn-cs"/>
              </a:rPr>
              <a:t>杠杆和放大器的传递函数</a:t>
            </a:r>
          </a:p>
        </p:txBody>
      </p:sp>
      <p:sp>
        <p:nvSpPr>
          <p:cNvPr id="36901" name="AutoShape 37">
            <a:extLst>
              <a:ext uri="{FF2B5EF4-FFF2-40B4-BE49-F238E27FC236}">
                <a16:creationId xmlns:a16="http://schemas.microsoft.com/office/drawing/2014/main" id="{A8768C2C-5227-8DBB-B4B0-1A4E1286227E}"/>
              </a:ext>
            </a:extLst>
          </p:cNvPr>
          <p:cNvSpPr>
            <a:spLocks noChangeArrowheads="1"/>
          </p:cNvSpPr>
          <p:nvPr/>
        </p:nvSpPr>
        <p:spPr bwMode="auto">
          <a:xfrm>
            <a:off x="3733800" y="3886200"/>
            <a:ext cx="1524000" cy="685800"/>
          </a:xfrm>
          <a:prstGeom prst="wedgeRoundRectCallout">
            <a:avLst>
              <a:gd name="adj1" fmla="val -38125"/>
              <a:gd name="adj2" fmla="val 106713"/>
              <a:gd name="adj3" fmla="val 16667"/>
            </a:avLst>
          </a:prstGeom>
          <a:solidFill>
            <a:schemeClr val="accent1"/>
          </a:solidFill>
          <a:ln w="9525">
            <a:solidFill>
              <a:schemeClr val="tx1"/>
            </a:solidFill>
            <a:miter lim="800000"/>
            <a:headEnd/>
            <a:tailEnd/>
          </a:ln>
        </p:spPr>
        <p:txBody>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华文中宋" panose="02010600040101010101" pitchFamily="2" charset="-122"/>
                <a:cs typeface="+mn-cs"/>
              </a:rPr>
              <a:t>执行电机的传递函数</a:t>
            </a:r>
          </a:p>
        </p:txBody>
      </p:sp>
      <p:sp>
        <p:nvSpPr>
          <p:cNvPr id="36902" name="AutoShape 38">
            <a:extLst>
              <a:ext uri="{FF2B5EF4-FFF2-40B4-BE49-F238E27FC236}">
                <a16:creationId xmlns:a16="http://schemas.microsoft.com/office/drawing/2014/main" id="{5AA1CFF7-5E4A-B987-7534-36C71E120925}"/>
              </a:ext>
            </a:extLst>
          </p:cNvPr>
          <p:cNvSpPr>
            <a:spLocks noChangeArrowheads="1"/>
          </p:cNvSpPr>
          <p:nvPr/>
        </p:nvSpPr>
        <p:spPr bwMode="auto">
          <a:xfrm>
            <a:off x="5257800" y="4038600"/>
            <a:ext cx="1524000" cy="685800"/>
          </a:xfrm>
          <a:prstGeom prst="wedgeRoundRectCallout">
            <a:avLst>
              <a:gd name="adj1" fmla="val -30000"/>
              <a:gd name="adj2" fmla="val 106713"/>
              <a:gd name="adj3" fmla="val 16667"/>
            </a:avLst>
          </a:prstGeom>
          <a:solidFill>
            <a:schemeClr val="accent1"/>
          </a:solidFill>
          <a:ln w="9525">
            <a:solidFill>
              <a:schemeClr val="tx1"/>
            </a:solidFill>
            <a:miter lim="800000"/>
            <a:headEnd/>
            <a:tailEnd/>
          </a:ln>
        </p:spPr>
        <p:txBody>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华文中宋" panose="02010600040101010101" pitchFamily="2" charset="-122"/>
                <a:cs typeface="+mn-cs"/>
              </a:rPr>
              <a:t>进水阀门的传递函数</a:t>
            </a:r>
          </a:p>
        </p:txBody>
      </p:sp>
      <p:sp>
        <p:nvSpPr>
          <p:cNvPr id="36903" name="AutoShape 39">
            <a:extLst>
              <a:ext uri="{FF2B5EF4-FFF2-40B4-BE49-F238E27FC236}">
                <a16:creationId xmlns:a16="http://schemas.microsoft.com/office/drawing/2014/main" id="{34E2F63C-8411-58A5-1485-6528610829A9}"/>
              </a:ext>
            </a:extLst>
          </p:cNvPr>
          <p:cNvSpPr>
            <a:spLocks noChangeArrowheads="1"/>
          </p:cNvSpPr>
          <p:nvPr/>
        </p:nvSpPr>
        <p:spPr bwMode="auto">
          <a:xfrm>
            <a:off x="7391400" y="3886200"/>
            <a:ext cx="1676400" cy="685800"/>
          </a:xfrm>
          <a:prstGeom prst="wedgeRoundRectCallout">
            <a:avLst>
              <a:gd name="adj1" fmla="val -30116"/>
              <a:gd name="adj2" fmla="val 109491"/>
              <a:gd name="adj3" fmla="val 16667"/>
            </a:avLst>
          </a:prstGeom>
          <a:solidFill>
            <a:schemeClr val="accent1"/>
          </a:solidFill>
          <a:ln w="9525">
            <a:solidFill>
              <a:schemeClr val="tx1"/>
            </a:solidFill>
            <a:miter lim="800000"/>
            <a:headEnd/>
            <a:tailEnd/>
          </a:ln>
        </p:spPr>
        <p:txBody>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1800" b="0" i="0" u="none" strike="noStrike" kern="1200" cap="none" spc="0" normalizeH="0" baseline="0" noProof="0">
                <a:ln>
                  <a:noFill/>
                </a:ln>
                <a:solidFill>
                  <a:srgbClr val="000000"/>
                </a:solidFill>
                <a:effectLst/>
                <a:uLnTx/>
                <a:uFillTx/>
                <a:latin typeface="Times New Roman" panose="02020603050405020304" pitchFamily="18" charset="0"/>
                <a:ea typeface="华文中宋" panose="02010600040101010101" pitchFamily="2" charset="-122"/>
                <a:cs typeface="+mn-cs"/>
              </a:rPr>
              <a:t>控制对象水箱的传递函数</a:t>
            </a:r>
          </a:p>
        </p:txBody>
      </p:sp>
      <p:graphicFrame>
        <p:nvGraphicFramePr>
          <p:cNvPr id="36904" name="Object 40">
            <a:extLst>
              <a:ext uri="{FF2B5EF4-FFF2-40B4-BE49-F238E27FC236}">
                <a16:creationId xmlns:a16="http://schemas.microsoft.com/office/drawing/2014/main" id="{26AA309E-8D5D-EF6D-2A95-602F78E384DE}"/>
              </a:ext>
            </a:extLst>
          </p:cNvPr>
          <p:cNvGraphicFramePr>
            <a:graphicFrameLocks noChangeAspect="1"/>
          </p:cNvGraphicFramePr>
          <p:nvPr/>
        </p:nvGraphicFramePr>
        <p:xfrm>
          <a:off x="4514851" y="669926"/>
          <a:ext cx="4452938" cy="2867025"/>
        </p:xfrm>
        <a:graphic>
          <a:graphicData uri="http://schemas.openxmlformats.org/presentationml/2006/ole">
            <mc:AlternateContent xmlns:mc="http://schemas.openxmlformats.org/markup-compatibility/2006">
              <mc:Choice xmlns:v="urn:schemas-microsoft-com:vml" Requires="v">
                <p:oleObj name="Visio" r:id="rId24" imgW="4455360" imgH="2869920" progId="Visio.Drawing.11">
                  <p:embed/>
                </p:oleObj>
              </mc:Choice>
              <mc:Fallback>
                <p:oleObj name="Visio" r:id="rId24" imgW="4455360" imgH="2869920" progId="Visio.Drawing.11">
                  <p:embed/>
                  <p:pic>
                    <p:nvPicPr>
                      <p:cNvPr id="36904" name="Object 40">
                        <a:extLst>
                          <a:ext uri="{FF2B5EF4-FFF2-40B4-BE49-F238E27FC236}">
                            <a16:creationId xmlns:a16="http://schemas.microsoft.com/office/drawing/2014/main" id="{26AA309E-8D5D-EF6D-2A95-602F78E384DE}"/>
                          </a:ext>
                        </a:extLst>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4514851" y="669926"/>
                        <a:ext cx="4452938" cy="2867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6905" name="Rectangle 41">
            <a:extLst>
              <a:ext uri="{FF2B5EF4-FFF2-40B4-BE49-F238E27FC236}">
                <a16:creationId xmlns:a16="http://schemas.microsoft.com/office/drawing/2014/main" id="{1F6B98BB-2004-A8A3-21B3-B96282CD4219}"/>
              </a:ext>
            </a:extLst>
          </p:cNvPr>
          <p:cNvSpPr>
            <a:spLocks noChangeArrowheads="1"/>
          </p:cNvSpPr>
          <p:nvPr/>
        </p:nvSpPr>
        <p:spPr bwMode="auto">
          <a:xfrm>
            <a:off x="457200" y="2743200"/>
            <a:ext cx="414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华文中宋" panose="02010600040101010101" pitchFamily="2" charset="-122"/>
                <a:cs typeface="+mn-cs"/>
              </a:rPr>
              <a:t>例：如图所示的液位控制系统</a:t>
            </a:r>
          </a:p>
        </p:txBody>
      </p:sp>
      <p:sp>
        <p:nvSpPr>
          <p:cNvPr id="5" name="文本框 4">
            <a:extLst>
              <a:ext uri="{FF2B5EF4-FFF2-40B4-BE49-F238E27FC236}">
                <a16:creationId xmlns:a16="http://schemas.microsoft.com/office/drawing/2014/main" id="{75AB2D14-E96F-532E-CA44-C511BD66524E}"/>
              </a:ext>
            </a:extLst>
          </p:cNvPr>
          <p:cNvSpPr txBox="1"/>
          <p:nvPr/>
        </p:nvSpPr>
        <p:spPr>
          <a:xfrm>
            <a:off x="3835400" y="163811"/>
            <a:ext cx="4571999" cy="461665"/>
          </a:xfrm>
          <a:prstGeom prst="rect">
            <a:avLst/>
          </a:prstGeom>
          <a:solidFill>
            <a:schemeClr val="tx1">
              <a:lumMod val="75000"/>
            </a:schemeClr>
          </a:solidFill>
        </p:spPr>
        <p:txBody>
          <a:bodyPr wrap="square" rtlCol="0">
            <a:spAutoFit/>
          </a:bodyPr>
          <a:lstStyle/>
          <a:p>
            <a:pPr algn="ctr"/>
            <a:r>
              <a:rPr lang="zh-CN" altLang="en-US" sz="2400" b="1" dirty="0">
                <a:solidFill>
                  <a:schemeClr val="bg1"/>
                </a:solidFill>
                <a:effectLst>
                  <a:outerShdw blurRad="38100" dist="38100" dir="2700000" algn="tl">
                    <a:srgbClr val="000000">
                      <a:alpha val="43137"/>
                    </a:srgbClr>
                  </a:outerShdw>
                </a:effectLst>
              </a:rPr>
              <a:t>回顾第</a:t>
            </a:r>
            <a:r>
              <a:rPr lang="en-US" altLang="zh-CN" sz="2400" b="1" dirty="0">
                <a:solidFill>
                  <a:schemeClr val="bg1"/>
                </a:solidFill>
                <a:effectLst>
                  <a:outerShdw blurRad="38100" dist="38100" dir="2700000" algn="tl">
                    <a:srgbClr val="000000">
                      <a:alpha val="43137"/>
                    </a:srgbClr>
                  </a:outerShdw>
                </a:effectLst>
              </a:rPr>
              <a:t>3-4</a:t>
            </a:r>
            <a:r>
              <a:rPr lang="zh-CN" altLang="en-US" sz="2400" b="1" dirty="0">
                <a:solidFill>
                  <a:schemeClr val="bg1"/>
                </a:solidFill>
                <a:effectLst>
                  <a:outerShdw blurRad="38100" dist="38100" dir="2700000" algn="tl">
                    <a:srgbClr val="000000">
                      <a:alpha val="43137"/>
                    </a:srgbClr>
                  </a:outerShdw>
                </a:effectLst>
              </a:rPr>
              <a:t>和第</a:t>
            </a:r>
            <a:r>
              <a:rPr lang="en-US" altLang="zh-CN" sz="2400" b="1" dirty="0">
                <a:solidFill>
                  <a:schemeClr val="bg1"/>
                </a:solidFill>
                <a:effectLst>
                  <a:outerShdw blurRad="38100" dist="38100" dir="2700000" algn="tl">
                    <a:srgbClr val="000000">
                      <a:alpha val="43137"/>
                    </a:srgbClr>
                  </a:outerShdw>
                </a:effectLst>
              </a:rPr>
              <a:t>3-5</a:t>
            </a:r>
            <a:r>
              <a:rPr lang="zh-CN" altLang="en-US" sz="2400" b="1" dirty="0">
                <a:solidFill>
                  <a:schemeClr val="bg1"/>
                </a:solidFill>
                <a:effectLst>
                  <a:outerShdw blurRad="38100" dist="38100" dir="2700000" algn="tl">
                    <a:srgbClr val="000000">
                      <a:alpha val="43137"/>
                    </a:srgbClr>
                  </a:outerShdw>
                </a:effectLst>
              </a:rPr>
              <a:t>章节</a:t>
            </a:r>
            <a:r>
              <a:rPr lang="en-US" altLang="zh-CN" sz="2400" b="1" dirty="0">
                <a:solidFill>
                  <a:schemeClr val="bg1"/>
                </a:solidFill>
                <a:effectLst>
                  <a:outerShdw blurRad="38100" dist="38100" dir="2700000" algn="tl">
                    <a:srgbClr val="000000">
                      <a:alpha val="43137"/>
                    </a:srgbClr>
                  </a:outerShdw>
                </a:effectLst>
              </a:rPr>
              <a:t>PPT</a:t>
            </a:r>
            <a:endParaRPr lang="zh-CN" altLang="en-US" sz="2400" b="1" dirty="0">
              <a:solidFill>
                <a:schemeClr val="bg1"/>
              </a:solidFill>
              <a:effectLst>
                <a:outerShdw blurRad="38100" dist="38100" dir="2700000" algn="tl">
                  <a:srgbClr val="000000">
                    <a:alpha val="43137"/>
                  </a:srgbClr>
                </a:outerShdw>
              </a:effectLst>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Comment 2">
            <a:extLst>
              <a:ext uri="{FF2B5EF4-FFF2-40B4-BE49-F238E27FC236}">
                <a16:creationId xmlns:a16="http://schemas.microsoft.com/office/drawing/2014/main" id="{A6681D87-6CBE-0228-4B5B-A3CE41EDC042}"/>
              </a:ext>
            </a:extLst>
          </p:cNvPr>
          <p:cNvSpPr>
            <a:spLocks noChangeArrowheads="1"/>
          </p:cNvSpPr>
          <p:nvPr/>
        </p:nvSpPr>
        <p:spPr bwMode="auto">
          <a:xfrm>
            <a:off x="0" y="0"/>
            <a:ext cx="2895600" cy="346075"/>
          </a:xfrm>
          <a:prstGeom prst="rect">
            <a:avLst/>
          </a:prstGeom>
          <a:solidFill>
            <a:srgbClr val="FCFF91"/>
          </a:solidFill>
          <a:ln w="9525">
            <a:solidFill>
              <a:srgbClr val="000000"/>
            </a:solidFill>
            <a:miter lim="800000"/>
            <a:headEnd/>
            <a:tailEnd/>
          </a:ln>
          <a:effectLst>
            <a:outerShdw dist="107763" dir="2700000" algn="ctr" rotWithShape="0">
              <a:srgbClr val="808080"/>
            </a:outerShdw>
          </a:effectLst>
        </p:spPr>
        <p:txBody>
          <a:bodyPr>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zh-CN" altLang="en-US" sz="1600" b="0" i="0" u="none" strike="noStrike" kern="1200" cap="none" spc="0" normalizeH="0" baseline="0" noProof="0">
                <a:ln>
                  <a:noFill/>
                </a:ln>
                <a:solidFill>
                  <a:srgbClr val="3333FF"/>
                </a:solidFill>
                <a:effectLst/>
                <a:uLnTx/>
                <a:uFillTx/>
                <a:latin typeface="Verdana" panose="020B0604030504040204" pitchFamily="34" charset="0"/>
                <a:ea typeface="华文中宋" panose="02010600040101010101" pitchFamily="2" charset="-122"/>
                <a:cs typeface="+mn-cs"/>
              </a:rPr>
              <a:t>结构不稳定系统及其改进措施</a:t>
            </a:r>
          </a:p>
        </p:txBody>
      </p:sp>
      <p:sp>
        <p:nvSpPr>
          <p:cNvPr id="37891" name="Text Box 3">
            <a:extLst>
              <a:ext uri="{FF2B5EF4-FFF2-40B4-BE49-F238E27FC236}">
                <a16:creationId xmlns:a16="http://schemas.microsoft.com/office/drawing/2014/main" id="{AA57C10D-2FF1-2B75-A57E-2A4BC07443B3}"/>
              </a:ext>
            </a:extLst>
          </p:cNvPr>
          <p:cNvSpPr txBox="1">
            <a:spLocks noChangeArrowheads="1"/>
          </p:cNvSpPr>
          <p:nvPr/>
        </p:nvSpPr>
        <p:spPr bwMode="auto">
          <a:xfrm>
            <a:off x="457200" y="838200"/>
            <a:ext cx="3886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华文中宋" panose="02010600040101010101" pitchFamily="2" charset="-122"/>
                <a:cs typeface="+mn-cs"/>
              </a:rPr>
              <a:t>闭环传递函数为： </a:t>
            </a:r>
          </a:p>
        </p:txBody>
      </p:sp>
      <p:graphicFrame>
        <p:nvGraphicFramePr>
          <p:cNvPr id="37892" name="Object 4">
            <a:extLst>
              <a:ext uri="{FF2B5EF4-FFF2-40B4-BE49-F238E27FC236}">
                <a16:creationId xmlns:a16="http://schemas.microsoft.com/office/drawing/2014/main" id="{F2CBFE6A-7B04-B89C-C26D-86DA21F55F95}"/>
              </a:ext>
            </a:extLst>
          </p:cNvPr>
          <p:cNvGraphicFramePr>
            <a:graphicFrameLocks noChangeAspect="1"/>
          </p:cNvGraphicFramePr>
          <p:nvPr/>
        </p:nvGraphicFramePr>
        <p:xfrm>
          <a:off x="641350" y="1365250"/>
          <a:ext cx="3617913" cy="844550"/>
        </p:xfrm>
        <a:graphic>
          <a:graphicData uri="http://schemas.openxmlformats.org/presentationml/2006/ole">
            <mc:AlternateContent xmlns:mc="http://schemas.openxmlformats.org/markup-compatibility/2006">
              <mc:Choice xmlns:v="urn:schemas-microsoft-com:vml" Requires="v">
                <p:oleObj name="Equation" r:id="rId2" imgW="1905000" imgH="444500" progId="Equation.3">
                  <p:embed/>
                </p:oleObj>
              </mc:Choice>
              <mc:Fallback>
                <p:oleObj name="Equation" r:id="rId2" imgW="1905000" imgH="444500" progId="Equation.3">
                  <p:embed/>
                  <p:pic>
                    <p:nvPicPr>
                      <p:cNvPr id="37892" name="Object 4">
                        <a:extLst>
                          <a:ext uri="{FF2B5EF4-FFF2-40B4-BE49-F238E27FC236}">
                            <a16:creationId xmlns:a16="http://schemas.microsoft.com/office/drawing/2014/main" id="{F2CBFE6A-7B04-B89C-C26D-86DA21F55F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1350" y="1365250"/>
                        <a:ext cx="3617913" cy="844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5">
            <a:extLst>
              <a:ext uri="{FF2B5EF4-FFF2-40B4-BE49-F238E27FC236}">
                <a16:creationId xmlns:a16="http://schemas.microsoft.com/office/drawing/2014/main" id="{3D47201B-9A74-AB21-1249-759475C256D9}"/>
              </a:ext>
            </a:extLst>
          </p:cNvPr>
          <p:cNvGrpSpPr>
            <a:grpSpLocks/>
          </p:cNvGrpSpPr>
          <p:nvPr/>
        </p:nvGrpSpPr>
        <p:grpSpPr bwMode="auto">
          <a:xfrm>
            <a:off x="609600" y="2286000"/>
            <a:ext cx="3886200" cy="511175"/>
            <a:chOff x="384" y="1440"/>
            <a:chExt cx="2448" cy="322"/>
          </a:xfrm>
        </p:grpSpPr>
        <p:graphicFrame>
          <p:nvGraphicFramePr>
            <p:cNvPr id="132119" name="Object 6">
              <a:extLst>
                <a:ext uri="{FF2B5EF4-FFF2-40B4-BE49-F238E27FC236}">
                  <a16:creationId xmlns:a16="http://schemas.microsoft.com/office/drawing/2014/main" id="{AE66AD6B-2FC2-FFF1-A0D9-B1BA8E46B968}"/>
                </a:ext>
              </a:extLst>
            </p:cNvPr>
            <p:cNvGraphicFramePr>
              <a:graphicFrameLocks noChangeAspect="1"/>
            </p:cNvGraphicFramePr>
            <p:nvPr/>
          </p:nvGraphicFramePr>
          <p:xfrm>
            <a:off x="912" y="1488"/>
            <a:ext cx="1185" cy="274"/>
          </p:xfrm>
          <a:graphic>
            <a:graphicData uri="http://schemas.openxmlformats.org/presentationml/2006/ole">
              <mc:AlternateContent xmlns:mc="http://schemas.openxmlformats.org/markup-compatibility/2006">
                <mc:Choice xmlns:v="urn:schemas-microsoft-com:vml" Requires="v">
                  <p:oleObj name="Equation" r:id="rId4" imgW="990600" imgH="228600" progId="Equation.3">
                    <p:embed/>
                  </p:oleObj>
                </mc:Choice>
                <mc:Fallback>
                  <p:oleObj name="Equation" r:id="rId4" imgW="990600" imgH="228600" progId="Equation.3">
                    <p:embed/>
                    <p:pic>
                      <p:nvPicPr>
                        <p:cNvPr id="132119" name="Object 6">
                          <a:extLst>
                            <a:ext uri="{FF2B5EF4-FFF2-40B4-BE49-F238E27FC236}">
                              <a16:creationId xmlns:a16="http://schemas.microsoft.com/office/drawing/2014/main" id="{AE66AD6B-2FC2-FFF1-A0D9-B1BA8E46B96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2" y="1488"/>
                          <a:ext cx="1185" cy="2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2120" name="Text Box 7">
              <a:extLst>
                <a:ext uri="{FF2B5EF4-FFF2-40B4-BE49-F238E27FC236}">
                  <a16:creationId xmlns:a16="http://schemas.microsoft.com/office/drawing/2014/main" id="{A5FB3C20-51B7-B7F3-77F0-EFD6E0E961DB}"/>
                </a:ext>
              </a:extLst>
            </p:cNvPr>
            <p:cNvSpPr txBox="1">
              <a:spLocks noChangeArrowheads="1"/>
            </p:cNvSpPr>
            <p:nvPr/>
          </p:nvSpPr>
          <p:spPr bwMode="auto">
            <a:xfrm>
              <a:off x="384" y="1440"/>
              <a:ext cx="244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华文中宋" panose="02010600040101010101" pitchFamily="2" charset="-122"/>
                  <a:cs typeface="+mn-cs"/>
                </a:rPr>
                <a:t>令： </a:t>
              </a:r>
            </a:p>
          </p:txBody>
        </p:sp>
      </p:grpSp>
      <p:grpSp>
        <p:nvGrpSpPr>
          <p:cNvPr id="3" name="Group 8">
            <a:extLst>
              <a:ext uri="{FF2B5EF4-FFF2-40B4-BE49-F238E27FC236}">
                <a16:creationId xmlns:a16="http://schemas.microsoft.com/office/drawing/2014/main" id="{47B67029-AD3E-5D75-BEC8-15B6E8145FBD}"/>
              </a:ext>
            </a:extLst>
          </p:cNvPr>
          <p:cNvGrpSpPr>
            <a:grpSpLocks/>
          </p:cNvGrpSpPr>
          <p:nvPr/>
        </p:nvGrpSpPr>
        <p:grpSpPr bwMode="auto">
          <a:xfrm>
            <a:off x="609600" y="2743200"/>
            <a:ext cx="4724400" cy="458788"/>
            <a:chOff x="384" y="1728"/>
            <a:chExt cx="2976" cy="289"/>
          </a:xfrm>
        </p:grpSpPr>
        <p:graphicFrame>
          <p:nvGraphicFramePr>
            <p:cNvPr id="132117" name="Object 9">
              <a:extLst>
                <a:ext uri="{FF2B5EF4-FFF2-40B4-BE49-F238E27FC236}">
                  <a16:creationId xmlns:a16="http://schemas.microsoft.com/office/drawing/2014/main" id="{13F0DD26-DC55-2D0C-1484-AB427EF7A7C3}"/>
                </a:ext>
              </a:extLst>
            </p:cNvPr>
            <p:cNvGraphicFramePr>
              <a:graphicFrameLocks noChangeAspect="1"/>
            </p:cNvGraphicFramePr>
            <p:nvPr/>
          </p:nvGraphicFramePr>
          <p:xfrm>
            <a:off x="2038" y="1728"/>
            <a:ext cx="1322" cy="289"/>
          </p:xfrm>
          <a:graphic>
            <a:graphicData uri="http://schemas.openxmlformats.org/presentationml/2006/ole">
              <mc:AlternateContent xmlns:mc="http://schemas.openxmlformats.org/markup-compatibility/2006">
                <mc:Choice xmlns:v="urn:schemas-microsoft-com:vml" Requires="v">
                  <p:oleObj name="Equation" r:id="rId6" imgW="1104900" imgH="241300" progId="Equation.3">
                    <p:embed/>
                  </p:oleObj>
                </mc:Choice>
                <mc:Fallback>
                  <p:oleObj name="Equation" r:id="rId6" imgW="1104900" imgH="241300" progId="Equation.3">
                    <p:embed/>
                    <p:pic>
                      <p:nvPicPr>
                        <p:cNvPr id="132117" name="Object 9">
                          <a:extLst>
                            <a:ext uri="{FF2B5EF4-FFF2-40B4-BE49-F238E27FC236}">
                              <a16:creationId xmlns:a16="http://schemas.microsoft.com/office/drawing/2014/main" id="{13F0DD26-DC55-2D0C-1484-AB427EF7A7C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38" y="1728"/>
                          <a:ext cx="1322" cy="2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2118" name="Text Box 10">
              <a:extLst>
                <a:ext uri="{FF2B5EF4-FFF2-40B4-BE49-F238E27FC236}">
                  <a16:creationId xmlns:a16="http://schemas.microsoft.com/office/drawing/2014/main" id="{535343AA-E16D-DB56-9373-4A1B0B1E4539}"/>
                </a:ext>
              </a:extLst>
            </p:cNvPr>
            <p:cNvSpPr txBox="1">
              <a:spLocks noChangeArrowheads="1"/>
            </p:cNvSpPr>
            <p:nvPr/>
          </p:nvSpPr>
          <p:spPr bwMode="auto">
            <a:xfrm>
              <a:off x="384" y="1728"/>
              <a:ext cx="244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华文中宋" panose="02010600040101010101" pitchFamily="2" charset="-122"/>
                  <a:cs typeface="+mn-cs"/>
                </a:rPr>
                <a:t>闭环特征方程为： </a:t>
              </a:r>
            </a:p>
          </p:txBody>
        </p:sp>
      </p:grpSp>
      <p:grpSp>
        <p:nvGrpSpPr>
          <p:cNvPr id="4" name="Group 11">
            <a:extLst>
              <a:ext uri="{FF2B5EF4-FFF2-40B4-BE49-F238E27FC236}">
                <a16:creationId xmlns:a16="http://schemas.microsoft.com/office/drawing/2014/main" id="{1DB70D0D-6FA6-3BD5-1743-FE1D61E6F34F}"/>
              </a:ext>
            </a:extLst>
          </p:cNvPr>
          <p:cNvGrpSpPr>
            <a:grpSpLocks/>
          </p:cNvGrpSpPr>
          <p:nvPr/>
        </p:nvGrpSpPr>
        <p:grpSpPr bwMode="auto">
          <a:xfrm>
            <a:off x="609600" y="3276600"/>
            <a:ext cx="3886200" cy="457200"/>
            <a:chOff x="384" y="2016"/>
            <a:chExt cx="2448" cy="288"/>
          </a:xfrm>
        </p:grpSpPr>
        <p:graphicFrame>
          <p:nvGraphicFramePr>
            <p:cNvPr id="132115" name="Object 12">
              <a:extLst>
                <a:ext uri="{FF2B5EF4-FFF2-40B4-BE49-F238E27FC236}">
                  <a16:creationId xmlns:a16="http://schemas.microsoft.com/office/drawing/2014/main" id="{56E764DA-3896-46ED-2E2F-CD11CAD61C7A}"/>
                </a:ext>
              </a:extLst>
            </p:cNvPr>
            <p:cNvGraphicFramePr>
              <a:graphicFrameLocks noChangeAspect="1"/>
            </p:cNvGraphicFramePr>
            <p:nvPr/>
          </p:nvGraphicFramePr>
          <p:xfrm>
            <a:off x="1232" y="2016"/>
            <a:ext cx="1216" cy="259"/>
          </p:xfrm>
          <a:graphic>
            <a:graphicData uri="http://schemas.openxmlformats.org/presentationml/2006/ole">
              <mc:AlternateContent xmlns:mc="http://schemas.openxmlformats.org/markup-compatibility/2006">
                <mc:Choice xmlns:v="urn:schemas-microsoft-com:vml" Requires="v">
                  <p:oleObj name="Equation" r:id="rId8" imgW="1015559" imgH="215806" progId="Equation.3">
                    <p:embed/>
                  </p:oleObj>
                </mc:Choice>
                <mc:Fallback>
                  <p:oleObj name="Equation" r:id="rId8" imgW="1015559" imgH="215806" progId="Equation.3">
                    <p:embed/>
                    <p:pic>
                      <p:nvPicPr>
                        <p:cNvPr id="132115" name="Object 12">
                          <a:extLst>
                            <a:ext uri="{FF2B5EF4-FFF2-40B4-BE49-F238E27FC236}">
                              <a16:creationId xmlns:a16="http://schemas.microsoft.com/office/drawing/2014/main" id="{56E764DA-3896-46ED-2E2F-CD11CAD61C7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32" y="2016"/>
                          <a:ext cx="1216" cy="2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2116" name="Text Box 13">
              <a:extLst>
                <a:ext uri="{FF2B5EF4-FFF2-40B4-BE49-F238E27FC236}">
                  <a16:creationId xmlns:a16="http://schemas.microsoft.com/office/drawing/2014/main" id="{93916D78-233A-BD40-9D23-5ABD50954E40}"/>
                </a:ext>
              </a:extLst>
            </p:cNvPr>
            <p:cNvSpPr txBox="1">
              <a:spLocks noChangeArrowheads="1"/>
            </p:cNvSpPr>
            <p:nvPr/>
          </p:nvSpPr>
          <p:spPr bwMode="auto">
            <a:xfrm>
              <a:off x="384" y="2016"/>
              <a:ext cx="244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华文中宋" panose="02010600040101010101" pitchFamily="2" charset="-122"/>
                  <a:cs typeface="+mn-cs"/>
                </a:rPr>
                <a:t>展开为： </a:t>
              </a:r>
            </a:p>
          </p:txBody>
        </p:sp>
      </p:grpSp>
      <p:grpSp>
        <p:nvGrpSpPr>
          <p:cNvPr id="5" name="Group 14">
            <a:extLst>
              <a:ext uri="{FF2B5EF4-FFF2-40B4-BE49-F238E27FC236}">
                <a16:creationId xmlns:a16="http://schemas.microsoft.com/office/drawing/2014/main" id="{88C9A986-2EFB-FBE0-47E7-C92E0DC825E5}"/>
              </a:ext>
            </a:extLst>
          </p:cNvPr>
          <p:cNvGrpSpPr>
            <a:grpSpLocks/>
          </p:cNvGrpSpPr>
          <p:nvPr/>
        </p:nvGrpSpPr>
        <p:grpSpPr bwMode="auto">
          <a:xfrm>
            <a:off x="609600" y="3810000"/>
            <a:ext cx="5715000" cy="457200"/>
            <a:chOff x="384" y="2304"/>
            <a:chExt cx="3600" cy="288"/>
          </a:xfrm>
        </p:grpSpPr>
        <p:graphicFrame>
          <p:nvGraphicFramePr>
            <p:cNvPr id="132113" name="Object 15">
              <a:extLst>
                <a:ext uri="{FF2B5EF4-FFF2-40B4-BE49-F238E27FC236}">
                  <a16:creationId xmlns:a16="http://schemas.microsoft.com/office/drawing/2014/main" id="{97E0AC8F-3D3A-D09C-1AE3-766559870098}"/>
                </a:ext>
              </a:extLst>
            </p:cNvPr>
            <p:cNvGraphicFramePr>
              <a:graphicFrameLocks noChangeAspect="1"/>
            </p:cNvGraphicFramePr>
            <p:nvPr/>
          </p:nvGraphicFramePr>
          <p:xfrm>
            <a:off x="1431" y="2317"/>
            <a:ext cx="2553" cy="275"/>
          </p:xfrm>
          <a:graphic>
            <a:graphicData uri="http://schemas.openxmlformats.org/presentationml/2006/ole">
              <mc:AlternateContent xmlns:mc="http://schemas.openxmlformats.org/markup-compatibility/2006">
                <mc:Choice xmlns:v="urn:schemas-microsoft-com:vml" Requires="v">
                  <p:oleObj name="Equation" r:id="rId10" imgW="2133600" imgH="228600" progId="Equation.3">
                    <p:embed/>
                  </p:oleObj>
                </mc:Choice>
                <mc:Fallback>
                  <p:oleObj name="Equation" r:id="rId10" imgW="2133600" imgH="228600" progId="Equation.3">
                    <p:embed/>
                    <p:pic>
                      <p:nvPicPr>
                        <p:cNvPr id="132113" name="Object 15">
                          <a:extLst>
                            <a:ext uri="{FF2B5EF4-FFF2-40B4-BE49-F238E27FC236}">
                              <a16:creationId xmlns:a16="http://schemas.microsoft.com/office/drawing/2014/main" id="{97E0AC8F-3D3A-D09C-1AE3-766559870098}"/>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431" y="2317"/>
                          <a:ext cx="2553" cy="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2114" name="Text Box 16">
              <a:extLst>
                <a:ext uri="{FF2B5EF4-FFF2-40B4-BE49-F238E27FC236}">
                  <a16:creationId xmlns:a16="http://schemas.microsoft.com/office/drawing/2014/main" id="{5D8B1E9B-48F0-4EC5-7EC7-B3C5AD94D863}"/>
                </a:ext>
              </a:extLst>
            </p:cNvPr>
            <p:cNvSpPr txBox="1">
              <a:spLocks noChangeArrowheads="1"/>
            </p:cNvSpPr>
            <p:nvPr/>
          </p:nvSpPr>
          <p:spPr bwMode="auto">
            <a:xfrm>
              <a:off x="384" y="2304"/>
              <a:ext cx="244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华文中宋" panose="02010600040101010101" pitchFamily="2" charset="-122"/>
                  <a:cs typeface="+mn-cs"/>
                </a:rPr>
                <a:t>方程系数： </a:t>
              </a:r>
            </a:p>
          </p:txBody>
        </p:sp>
      </p:grpSp>
      <p:grpSp>
        <p:nvGrpSpPr>
          <p:cNvPr id="6" name="Group 17">
            <a:extLst>
              <a:ext uri="{FF2B5EF4-FFF2-40B4-BE49-F238E27FC236}">
                <a16:creationId xmlns:a16="http://schemas.microsoft.com/office/drawing/2014/main" id="{E55DD40A-61A6-2E9E-78F9-4E90F66F08C3}"/>
              </a:ext>
            </a:extLst>
          </p:cNvPr>
          <p:cNvGrpSpPr>
            <a:grpSpLocks/>
          </p:cNvGrpSpPr>
          <p:nvPr/>
        </p:nvGrpSpPr>
        <p:grpSpPr bwMode="auto">
          <a:xfrm>
            <a:off x="609600" y="4191000"/>
            <a:ext cx="8534400" cy="822325"/>
            <a:chOff x="384" y="2756"/>
            <a:chExt cx="5376" cy="518"/>
          </a:xfrm>
        </p:grpSpPr>
        <p:sp>
          <p:nvSpPr>
            <p:cNvPr id="132111" name="Text Box 18">
              <a:extLst>
                <a:ext uri="{FF2B5EF4-FFF2-40B4-BE49-F238E27FC236}">
                  <a16:creationId xmlns:a16="http://schemas.microsoft.com/office/drawing/2014/main" id="{180D976E-3C24-AC74-7724-DF207F84D678}"/>
                </a:ext>
              </a:extLst>
            </p:cNvPr>
            <p:cNvSpPr txBox="1">
              <a:spLocks noChangeArrowheads="1"/>
            </p:cNvSpPr>
            <p:nvPr/>
          </p:nvSpPr>
          <p:spPr bwMode="auto">
            <a:xfrm>
              <a:off x="384" y="2756"/>
              <a:ext cx="5376"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华文中宋" panose="02010600040101010101" pitchFamily="2" charset="-122"/>
                  <a:cs typeface="+mn-cs"/>
                </a:rPr>
                <a:t>        </a:t>
              </a:r>
              <a:r>
                <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华文中宋" panose="02010600040101010101" pitchFamily="2" charset="-122"/>
                  <a:cs typeface="+mn-cs"/>
                </a:rPr>
                <a:t>由于          ，不满足系统稳定的必要条件，所以系统是不稳定的。这也可从劳斯表看出。</a:t>
              </a:r>
            </a:p>
          </p:txBody>
        </p:sp>
        <p:graphicFrame>
          <p:nvGraphicFramePr>
            <p:cNvPr id="132112" name="Object 19">
              <a:extLst>
                <a:ext uri="{FF2B5EF4-FFF2-40B4-BE49-F238E27FC236}">
                  <a16:creationId xmlns:a16="http://schemas.microsoft.com/office/drawing/2014/main" id="{EF953A1D-B33E-32A5-6CB4-06DFE14E2988}"/>
                </a:ext>
              </a:extLst>
            </p:cNvPr>
            <p:cNvGraphicFramePr>
              <a:graphicFrameLocks noChangeAspect="1"/>
            </p:cNvGraphicFramePr>
            <p:nvPr/>
          </p:nvGraphicFramePr>
          <p:xfrm>
            <a:off x="1257" y="2768"/>
            <a:ext cx="471" cy="260"/>
          </p:xfrm>
          <a:graphic>
            <a:graphicData uri="http://schemas.openxmlformats.org/presentationml/2006/ole">
              <mc:AlternateContent xmlns:mc="http://schemas.openxmlformats.org/markup-compatibility/2006">
                <mc:Choice xmlns:v="urn:schemas-microsoft-com:vml" Requires="v">
                  <p:oleObj name="Equation" r:id="rId12" imgW="393359" imgH="215713" progId="Equation.3">
                    <p:embed/>
                  </p:oleObj>
                </mc:Choice>
                <mc:Fallback>
                  <p:oleObj name="Equation" r:id="rId12" imgW="393359" imgH="215713" progId="Equation.3">
                    <p:embed/>
                    <p:pic>
                      <p:nvPicPr>
                        <p:cNvPr id="132112" name="Object 19">
                          <a:extLst>
                            <a:ext uri="{FF2B5EF4-FFF2-40B4-BE49-F238E27FC236}">
                              <a16:creationId xmlns:a16="http://schemas.microsoft.com/office/drawing/2014/main" id="{EF953A1D-B33E-32A5-6CB4-06DFE14E2988}"/>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257" y="2768"/>
                          <a:ext cx="471" cy="2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7" name="Group 20">
            <a:extLst>
              <a:ext uri="{FF2B5EF4-FFF2-40B4-BE49-F238E27FC236}">
                <a16:creationId xmlns:a16="http://schemas.microsoft.com/office/drawing/2014/main" id="{01DC2FD5-06C1-296D-C539-05AB33E50183}"/>
              </a:ext>
            </a:extLst>
          </p:cNvPr>
          <p:cNvGrpSpPr>
            <a:grpSpLocks/>
          </p:cNvGrpSpPr>
          <p:nvPr/>
        </p:nvGrpSpPr>
        <p:grpSpPr bwMode="auto">
          <a:xfrm>
            <a:off x="5638800" y="887413"/>
            <a:ext cx="2879725" cy="2162175"/>
            <a:chOff x="3552" y="559"/>
            <a:chExt cx="1814" cy="1362"/>
          </a:xfrm>
        </p:grpSpPr>
        <p:sp>
          <p:nvSpPr>
            <p:cNvPr id="132109" name="Text Box 21">
              <a:extLst>
                <a:ext uri="{FF2B5EF4-FFF2-40B4-BE49-F238E27FC236}">
                  <a16:creationId xmlns:a16="http://schemas.microsoft.com/office/drawing/2014/main" id="{303173B2-2C38-747F-CEDE-A33A3F8D3D64}"/>
                </a:ext>
              </a:extLst>
            </p:cNvPr>
            <p:cNvSpPr txBox="1">
              <a:spLocks noChangeArrowheads="1"/>
            </p:cNvSpPr>
            <p:nvPr/>
          </p:nvSpPr>
          <p:spPr bwMode="auto">
            <a:xfrm>
              <a:off x="3552" y="608"/>
              <a:ext cx="7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华文中宋" panose="02010600040101010101" pitchFamily="2" charset="-122"/>
                  <a:cs typeface="+mn-cs"/>
                </a:rPr>
                <a:t>劳斯表：</a:t>
              </a:r>
            </a:p>
          </p:txBody>
        </p:sp>
        <p:graphicFrame>
          <p:nvGraphicFramePr>
            <p:cNvPr id="132110" name="Object 22">
              <a:extLst>
                <a:ext uri="{FF2B5EF4-FFF2-40B4-BE49-F238E27FC236}">
                  <a16:creationId xmlns:a16="http://schemas.microsoft.com/office/drawing/2014/main" id="{1F96686E-F2AC-7992-EA3E-FCDBC2267876}"/>
                </a:ext>
              </a:extLst>
            </p:cNvPr>
            <p:cNvGraphicFramePr>
              <a:graphicFrameLocks noChangeAspect="1"/>
            </p:cNvGraphicFramePr>
            <p:nvPr/>
          </p:nvGraphicFramePr>
          <p:xfrm>
            <a:off x="4358" y="559"/>
            <a:ext cx="1008" cy="1362"/>
          </p:xfrm>
          <a:graphic>
            <a:graphicData uri="http://schemas.openxmlformats.org/presentationml/2006/ole">
              <mc:AlternateContent xmlns:mc="http://schemas.openxmlformats.org/markup-compatibility/2006">
                <mc:Choice xmlns:v="urn:schemas-microsoft-com:vml" Requires="v">
                  <p:oleObj name="Equation" r:id="rId14" imgW="812447" imgH="1040948" progId="Equation.3">
                    <p:embed/>
                  </p:oleObj>
                </mc:Choice>
                <mc:Fallback>
                  <p:oleObj name="Equation" r:id="rId14" imgW="812447" imgH="1040948" progId="Equation.3">
                    <p:embed/>
                    <p:pic>
                      <p:nvPicPr>
                        <p:cNvPr id="132110" name="Object 22">
                          <a:extLst>
                            <a:ext uri="{FF2B5EF4-FFF2-40B4-BE49-F238E27FC236}">
                              <a16:creationId xmlns:a16="http://schemas.microsoft.com/office/drawing/2014/main" id="{1F96686E-F2AC-7992-EA3E-FCDBC2267876}"/>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358" y="559"/>
                          <a:ext cx="1008" cy="1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37911" name="Text Box 23">
            <a:extLst>
              <a:ext uri="{FF2B5EF4-FFF2-40B4-BE49-F238E27FC236}">
                <a16:creationId xmlns:a16="http://schemas.microsoft.com/office/drawing/2014/main" id="{E3BC954A-3111-444C-A820-62132F82E670}"/>
              </a:ext>
            </a:extLst>
          </p:cNvPr>
          <p:cNvSpPr txBox="1">
            <a:spLocks noChangeArrowheads="1"/>
          </p:cNvSpPr>
          <p:nvPr/>
        </p:nvSpPr>
        <p:spPr bwMode="auto">
          <a:xfrm>
            <a:off x="609600" y="4953000"/>
            <a:ext cx="85344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华文中宋" panose="02010600040101010101" pitchFamily="2" charset="-122"/>
                <a:cs typeface="+mn-cs"/>
              </a:rPr>
              <a:t>        </a:t>
            </a:r>
            <a:r>
              <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华文中宋" panose="02010600040101010101" pitchFamily="2" charset="-122"/>
                <a:cs typeface="+mn-cs"/>
              </a:rPr>
              <a:t>由于无论怎样调节参数</a:t>
            </a:r>
            <a:r>
              <a:rPr kumimoji="1"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华文中宋" panose="02010600040101010101" pitchFamily="2" charset="-122"/>
                <a:cs typeface="+mn-cs"/>
              </a:rPr>
              <a:t>K</a:t>
            </a:r>
            <a:r>
              <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华文中宋" panose="02010600040101010101" pitchFamily="2" charset="-122"/>
                <a:cs typeface="+mn-cs"/>
              </a:rPr>
              <a:t>和</a:t>
            </a:r>
            <a:r>
              <a:rPr kumimoji="1"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华文中宋" panose="02010600040101010101" pitchFamily="2" charset="-122"/>
                <a:cs typeface="+mn-cs"/>
              </a:rPr>
              <a:t>T</a:t>
            </a:r>
            <a:r>
              <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华文中宋" panose="02010600040101010101" pitchFamily="2" charset="-122"/>
                <a:cs typeface="+mn-cs"/>
              </a:rPr>
              <a:t>都不能使系统稳定，所以是一个结构不稳定的系统。</a:t>
            </a:r>
          </a:p>
        </p:txBody>
      </p:sp>
      <p:sp>
        <p:nvSpPr>
          <p:cNvPr id="37912" name="Text Box 24">
            <a:extLst>
              <a:ext uri="{FF2B5EF4-FFF2-40B4-BE49-F238E27FC236}">
                <a16:creationId xmlns:a16="http://schemas.microsoft.com/office/drawing/2014/main" id="{CA728278-C62F-3E31-1B18-03FDEE1FEA33}"/>
              </a:ext>
            </a:extLst>
          </p:cNvPr>
          <p:cNvSpPr txBox="1">
            <a:spLocks noChangeArrowheads="1"/>
          </p:cNvSpPr>
          <p:nvPr/>
        </p:nvSpPr>
        <p:spPr bwMode="auto">
          <a:xfrm>
            <a:off x="1219200" y="5791200"/>
            <a:ext cx="7848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华文中宋" panose="02010600040101010101" pitchFamily="2" charset="-122"/>
                <a:cs typeface="+mn-cs"/>
              </a:rPr>
              <a:t>欲使系统稳定，必须改变原系统的结构。 </a:t>
            </a:r>
          </a:p>
        </p:txBody>
      </p:sp>
      <p:sp>
        <p:nvSpPr>
          <p:cNvPr id="8" name="文本框 7">
            <a:extLst>
              <a:ext uri="{FF2B5EF4-FFF2-40B4-BE49-F238E27FC236}">
                <a16:creationId xmlns:a16="http://schemas.microsoft.com/office/drawing/2014/main" id="{AB183455-F027-7EC8-D15F-6C8E687A081E}"/>
              </a:ext>
            </a:extLst>
          </p:cNvPr>
          <p:cNvSpPr txBox="1"/>
          <p:nvPr/>
        </p:nvSpPr>
        <p:spPr>
          <a:xfrm>
            <a:off x="3835400" y="163811"/>
            <a:ext cx="4571999" cy="461665"/>
          </a:xfrm>
          <a:prstGeom prst="rect">
            <a:avLst/>
          </a:prstGeom>
          <a:solidFill>
            <a:schemeClr val="tx1">
              <a:lumMod val="75000"/>
            </a:schemeClr>
          </a:solidFill>
        </p:spPr>
        <p:txBody>
          <a:bodyPr wrap="square" rtlCol="0">
            <a:spAutoFit/>
          </a:bodyPr>
          <a:lstStyle/>
          <a:p>
            <a:pPr algn="ctr"/>
            <a:r>
              <a:rPr lang="zh-CN" altLang="en-US" sz="2400" b="1" dirty="0">
                <a:solidFill>
                  <a:schemeClr val="bg1"/>
                </a:solidFill>
                <a:effectLst>
                  <a:outerShdw blurRad="38100" dist="38100" dir="2700000" algn="tl">
                    <a:srgbClr val="000000">
                      <a:alpha val="43137"/>
                    </a:srgbClr>
                  </a:outerShdw>
                </a:effectLst>
              </a:rPr>
              <a:t>回顾第</a:t>
            </a:r>
            <a:r>
              <a:rPr lang="en-US" altLang="zh-CN" sz="2400" b="1" dirty="0">
                <a:solidFill>
                  <a:schemeClr val="bg1"/>
                </a:solidFill>
                <a:effectLst>
                  <a:outerShdw blurRad="38100" dist="38100" dir="2700000" algn="tl">
                    <a:srgbClr val="000000">
                      <a:alpha val="43137"/>
                    </a:srgbClr>
                  </a:outerShdw>
                </a:effectLst>
              </a:rPr>
              <a:t>3-4</a:t>
            </a:r>
            <a:r>
              <a:rPr lang="zh-CN" altLang="en-US" sz="2400" b="1" dirty="0">
                <a:solidFill>
                  <a:schemeClr val="bg1"/>
                </a:solidFill>
                <a:effectLst>
                  <a:outerShdw blurRad="38100" dist="38100" dir="2700000" algn="tl">
                    <a:srgbClr val="000000">
                      <a:alpha val="43137"/>
                    </a:srgbClr>
                  </a:outerShdw>
                </a:effectLst>
              </a:rPr>
              <a:t>和第</a:t>
            </a:r>
            <a:r>
              <a:rPr lang="en-US" altLang="zh-CN" sz="2400" b="1" dirty="0">
                <a:solidFill>
                  <a:schemeClr val="bg1"/>
                </a:solidFill>
                <a:effectLst>
                  <a:outerShdw blurRad="38100" dist="38100" dir="2700000" algn="tl">
                    <a:srgbClr val="000000">
                      <a:alpha val="43137"/>
                    </a:srgbClr>
                  </a:outerShdw>
                </a:effectLst>
              </a:rPr>
              <a:t>3-5</a:t>
            </a:r>
            <a:r>
              <a:rPr lang="zh-CN" altLang="en-US" sz="2400" b="1" dirty="0">
                <a:solidFill>
                  <a:schemeClr val="bg1"/>
                </a:solidFill>
                <a:effectLst>
                  <a:outerShdw blurRad="38100" dist="38100" dir="2700000" algn="tl">
                    <a:srgbClr val="000000">
                      <a:alpha val="43137"/>
                    </a:srgbClr>
                  </a:outerShdw>
                </a:effectLst>
              </a:rPr>
              <a:t>章节</a:t>
            </a:r>
            <a:r>
              <a:rPr lang="en-US" altLang="zh-CN" sz="2400" b="1" dirty="0">
                <a:solidFill>
                  <a:schemeClr val="bg1"/>
                </a:solidFill>
                <a:effectLst>
                  <a:outerShdw blurRad="38100" dist="38100" dir="2700000" algn="tl">
                    <a:srgbClr val="000000">
                      <a:alpha val="43137"/>
                    </a:srgbClr>
                  </a:outerShdw>
                </a:effectLst>
              </a:rPr>
              <a:t>PPT</a:t>
            </a:r>
            <a:endParaRPr lang="zh-CN" altLang="en-US" sz="2400" b="1" dirty="0">
              <a:solidFill>
                <a:schemeClr val="bg1"/>
              </a:solidFill>
              <a:effectLst>
                <a:outerShdw blurRad="38100" dist="38100" dir="2700000" algn="tl">
                  <a:srgbClr val="000000">
                    <a:alpha val="43137"/>
                  </a:srgbClr>
                </a:outerShdw>
              </a:effectLst>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Comment 2">
            <a:extLst>
              <a:ext uri="{FF2B5EF4-FFF2-40B4-BE49-F238E27FC236}">
                <a16:creationId xmlns:a16="http://schemas.microsoft.com/office/drawing/2014/main" id="{54F16BB9-E2AF-79FC-F083-AB6B14A07E60}"/>
              </a:ext>
            </a:extLst>
          </p:cNvPr>
          <p:cNvSpPr>
            <a:spLocks noChangeArrowheads="1"/>
          </p:cNvSpPr>
          <p:nvPr/>
        </p:nvSpPr>
        <p:spPr bwMode="auto">
          <a:xfrm>
            <a:off x="0" y="0"/>
            <a:ext cx="2895600" cy="346075"/>
          </a:xfrm>
          <a:prstGeom prst="rect">
            <a:avLst/>
          </a:prstGeom>
          <a:solidFill>
            <a:srgbClr val="FCFF91"/>
          </a:solidFill>
          <a:ln w="9525">
            <a:solidFill>
              <a:srgbClr val="000000"/>
            </a:solidFill>
            <a:miter lim="800000"/>
            <a:headEnd/>
            <a:tailEnd/>
          </a:ln>
          <a:effectLst>
            <a:outerShdw dist="107763" dir="2700000" algn="ctr" rotWithShape="0">
              <a:srgbClr val="808080"/>
            </a:outerShdw>
          </a:effectLst>
        </p:spPr>
        <p:txBody>
          <a:bodyPr>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zh-CN" altLang="en-US" sz="1600" b="0" i="0" u="none" strike="noStrike" kern="1200" cap="none" spc="0" normalizeH="0" baseline="0" noProof="0">
                <a:ln>
                  <a:noFill/>
                </a:ln>
                <a:solidFill>
                  <a:srgbClr val="3333FF"/>
                </a:solidFill>
                <a:effectLst/>
                <a:uLnTx/>
                <a:uFillTx/>
                <a:latin typeface="Verdana" panose="020B0604030504040204" pitchFamily="34" charset="0"/>
                <a:ea typeface="华文中宋" panose="02010600040101010101" pitchFamily="2" charset="-122"/>
                <a:cs typeface="+mn-cs"/>
              </a:rPr>
              <a:t>结构不稳定系统及其改进措施</a:t>
            </a:r>
          </a:p>
        </p:txBody>
      </p:sp>
      <p:sp>
        <p:nvSpPr>
          <p:cNvPr id="38915" name="Text Box 3">
            <a:extLst>
              <a:ext uri="{FF2B5EF4-FFF2-40B4-BE49-F238E27FC236}">
                <a16:creationId xmlns:a16="http://schemas.microsoft.com/office/drawing/2014/main" id="{060BCE02-D24E-5550-6E83-B6398DC78396}"/>
              </a:ext>
            </a:extLst>
          </p:cNvPr>
          <p:cNvSpPr txBox="1">
            <a:spLocks noChangeArrowheads="1"/>
          </p:cNvSpPr>
          <p:nvPr/>
        </p:nvSpPr>
        <p:spPr bwMode="auto">
          <a:xfrm>
            <a:off x="457200" y="2743200"/>
            <a:ext cx="8534400" cy="210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华文中宋" panose="02010600040101010101" pitchFamily="2" charset="-122"/>
                <a:cs typeface="+mn-cs"/>
              </a:rPr>
              <a:t>        </a:t>
            </a:r>
            <a:r>
              <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华文中宋" panose="02010600040101010101" pitchFamily="2" charset="-122"/>
                <a:cs typeface="+mn-cs"/>
              </a:rPr>
              <a:t>由图可看出，造成系统结构不稳定的原因是前向通路中有两个积分环节串联，而传递函数的分子只有增益</a:t>
            </a:r>
            <a:r>
              <a:rPr kumimoji="1"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华文中宋" panose="02010600040101010101" pitchFamily="2" charset="-122"/>
                <a:cs typeface="+mn-cs"/>
              </a:rPr>
              <a:t>K</a:t>
            </a:r>
            <a:r>
              <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华文中宋" panose="02010600040101010101" pitchFamily="2" charset="-122"/>
                <a:cs typeface="+mn-cs"/>
              </a:rPr>
              <a:t>。这样，造成系统闭环特征方程缺项，即</a:t>
            </a:r>
            <a:r>
              <a:rPr kumimoji="1"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华文中宋" panose="02010600040101010101" pitchFamily="2" charset="-122"/>
                <a:cs typeface="+mn-cs"/>
              </a:rPr>
              <a:t>s</a:t>
            </a:r>
            <a:r>
              <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华文中宋" panose="02010600040101010101" pitchFamily="2" charset="-122"/>
                <a:cs typeface="+mn-cs"/>
              </a:rPr>
              <a:t>一次项系数为零。</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华文中宋" panose="02010600040101010101" pitchFamily="2" charset="-122"/>
                <a:cs typeface="+mn-cs"/>
              </a:rPr>
              <a:t>        因此，消除结构不稳定的措施可以有两种，一是改变积分性质；二是引入开环零点，补上特征方程中的缺项。</a:t>
            </a:r>
          </a:p>
        </p:txBody>
      </p:sp>
      <p:grpSp>
        <p:nvGrpSpPr>
          <p:cNvPr id="2" name="Group 4">
            <a:extLst>
              <a:ext uri="{FF2B5EF4-FFF2-40B4-BE49-F238E27FC236}">
                <a16:creationId xmlns:a16="http://schemas.microsoft.com/office/drawing/2014/main" id="{E31DA590-7D32-649D-F7B7-EEE4DDFF451A}"/>
              </a:ext>
            </a:extLst>
          </p:cNvPr>
          <p:cNvGrpSpPr>
            <a:grpSpLocks/>
          </p:cNvGrpSpPr>
          <p:nvPr/>
        </p:nvGrpSpPr>
        <p:grpSpPr bwMode="auto">
          <a:xfrm>
            <a:off x="533400" y="685800"/>
            <a:ext cx="8156575" cy="1809750"/>
            <a:chOff x="546" y="2844"/>
            <a:chExt cx="5138" cy="1140"/>
          </a:xfrm>
        </p:grpSpPr>
        <p:graphicFrame>
          <p:nvGraphicFramePr>
            <p:cNvPr id="133125" name="Object 5">
              <a:extLst>
                <a:ext uri="{FF2B5EF4-FFF2-40B4-BE49-F238E27FC236}">
                  <a16:creationId xmlns:a16="http://schemas.microsoft.com/office/drawing/2014/main" id="{9D7158DF-233A-511A-E4C4-3219AEBE7D27}"/>
                </a:ext>
              </a:extLst>
            </p:cNvPr>
            <p:cNvGraphicFramePr>
              <a:graphicFrameLocks noChangeAspect="1"/>
            </p:cNvGraphicFramePr>
            <p:nvPr/>
          </p:nvGraphicFramePr>
          <p:xfrm>
            <a:off x="3388" y="3100"/>
            <a:ext cx="72" cy="136"/>
          </p:xfrm>
          <a:graphic>
            <a:graphicData uri="http://schemas.openxmlformats.org/presentationml/2006/ole">
              <mc:AlternateContent xmlns:mc="http://schemas.openxmlformats.org/markup-compatibility/2006">
                <mc:Choice xmlns:v="urn:schemas-microsoft-com:vml" Requires="v">
                  <p:oleObj name="Equation" r:id="rId2" imgW="114151" imgH="215619" progId="Equation.3">
                    <p:embed/>
                  </p:oleObj>
                </mc:Choice>
                <mc:Fallback>
                  <p:oleObj name="Equation" r:id="rId2" imgW="114151" imgH="215619" progId="Equation.3">
                    <p:embed/>
                    <p:pic>
                      <p:nvPicPr>
                        <p:cNvPr id="133125" name="Object 5">
                          <a:extLst>
                            <a:ext uri="{FF2B5EF4-FFF2-40B4-BE49-F238E27FC236}">
                              <a16:creationId xmlns:a16="http://schemas.microsoft.com/office/drawing/2014/main" id="{9D7158DF-233A-511A-E4C4-3219AEBE7D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88" y="3100"/>
                          <a:ext cx="72" cy="1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126" name="Line 6">
              <a:extLst>
                <a:ext uri="{FF2B5EF4-FFF2-40B4-BE49-F238E27FC236}">
                  <a16:creationId xmlns:a16="http://schemas.microsoft.com/office/drawing/2014/main" id="{DD1ABBFA-F7D0-7892-B2B9-B8A497748017}"/>
                </a:ext>
              </a:extLst>
            </p:cNvPr>
            <p:cNvSpPr>
              <a:spLocks noChangeShapeType="1"/>
            </p:cNvSpPr>
            <p:nvPr/>
          </p:nvSpPr>
          <p:spPr bwMode="auto">
            <a:xfrm>
              <a:off x="576" y="3360"/>
              <a:ext cx="336" cy="0"/>
            </a:xfrm>
            <a:prstGeom prst="line">
              <a:avLst/>
            </a:prstGeom>
            <a:noFill/>
            <a:ln w="12700" cap="sq">
              <a:solidFill>
                <a:schemeClr val="tx1"/>
              </a:solidFill>
              <a:miter lim="800000"/>
              <a:headEnd type="none" w="sm" len="sm"/>
              <a:tailEnd type="triangle" w="sm" len="sm"/>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133127" name="Line 7">
              <a:extLst>
                <a:ext uri="{FF2B5EF4-FFF2-40B4-BE49-F238E27FC236}">
                  <a16:creationId xmlns:a16="http://schemas.microsoft.com/office/drawing/2014/main" id="{60BE6A9F-CC54-AC37-7726-3FFA236350B5}"/>
                </a:ext>
              </a:extLst>
            </p:cNvPr>
            <p:cNvSpPr>
              <a:spLocks noChangeShapeType="1"/>
            </p:cNvSpPr>
            <p:nvPr/>
          </p:nvSpPr>
          <p:spPr bwMode="auto">
            <a:xfrm>
              <a:off x="1104" y="3360"/>
              <a:ext cx="288" cy="0"/>
            </a:xfrm>
            <a:prstGeom prst="line">
              <a:avLst/>
            </a:prstGeom>
            <a:noFill/>
            <a:ln w="12700" cap="sq">
              <a:solidFill>
                <a:schemeClr val="tx1"/>
              </a:solidFill>
              <a:miter lim="800000"/>
              <a:headEnd type="none" w="sm" len="sm"/>
              <a:tailEnd type="triangle" w="sm" len="sm"/>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133128" name="Rectangle 8">
              <a:extLst>
                <a:ext uri="{FF2B5EF4-FFF2-40B4-BE49-F238E27FC236}">
                  <a16:creationId xmlns:a16="http://schemas.microsoft.com/office/drawing/2014/main" id="{CA79DC17-3651-C863-31CC-6E63BCD21278}"/>
                </a:ext>
              </a:extLst>
            </p:cNvPr>
            <p:cNvSpPr>
              <a:spLocks noChangeArrowheads="1"/>
            </p:cNvSpPr>
            <p:nvPr/>
          </p:nvSpPr>
          <p:spPr bwMode="auto">
            <a:xfrm>
              <a:off x="1392" y="3216"/>
              <a:ext cx="432" cy="288"/>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133129" name="Line 9">
              <a:extLst>
                <a:ext uri="{FF2B5EF4-FFF2-40B4-BE49-F238E27FC236}">
                  <a16:creationId xmlns:a16="http://schemas.microsoft.com/office/drawing/2014/main" id="{2618FFB5-CB49-7E73-7192-62D7FCACB21C}"/>
                </a:ext>
              </a:extLst>
            </p:cNvPr>
            <p:cNvSpPr>
              <a:spLocks noChangeShapeType="1"/>
            </p:cNvSpPr>
            <p:nvPr/>
          </p:nvSpPr>
          <p:spPr bwMode="auto">
            <a:xfrm>
              <a:off x="1824" y="3360"/>
              <a:ext cx="336" cy="0"/>
            </a:xfrm>
            <a:prstGeom prst="line">
              <a:avLst/>
            </a:prstGeom>
            <a:noFill/>
            <a:ln w="12700" cap="sq">
              <a:solidFill>
                <a:schemeClr val="tx1"/>
              </a:solidFill>
              <a:miter lim="800000"/>
              <a:headEnd type="none" w="sm" len="sm"/>
              <a:tailEnd type="triangle" w="sm" len="sm"/>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133130" name="Rectangle 10">
              <a:extLst>
                <a:ext uri="{FF2B5EF4-FFF2-40B4-BE49-F238E27FC236}">
                  <a16:creationId xmlns:a16="http://schemas.microsoft.com/office/drawing/2014/main" id="{C9D8D53F-0D97-5998-2279-A0331EFF9A94}"/>
                </a:ext>
              </a:extLst>
            </p:cNvPr>
            <p:cNvSpPr>
              <a:spLocks noChangeArrowheads="1"/>
            </p:cNvSpPr>
            <p:nvPr/>
          </p:nvSpPr>
          <p:spPr bwMode="auto">
            <a:xfrm>
              <a:off x="3424" y="3216"/>
              <a:ext cx="432" cy="288"/>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133131" name="Line 11">
              <a:extLst>
                <a:ext uri="{FF2B5EF4-FFF2-40B4-BE49-F238E27FC236}">
                  <a16:creationId xmlns:a16="http://schemas.microsoft.com/office/drawing/2014/main" id="{C82317B1-736B-0BCD-1062-6B4E7094D3AB}"/>
                </a:ext>
              </a:extLst>
            </p:cNvPr>
            <p:cNvSpPr>
              <a:spLocks noChangeShapeType="1"/>
            </p:cNvSpPr>
            <p:nvPr/>
          </p:nvSpPr>
          <p:spPr bwMode="auto">
            <a:xfrm>
              <a:off x="3040" y="3360"/>
              <a:ext cx="384" cy="0"/>
            </a:xfrm>
            <a:prstGeom prst="line">
              <a:avLst/>
            </a:prstGeom>
            <a:noFill/>
            <a:ln w="12700" cap="sq">
              <a:solidFill>
                <a:schemeClr val="tx1"/>
              </a:solidFill>
              <a:miter lim="800000"/>
              <a:headEnd type="none" w="sm" len="sm"/>
              <a:tailEnd type="triangle" w="sm" len="sm"/>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133132" name="Line 12">
              <a:extLst>
                <a:ext uri="{FF2B5EF4-FFF2-40B4-BE49-F238E27FC236}">
                  <a16:creationId xmlns:a16="http://schemas.microsoft.com/office/drawing/2014/main" id="{F1D5690F-5C54-2D95-8489-EAAEB62979BF}"/>
                </a:ext>
              </a:extLst>
            </p:cNvPr>
            <p:cNvSpPr>
              <a:spLocks noChangeShapeType="1"/>
            </p:cNvSpPr>
            <p:nvPr/>
          </p:nvSpPr>
          <p:spPr bwMode="auto">
            <a:xfrm>
              <a:off x="3856" y="3360"/>
              <a:ext cx="416" cy="0"/>
            </a:xfrm>
            <a:prstGeom prst="line">
              <a:avLst/>
            </a:prstGeom>
            <a:noFill/>
            <a:ln w="12700" cap="sq">
              <a:solidFill>
                <a:schemeClr val="tx1"/>
              </a:solidFill>
              <a:miter lim="800000"/>
              <a:headEnd type="none" w="sm" len="sm"/>
              <a:tailEnd type="triangle" w="sm" len="sm"/>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133133" name="Rectangle 13">
              <a:extLst>
                <a:ext uri="{FF2B5EF4-FFF2-40B4-BE49-F238E27FC236}">
                  <a16:creationId xmlns:a16="http://schemas.microsoft.com/office/drawing/2014/main" id="{39A3FA56-0AD9-600E-39E7-BD7B55742994}"/>
                </a:ext>
              </a:extLst>
            </p:cNvPr>
            <p:cNvSpPr>
              <a:spLocks noChangeArrowheads="1"/>
            </p:cNvSpPr>
            <p:nvPr/>
          </p:nvSpPr>
          <p:spPr bwMode="auto">
            <a:xfrm>
              <a:off x="2160" y="3120"/>
              <a:ext cx="864" cy="432"/>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133134" name="Line 14">
              <a:extLst>
                <a:ext uri="{FF2B5EF4-FFF2-40B4-BE49-F238E27FC236}">
                  <a16:creationId xmlns:a16="http://schemas.microsoft.com/office/drawing/2014/main" id="{A2A02CE1-D3A0-6299-02D3-0BE059B913A3}"/>
                </a:ext>
              </a:extLst>
            </p:cNvPr>
            <p:cNvSpPr>
              <a:spLocks noChangeShapeType="1"/>
            </p:cNvSpPr>
            <p:nvPr/>
          </p:nvSpPr>
          <p:spPr bwMode="auto">
            <a:xfrm>
              <a:off x="4464" y="3360"/>
              <a:ext cx="336" cy="0"/>
            </a:xfrm>
            <a:prstGeom prst="line">
              <a:avLst/>
            </a:prstGeom>
            <a:noFill/>
            <a:ln w="12700" cap="sq">
              <a:solidFill>
                <a:schemeClr val="tx1"/>
              </a:solidFill>
              <a:miter lim="800000"/>
              <a:headEnd type="none" w="sm" len="sm"/>
              <a:tailEnd type="triangle" w="sm" len="sm"/>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133135" name="Line 15">
              <a:extLst>
                <a:ext uri="{FF2B5EF4-FFF2-40B4-BE49-F238E27FC236}">
                  <a16:creationId xmlns:a16="http://schemas.microsoft.com/office/drawing/2014/main" id="{E660E86A-87C9-32C0-F336-AC64A21B508D}"/>
                </a:ext>
              </a:extLst>
            </p:cNvPr>
            <p:cNvSpPr>
              <a:spLocks noChangeShapeType="1"/>
            </p:cNvSpPr>
            <p:nvPr/>
          </p:nvSpPr>
          <p:spPr bwMode="auto">
            <a:xfrm>
              <a:off x="5232" y="3360"/>
              <a:ext cx="452" cy="0"/>
            </a:xfrm>
            <a:prstGeom prst="line">
              <a:avLst/>
            </a:prstGeom>
            <a:noFill/>
            <a:ln w="12700" cap="sq">
              <a:solidFill>
                <a:schemeClr val="tx1"/>
              </a:solidFill>
              <a:miter lim="800000"/>
              <a:headEnd type="none" w="sm" len="sm"/>
              <a:tailEnd type="triangle" w="sm" len="sm"/>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133136" name="Line 16">
              <a:extLst>
                <a:ext uri="{FF2B5EF4-FFF2-40B4-BE49-F238E27FC236}">
                  <a16:creationId xmlns:a16="http://schemas.microsoft.com/office/drawing/2014/main" id="{1ADA9711-9A41-6C88-8DEA-9985C41D3EF1}"/>
                </a:ext>
              </a:extLst>
            </p:cNvPr>
            <p:cNvSpPr>
              <a:spLocks noChangeShapeType="1"/>
            </p:cNvSpPr>
            <p:nvPr/>
          </p:nvSpPr>
          <p:spPr bwMode="auto">
            <a:xfrm flipV="1">
              <a:off x="1008" y="3456"/>
              <a:ext cx="0" cy="528"/>
            </a:xfrm>
            <a:prstGeom prst="line">
              <a:avLst/>
            </a:prstGeom>
            <a:noFill/>
            <a:ln w="12700" cap="sq">
              <a:solidFill>
                <a:schemeClr val="tx1"/>
              </a:solidFill>
              <a:miter lim="800000"/>
              <a:headEnd type="none" w="sm" len="sm"/>
              <a:tailEnd type="triangle" w="sm" len="sm"/>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133137" name="Line 17">
              <a:extLst>
                <a:ext uri="{FF2B5EF4-FFF2-40B4-BE49-F238E27FC236}">
                  <a16:creationId xmlns:a16="http://schemas.microsoft.com/office/drawing/2014/main" id="{6669E2A5-DC90-6C8B-4D86-2B045B28F7B5}"/>
                </a:ext>
              </a:extLst>
            </p:cNvPr>
            <p:cNvSpPr>
              <a:spLocks noChangeShapeType="1"/>
            </p:cNvSpPr>
            <p:nvPr/>
          </p:nvSpPr>
          <p:spPr bwMode="auto">
            <a:xfrm>
              <a:off x="1008" y="3984"/>
              <a:ext cx="4388" cy="0"/>
            </a:xfrm>
            <a:prstGeom prst="line">
              <a:avLst/>
            </a:prstGeom>
            <a:noFill/>
            <a:ln w="12700" cap="sq">
              <a:solidFill>
                <a:schemeClr val="tx1"/>
              </a:solidFill>
              <a:miter lim="800000"/>
              <a:headEnd type="none" w="sm" len="sm"/>
              <a:tailEnd type="none" w="sm" len="sm"/>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133138" name="Line 18">
              <a:extLst>
                <a:ext uri="{FF2B5EF4-FFF2-40B4-BE49-F238E27FC236}">
                  <a16:creationId xmlns:a16="http://schemas.microsoft.com/office/drawing/2014/main" id="{BEC0EBAD-2D5E-A448-C4DB-2C369E4FD210}"/>
                </a:ext>
              </a:extLst>
            </p:cNvPr>
            <p:cNvSpPr>
              <a:spLocks noChangeShapeType="1"/>
            </p:cNvSpPr>
            <p:nvPr/>
          </p:nvSpPr>
          <p:spPr bwMode="auto">
            <a:xfrm flipH="1" flipV="1">
              <a:off x="5396" y="3360"/>
              <a:ext cx="0" cy="624"/>
            </a:xfrm>
            <a:prstGeom prst="line">
              <a:avLst/>
            </a:prstGeom>
            <a:noFill/>
            <a:ln w="12700" cap="sq">
              <a:solidFill>
                <a:schemeClr val="tx1"/>
              </a:solidFill>
              <a:miter lim="800000"/>
              <a:headEnd type="none" w="sm" len="sm"/>
              <a:tailEnd type="none" w="sm" len="sm"/>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133139" name="Rectangle 19">
              <a:extLst>
                <a:ext uri="{FF2B5EF4-FFF2-40B4-BE49-F238E27FC236}">
                  <a16:creationId xmlns:a16="http://schemas.microsoft.com/office/drawing/2014/main" id="{325C89A6-E5AA-718C-A43C-5406296F71A0}"/>
                </a:ext>
              </a:extLst>
            </p:cNvPr>
            <p:cNvSpPr>
              <a:spLocks noChangeArrowheads="1"/>
            </p:cNvSpPr>
            <p:nvPr/>
          </p:nvSpPr>
          <p:spPr bwMode="auto">
            <a:xfrm>
              <a:off x="4800" y="3132"/>
              <a:ext cx="432" cy="432"/>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133140" name="Line 20">
              <a:extLst>
                <a:ext uri="{FF2B5EF4-FFF2-40B4-BE49-F238E27FC236}">
                  <a16:creationId xmlns:a16="http://schemas.microsoft.com/office/drawing/2014/main" id="{748AB6F5-D2AA-D173-5E98-483FB6EDA9EE}"/>
                </a:ext>
              </a:extLst>
            </p:cNvPr>
            <p:cNvSpPr>
              <a:spLocks noChangeShapeType="1"/>
            </p:cNvSpPr>
            <p:nvPr/>
          </p:nvSpPr>
          <p:spPr bwMode="auto">
            <a:xfrm>
              <a:off x="4368" y="2880"/>
              <a:ext cx="0" cy="384"/>
            </a:xfrm>
            <a:prstGeom prst="line">
              <a:avLst/>
            </a:prstGeom>
            <a:noFill/>
            <a:ln w="12700" cap="sq">
              <a:solidFill>
                <a:schemeClr val="tx1"/>
              </a:solidFill>
              <a:miter lim="800000"/>
              <a:headEnd type="none" w="sm" len="sm"/>
              <a:tailEnd type="triangle" w="sm" len="sm"/>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graphicFrame>
          <p:nvGraphicFramePr>
            <p:cNvPr id="133141" name="Object 21">
              <a:extLst>
                <a:ext uri="{FF2B5EF4-FFF2-40B4-BE49-F238E27FC236}">
                  <a16:creationId xmlns:a16="http://schemas.microsoft.com/office/drawing/2014/main" id="{534D1D94-20B9-B828-EFDC-FAA9F9F9DD2C}"/>
                </a:ext>
              </a:extLst>
            </p:cNvPr>
            <p:cNvGraphicFramePr>
              <a:graphicFrameLocks noChangeAspect="1"/>
            </p:cNvGraphicFramePr>
            <p:nvPr/>
          </p:nvGraphicFramePr>
          <p:xfrm>
            <a:off x="546" y="3072"/>
            <a:ext cx="280" cy="280"/>
          </p:xfrm>
          <a:graphic>
            <a:graphicData uri="http://schemas.openxmlformats.org/presentationml/2006/ole">
              <mc:AlternateContent xmlns:mc="http://schemas.openxmlformats.org/markup-compatibility/2006">
                <mc:Choice xmlns:v="urn:schemas-microsoft-com:vml" Requires="v">
                  <p:oleObj name="Equation" r:id="rId4" imgW="209690" imgH="209568" progId="Equation.3">
                    <p:embed/>
                  </p:oleObj>
                </mc:Choice>
                <mc:Fallback>
                  <p:oleObj name="Equation" r:id="rId4" imgW="209690" imgH="209568" progId="Equation.3">
                    <p:embed/>
                    <p:pic>
                      <p:nvPicPr>
                        <p:cNvPr id="133141" name="Object 21">
                          <a:extLst>
                            <a:ext uri="{FF2B5EF4-FFF2-40B4-BE49-F238E27FC236}">
                              <a16:creationId xmlns:a16="http://schemas.microsoft.com/office/drawing/2014/main" id="{534D1D94-20B9-B828-EFDC-FAA9F9F9DD2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6" y="3072"/>
                          <a:ext cx="280" cy="2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142" name="Line 22">
              <a:extLst>
                <a:ext uri="{FF2B5EF4-FFF2-40B4-BE49-F238E27FC236}">
                  <a16:creationId xmlns:a16="http://schemas.microsoft.com/office/drawing/2014/main" id="{D6BA2097-2899-DCD9-1B25-6CA9AA7ED084}"/>
                </a:ext>
              </a:extLst>
            </p:cNvPr>
            <p:cNvSpPr>
              <a:spLocks noChangeShapeType="1"/>
            </p:cNvSpPr>
            <p:nvPr/>
          </p:nvSpPr>
          <p:spPr bwMode="auto">
            <a:xfrm>
              <a:off x="1056" y="3552"/>
              <a:ext cx="96" cy="0"/>
            </a:xfrm>
            <a:prstGeom prst="line">
              <a:avLst/>
            </a:prstGeom>
            <a:noFill/>
            <a:ln w="12700" cap="sq">
              <a:solidFill>
                <a:schemeClr val="tx1"/>
              </a:solidFill>
              <a:miter lim="800000"/>
              <a:headEnd type="none" w="sm" len="sm"/>
              <a:tailEnd type="none" w="sm" len="sm"/>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graphicFrame>
          <p:nvGraphicFramePr>
            <p:cNvPr id="133143" name="Object 23">
              <a:extLst>
                <a:ext uri="{FF2B5EF4-FFF2-40B4-BE49-F238E27FC236}">
                  <a16:creationId xmlns:a16="http://schemas.microsoft.com/office/drawing/2014/main" id="{A65390C8-CA99-069A-9A6B-44B54A25A82B}"/>
                </a:ext>
              </a:extLst>
            </p:cNvPr>
            <p:cNvGraphicFramePr>
              <a:graphicFrameLocks noChangeAspect="1"/>
            </p:cNvGraphicFramePr>
            <p:nvPr/>
          </p:nvGraphicFramePr>
          <p:xfrm>
            <a:off x="1856" y="3064"/>
            <a:ext cx="272" cy="290"/>
          </p:xfrm>
          <a:graphic>
            <a:graphicData uri="http://schemas.openxmlformats.org/presentationml/2006/ole">
              <mc:AlternateContent xmlns:mc="http://schemas.openxmlformats.org/markup-compatibility/2006">
                <mc:Choice xmlns:v="urn:schemas-microsoft-com:vml" Requires="v">
                  <p:oleObj name="Equation" r:id="rId6" imgW="200115" imgH="209568" progId="Equation.3">
                    <p:embed/>
                  </p:oleObj>
                </mc:Choice>
                <mc:Fallback>
                  <p:oleObj name="Equation" r:id="rId6" imgW="200115" imgH="209568" progId="Equation.3">
                    <p:embed/>
                    <p:pic>
                      <p:nvPicPr>
                        <p:cNvPr id="133143" name="Object 23">
                          <a:extLst>
                            <a:ext uri="{FF2B5EF4-FFF2-40B4-BE49-F238E27FC236}">
                              <a16:creationId xmlns:a16="http://schemas.microsoft.com/office/drawing/2014/main" id="{A65390C8-CA99-069A-9A6B-44B54A25A82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56" y="3064"/>
                          <a:ext cx="272"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3144" name="Object 24">
              <a:extLst>
                <a:ext uri="{FF2B5EF4-FFF2-40B4-BE49-F238E27FC236}">
                  <a16:creationId xmlns:a16="http://schemas.microsoft.com/office/drawing/2014/main" id="{6DF50C91-A8BE-FF09-1693-ED434299200E}"/>
                </a:ext>
              </a:extLst>
            </p:cNvPr>
            <p:cNvGraphicFramePr>
              <a:graphicFrameLocks noChangeAspect="1"/>
            </p:cNvGraphicFramePr>
            <p:nvPr/>
          </p:nvGraphicFramePr>
          <p:xfrm>
            <a:off x="3168" y="3096"/>
            <a:ext cx="160" cy="224"/>
          </p:xfrm>
          <a:graphic>
            <a:graphicData uri="http://schemas.openxmlformats.org/presentationml/2006/ole">
              <mc:AlternateContent xmlns:mc="http://schemas.openxmlformats.org/markup-compatibility/2006">
                <mc:Choice xmlns:v="urn:schemas-microsoft-com:vml" Requires="v">
                  <p:oleObj name="Equation" r:id="rId8" imgW="104845" imgH="161721" progId="Equation.3">
                    <p:embed/>
                  </p:oleObj>
                </mc:Choice>
                <mc:Fallback>
                  <p:oleObj name="Equation" r:id="rId8" imgW="104845" imgH="161721" progId="Equation.3">
                    <p:embed/>
                    <p:pic>
                      <p:nvPicPr>
                        <p:cNvPr id="133144" name="Object 24">
                          <a:extLst>
                            <a:ext uri="{FF2B5EF4-FFF2-40B4-BE49-F238E27FC236}">
                              <a16:creationId xmlns:a16="http://schemas.microsoft.com/office/drawing/2014/main" id="{6DF50C91-A8BE-FF09-1693-ED434299200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68" y="3096"/>
                          <a:ext cx="160" cy="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3145" name="Object 25">
              <a:extLst>
                <a:ext uri="{FF2B5EF4-FFF2-40B4-BE49-F238E27FC236}">
                  <a16:creationId xmlns:a16="http://schemas.microsoft.com/office/drawing/2014/main" id="{B2627D62-6EE5-FDB4-A53B-7FCCE3B7A790}"/>
                </a:ext>
              </a:extLst>
            </p:cNvPr>
            <p:cNvGraphicFramePr>
              <a:graphicFrameLocks noChangeAspect="1"/>
            </p:cNvGraphicFramePr>
            <p:nvPr/>
          </p:nvGraphicFramePr>
          <p:xfrm>
            <a:off x="3963" y="3080"/>
            <a:ext cx="216" cy="263"/>
          </p:xfrm>
          <a:graphic>
            <a:graphicData uri="http://schemas.openxmlformats.org/presentationml/2006/ole">
              <mc:AlternateContent xmlns:mc="http://schemas.openxmlformats.org/markup-compatibility/2006">
                <mc:Choice xmlns:v="urn:schemas-microsoft-com:vml" Requires="v">
                  <p:oleObj name="Equation" r:id="rId10" imgW="161815" imgH="199998" progId="Equation.3">
                    <p:embed/>
                  </p:oleObj>
                </mc:Choice>
                <mc:Fallback>
                  <p:oleObj name="Equation" r:id="rId10" imgW="161815" imgH="199998" progId="Equation.3">
                    <p:embed/>
                    <p:pic>
                      <p:nvPicPr>
                        <p:cNvPr id="133145" name="Object 25">
                          <a:extLst>
                            <a:ext uri="{FF2B5EF4-FFF2-40B4-BE49-F238E27FC236}">
                              <a16:creationId xmlns:a16="http://schemas.microsoft.com/office/drawing/2014/main" id="{B2627D62-6EE5-FDB4-A53B-7FCCE3B7A790}"/>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963" y="3080"/>
                          <a:ext cx="216" cy="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3146" name="Object 26">
              <a:extLst>
                <a:ext uri="{FF2B5EF4-FFF2-40B4-BE49-F238E27FC236}">
                  <a16:creationId xmlns:a16="http://schemas.microsoft.com/office/drawing/2014/main" id="{8FE3662E-C103-FAC7-DCA2-998A8768FCAA}"/>
                </a:ext>
              </a:extLst>
            </p:cNvPr>
            <p:cNvGraphicFramePr>
              <a:graphicFrameLocks noChangeAspect="1"/>
            </p:cNvGraphicFramePr>
            <p:nvPr/>
          </p:nvGraphicFramePr>
          <p:xfrm>
            <a:off x="1488" y="3264"/>
            <a:ext cx="226" cy="239"/>
          </p:xfrm>
          <a:graphic>
            <a:graphicData uri="http://schemas.openxmlformats.org/presentationml/2006/ole">
              <mc:AlternateContent xmlns:mc="http://schemas.openxmlformats.org/markup-compatibility/2006">
                <mc:Choice xmlns:v="urn:schemas-microsoft-com:vml" Requires="v">
                  <p:oleObj name="Equation" r:id="rId12" imgW="203024" imgH="215713" progId="Equation.3">
                    <p:embed/>
                  </p:oleObj>
                </mc:Choice>
                <mc:Fallback>
                  <p:oleObj name="Equation" r:id="rId12" imgW="203024" imgH="215713" progId="Equation.3">
                    <p:embed/>
                    <p:pic>
                      <p:nvPicPr>
                        <p:cNvPr id="133146" name="Object 26">
                          <a:extLst>
                            <a:ext uri="{FF2B5EF4-FFF2-40B4-BE49-F238E27FC236}">
                              <a16:creationId xmlns:a16="http://schemas.microsoft.com/office/drawing/2014/main" id="{8FE3662E-C103-FAC7-DCA2-998A8768FCAA}"/>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488" y="3264"/>
                          <a:ext cx="226" cy="2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147" name="AutoShape 27">
              <a:extLst>
                <a:ext uri="{FF2B5EF4-FFF2-40B4-BE49-F238E27FC236}">
                  <a16:creationId xmlns:a16="http://schemas.microsoft.com/office/drawing/2014/main" id="{8CE79EDD-4137-7A1A-35F5-85386414AE65}"/>
                </a:ext>
              </a:extLst>
            </p:cNvPr>
            <p:cNvSpPr>
              <a:spLocks noChangeArrowheads="1"/>
            </p:cNvSpPr>
            <p:nvPr/>
          </p:nvSpPr>
          <p:spPr bwMode="auto">
            <a:xfrm>
              <a:off x="4272" y="3264"/>
              <a:ext cx="192" cy="192"/>
            </a:xfrm>
            <a:prstGeom prst="flowChartSummingJunction">
              <a:avLst/>
            </a:prstGeom>
            <a:solidFill>
              <a:schemeClr val="accent2"/>
            </a:solidFill>
            <a:ln w="12700" cap="sq">
              <a:solidFill>
                <a:schemeClr val="tx1"/>
              </a:solidFill>
              <a:miter lim="800000"/>
              <a:headEnd type="none" w="sm" len="sm"/>
              <a:tailEnd type="none" w="sm" len="sm"/>
            </a:ln>
          </p:spPr>
          <p:txBody>
            <a:bodyPr wrap="none" anchor="ct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graphicFrame>
          <p:nvGraphicFramePr>
            <p:cNvPr id="133148" name="Object 28">
              <a:extLst>
                <a:ext uri="{FF2B5EF4-FFF2-40B4-BE49-F238E27FC236}">
                  <a16:creationId xmlns:a16="http://schemas.microsoft.com/office/drawing/2014/main" id="{37D3D4AC-72A5-D8BE-1612-557E994EC508}"/>
                </a:ext>
              </a:extLst>
            </p:cNvPr>
            <p:cNvGraphicFramePr>
              <a:graphicFrameLocks noChangeAspect="1"/>
            </p:cNvGraphicFramePr>
            <p:nvPr/>
          </p:nvGraphicFramePr>
          <p:xfrm>
            <a:off x="3541" y="3264"/>
            <a:ext cx="226" cy="240"/>
          </p:xfrm>
          <a:graphic>
            <a:graphicData uri="http://schemas.openxmlformats.org/presentationml/2006/ole">
              <mc:AlternateContent xmlns:mc="http://schemas.openxmlformats.org/markup-compatibility/2006">
                <mc:Choice xmlns:v="urn:schemas-microsoft-com:vml" Requires="v">
                  <p:oleObj name="Equation" r:id="rId14" imgW="215806" imgH="228501" progId="Equation.3">
                    <p:embed/>
                  </p:oleObj>
                </mc:Choice>
                <mc:Fallback>
                  <p:oleObj name="Equation" r:id="rId14" imgW="215806" imgH="228501" progId="Equation.3">
                    <p:embed/>
                    <p:pic>
                      <p:nvPicPr>
                        <p:cNvPr id="133148" name="Object 28">
                          <a:extLst>
                            <a:ext uri="{FF2B5EF4-FFF2-40B4-BE49-F238E27FC236}">
                              <a16:creationId xmlns:a16="http://schemas.microsoft.com/office/drawing/2014/main" id="{37D3D4AC-72A5-D8BE-1612-557E994EC508}"/>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541" y="3264"/>
                          <a:ext cx="226"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149" name="Object 29">
              <a:extLst>
                <a:ext uri="{FF2B5EF4-FFF2-40B4-BE49-F238E27FC236}">
                  <a16:creationId xmlns:a16="http://schemas.microsoft.com/office/drawing/2014/main" id="{23136E97-6DCC-D103-5508-58F63E8C462E}"/>
                </a:ext>
              </a:extLst>
            </p:cNvPr>
            <p:cNvGraphicFramePr>
              <a:graphicFrameLocks noChangeAspect="1"/>
            </p:cNvGraphicFramePr>
            <p:nvPr/>
          </p:nvGraphicFramePr>
          <p:xfrm>
            <a:off x="2309" y="3159"/>
            <a:ext cx="535" cy="393"/>
          </p:xfrm>
          <a:graphic>
            <a:graphicData uri="http://schemas.openxmlformats.org/presentationml/2006/ole">
              <mc:AlternateContent xmlns:mc="http://schemas.openxmlformats.org/markup-compatibility/2006">
                <mc:Choice xmlns:v="urn:schemas-microsoft-com:vml" Requires="v">
                  <p:oleObj name="Equation" r:id="rId16" imgW="571252" imgH="418918" progId="Equation.3">
                    <p:embed/>
                  </p:oleObj>
                </mc:Choice>
                <mc:Fallback>
                  <p:oleObj name="Equation" r:id="rId16" imgW="571252" imgH="418918" progId="Equation.3">
                    <p:embed/>
                    <p:pic>
                      <p:nvPicPr>
                        <p:cNvPr id="133149" name="Object 29">
                          <a:extLst>
                            <a:ext uri="{FF2B5EF4-FFF2-40B4-BE49-F238E27FC236}">
                              <a16:creationId xmlns:a16="http://schemas.microsoft.com/office/drawing/2014/main" id="{23136E97-6DCC-D103-5508-58F63E8C462E}"/>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309" y="3159"/>
                          <a:ext cx="535" cy="3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150" name="Object 30">
              <a:extLst>
                <a:ext uri="{FF2B5EF4-FFF2-40B4-BE49-F238E27FC236}">
                  <a16:creationId xmlns:a16="http://schemas.microsoft.com/office/drawing/2014/main" id="{770D57BE-8CFB-BFC1-8272-D886C40CC2B7}"/>
                </a:ext>
              </a:extLst>
            </p:cNvPr>
            <p:cNvGraphicFramePr>
              <a:graphicFrameLocks noChangeAspect="1"/>
            </p:cNvGraphicFramePr>
            <p:nvPr/>
          </p:nvGraphicFramePr>
          <p:xfrm>
            <a:off x="4858" y="3151"/>
            <a:ext cx="239" cy="367"/>
          </p:xfrm>
          <a:graphic>
            <a:graphicData uri="http://schemas.openxmlformats.org/presentationml/2006/ole">
              <mc:AlternateContent xmlns:mc="http://schemas.openxmlformats.org/markup-compatibility/2006">
                <mc:Choice xmlns:v="urn:schemas-microsoft-com:vml" Requires="v">
                  <p:oleObj name="Equation" r:id="rId18" imgW="253890" imgH="393529" progId="Equation.3">
                    <p:embed/>
                  </p:oleObj>
                </mc:Choice>
                <mc:Fallback>
                  <p:oleObj name="Equation" r:id="rId18" imgW="253890" imgH="393529" progId="Equation.3">
                    <p:embed/>
                    <p:pic>
                      <p:nvPicPr>
                        <p:cNvPr id="133150" name="Object 30">
                          <a:extLst>
                            <a:ext uri="{FF2B5EF4-FFF2-40B4-BE49-F238E27FC236}">
                              <a16:creationId xmlns:a16="http://schemas.microsoft.com/office/drawing/2014/main" id="{770D57BE-8CFB-BFC1-8272-D886C40CC2B7}"/>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858" y="3151"/>
                          <a:ext cx="239" cy="3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151" name="AutoShape 31">
              <a:extLst>
                <a:ext uri="{FF2B5EF4-FFF2-40B4-BE49-F238E27FC236}">
                  <a16:creationId xmlns:a16="http://schemas.microsoft.com/office/drawing/2014/main" id="{A261E272-2011-4AA1-FA29-7EF6871DECCD}"/>
                </a:ext>
              </a:extLst>
            </p:cNvPr>
            <p:cNvSpPr>
              <a:spLocks noChangeArrowheads="1"/>
            </p:cNvSpPr>
            <p:nvPr/>
          </p:nvSpPr>
          <p:spPr bwMode="auto">
            <a:xfrm>
              <a:off x="912" y="3264"/>
              <a:ext cx="192" cy="192"/>
            </a:xfrm>
            <a:prstGeom prst="flowChartSummingJunction">
              <a:avLst/>
            </a:prstGeom>
            <a:solidFill>
              <a:schemeClr val="accent2"/>
            </a:solidFill>
            <a:ln w="12700" cap="sq">
              <a:solidFill>
                <a:schemeClr val="tx1"/>
              </a:solidFill>
              <a:miter lim="800000"/>
              <a:headEnd type="none" w="sm" len="sm"/>
              <a:tailEnd type="none" w="sm" len="sm"/>
            </a:ln>
          </p:spPr>
          <p:txBody>
            <a:bodyPr wrap="none" anchor="ct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graphicFrame>
          <p:nvGraphicFramePr>
            <p:cNvPr id="133152" name="Object 32">
              <a:extLst>
                <a:ext uri="{FF2B5EF4-FFF2-40B4-BE49-F238E27FC236}">
                  <a16:creationId xmlns:a16="http://schemas.microsoft.com/office/drawing/2014/main" id="{F776AF3F-3AB4-9293-A81F-03031ABE1416}"/>
                </a:ext>
              </a:extLst>
            </p:cNvPr>
            <p:cNvGraphicFramePr>
              <a:graphicFrameLocks noChangeAspect="1"/>
            </p:cNvGraphicFramePr>
            <p:nvPr/>
          </p:nvGraphicFramePr>
          <p:xfrm>
            <a:off x="5324" y="3125"/>
            <a:ext cx="180" cy="167"/>
          </p:xfrm>
          <a:graphic>
            <a:graphicData uri="http://schemas.openxmlformats.org/presentationml/2006/ole">
              <mc:AlternateContent xmlns:mc="http://schemas.openxmlformats.org/markup-compatibility/2006">
                <mc:Choice xmlns:v="urn:schemas-microsoft-com:vml" Requires="v">
                  <p:oleObj name="Equation" r:id="rId20" imgW="161815" imgH="143061" progId="Equation.3">
                    <p:embed/>
                  </p:oleObj>
                </mc:Choice>
                <mc:Fallback>
                  <p:oleObj name="Equation" r:id="rId20" imgW="161815" imgH="143061" progId="Equation.3">
                    <p:embed/>
                    <p:pic>
                      <p:nvPicPr>
                        <p:cNvPr id="133152" name="Object 32">
                          <a:extLst>
                            <a:ext uri="{FF2B5EF4-FFF2-40B4-BE49-F238E27FC236}">
                              <a16:creationId xmlns:a16="http://schemas.microsoft.com/office/drawing/2014/main" id="{F776AF3F-3AB4-9293-A81F-03031ABE1416}"/>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324" y="3125"/>
                          <a:ext cx="180" cy="1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153" name="Object 33">
              <a:extLst>
                <a:ext uri="{FF2B5EF4-FFF2-40B4-BE49-F238E27FC236}">
                  <a16:creationId xmlns:a16="http://schemas.microsoft.com/office/drawing/2014/main" id="{8F96D323-698D-D88F-3797-DF8FA1A947C2}"/>
                </a:ext>
              </a:extLst>
            </p:cNvPr>
            <p:cNvGraphicFramePr>
              <a:graphicFrameLocks noChangeAspect="1"/>
            </p:cNvGraphicFramePr>
            <p:nvPr/>
          </p:nvGraphicFramePr>
          <p:xfrm>
            <a:off x="4476" y="2844"/>
            <a:ext cx="203" cy="216"/>
          </p:xfrm>
          <a:graphic>
            <a:graphicData uri="http://schemas.openxmlformats.org/presentationml/2006/ole">
              <mc:AlternateContent xmlns:mc="http://schemas.openxmlformats.org/markup-compatibility/2006">
                <mc:Choice xmlns:v="urn:schemas-microsoft-com:vml" Requires="v">
                  <p:oleObj name="Equation" r:id="rId22" imgW="180965" imgH="199998" progId="Equation.3">
                    <p:embed/>
                  </p:oleObj>
                </mc:Choice>
                <mc:Fallback>
                  <p:oleObj name="Equation" r:id="rId22" imgW="180965" imgH="199998" progId="Equation.3">
                    <p:embed/>
                    <p:pic>
                      <p:nvPicPr>
                        <p:cNvPr id="133153" name="Object 33">
                          <a:extLst>
                            <a:ext uri="{FF2B5EF4-FFF2-40B4-BE49-F238E27FC236}">
                              <a16:creationId xmlns:a16="http://schemas.microsoft.com/office/drawing/2014/main" id="{8F96D323-698D-D88F-3797-DF8FA1A947C2}"/>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476" y="2844"/>
                          <a:ext cx="203" cy="2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154" name="Text Box 34">
              <a:extLst>
                <a:ext uri="{FF2B5EF4-FFF2-40B4-BE49-F238E27FC236}">
                  <a16:creationId xmlns:a16="http://schemas.microsoft.com/office/drawing/2014/main" id="{2EFFDC0B-14BD-AF76-A12A-AE97944AA2D8}"/>
                </a:ext>
              </a:extLst>
            </p:cNvPr>
            <p:cNvSpPr txBox="1">
              <a:spLocks noChangeArrowheads="1"/>
            </p:cNvSpPr>
            <p:nvPr/>
          </p:nvSpPr>
          <p:spPr bwMode="auto">
            <a:xfrm>
              <a:off x="4368" y="3072"/>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0" i="0" u="none" strike="noStrike" kern="1200" cap="none" spc="0" normalizeH="0" baseline="0" noProof="0">
                  <a:ln>
                    <a:noFill/>
                  </a:ln>
                  <a:solidFill>
                    <a:srgbClr val="006699"/>
                  </a:solidFill>
                  <a:effectLst/>
                  <a:uLnTx/>
                  <a:uFillTx/>
                  <a:latin typeface="Times New Roman" panose="02020603050405020304" pitchFamily="18" charset="0"/>
                  <a:ea typeface="华文中宋" panose="02010600040101010101" pitchFamily="2" charset="-122"/>
                  <a:cs typeface="+mn-cs"/>
                </a:rPr>
                <a:t>-</a:t>
              </a:r>
            </a:p>
          </p:txBody>
        </p:sp>
      </p:grpSp>
      <p:sp>
        <p:nvSpPr>
          <p:cNvPr id="3" name="文本框 2">
            <a:extLst>
              <a:ext uri="{FF2B5EF4-FFF2-40B4-BE49-F238E27FC236}">
                <a16:creationId xmlns:a16="http://schemas.microsoft.com/office/drawing/2014/main" id="{760F6BD9-0DE0-4F1E-0937-316329D8A444}"/>
              </a:ext>
            </a:extLst>
          </p:cNvPr>
          <p:cNvSpPr txBox="1"/>
          <p:nvPr/>
        </p:nvSpPr>
        <p:spPr>
          <a:xfrm>
            <a:off x="3835400" y="163811"/>
            <a:ext cx="4571999" cy="461665"/>
          </a:xfrm>
          <a:prstGeom prst="rect">
            <a:avLst/>
          </a:prstGeom>
          <a:solidFill>
            <a:schemeClr val="tx1">
              <a:lumMod val="75000"/>
            </a:schemeClr>
          </a:solidFill>
        </p:spPr>
        <p:txBody>
          <a:bodyPr wrap="square" rtlCol="0">
            <a:spAutoFit/>
          </a:bodyPr>
          <a:lstStyle/>
          <a:p>
            <a:pPr algn="ctr"/>
            <a:r>
              <a:rPr lang="zh-CN" altLang="en-US" sz="2400" b="1" dirty="0">
                <a:solidFill>
                  <a:schemeClr val="bg1"/>
                </a:solidFill>
                <a:effectLst>
                  <a:outerShdw blurRad="38100" dist="38100" dir="2700000" algn="tl">
                    <a:srgbClr val="000000">
                      <a:alpha val="43137"/>
                    </a:srgbClr>
                  </a:outerShdw>
                </a:effectLst>
              </a:rPr>
              <a:t>回顾第</a:t>
            </a:r>
            <a:r>
              <a:rPr lang="en-US" altLang="zh-CN" sz="2400" b="1" dirty="0">
                <a:solidFill>
                  <a:schemeClr val="bg1"/>
                </a:solidFill>
                <a:effectLst>
                  <a:outerShdw blurRad="38100" dist="38100" dir="2700000" algn="tl">
                    <a:srgbClr val="000000">
                      <a:alpha val="43137"/>
                    </a:srgbClr>
                  </a:outerShdw>
                </a:effectLst>
              </a:rPr>
              <a:t>3-4</a:t>
            </a:r>
            <a:r>
              <a:rPr lang="zh-CN" altLang="en-US" sz="2400" b="1" dirty="0">
                <a:solidFill>
                  <a:schemeClr val="bg1"/>
                </a:solidFill>
                <a:effectLst>
                  <a:outerShdw blurRad="38100" dist="38100" dir="2700000" algn="tl">
                    <a:srgbClr val="000000">
                      <a:alpha val="43137"/>
                    </a:srgbClr>
                  </a:outerShdw>
                </a:effectLst>
              </a:rPr>
              <a:t>和第</a:t>
            </a:r>
            <a:r>
              <a:rPr lang="en-US" altLang="zh-CN" sz="2400" b="1" dirty="0">
                <a:solidFill>
                  <a:schemeClr val="bg1"/>
                </a:solidFill>
                <a:effectLst>
                  <a:outerShdw blurRad="38100" dist="38100" dir="2700000" algn="tl">
                    <a:srgbClr val="000000">
                      <a:alpha val="43137"/>
                    </a:srgbClr>
                  </a:outerShdw>
                </a:effectLst>
              </a:rPr>
              <a:t>3-5</a:t>
            </a:r>
            <a:r>
              <a:rPr lang="zh-CN" altLang="en-US" sz="2400" b="1" dirty="0">
                <a:solidFill>
                  <a:schemeClr val="bg1"/>
                </a:solidFill>
                <a:effectLst>
                  <a:outerShdw blurRad="38100" dist="38100" dir="2700000" algn="tl">
                    <a:srgbClr val="000000">
                      <a:alpha val="43137"/>
                    </a:srgbClr>
                  </a:outerShdw>
                </a:effectLst>
              </a:rPr>
              <a:t>章节</a:t>
            </a:r>
            <a:r>
              <a:rPr lang="en-US" altLang="zh-CN" sz="2400" b="1" dirty="0">
                <a:solidFill>
                  <a:schemeClr val="bg1"/>
                </a:solidFill>
                <a:effectLst>
                  <a:outerShdw blurRad="38100" dist="38100" dir="2700000" algn="tl">
                    <a:srgbClr val="000000">
                      <a:alpha val="43137"/>
                    </a:srgbClr>
                  </a:outerShdw>
                </a:effectLst>
              </a:rPr>
              <a:t>PPT</a:t>
            </a:r>
            <a:endParaRPr lang="zh-CN" altLang="en-US" sz="2400" b="1" dirty="0">
              <a:solidFill>
                <a:schemeClr val="bg1"/>
              </a:solidFill>
              <a:effectLst>
                <a:outerShdw blurRad="38100" dist="38100" dir="2700000" algn="tl">
                  <a:srgbClr val="000000">
                    <a:alpha val="43137"/>
                  </a:srgbClr>
                </a:outerShdw>
              </a:effectLst>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Comment 2">
            <a:extLst>
              <a:ext uri="{FF2B5EF4-FFF2-40B4-BE49-F238E27FC236}">
                <a16:creationId xmlns:a16="http://schemas.microsoft.com/office/drawing/2014/main" id="{D83B9F91-A57D-5B5D-AF32-67C7F34513D1}"/>
              </a:ext>
            </a:extLst>
          </p:cNvPr>
          <p:cNvSpPr>
            <a:spLocks noChangeArrowheads="1"/>
          </p:cNvSpPr>
          <p:nvPr/>
        </p:nvSpPr>
        <p:spPr bwMode="auto">
          <a:xfrm>
            <a:off x="0" y="0"/>
            <a:ext cx="2895600" cy="346075"/>
          </a:xfrm>
          <a:prstGeom prst="rect">
            <a:avLst/>
          </a:prstGeom>
          <a:solidFill>
            <a:srgbClr val="FCFF91"/>
          </a:solidFill>
          <a:ln w="9525">
            <a:solidFill>
              <a:srgbClr val="000000"/>
            </a:solidFill>
            <a:miter lim="800000"/>
            <a:headEnd/>
            <a:tailEnd/>
          </a:ln>
          <a:effectLst>
            <a:outerShdw dist="107763" dir="2700000" algn="ctr" rotWithShape="0">
              <a:srgbClr val="808080"/>
            </a:outerShdw>
          </a:effectLst>
        </p:spPr>
        <p:txBody>
          <a:bodyPr>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zh-CN" altLang="en-US" sz="1600" b="0" i="0" u="none" strike="noStrike" kern="1200" cap="none" spc="0" normalizeH="0" baseline="0" noProof="0">
                <a:ln>
                  <a:noFill/>
                </a:ln>
                <a:solidFill>
                  <a:srgbClr val="3333FF"/>
                </a:solidFill>
                <a:effectLst/>
                <a:uLnTx/>
                <a:uFillTx/>
                <a:latin typeface="Verdana" panose="020B0604030504040204" pitchFamily="34" charset="0"/>
                <a:ea typeface="华文中宋" panose="02010600040101010101" pitchFamily="2" charset="-122"/>
                <a:cs typeface="+mn-cs"/>
              </a:rPr>
              <a:t>结构不稳定系统及其改进措施</a:t>
            </a:r>
          </a:p>
        </p:txBody>
      </p:sp>
      <p:sp>
        <p:nvSpPr>
          <p:cNvPr id="39939" name="Text Box 3">
            <a:extLst>
              <a:ext uri="{FF2B5EF4-FFF2-40B4-BE49-F238E27FC236}">
                <a16:creationId xmlns:a16="http://schemas.microsoft.com/office/drawing/2014/main" id="{CFE87C48-8152-4EC1-876C-921DA83361CF}"/>
              </a:ext>
            </a:extLst>
          </p:cNvPr>
          <p:cNvSpPr txBox="1">
            <a:spLocks noChangeArrowheads="1"/>
          </p:cNvSpPr>
          <p:nvPr/>
        </p:nvSpPr>
        <p:spPr bwMode="auto">
          <a:xfrm>
            <a:off x="457200" y="762000"/>
            <a:ext cx="8686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华文中宋" panose="02010600040101010101" pitchFamily="2" charset="-122"/>
                <a:cs typeface="+mn-cs"/>
              </a:rPr>
              <a:t> ⑴ </a:t>
            </a:r>
            <a:r>
              <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华文中宋" panose="02010600040101010101" pitchFamily="2" charset="-122"/>
                <a:cs typeface="+mn-cs"/>
              </a:rPr>
              <a:t>改变积分性质：用反馈包围积分环节，破坏其积分性质。</a:t>
            </a:r>
          </a:p>
        </p:txBody>
      </p:sp>
      <p:grpSp>
        <p:nvGrpSpPr>
          <p:cNvPr id="2" name="Group 4">
            <a:extLst>
              <a:ext uri="{FF2B5EF4-FFF2-40B4-BE49-F238E27FC236}">
                <a16:creationId xmlns:a16="http://schemas.microsoft.com/office/drawing/2014/main" id="{097914B5-EDE0-8361-AACA-F1215E46C14D}"/>
              </a:ext>
            </a:extLst>
          </p:cNvPr>
          <p:cNvGrpSpPr>
            <a:grpSpLocks/>
          </p:cNvGrpSpPr>
          <p:nvPr/>
        </p:nvGrpSpPr>
        <p:grpSpPr bwMode="auto">
          <a:xfrm>
            <a:off x="685800" y="1219200"/>
            <a:ext cx="8156575" cy="2047875"/>
            <a:chOff x="432" y="768"/>
            <a:chExt cx="5138" cy="1290"/>
          </a:xfrm>
        </p:grpSpPr>
        <p:graphicFrame>
          <p:nvGraphicFramePr>
            <p:cNvPr id="134190" name="Object 5">
              <a:extLst>
                <a:ext uri="{FF2B5EF4-FFF2-40B4-BE49-F238E27FC236}">
                  <a16:creationId xmlns:a16="http://schemas.microsoft.com/office/drawing/2014/main" id="{0EEF7D27-58DA-2FD2-819D-4161FD7653E7}"/>
                </a:ext>
              </a:extLst>
            </p:cNvPr>
            <p:cNvGraphicFramePr>
              <a:graphicFrameLocks noChangeAspect="1"/>
            </p:cNvGraphicFramePr>
            <p:nvPr/>
          </p:nvGraphicFramePr>
          <p:xfrm>
            <a:off x="3274" y="1024"/>
            <a:ext cx="72" cy="136"/>
          </p:xfrm>
          <a:graphic>
            <a:graphicData uri="http://schemas.openxmlformats.org/presentationml/2006/ole">
              <mc:AlternateContent xmlns:mc="http://schemas.openxmlformats.org/markup-compatibility/2006">
                <mc:Choice xmlns:v="urn:schemas-microsoft-com:vml" Requires="v">
                  <p:oleObj name="Equation" r:id="rId2" imgW="114151" imgH="215619" progId="Equation.3">
                    <p:embed/>
                  </p:oleObj>
                </mc:Choice>
                <mc:Fallback>
                  <p:oleObj name="Equation" r:id="rId2" imgW="114151" imgH="215619" progId="Equation.3">
                    <p:embed/>
                    <p:pic>
                      <p:nvPicPr>
                        <p:cNvPr id="134190" name="Object 5">
                          <a:extLst>
                            <a:ext uri="{FF2B5EF4-FFF2-40B4-BE49-F238E27FC236}">
                              <a16:creationId xmlns:a16="http://schemas.microsoft.com/office/drawing/2014/main" id="{0EEF7D27-58DA-2FD2-819D-4161FD7653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4" y="1024"/>
                          <a:ext cx="72" cy="1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4191" name="Line 6">
              <a:extLst>
                <a:ext uri="{FF2B5EF4-FFF2-40B4-BE49-F238E27FC236}">
                  <a16:creationId xmlns:a16="http://schemas.microsoft.com/office/drawing/2014/main" id="{6262FF68-0DF3-3C20-B456-BD4CFC2327A5}"/>
                </a:ext>
              </a:extLst>
            </p:cNvPr>
            <p:cNvSpPr>
              <a:spLocks noChangeShapeType="1"/>
            </p:cNvSpPr>
            <p:nvPr/>
          </p:nvSpPr>
          <p:spPr bwMode="auto">
            <a:xfrm>
              <a:off x="462" y="1284"/>
              <a:ext cx="336" cy="0"/>
            </a:xfrm>
            <a:prstGeom prst="line">
              <a:avLst/>
            </a:prstGeom>
            <a:noFill/>
            <a:ln w="12700" cap="sq">
              <a:solidFill>
                <a:schemeClr val="tx1"/>
              </a:solidFill>
              <a:miter lim="800000"/>
              <a:headEnd type="none" w="sm" len="sm"/>
              <a:tailEnd type="triangle" w="sm" len="sm"/>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134192" name="Line 7">
              <a:extLst>
                <a:ext uri="{FF2B5EF4-FFF2-40B4-BE49-F238E27FC236}">
                  <a16:creationId xmlns:a16="http://schemas.microsoft.com/office/drawing/2014/main" id="{239A455C-1196-4456-7D3F-5A0F3FB7759B}"/>
                </a:ext>
              </a:extLst>
            </p:cNvPr>
            <p:cNvSpPr>
              <a:spLocks noChangeShapeType="1"/>
            </p:cNvSpPr>
            <p:nvPr/>
          </p:nvSpPr>
          <p:spPr bwMode="auto">
            <a:xfrm>
              <a:off x="990" y="1284"/>
              <a:ext cx="288" cy="0"/>
            </a:xfrm>
            <a:prstGeom prst="line">
              <a:avLst/>
            </a:prstGeom>
            <a:noFill/>
            <a:ln w="12700" cap="sq">
              <a:solidFill>
                <a:schemeClr val="tx1"/>
              </a:solidFill>
              <a:miter lim="800000"/>
              <a:headEnd type="none" w="sm" len="sm"/>
              <a:tailEnd type="triangle" w="sm" len="sm"/>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134193" name="Rectangle 8">
              <a:extLst>
                <a:ext uri="{FF2B5EF4-FFF2-40B4-BE49-F238E27FC236}">
                  <a16:creationId xmlns:a16="http://schemas.microsoft.com/office/drawing/2014/main" id="{864F42AD-DF9B-B4C1-D854-CF185F6416AB}"/>
                </a:ext>
              </a:extLst>
            </p:cNvPr>
            <p:cNvSpPr>
              <a:spLocks noChangeArrowheads="1"/>
            </p:cNvSpPr>
            <p:nvPr/>
          </p:nvSpPr>
          <p:spPr bwMode="auto">
            <a:xfrm>
              <a:off x="1278" y="1140"/>
              <a:ext cx="432" cy="288"/>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134194" name="Line 9">
              <a:extLst>
                <a:ext uri="{FF2B5EF4-FFF2-40B4-BE49-F238E27FC236}">
                  <a16:creationId xmlns:a16="http://schemas.microsoft.com/office/drawing/2014/main" id="{6FBE6568-4F6F-C5F6-7898-53583563F3D7}"/>
                </a:ext>
              </a:extLst>
            </p:cNvPr>
            <p:cNvSpPr>
              <a:spLocks noChangeShapeType="1"/>
            </p:cNvSpPr>
            <p:nvPr/>
          </p:nvSpPr>
          <p:spPr bwMode="auto">
            <a:xfrm>
              <a:off x="1710" y="1284"/>
              <a:ext cx="336" cy="0"/>
            </a:xfrm>
            <a:prstGeom prst="line">
              <a:avLst/>
            </a:prstGeom>
            <a:noFill/>
            <a:ln w="12700" cap="sq">
              <a:solidFill>
                <a:schemeClr val="tx1"/>
              </a:solidFill>
              <a:miter lim="800000"/>
              <a:headEnd type="none" w="sm" len="sm"/>
              <a:tailEnd type="triangle" w="sm" len="sm"/>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134195" name="Rectangle 10">
              <a:extLst>
                <a:ext uri="{FF2B5EF4-FFF2-40B4-BE49-F238E27FC236}">
                  <a16:creationId xmlns:a16="http://schemas.microsoft.com/office/drawing/2014/main" id="{F0178436-2E9F-D089-6C1B-B58C72D15B02}"/>
                </a:ext>
              </a:extLst>
            </p:cNvPr>
            <p:cNvSpPr>
              <a:spLocks noChangeArrowheads="1"/>
            </p:cNvSpPr>
            <p:nvPr/>
          </p:nvSpPr>
          <p:spPr bwMode="auto">
            <a:xfrm>
              <a:off x="3310" y="1140"/>
              <a:ext cx="432" cy="288"/>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134196" name="Line 11">
              <a:extLst>
                <a:ext uri="{FF2B5EF4-FFF2-40B4-BE49-F238E27FC236}">
                  <a16:creationId xmlns:a16="http://schemas.microsoft.com/office/drawing/2014/main" id="{149A49C9-D94E-4F61-96E9-A1710D37F428}"/>
                </a:ext>
              </a:extLst>
            </p:cNvPr>
            <p:cNvSpPr>
              <a:spLocks noChangeShapeType="1"/>
            </p:cNvSpPr>
            <p:nvPr/>
          </p:nvSpPr>
          <p:spPr bwMode="auto">
            <a:xfrm>
              <a:off x="2926" y="1284"/>
              <a:ext cx="384" cy="0"/>
            </a:xfrm>
            <a:prstGeom prst="line">
              <a:avLst/>
            </a:prstGeom>
            <a:noFill/>
            <a:ln w="12700" cap="sq">
              <a:solidFill>
                <a:schemeClr val="tx1"/>
              </a:solidFill>
              <a:miter lim="800000"/>
              <a:headEnd type="none" w="sm" len="sm"/>
              <a:tailEnd type="triangle" w="sm" len="sm"/>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134197" name="Line 12">
              <a:extLst>
                <a:ext uri="{FF2B5EF4-FFF2-40B4-BE49-F238E27FC236}">
                  <a16:creationId xmlns:a16="http://schemas.microsoft.com/office/drawing/2014/main" id="{D14835B2-8CBA-86A2-7BB5-F1C90875BB5A}"/>
                </a:ext>
              </a:extLst>
            </p:cNvPr>
            <p:cNvSpPr>
              <a:spLocks noChangeShapeType="1"/>
            </p:cNvSpPr>
            <p:nvPr/>
          </p:nvSpPr>
          <p:spPr bwMode="auto">
            <a:xfrm>
              <a:off x="3742" y="1284"/>
              <a:ext cx="416" cy="0"/>
            </a:xfrm>
            <a:prstGeom prst="line">
              <a:avLst/>
            </a:prstGeom>
            <a:noFill/>
            <a:ln w="12700" cap="sq">
              <a:solidFill>
                <a:schemeClr val="tx1"/>
              </a:solidFill>
              <a:miter lim="800000"/>
              <a:headEnd type="none" w="sm" len="sm"/>
              <a:tailEnd type="triangle" w="sm" len="sm"/>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134198" name="Rectangle 13">
              <a:extLst>
                <a:ext uri="{FF2B5EF4-FFF2-40B4-BE49-F238E27FC236}">
                  <a16:creationId xmlns:a16="http://schemas.microsoft.com/office/drawing/2014/main" id="{90248EBB-4E80-9557-E8C0-F275687C7008}"/>
                </a:ext>
              </a:extLst>
            </p:cNvPr>
            <p:cNvSpPr>
              <a:spLocks noChangeArrowheads="1"/>
            </p:cNvSpPr>
            <p:nvPr/>
          </p:nvSpPr>
          <p:spPr bwMode="auto">
            <a:xfrm>
              <a:off x="2046" y="1044"/>
              <a:ext cx="864" cy="432"/>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134199" name="Line 14">
              <a:extLst>
                <a:ext uri="{FF2B5EF4-FFF2-40B4-BE49-F238E27FC236}">
                  <a16:creationId xmlns:a16="http://schemas.microsoft.com/office/drawing/2014/main" id="{DB95B3CD-92F3-CB21-929F-897A982587DF}"/>
                </a:ext>
              </a:extLst>
            </p:cNvPr>
            <p:cNvSpPr>
              <a:spLocks noChangeShapeType="1"/>
            </p:cNvSpPr>
            <p:nvPr/>
          </p:nvSpPr>
          <p:spPr bwMode="auto">
            <a:xfrm>
              <a:off x="4350" y="1284"/>
              <a:ext cx="336" cy="0"/>
            </a:xfrm>
            <a:prstGeom prst="line">
              <a:avLst/>
            </a:prstGeom>
            <a:noFill/>
            <a:ln w="12700" cap="sq">
              <a:solidFill>
                <a:schemeClr val="tx1"/>
              </a:solidFill>
              <a:miter lim="800000"/>
              <a:headEnd type="none" w="sm" len="sm"/>
              <a:tailEnd type="triangle" w="sm" len="sm"/>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134200" name="Line 15">
              <a:extLst>
                <a:ext uri="{FF2B5EF4-FFF2-40B4-BE49-F238E27FC236}">
                  <a16:creationId xmlns:a16="http://schemas.microsoft.com/office/drawing/2014/main" id="{11006685-0660-A345-815E-2326D74612B7}"/>
                </a:ext>
              </a:extLst>
            </p:cNvPr>
            <p:cNvSpPr>
              <a:spLocks noChangeShapeType="1"/>
            </p:cNvSpPr>
            <p:nvPr/>
          </p:nvSpPr>
          <p:spPr bwMode="auto">
            <a:xfrm>
              <a:off x="5118" y="1284"/>
              <a:ext cx="452" cy="0"/>
            </a:xfrm>
            <a:prstGeom prst="line">
              <a:avLst/>
            </a:prstGeom>
            <a:noFill/>
            <a:ln w="12700" cap="sq">
              <a:solidFill>
                <a:schemeClr val="tx1"/>
              </a:solidFill>
              <a:miter lim="800000"/>
              <a:headEnd type="none" w="sm" len="sm"/>
              <a:tailEnd type="triangle" w="sm" len="sm"/>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134201" name="Line 16">
              <a:extLst>
                <a:ext uri="{FF2B5EF4-FFF2-40B4-BE49-F238E27FC236}">
                  <a16:creationId xmlns:a16="http://schemas.microsoft.com/office/drawing/2014/main" id="{2D5900F4-574B-AF85-0ADA-87C96008E647}"/>
                </a:ext>
              </a:extLst>
            </p:cNvPr>
            <p:cNvSpPr>
              <a:spLocks noChangeShapeType="1"/>
            </p:cNvSpPr>
            <p:nvPr/>
          </p:nvSpPr>
          <p:spPr bwMode="auto">
            <a:xfrm flipV="1">
              <a:off x="894" y="1382"/>
              <a:ext cx="0" cy="672"/>
            </a:xfrm>
            <a:prstGeom prst="line">
              <a:avLst/>
            </a:prstGeom>
            <a:noFill/>
            <a:ln w="12700" cap="sq">
              <a:solidFill>
                <a:schemeClr val="tx1"/>
              </a:solidFill>
              <a:miter lim="800000"/>
              <a:headEnd type="none" w="sm" len="sm"/>
              <a:tailEnd type="triangle" w="sm" len="sm"/>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134202" name="Line 17">
              <a:extLst>
                <a:ext uri="{FF2B5EF4-FFF2-40B4-BE49-F238E27FC236}">
                  <a16:creationId xmlns:a16="http://schemas.microsoft.com/office/drawing/2014/main" id="{DE39DB7B-6FA7-6C88-3E48-9595A98A79E5}"/>
                </a:ext>
              </a:extLst>
            </p:cNvPr>
            <p:cNvSpPr>
              <a:spLocks noChangeShapeType="1"/>
            </p:cNvSpPr>
            <p:nvPr/>
          </p:nvSpPr>
          <p:spPr bwMode="auto">
            <a:xfrm>
              <a:off x="894" y="2058"/>
              <a:ext cx="4388" cy="0"/>
            </a:xfrm>
            <a:prstGeom prst="line">
              <a:avLst/>
            </a:prstGeom>
            <a:noFill/>
            <a:ln w="12700" cap="sq">
              <a:solidFill>
                <a:schemeClr val="tx1"/>
              </a:solidFill>
              <a:miter lim="800000"/>
              <a:headEnd type="none" w="sm" len="sm"/>
              <a:tailEnd type="none" w="sm" len="sm"/>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134203" name="Line 18">
              <a:extLst>
                <a:ext uri="{FF2B5EF4-FFF2-40B4-BE49-F238E27FC236}">
                  <a16:creationId xmlns:a16="http://schemas.microsoft.com/office/drawing/2014/main" id="{1B59CB44-65DE-7426-C179-65F135C897D7}"/>
                </a:ext>
              </a:extLst>
            </p:cNvPr>
            <p:cNvSpPr>
              <a:spLocks noChangeShapeType="1"/>
            </p:cNvSpPr>
            <p:nvPr/>
          </p:nvSpPr>
          <p:spPr bwMode="auto">
            <a:xfrm flipV="1">
              <a:off x="5280" y="1286"/>
              <a:ext cx="0" cy="768"/>
            </a:xfrm>
            <a:prstGeom prst="line">
              <a:avLst/>
            </a:prstGeom>
            <a:noFill/>
            <a:ln w="12700" cap="sq">
              <a:solidFill>
                <a:schemeClr val="tx1"/>
              </a:solidFill>
              <a:miter lim="800000"/>
              <a:headEnd type="none" w="sm" len="sm"/>
              <a:tailEnd type="none" w="sm" len="sm"/>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134204" name="Rectangle 19">
              <a:extLst>
                <a:ext uri="{FF2B5EF4-FFF2-40B4-BE49-F238E27FC236}">
                  <a16:creationId xmlns:a16="http://schemas.microsoft.com/office/drawing/2014/main" id="{95410589-F142-D8B8-61D1-B36E0EA70840}"/>
                </a:ext>
              </a:extLst>
            </p:cNvPr>
            <p:cNvSpPr>
              <a:spLocks noChangeArrowheads="1"/>
            </p:cNvSpPr>
            <p:nvPr/>
          </p:nvSpPr>
          <p:spPr bwMode="auto">
            <a:xfrm>
              <a:off x="4686" y="1056"/>
              <a:ext cx="432" cy="432"/>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134205" name="Line 20">
              <a:extLst>
                <a:ext uri="{FF2B5EF4-FFF2-40B4-BE49-F238E27FC236}">
                  <a16:creationId xmlns:a16="http://schemas.microsoft.com/office/drawing/2014/main" id="{0616F33A-E957-CBBA-6C5F-5C1E16B2757D}"/>
                </a:ext>
              </a:extLst>
            </p:cNvPr>
            <p:cNvSpPr>
              <a:spLocks noChangeShapeType="1"/>
            </p:cNvSpPr>
            <p:nvPr/>
          </p:nvSpPr>
          <p:spPr bwMode="auto">
            <a:xfrm>
              <a:off x="4254" y="804"/>
              <a:ext cx="0" cy="384"/>
            </a:xfrm>
            <a:prstGeom prst="line">
              <a:avLst/>
            </a:prstGeom>
            <a:noFill/>
            <a:ln w="12700" cap="sq">
              <a:solidFill>
                <a:schemeClr val="tx1"/>
              </a:solidFill>
              <a:miter lim="800000"/>
              <a:headEnd type="none" w="sm" len="sm"/>
              <a:tailEnd type="triangle" w="sm" len="sm"/>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graphicFrame>
          <p:nvGraphicFramePr>
            <p:cNvPr id="134206" name="Object 21">
              <a:extLst>
                <a:ext uri="{FF2B5EF4-FFF2-40B4-BE49-F238E27FC236}">
                  <a16:creationId xmlns:a16="http://schemas.microsoft.com/office/drawing/2014/main" id="{1D47A606-8CD8-8EC8-1225-54DF94A4F572}"/>
                </a:ext>
              </a:extLst>
            </p:cNvPr>
            <p:cNvGraphicFramePr>
              <a:graphicFrameLocks noChangeAspect="1"/>
            </p:cNvGraphicFramePr>
            <p:nvPr/>
          </p:nvGraphicFramePr>
          <p:xfrm>
            <a:off x="432" y="996"/>
            <a:ext cx="280" cy="280"/>
          </p:xfrm>
          <a:graphic>
            <a:graphicData uri="http://schemas.openxmlformats.org/presentationml/2006/ole">
              <mc:AlternateContent xmlns:mc="http://schemas.openxmlformats.org/markup-compatibility/2006">
                <mc:Choice xmlns:v="urn:schemas-microsoft-com:vml" Requires="v">
                  <p:oleObj name="Equation" r:id="rId4" imgW="209690" imgH="209568" progId="Equation.3">
                    <p:embed/>
                  </p:oleObj>
                </mc:Choice>
                <mc:Fallback>
                  <p:oleObj name="Equation" r:id="rId4" imgW="209690" imgH="209568" progId="Equation.3">
                    <p:embed/>
                    <p:pic>
                      <p:nvPicPr>
                        <p:cNvPr id="134206" name="Object 21">
                          <a:extLst>
                            <a:ext uri="{FF2B5EF4-FFF2-40B4-BE49-F238E27FC236}">
                              <a16:creationId xmlns:a16="http://schemas.microsoft.com/office/drawing/2014/main" id="{1D47A606-8CD8-8EC8-1225-54DF94A4F57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2" y="996"/>
                          <a:ext cx="280" cy="2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4207" name="Line 22">
              <a:extLst>
                <a:ext uri="{FF2B5EF4-FFF2-40B4-BE49-F238E27FC236}">
                  <a16:creationId xmlns:a16="http://schemas.microsoft.com/office/drawing/2014/main" id="{DBE064AF-0877-74A1-D7B1-44502ABBF38C}"/>
                </a:ext>
              </a:extLst>
            </p:cNvPr>
            <p:cNvSpPr>
              <a:spLocks noChangeShapeType="1"/>
            </p:cNvSpPr>
            <p:nvPr/>
          </p:nvSpPr>
          <p:spPr bwMode="auto">
            <a:xfrm>
              <a:off x="942" y="1476"/>
              <a:ext cx="96" cy="0"/>
            </a:xfrm>
            <a:prstGeom prst="line">
              <a:avLst/>
            </a:prstGeom>
            <a:noFill/>
            <a:ln w="12700" cap="sq">
              <a:solidFill>
                <a:schemeClr val="tx1"/>
              </a:solidFill>
              <a:miter lim="800000"/>
              <a:headEnd type="none" w="sm" len="sm"/>
              <a:tailEnd type="none" w="sm" len="sm"/>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graphicFrame>
          <p:nvGraphicFramePr>
            <p:cNvPr id="134208" name="Object 23">
              <a:extLst>
                <a:ext uri="{FF2B5EF4-FFF2-40B4-BE49-F238E27FC236}">
                  <a16:creationId xmlns:a16="http://schemas.microsoft.com/office/drawing/2014/main" id="{C41F8804-0042-90C1-B23F-5638E140462F}"/>
                </a:ext>
              </a:extLst>
            </p:cNvPr>
            <p:cNvGraphicFramePr>
              <a:graphicFrameLocks noChangeAspect="1"/>
            </p:cNvGraphicFramePr>
            <p:nvPr/>
          </p:nvGraphicFramePr>
          <p:xfrm>
            <a:off x="1742" y="988"/>
            <a:ext cx="272" cy="290"/>
          </p:xfrm>
          <a:graphic>
            <a:graphicData uri="http://schemas.openxmlformats.org/presentationml/2006/ole">
              <mc:AlternateContent xmlns:mc="http://schemas.openxmlformats.org/markup-compatibility/2006">
                <mc:Choice xmlns:v="urn:schemas-microsoft-com:vml" Requires="v">
                  <p:oleObj name="Equation" r:id="rId6" imgW="200115" imgH="209568" progId="Equation.3">
                    <p:embed/>
                  </p:oleObj>
                </mc:Choice>
                <mc:Fallback>
                  <p:oleObj name="Equation" r:id="rId6" imgW="200115" imgH="209568" progId="Equation.3">
                    <p:embed/>
                    <p:pic>
                      <p:nvPicPr>
                        <p:cNvPr id="134208" name="Object 23">
                          <a:extLst>
                            <a:ext uri="{FF2B5EF4-FFF2-40B4-BE49-F238E27FC236}">
                              <a16:creationId xmlns:a16="http://schemas.microsoft.com/office/drawing/2014/main" id="{C41F8804-0042-90C1-B23F-5638E140462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42" y="988"/>
                          <a:ext cx="272"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4209" name="Object 24">
              <a:extLst>
                <a:ext uri="{FF2B5EF4-FFF2-40B4-BE49-F238E27FC236}">
                  <a16:creationId xmlns:a16="http://schemas.microsoft.com/office/drawing/2014/main" id="{DB3AF24D-2A3A-F57C-FF51-830C710EE48B}"/>
                </a:ext>
              </a:extLst>
            </p:cNvPr>
            <p:cNvGraphicFramePr>
              <a:graphicFrameLocks noChangeAspect="1"/>
            </p:cNvGraphicFramePr>
            <p:nvPr/>
          </p:nvGraphicFramePr>
          <p:xfrm>
            <a:off x="3054" y="1020"/>
            <a:ext cx="160" cy="224"/>
          </p:xfrm>
          <a:graphic>
            <a:graphicData uri="http://schemas.openxmlformats.org/presentationml/2006/ole">
              <mc:AlternateContent xmlns:mc="http://schemas.openxmlformats.org/markup-compatibility/2006">
                <mc:Choice xmlns:v="urn:schemas-microsoft-com:vml" Requires="v">
                  <p:oleObj name="Equation" r:id="rId8" imgW="104845" imgH="161721" progId="Equation.3">
                    <p:embed/>
                  </p:oleObj>
                </mc:Choice>
                <mc:Fallback>
                  <p:oleObj name="Equation" r:id="rId8" imgW="104845" imgH="161721" progId="Equation.3">
                    <p:embed/>
                    <p:pic>
                      <p:nvPicPr>
                        <p:cNvPr id="134209" name="Object 24">
                          <a:extLst>
                            <a:ext uri="{FF2B5EF4-FFF2-40B4-BE49-F238E27FC236}">
                              <a16:creationId xmlns:a16="http://schemas.microsoft.com/office/drawing/2014/main" id="{DB3AF24D-2A3A-F57C-FF51-830C710EE48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54" y="1020"/>
                          <a:ext cx="160" cy="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4210" name="Object 25">
              <a:extLst>
                <a:ext uri="{FF2B5EF4-FFF2-40B4-BE49-F238E27FC236}">
                  <a16:creationId xmlns:a16="http://schemas.microsoft.com/office/drawing/2014/main" id="{A007CA34-92A4-9047-F480-D93172ADF07D}"/>
                </a:ext>
              </a:extLst>
            </p:cNvPr>
            <p:cNvGraphicFramePr>
              <a:graphicFrameLocks noChangeAspect="1"/>
            </p:cNvGraphicFramePr>
            <p:nvPr/>
          </p:nvGraphicFramePr>
          <p:xfrm>
            <a:off x="3849" y="1004"/>
            <a:ext cx="216" cy="263"/>
          </p:xfrm>
          <a:graphic>
            <a:graphicData uri="http://schemas.openxmlformats.org/presentationml/2006/ole">
              <mc:AlternateContent xmlns:mc="http://schemas.openxmlformats.org/markup-compatibility/2006">
                <mc:Choice xmlns:v="urn:schemas-microsoft-com:vml" Requires="v">
                  <p:oleObj name="Equation" r:id="rId10" imgW="161815" imgH="199998" progId="Equation.3">
                    <p:embed/>
                  </p:oleObj>
                </mc:Choice>
                <mc:Fallback>
                  <p:oleObj name="Equation" r:id="rId10" imgW="161815" imgH="199998" progId="Equation.3">
                    <p:embed/>
                    <p:pic>
                      <p:nvPicPr>
                        <p:cNvPr id="134210" name="Object 25">
                          <a:extLst>
                            <a:ext uri="{FF2B5EF4-FFF2-40B4-BE49-F238E27FC236}">
                              <a16:creationId xmlns:a16="http://schemas.microsoft.com/office/drawing/2014/main" id="{A007CA34-92A4-9047-F480-D93172ADF07D}"/>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849" y="1004"/>
                          <a:ext cx="216" cy="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4211" name="Object 26">
              <a:extLst>
                <a:ext uri="{FF2B5EF4-FFF2-40B4-BE49-F238E27FC236}">
                  <a16:creationId xmlns:a16="http://schemas.microsoft.com/office/drawing/2014/main" id="{11848C1B-E9E6-C17B-0FD5-73646827922D}"/>
                </a:ext>
              </a:extLst>
            </p:cNvPr>
            <p:cNvGraphicFramePr>
              <a:graphicFrameLocks noChangeAspect="1"/>
            </p:cNvGraphicFramePr>
            <p:nvPr/>
          </p:nvGraphicFramePr>
          <p:xfrm>
            <a:off x="1374" y="1188"/>
            <a:ext cx="226" cy="239"/>
          </p:xfrm>
          <a:graphic>
            <a:graphicData uri="http://schemas.openxmlformats.org/presentationml/2006/ole">
              <mc:AlternateContent xmlns:mc="http://schemas.openxmlformats.org/markup-compatibility/2006">
                <mc:Choice xmlns:v="urn:schemas-microsoft-com:vml" Requires="v">
                  <p:oleObj name="Equation" r:id="rId12" imgW="203024" imgH="215713" progId="Equation.3">
                    <p:embed/>
                  </p:oleObj>
                </mc:Choice>
                <mc:Fallback>
                  <p:oleObj name="Equation" r:id="rId12" imgW="203024" imgH="215713" progId="Equation.3">
                    <p:embed/>
                    <p:pic>
                      <p:nvPicPr>
                        <p:cNvPr id="134211" name="Object 26">
                          <a:extLst>
                            <a:ext uri="{FF2B5EF4-FFF2-40B4-BE49-F238E27FC236}">
                              <a16:creationId xmlns:a16="http://schemas.microsoft.com/office/drawing/2014/main" id="{11848C1B-E9E6-C17B-0FD5-73646827922D}"/>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374" y="1188"/>
                          <a:ext cx="226" cy="2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4212" name="AutoShape 27">
              <a:extLst>
                <a:ext uri="{FF2B5EF4-FFF2-40B4-BE49-F238E27FC236}">
                  <a16:creationId xmlns:a16="http://schemas.microsoft.com/office/drawing/2014/main" id="{31ACB7FE-9866-41EF-8187-04E46E67A31D}"/>
                </a:ext>
              </a:extLst>
            </p:cNvPr>
            <p:cNvSpPr>
              <a:spLocks noChangeArrowheads="1"/>
            </p:cNvSpPr>
            <p:nvPr/>
          </p:nvSpPr>
          <p:spPr bwMode="auto">
            <a:xfrm>
              <a:off x="4158" y="1188"/>
              <a:ext cx="192" cy="192"/>
            </a:xfrm>
            <a:prstGeom prst="flowChartSummingJunction">
              <a:avLst/>
            </a:prstGeom>
            <a:solidFill>
              <a:schemeClr val="accent2"/>
            </a:solidFill>
            <a:ln w="12700" cap="sq">
              <a:solidFill>
                <a:schemeClr val="tx1"/>
              </a:solidFill>
              <a:miter lim="800000"/>
              <a:headEnd type="none" w="sm" len="sm"/>
              <a:tailEnd type="none" w="sm" len="sm"/>
            </a:ln>
          </p:spPr>
          <p:txBody>
            <a:bodyPr wrap="none" anchor="ct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graphicFrame>
          <p:nvGraphicFramePr>
            <p:cNvPr id="134213" name="Object 28">
              <a:extLst>
                <a:ext uri="{FF2B5EF4-FFF2-40B4-BE49-F238E27FC236}">
                  <a16:creationId xmlns:a16="http://schemas.microsoft.com/office/drawing/2014/main" id="{90B0CFB6-E5C2-80BA-A88B-21B09642384B}"/>
                </a:ext>
              </a:extLst>
            </p:cNvPr>
            <p:cNvGraphicFramePr>
              <a:graphicFrameLocks noChangeAspect="1"/>
            </p:cNvGraphicFramePr>
            <p:nvPr/>
          </p:nvGraphicFramePr>
          <p:xfrm>
            <a:off x="3427" y="1188"/>
            <a:ext cx="226" cy="240"/>
          </p:xfrm>
          <a:graphic>
            <a:graphicData uri="http://schemas.openxmlformats.org/presentationml/2006/ole">
              <mc:AlternateContent xmlns:mc="http://schemas.openxmlformats.org/markup-compatibility/2006">
                <mc:Choice xmlns:v="urn:schemas-microsoft-com:vml" Requires="v">
                  <p:oleObj name="Equation" r:id="rId14" imgW="215806" imgH="228501" progId="Equation.3">
                    <p:embed/>
                  </p:oleObj>
                </mc:Choice>
                <mc:Fallback>
                  <p:oleObj name="Equation" r:id="rId14" imgW="215806" imgH="228501" progId="Equation.3">
                    <p:embed/>
                    <p:pic>
                      <p:nvPicPr>
                        <p:cNvPr id="134213" name="Object 28">
                          <a:extLst>
                            <a:ext uri="{FF2B5EF4-FFF2-40B4-BE49-F238E27FC236}">
                              <a16:creationId xmlns:a16="http://schemas.microsoft.com/office/drawing/2014/main" id="{90B0CFB6-E5C2-80BA-A88B-21B09642384B}"/>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427" y="1188"/>
                          <a:ext cx="226"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4214" name="Object 29">
              <a:extLst>
                <a:ext uri="{FF2B5EF4-FFF2-40B4-BE49-F238E27FC236}">
                  <a16:creationId xmlns:a16="http://schemas.microsoft.com/office/drawing/2014/main" id="{D2E0974F-B1FF-15DF-39FE-D9C81D5A2DD7}"/>
                </a:ext>
              </a:extLst>
            </p:cNvPr>
            <p:cNvGraphicFramePr>
              <a:graphicFrameLocks noChangeAspect="1"/>
            </p:cNvGraphicFramePr>
            <p:nvPr/>
          </p:nvGraphicFramePr>
          <p:xfrm>
            <a:off x="2195" y="1083"/>
            <a:ext cx="535" cy="393"/>
          </p:xfrm>
          <a:graphic>
            <a:graphicData uri="http://schemas.openxmlformats.org/presentationml/2006/ole">
              <mc:AlternateContent xmlns:mc="http://schemas.openxmlformats.org/markup-compatibility/2006">
                <mc:Choice xmlns:v="urn:schemas-microsoft-com:vml" Requires="v">
                  <p:oleObj name="Equation" r:id="rId16" imgW="571252" imgH="418918" progId="Equation.3">
                    <p:embed/>
                  </p:oleObj>
                </mc:Choice>
                <mc:Fallback>
                  <p:oleObj name="Equation" r:id="rId16" imgW="571252" imgH="418918" progId="Equation.3">
                    <p:embed/>
                    <p:pic>
                      <p:nvPicPr>
                        <p:cNvPr id="134214" name="Object 29">
                          <a:extLst>
                            <a:ext uri="{FF2B5EF4-FFF2-40B4-BE49-F238E27FC236}">
                              <a16:creationId xmlns:a16="http://schemas.microsoft.com/office/drawing/2014/main" id="{D2E0974F-B1FF-15DF-39FE-D9C81D5A2DD7}"/>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195" y="1083"/>
                          <a:ext cx="535" cy="3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4215" name="Object 30">
              <a:extLst>
                <a:ext uri="{FF2B5EF4-FFF2-40B4-BE49-F238E27FC236}">
                  <a16:creationId xmlns:a16="http://schemas.microsoft.com/office/drawing/2014/main" id="{916788F0-675D-F289-381D-1E8B562E50EA}"/>
                </a:ext>
              </a:extLst>
            </p:cNvPr>
            <p:cNvGraphicFramePr>
              <a:graphicFrameLocks noChangeAspect="1"/>
            </p:cNvGraphicFramePr>
            <p:nvPr/>
          </p:nvGraphicFramePr>
          <p:xfrm>
            <a:off x="4744" y="1075"/>
            <a:ext cx="239" cy="367"/>
          </p:xfrm>
          <a:graphic>
            <a:graphicData uri="http://schemas.openxmlformats.org/presentationml/2006/ole">
              <mc:AlternateContent xmlns:mc="http://schemas.openxmlformats.org/markup-compatibility/2006">
                <mc:Choice xmlns:v="urn:schemas-microsoft-com:vml" Requires="v">
                  <p:oleObj name="Equation" r:id="rId18" imgW="253890" imgH="393529" progId="Equation.3">
                    <p:embed/>
                  </p:oleObj>
                </mc:Choice>
                <mc:Fallback>
                  <p:oleObj name="Equation" r:id="rId18" imgW="253890" imgH="393529" progId="Equation.3">
                    <p:embed/>
                    <p:pic>
                      <p:nvPicPr>
                        <p:cNvPr id="134215" name="Object 30">
                          <a:extLst>
                            <a:ext uri="{FF2B5EF4-FFF2-40B4-BE49-F238E27FC236}">
                              <a16:creationId xmlns:a16="http://schemas.microsoft.com/office/drawing/2014/main" id="{916788F0-675D-F289-381D-1E8B562E50EA}"/>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744" y="1075"/>
                          <a:ext cx="239" cy="3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4216" name="AutoShape 31">
              <a:extLst>
                <a:ext uri="{FF2B5EF4-FFF2-40B4-BE49-F238E27FC236}">
                  <a16:creationId xmlns:a16="http://schemas.microsoft.com/office/drawing/2014/main" id="{C741F2BA-2E6C-2ECF-620A-D26B308104B0}"/>
                </a:ext>
              </a:extLst>
            </p:cNvPr>
            <p:cNvSpPr>
              <a:spLocks noChangeArrowheads="1"/>
            </p:cNvSpPr>
            <p:nvPr/>
          </p:nvSpPr>
          <p:spPr bwMode="auto">
            <a:xfrm>
              <a:off x="798" y="1188"/>
              <a:ext cx="192" cy="192"/>
            </a:xfrm>
            <a:prstGeom prst="flowChartSummingJunction">
              <a:avLst/>
            </a:prstGeom>
            <a:solidFill>
              <a:schemeClr val="accent2"/>
            </a:solidFill>
            <a:ln w="12700" cap="sq">
              <a:solidFill>
                <a:schemeClr val="tx1"/>
              </a:solidFill>
              <a:miter lim="800000"/>
              <a:headEnd type="none" w="sm" len="sm"/>
              <a:tailEnd type="none" w="sm" len="sm"/>
            </a:ln>
          </p:spPr>
          <p:txBody>
            <a:bodyPr wrap="none" anchor="ct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graphicFrame>
          <p:nvGraphicFramePr>
            <p:cNvPr id="134217" name="Object 32">
              <a:extLst>
                <a:ext uri="{FF2B5EF4-FFF2-40B4-BE49-F238E27FC236}">
                  <a16:creationId xmlns:a16="http://schemas.microsoft.com/office/drawing/2014/main" id="{03244715-BCFD-3298-E600-1EEA43DA7EE0}"/>
                </a:ext>
              </a:extLst>
            </p:cNvPr>
            <p:cNvGraphicFramePr>
              <a:graphicFrameLocks noChangeAspect="1"/>
            </p:cNvGraphicFramePr>
            <p:nvPr/>
          </p:nvGraphicFramePr>
          <p:xfrm>
            <a:off x="5210" y="1049"/>
            <a:ext cx="180" cy="167"/>
          </p:xfrm>
          <a:graphic>
            <a:graphicData uri="http://schemas.openxmlformats.org/presentationml/2006/ole">
              <mc:AlternateContent xmlns:mc="http://schemas.openxmlformats.org/markup-compatibility/2006">
                <mc:Choice xmlns:v="urn:schemas-microsoft-com:vml" Requires="v">
                  <p:oleObj name="Equation" r:id="rId20" imgW="161815" imgH="143061" progId="Equation.3">
                    <p:embed/>
                  </p:oleObj>
                </mc:Choice>
                <mc:Fallback>
                  <p:oleObj name="Equation" r:id="rId20" imgW="161815" imgH="143061" progId="Equation.3">
                    <p:embed/>
                    <p:pic>
                      <p:nvPicPr>
                        <p:cNvPr id="134217" name="Object 32">
                          <a:extLst>
                            <a:ext uri="{FF2B5EF4-FFF2-40B4-BE49-F238E27FC236}">
                              <a16:creationId xmlns:a16="http://schemas.microsoft.com/office/drawing/2014/main" id="{03244715-BCFD-3298-E600-1EEA43DA7EE0}"/>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210" y="1049"/>
                          <a:ext cx="180" cy="1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4218" name="Object 33">
              <a:extLst>
                <a:ext uri="{FF2B5EF4-FFF2-40B4-BE49-F238E27FC236}">
                  <a16:creationId xmlns:a16="http://schemas.microsoft.com/office/drawing/2014/main" id="{68D250DD-209F-11BB-5965-2F427A1BF47B}"/>
                </a:ext>
              </a:extLst>
            </p:cNvPr>
            <p:cNvGraphicFramePr>
              <a:graphicFrameLocks noChangeAspect="1"/>
            </p:cNvGraphicFramePr>
            <p:nvPr/>
          </p:nvGraphicFramePr>
          <p:xfrm>
            <a:off x="4362" y="768"/>
            <a:ext cx="203" cy="216"/>
          </p:xfrm>
          <a:graphic>
            <a:graphicData uri="http://schemas.openxmlformats.org/presentationml/2006/ole">
              <mc:AlternateContent xmlns:mc="http://schemas.openxmlformats.org/markup-compatibility/2006">
                <mc:Choice xmlns:v="urn:schemas-microsoft-com:vml" Requires="v">
                  <p:oleObj name="Equation" r:id="rId22" imgW="180965" imgH="199998" progId="Equation.3">
                    <p:embed/>
                  </p:oleObj>
                </mc:Choice>
                <mc:Fallback>
                  <p:oleObj name="Equation" r:id="rId22" imgW="180965" imgH="199998" progId="Equation.3">
                    <p:embed/>
                    <p:pic>
                      <p:nvPicPr>
                        <p:cNvPr id="134218" name="Object 33">
                          <a:extLst>
                            <a:ext uri="{FF2B5EF4-FFF2-40B4-BE49-F238E27FC236}">
                              <a16:creationId xmlns:a16="http://schemas.microsoft.com/office/drawing/2014/main" id="{68D250DD-209F-11BB-5965-2F427A1BF47B}"/>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362" y="768"/>
                          <a:ext cx="203" cy="2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4219" name="Line 34">
              <a:extLst>
                <a:ext uri="{FF2B5EF4-FFF2-40B4-BE49-F238E27FC236}">
                  <a16:creationId xmlns:a16="http://schemas.microsoft.com/office/drawing/2014/main" id="{69831478-B265-03FE-7ADD-8F87A3233FD7}"/>
                </a:ext>
              </a:extLst>
            </p:cNvPr>
            <p:cNvSpPr>
              <a:spLocks noChangeShapeType="1"/>
            </p:cNvSpPr>
            <p:nvPr/>
          </p:nvSpPr>
          <p:spPr bwMode="auto">
            <a:xfrm flipH="1" flipV="1">
              <a:off x="4256" y="1380"/>
              <a:ext cx="0" cy="336"/>
            </a:xfrm>
            <a:prstGeom prst="line">
              <a:avLst/>
            </a:prstGeom>
            <a:noFill/>
            <a:ln w="12700" cap="sq">
              <a:solidFill>
                <a:schemeClr val="tx1"/>
              </a:solidFill>
              <a:miter lim="800000"/>
              <a:headEnd type="none" w="sm" len="sm"/>
              <a:tailEnd type="triangle" w="sm" len="sm"/>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134220" name="Line 35">
              <a:extLst>
                <a:ext uri="{FF2B5EF4-FFF2-40B4-BE49-F238E27FC236}">
                  <a16:creationId xmlns:a16="http://schemas.microsoft.com/office/drawing/2014/main" id="{3D9409FA-2B80-2034-01B3-0B9E30CCF2DF}"/>
                </a:ext>
              </a:extLst>
            </p:cNvPr>
            <p:cNvSpPr>
              <a:spLocks noChangeShapeType="1"/>
            </p:cNvSpPr>
            <p:nvPr/>
          </p:nvSpPr>
          <p:spPr bwMode="auto">
            <a:xfrm>
              <a:off x="4320" y="1428"/>
              <a:ext cx="96" cy="0"/>
            </a:xfrm>
            <a:prstGeom prst="line">
              <a:avLst/>
            </a:prstGeom>
            <a:noFill/>
            <a:ln w="12700" cap="sq">
              <a:solidFill>
                <a:schemeClr val="tx1"/>
              </a:solidFill>
              <a:miter lim="800000"/>
              <a:headEnd type="none" w="sm" len="sm"/>
              <a:tailEnd type="none" w="sm" len="sm"/>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134221" name="Line 36">
              <a:extLst>
                <a:ext uri="{FF2B5EF4-FFF2-40B4-BE49-F238E27FC236}">
                  <a16:creationId xmlns:a16="http://schemas.microsoft.com/office/drawing/2014/main" id="{343706E9-1A34-FD94-10AD-DBC702B82DA1}"/>
                </a:ext>
              </a:extLst>
            </p:cNvPr>
            <p:cNvSpPr>
              <a:spLocks noChangeShapeType="1"/>
            </p:cNvSpPr>
            <p:nvPr/>
          </p:nvSpPr>
          <p:spPr bwMode="auto">
            <a:xfrm>
              <a:off x="4320" y="1140"/>
              <a:ext cx="96" cy="0"/>
            </a:xfrm>
            <a:prstGeom prst="line">
              <a:avLst/>
            </a:prstGeom>
            <a:noFill/>
            <a:ln w="12700" cap="sq">
              <a:solidFill>
                <a:schemeClr val="tx1"/>
              </a:solidFill>
              <a:miter lim="800000"/>
              <a:headEnd type="none" w="sm" len="sm"/>
              <a:tailEnd type="none" w="sm" len="sm"/>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134222" name="Rectangle 37">
              <a:extLst>
                <a:ext uri="{FF2B5EF4-FFF2-40B4-BE49-F238E27FC236}">
                  <a16:creationId xmlns:a16="http://schemas.microsoft.com/office/drawing/2014/main" id="{FCA01EE5-5EF6-D683-6287-386038E64D45}"/>
                </a:ext>
              </a:extLst>
            </p:cNvPr>
            <p:cNvSpPr>
              <a:spLocks noChangeArrowheads="1"/>
            </p:cNvSpPr>
            <p:nvPr/>
          </p:nvSpPr>
          <p:spPr bwMode="auto">
            <a:xfrm>
              <a:off x="4596" y="1572"/>
              <a:ext cx="432" cy="288"/>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graphicFrame>
          <p:nvGraphicFramePr>
            <p:cNvPr id="134223" name="Object 38">
              <a:extLst>
                <a:ext uri="{FF2B5EF4-FFF2-40B4-BE49-F238E27FC236}">
                  <a16:creationId xmlns:a16="http://schemas.microsoft.com/office/drawing/2014/main" id="{ED27153C-8949-3644-ED7B-96C5AFC2AD53}"/>
                </a:ext>
              </a:extLst>
            </p:cNvPr>
            <p:cNvGraphicFramePr>
              <a:graphicFrameLocks noChangeAspect="1"/>
            </p:cNvGraphicFramePr>
            <p:nvPr/>
          </p:nvGraphicFramePr>
          <p:xfrm>
            <a:off x="4685" y="1613"/>
            <a:ext cx="240" cy="253"/>
          </p:xfrm>
          <a:graphic>
            <a:graphicData uri="http://schemas.openxmlformats.org/presentationml/2006/ole">
              <mc:AlternateContent xmlns:mc="http://schemas.openxmlformats.org/markup-compatibility/2006">
                <mc:Choice xmlns:v="urn:schemas-microsoft-com:vml" Requires="v">
                  <p:oleObj name="Equation" r:id="rId24" imgW="215806" imgH="228501" progId="Equation.3">
                    <p:embed/>
                  </p:oleObj>
                </mc:Choice>
                <mc:Fallback>
                  <p:oleObj name="Equation" r:id="rId24" imgW="215806" imgH="228501" progId="Equation.3">
                    <p:embed/>
                    <p:pic>
                      <p:nvPicPr>
                        <p:cNvPr id="134223" name="Object 38">
                          <a:extLst>
                            <a:ext uri="{FF2B5EF4-FFF2-40B4-BE49-F238E27FC236}">
                              <a16:creationId xmlns:a16="http://schemas.microsoft.com/office/drawing/2014/main" id="{ED27153C-8949-3644-ED7B-96C5AFC2AD53}"/>
                            </a:ext>
                          </a:extLst>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4685" y="1613"/>
                          <a:ext cx="240" cy="2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4224" name="Line 39">
              <a:extLst>
                <a:ext uri="{FF2B5EF4-FFF2-40B4-BE49-F238E27FC236}">
                  <a16:creationId xmlns:a16="http://schemas.microsoft.com/office/drawing/2014/main" id="{9CE60CB1-23F4-36FD-F763-3539813B640A}"/>
                </a:ext>
              </a:extLst>
            </p:cNvPr>
            <p:cNvSpPr>
              <a:spLocks noChangeShapeType="1"/>
            </p:cNvSpPr>
            <p:nvPr/>
          </p:nvSpPr>
          <p:spPr bwMode="auto">
            <a:xfrm flipH="1" flipV="1">
              <a:off x="5040" y="1728"/>
              <a:ext cx="240" cy="0"/>
            </a:xfrm>
            <a:prstGeom prst="line">
              <a:avLst/>
            </a:prstGeom>
            <a:noFill/>
            <a:ln w="12700" cap="sq">
              <a:solidFill>
                <a:schemeClr val="tx1"/>
              </a:solidFill>
              <a:miter lim="800000"/>
              <a:headEnd type="none" w="sm" len="sm"/>
              <a:tailEnd type="triangle" w="sm" len="sm"/>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134225" name="Line 40">
              <a:extLst>
                <a:ext uri="{FF2B5EF4-FFF2-40B4-BE49-F238E27FC236}">
                  <a16:creationId xmlns:a16="http://schemas.microsoft.com/office/drawing/2014/main" id="{4AC1A481-0F1C-9DF2-CFA8-14546AE89684}"/>
                </a:ext>
              </a:extLst>
            </p:cNvPr>
            <p:cNvSpPr>
              <a:spLocks noChangeShapeType="1"/>
            </p:cNvSpPr>
            <p:nvPr/>
          </p:nvSpPr>
          <p:spPr bwMode="auto">
            <a:xfrm flipH="1" flipV="1">
              <a:off x="4256" y="1722"/>
              <a:ext cx="336" cy="0"/>
            </a:xfrm>
            <a:prstGeom prst="line">
              <a:avLst/>
            </a:prstGeom>
            <a:noFill/>
            <a:ln w="12700" cap="sq">
              <a:solidFill>
                <a:schemeClr val="tx1"/>
              </a:solidFill>
              <a:miter lim="800000"/>
              <a:headEnd type="none" w="sm" len="sm"/>
              <a:tailEnd type="none" w="sm" len="sm"/>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grpSp>
      <p:grpSp>
        <p:nvGrpSpPr>
          <p:cNvPr id="3" name="Group 41">
            <a:extLst>
              <a:ext uri="{FF2B5EF4-FFF2-40B4-BE49-F238E27FC236}">
                <a16:creationId xmlns:a16="http://schemas.microsoft.com/office/drawing/2014/main" id="{E6F8680A-CEA0-51E7-ACBF-8C1FC09DC1A4}"/>
              </a:ext>
            </a:extLst>
          </p:cNvPr>
          <p:cNvGrpSpPr>
            <a:grpSpLocks/>
          </p:cNvGrpSpPr>
          <p:nvPr/>
        </p:nvGrpSpPr>
        <p:grpSpPr bwMode="auto">
          <a:xfrm>
            <a:off x="685800" y="3505200"/>
            <a:ext cx="8156575" cy="1962150"/>
            <a:chOff x="432" y="2208"/>
            <a:chExt cx="5138" cy="1236"/>
          </a:xfrm>
        </p:grpSpPr>
        <p:graphicFrame>
          <p:nvGraphicFramePr>
            <p:cNvPr id="134151" name="Object 42">
              <a:extLst>
                <a:ext uri="{FF2B5EF4-FFF2-40B4-BE49-F238E27FC236}">
                  <a16:creationId xmlns:a16="http://schemas.microsoft.com/office/drawing/2014/main" id="{10DAB7CB-931D-B44C-B79A-8FB654EEE87B}"/>
                </a:ext>
              </a:extLst>
            </p:cNvPr>
            <p:cNvGraphicFramePr>
              <a:graphicFrameLocks noChangeAspect="1"/>
            </p:cNvGraphicFramePr>
            <p:nvPr/>
          </p:nvGraphicFramePr>
          <p:xfrm>
            <a:off x="3564" y="2464"/>
            <a:ext cx="72" cy="136"/>
          </p:xfrm>
          <a:graphic>
            <a:graphicData uri="http://schemas.openxmlformats.org/presentationml/2006/ole">
              <mc:AlternateContent xmlns:mc="http://schemas.openxmlformats.org/markup-compatibility/2006">
                <mc:Choice xmlns:v="urn:schemas-microsoft-com:vml" Requires="v">
                  <p:oleObj name="Equation" r:id="rId26" imgW="114151" imgH="215619" progId="Equation.3">
                    <p:embed/>
                  </p:oleObj>
                </mc:Choice>
                <mc:Fallback>
                  <p:oleObj name="Equation" r:id="rId26" imgW="114151" imgH="215619" progId="Equation.3">
                    <p:embed/>
                    <p:pic>
                      <p:nvPicPr>
                        <p:cNvPr id="134151" name="Object 42">
                          <a:extLst>
                            <a:ext uri="{FF2B5EF4-FFF2-40B4-BE49-F238E27FC236}">
                              <a16:creationId xmlns:a16="http://schemas.microsoft.com/office/drawing/2014/main" id="{10DAB7CB-931D-B44C-B79A-8FB654EEE8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4" y="2464"/>
                          <a:ext cx="72" cy="1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4152" name="Line 43">
              <a:extLst>
                <a:ext uri="{FF2B5EF4-FFF2-40B4-BE49-F238E27FC236}">
                  <a16:creationId xmlns:a16="http://schemas.microsoft.com/office/drawing/2014/main" id="{C234764F-220F-20E0-6F80-509B828F0D4B}"/>
                </a:ext>
              </a:extLst>
            </p:cNvPr>
            <p:cNvSpPr>
              <a:spLocks noChangeShapeType="1"/>
            </p:cNvSpPr>
            <p:nvPr/>
          </p:nvSpPr>
          <p:spPr bwMode="auto">
            <a:xfrm>
              <a:off x="462" y="2724"/>
              <a:ext cx="336" cy="0"/>
            </a:xfrm>
            <a:prstGeom prst="line">
              <a:avLst/>
            </a:prstGeom>
            <a:noFill/>
            <a:ln w="12700" cap="sq">
              <a:solidFill>
                <a:schemeClr val="tx1"/>
              </a:solidFill>
              <a:miter lim="800000"/>
              <a:headEnd type="none" w="sm" len="sm"/>
              <a:tailEnd type="triangle" w="sm" len="sm"/>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134153" name="Line 44">
              <a:extLst>
                <a:ext uri="{FF2B5EF4-FFF2-40B4-BE49-F238E27FC236}">
                  <a16:creationId xmlns:a16="http://schemas.microsoft.com/office/drawing/2014/main" id="{5488DFE3-CB5B-3640-239A-EDE087ED93AB}"/>
                </a:ext>
              </a:extLst>
            </p:cNvPr>
            <p:cNvSpPr>
              <a:spLocks noChangeShapeType="1"/>
            </p:cNvSpPr>
            <p:nvPr/>
          </p:nvSpPr>
          <p:spPr bwMode="auto">
            <a:xfrm>
              <a:off x="990" y="2724"/>
              <a:ext cx="288" cy="0"/>
            </a:xfrm>
            <a:prstGeom prst="line">
              <a:avLst/>
            </a:prstGeom>
            <a:noFill/>
            <a:ln w="12700" cap="sq">
              <a:solidFill>
                <a:schemeClr val="tx1"/>
              </a:solidFill>
              <a:miter lim="800000"/>
              <a:headEnd type="none" w="sm" len="sm"/>
              <a:tailEnd type="triangle" w="sm" len="sm"/>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134154" name="Rectangle 45">
              <a:extLst>
                <a:ext uri="{FF2B5EF4-FFF2-40B4-BE49-F238E27FC236}">
                  <a16:creationId xmlns:a16="http://schemas.microsoft.com/office/drawing/2014/main" id="{D8477E93-06F0-20C7-A995-6889DC6FA71C}"/>
                </a:ext>
              </a:extLst>
            </p:cNvPr>
            <p:cNvSpPr>
              <a:spLocks noChangeArrowheads="1"/>
            </p:cNvSpPr>
            <p:nvPr/>
          </p:nvSpPr>
          <p:spPr bwMode="auto">
            <a:xfrm>
              <a:off x="1152" y="2580"/>
              <a:ext cx="432" cy="288"/>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134155" name="Line 46">
              <a:extLst>
                <a:ext uri="{FF2B5EF4-FFF2-40B4-BE49-F238E27FC236}">
                  <a16:creationId xmlns:a16="http://schemas.microsoft.com/office/drawing/2014/main" id="{8D013F12-8372-C2C3-B6E4-B78189E99471}"/>
                </a:ext>
              </a:extLst>
            </p:cNvPr>
            <p:cNvSpPr>
              <a:spLocks noChangeShapeType="1"/>
            </p:cNvSpPr>
            <p:nvPr/>
          </p:nvSpPr>
          <p:spPr bwMode="auto">
            <a:xfrm>
              <a:off x="2064" y="2724"/>
              <a:ext cx="336" cy="0"/>
            </a:xfrm>
            <a:prstGeom prst="line">
              <a:avLst/>
            </a:prstGeom>
            <a:noFill/>
            <a:ln w="12700" cap="sq">
              <a:solidFill>
                <a:schemeClr val="tx1"/>
              </a:solidFill>
              <a:miter lim="800000"/>
              <a:headEnd type="none" w="sm" len="sm"/>
              <a:tailEnd type="triangle" w="sm" len="sm"/>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134156" name="Rectangle 47">
              <a:extLst>
                <a:ext uri="{FF2B5EF4-FFF2-40B4-BE49-F238E27FC236}">
                  <a16:creationId xmlns:a16="http://schemas.microsoft.com/office/drawing/2014/main" id="{FBC149AB-8A11-2B83-D65E-975CA662E2D1}"/>
                </a:ext>
              </a:extLst>
            </p:cNvPr>
            <p:cNvSpPr>
              <a:spLocks noChangeArrowheads="1"/>
            </p:cNvSpPr>
            <p:nvPr/>
          </p:nvSpPr>
          <p:spPr bwMode="auto">
            <a:xfrm>
              <a:off x="3600" y="2580"/>
              <a:ext cx="432" cy="288"/>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134157" name="Line 48">
              <a:extLst>
                <a:ext uri="{FF2B5EF4-FFF2-40B4-BE49-F238E27FC236}">
                  <a16:creationId xmlns:a16="http://schemas.microsoft.com/office/drawing/2014/main" id="{2D3DB533-599B-D586-B7B8-D719A6DE49D5}"/>
                </a:ext>
              </a:extLst>
            </p:cNvPr>
            <p:cNvSpPr>
              <a:spLocks noChangeShapeType="1"/>
            </p:cNvSpPr>
            <p:nvPr/>
          </p:nvSpPr>
          <p:spPr bwMode="auto">
            <a:xfrm>
              <a:off x="3264" y="2724"/>
              <a:ext cx="336" cy="0"/>
            </a:xfrm>
            <a:prstGeom prst="line">
              <a:avLst/>
            </a:prstGeom>
            <a:noFill/>
            <a:ln w="12700" cap="sq">
              <a:solidFill>
                <a:schemeClr val="tx1"/>
              </a:solidFill>
              <a:miter lim="800000"/>
              <a:headEnd type="none" w="sm" len="sm"/>
              <a:tailEnd type="triangle" w="sm" len="sm"/>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134158" name="Line 49">
              <a:extLst>
                <a:ext uri="{FF2B5EF4-FFF2-40B4-BE49-F238E27FC236}">
                  <a16:creationId xmlns:a16="http://schemas.microsoft.com/office/drawing/2014/main" id="{BA1C9240-37EE-EADC-BF3D-E7E4293F85B4}"/>
                </a:ext>
              </a:extLst>
            </p:cNvPr>
            <p:cNvSpPr>
              <a:spLocks noChangeShapeType="1"/>
            </p:cNvSpPr>
            <p:nvPr/>
          </p:nvSpPr>
          <p:spPr bwMode="auto">
            <a:xfrm>
              <a:off x="4032" y="2724"/>
              <a:ext cx="288" cy="0"/>
            </a:xfrm>
            <a:prstGeom prst="line">
              <a:avLst/>
            </a:prstGeom>
            <a:noFill/>
            <a:ln w="12700" cap="sq">
              <a:solidFill>
                <a:schemeClr val="tx1"/>
              </a:solidFill>
              <a:miter lim="800000"/>
              <a:headEnd type="none" w="sm" len="sm"/>
              <a:tailEnd type="triangle" w="sm" len="sm"/>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134159" name="Rectangle 50">
              <a:extLst>
                <a:ext uri="{FF2B5EF4-FFF2-40B4-BE49-F238E27FC236}">
                  <a16:creationId xmlns:a16="http://schemas.microsoft.com/office/drawing/2014/main" id="{11D02BF2-2246-1E55-954A-7D2F81776CE5}"/>
                </a:ext>
              </a:extLst>
            </p:cNvPr>
            <p:cNvSpPr>
              <a:spLocks noChangeArrowheads="1"/>
            </p:cNvSpPr>
            <p:nvPr/>
          </p:nvSpPr>
          <p:spPr bwMode="auto">
            <a:xfrm>
              <a:off x="2400" y="2484"/>
              <a:ext cx="864" cy="432"/>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134160" name="Line 51">
              <a:extLst>
                <a:ext uri="{FF2B5EF4-FFF2-40B4-BE49-F238E27FC236}">
                  <a16:creationId xmlns:a16="http://schemas.microsoft.com/office/drawing/2014/main" id="{2D52745F-6193-D3E2-88B4-54E6E9C4785B}"/>
                </a:ext>
              </a:extLst>
            </p:cNvPr>
            <p:cNvSpPr>
              <a:spLocks noChangeShapeType="1"/>
            </p:cNvSpPr>
            <p:nvPr/>
          </p:nvSpPr>
          <p:spPr bwMode="auto">
            <a:xfrm>
              <a:off x="4512" y="2724"/>
              <a:ext cx="174" cy="0"/>
            </a:xfrm>
            <a:prstGeom prst="line">
              <a:avLst/>
            </a:prstGeom>
            <a:noFill/>
            <a:ln w="12700" cap="sq">
              <a:solidFill>
                <a:schemeClr val="tx1"/>
              </a:solidFill>
              <a:miter lim="800000"/>
              <a:headEnd type="none" w="sm" len="sm"/>
              <a:tailEnd type="triangle" w="sm" len="sm"/>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134161" name="Line 52">
              <a:extLst>
                <a:ext uri="{FF2B5EF4-FFF2-40B4-BE49-F238E27FC236}">
                  <a16:creationId xmlns:a16="http://schemas.microsoft.com/office/drawing/2014/main" id="{E4B99B21-6CF0-30C3-E46C-E7CF04822783}"/>
                </a:ext>
              </a:extLst>
            </p:cNvPr>
            <p:cNvSpPr>
              <a:spLocks noChangeShapeType="1"/>
            </p:cNvSpPr>
            <p:nvPr/>
          </p:nvSpPr>
          <p:spPr bwMode="auto">
            <a:xfrm>
              <a:off x="5118" y="2724"/>
              <a:ext cx="452" cy="0"/>
            </a:xfrm>
            <a:prstGeom prst="line">
              <a:avLst/>
            </a:prstGeom>
            <a:noFill/>
            <a:ln w="12700" cap="sq">
              <a:solidFill>
                <a:schemeClr val="tx1"/>
              </a:solidFill>
              <a:miter lim="800000"/>
              <a:headEnd type="none" w="sm" len="sm"/>
              <a:tailEnd type="triangle" w="sm" len="sm"/>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134162" name="Line 53">
              <a:extLst>
                <a:ext uri="{FF2B5EF4-FFF2-40B4-BE49-F238E27FC236}">
                  <a16:creationId xmlns:a16="http://schemas.microsoft.com/office/drawing/2014/main" id="{DDA03B92-E33D-7D5A-F960-B2AF8177EE2A}"/>
                </a:ext>
              </a:extLst>
            </p:cNvPr>
            <p:cNvSpPr>
              <a:spLocks noChangeShapeType="1"/>
            </p:cNvSpPr>
            <p:nvPr/>
          </p:nvSpPr>
          <p:spPr bwMode="auto">
            <a:xfrm flipH="1" flipV="1">
              <a:off x="896" y="2820"/>
              <a:ext cx="0" cy="624"/>
            </a:xfrm>
            <a:prstGeom prst="line">
              <a:avLst/>
            </a:prstGeom>
            <a:noFill/>
            <a:ln w="12700" cap="sq">
              <a:solidFill>
                <a:schemeClr val="tx1"/>
              </a:solidFill>
              <a:miter lim="800000"/>
              <a:headEnd type="none" w="sm" len="sm"/>
              <a:tailEnd type="triangle" w="sm" len="sm"/>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134163" name="Line 54">
              <a:extLst>
                <a:ext uri="{FF2B5EF4-FFF2-40B4-BE49-F238E27FC236}">
                  <a16:creationId xmlns:a16="http://schemas.microsoft.com/office/drawing/2014/main" id="{7E6E1DFF-8B1C-D3BA-5705-5396D6722901}"/>
                </a:ext>
              </a:extLst>
            </p:cNvPr>
            <p:cNvSpPr>
              <a:spLocks noChangeShapeType="1"/>
            </p:cNvSpPr>
            <p:nvPr/>
          </p:nvSpPr>
          <p:spPr bwMode="auto">
            <a:xfrm>
              <a:off x="894" y="3444"/>
              <a:ext cx="4388" cy="0"/>
            </a:xfrm>
            <a:prstGeom prst="line">
              <a:avLst/>
            </a:prstGeom>
            <a:noFill/>
            <a:ln w="12700" cap="sq">
              <a:solidFill>
                <a:schemeClr val="tx1"/>
              </a:solidFill>
              <a:miter lim="800000"/>
              <a:headEnd type="none" w="sm" len="sm"/>
              <a:tailEnd type="none" w="sm" len="sm"/>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134164" name="Line 55">
              <a:extLst>
                <a:ext uri="{FF2B5EF4-FFF2-40B4-BE49-F238E27FC236}">
                  <a16:creationId xmlns:a16="http://schemas.microsoft.com/office/drawing/2014/main" id="{45174B75-DE19-4523-0075-8269AF30E9C2}"/>
                </a:ext>
              </a:extLst>
            </p:cNvPr>
            <p:cNvSpPr>
              <a:spLocks noChangeShapeType="1"/>
            </p:cNvSpPr>
            <p:nvPr/>
          </p:nvSpPr>
          <p:spPr bwMode="auto">
            <a:xfrm flipV="1">
              <a:off x="5282" y="2728"/>
              <a:ext cx="0" cy="708"/>
            </a:xfrm>
            <a:prstGeom prst="line">
              <a:avLst/>
            </a:prstGeom>
            <a:noFill/>
            <a:ln w="12700" cap="sq">
              <a:solidFill>
                <a:schemeClr val="tx1"/>
              </a:solidFill>
              <a:miter lim="800000"/>
              <a:headEnd type="none" w="sm" len="sm"/>
              <a:tailEnd type="none" w="sm" len="sm"/>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134165" name="Rectangle 56">
              <a:extLst>
                <a:ext uri="{FF2B5EF4-FFF2-40B4-BE49-F238E27FC236}">
                  <a16:creationId xmlns:a16="http://schemas.microsoft.com/office/drawing/2014/main" id="{1489C4AE-DF88-52D6-38AF-BB38644134CB}"/>
                </a:ext>
              </a:extLst>
            </p:cNvPr>
            <p:cNvSpPr>
              <a:spLocks noChangeArrowheads="1"/>
            </p:cNvSpPr>
            <p:nvPr/>
          </p:nvSpPr>
          <p:spPr bwMode="auto">
            <a:xfrm>
              <a:off x="4686" y="2496"/>
              <a:ext cx="432" cy="432"/>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134166" name="Line 57">
              <a:extLst>
                <a:ext uri="{FF2B5EF4-FFF2-40B4-BE49-F238E27FC236}">
                  <a16:creationId xmlns:a16="http://schemas.microsoft.com/office/drawing/2014/main" id="{94E8CAA7-D444-E788-6C66-6F73ACBFDB87}"/>
                </a:ext>
              </a:extLst>
            </p:cNvPr>
            <p:cNvSpPr>
              <a:spLocks noChangeShapeType="1"/>
            </p:cNvSpPr>
            <p:nvPr/>
          </p:nvSpPr>
          <p:spPr bwMode="auto">
            <a:xfrm>
              <a:off x="4416" y="2244"/>
              <a:ext cx="0" cy="384"/>
            </a:xfrm>
            <a:prstGeom prst="line">
              <a:avLst/>
            </a:prstGeom>
            <a:noFill/>
            <a:ln w="12700" cap="sq">
              <a:solidFill>
                <a:schemeClr val="tx1"/>
              </a:solidFill>
              <a:miter lim="800000"/>
              <a:headEnd type="none" w="sm" len="sm"/>
              <a:tailEnd type="triangle" w="sm" len="sm"/>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graphicFrame>
          <p:nvGraphicFramePr>
            <p:cNvPr id="134167" name="Object 58">
              <a:extLst>
                <a:ext uri="{FF2B5EF4-FFF2-40B4-BE49-F238E27FC236}">
                  <a16:creationId xmlns:a16="http://schemas.microsoft.com/office/drawing/2014/main" id="{BF5C816F-8B05-EFB8-AAAA-1DFC1CFBDD20}"/>
                </a:ext>
              </a:extLst>
            </p:cNvPr>
            <p:cNvGraphicFramePr>
              <a:graphicFrameLocks noChangeAspect="1"/>
            </p:cNvGraphicFramePr>
            <p:nvPr/>
          </p:nvGraphicFramePr>
          <p:xfrm>
            <a:off x="432" y="2436"/>
            <a:ext cx="280" cy="280"/>
          </p:xfrm>
          <a:graphic>
            <a:graphicData uri="http://schemas.openxmlformats.org/presentationml/2006/ole">
              <mc:AlternateContent xmlns:mc="http://schemas.openxmlformats.org/markup-compatibility/2006">
                <mc:Choice xmlns:v="urn:schemas-microsoft-com:vml" Requires="v">
                  <p:oleObj name="Equation" r:id="rId27" imgW="209690" imgH="209568" progId="Equation.3">
                    <p:embed/>
                  </p:oleObj>
                </mc:Choice>
                <mc:Fallback>
                  <p:oleObj name="Equation" r:id="rId27" imgW="209690" imgH="209568" progId="Equation.3">
                    <p:embed/>
                    <p:pic>
                      <p:nvPicPr>
                        <p:cNvPr id="134167" name="Object 58">
                          <a:extLst>
                            <a:ext uri="{FF2B5EF4-FFF2-40B4-BE49-F238E27FC236}">
                              <a16:creationId xmlns:a16="http://schemas.microsoft.com/office/drawing/2014/main" id="{BF5C816F-8B05-EFB8-AAAA-1DFC1CFBDD20}"/>
                            </a:ext>
                          </a:extLst>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432" y="2436"/>
                          <a:ext cx="280" cy="2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4168" name="Line 59">
              <a:extLst>
                <a:ext uri="{FF2B5EF4-FFF2-40B4-BE49-F238E27FC236}">
                  <a16:creationId xmlns:a16="http://schemas.microsoft.com/office/drawing/2014/main" id="{5522989E-6CEA-AAE9-70D3-2803EBD0A08B}"/>
                </a:ext>
              </a:extLst>
            </p:cNvPr>
            <p:cNvSpPr>
              <a:spLocks noChangeShapeType="1"/>
            </p:cNvSpPr>
            <p:nvPr/>
          </p:nvSpPr>
          <p:spPr bwMode="auto">
            <a:xfrm>
              <a:off x="942" y="2916"/>
              <a:ext cx="96" cy="0"/>
            </a:xfrm>
            <a:prstGeom prst="line">
              <a:avLst/>
            </a:prstGeom>
            <a:noFill/>
            <a:ln w="12700" cap="sq">
              <a:solidFill>
                <a:schemeClr val="tx1"/>
              </a:solidFill>
              <a:miter lim="800000"/>
              <a:headEnd type="none" w="sm" len="sm"/>
              <a:tailEnd type="none" w="sm" len="sm"/>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graphicFrame>
          <p:nvGraphicFramePr>
            <p:cNvPr id="134169" name="Object 60">
              <a:extLst>
                <a:ext uri="{FF2B5EF4-FFF2-40B4-BE49-F238E27FC236}">
                  <a16:creationId xmlns:a16="http://schemas.microsoft.com/office/drawing/2014/main" id="{050481EE-2D84-FD83-6374-57E80A1A8219}"/>
                </a:ext>
              </a:extLst>
            </p:cNvPr>
            <p:cNvGraphicFramePr>
              <a:graphicFrameLocks noChangeAspect="1"/>
            </p:cNvGraphicFramePr>
            <p:nvPr/>
          </p:nvGraphicFramePr>
          <p:xfrm>
            <a:off x="2096" y="2428"/>
            <a:ext cx="272" cy="290"/>
          </p:xfrm>
          <a:graphic>
            <a:graphicData uri="http://schemas.openxmlformats.org/presentationml/2006/ole">
              <mc:AlternateContent xmlns:mc="http://schemas.openxmlformats.org/markup-compatibility/2006">
                <mc:Choice xmlns:v="urn:schemas-microsoft-com:vml" Requires="v">
                  <p:oleObj name="Equation" r:id="rId29" imgW="200115" imgH="209568" progId="Equation.3">
                    <p:embed/>
                  </p:oleObj>
                </mc:Choice>
                <mc:Fallback>
                  <p:oleObj name="Equation" r:id="rId29" imgW="200115" imgH="209568" progId="Equation.3">
                    <p:embed/>
                    <p:pic>
                      <p:nvPicPr>
                        <p:cNvPr id="134169" name="Object 60">
                          <a:extLst>
                            <a:ext uri="{FF2B5EF4-FFF2-40B4-BE49-F238E27FC236}">
                              <a16:creationId xmlns:a16="http://schemas.microsoft.com/office/drawing/2014/main" id="{050481EE-2D84-FD83-6374-57E80A1A8219}"/>
                            </a:ext>
                          </a:extLst>
                        </p:cNvPr>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2096" y="2428"/>
                          <a:ext cx="272"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4170" name="Object 61">
              <a:extLst>
                <a:ext uri="{FF2B5EF4-FFF2-40B4-BE49-F238E27FC236}">
                  <a16:creationId xmlns:a16="http://schemas.microsoft.com/office/drawing/2014/main" id="{C88DF519-EDEC-7421-C6F9-3933F9E39039}"/>
                </a:ext>
              </a:extLst>
            </p:cNvPr>
            <p:cNvGraphicFramePr>
              <a:graphicFrameLocks noChangeAspect="1"/>
            </p:cNvGraphicFramePr>
            <p:nvPr/>
          </p:nvGraphicFramePr>
          <p:xfrm>
            <a:off x="3344" y="2460"/>
            <a:ext cx="160" cy="224"/>
          </p:xfrm>
          <a:graphic>
            <a:graphicData uri="http://schemas.openxmlformats.org/presentationml/2006/ole">
              <mc:AlternateContent xmlns:mc="http://schemas.openxmlformats.org/markup-compatibility/2006">
                <mc:Choice xmlns:v="urn:schemas-microsoft-com:vml" Requires="v">
                  <p:oleObj name="Equation" r:id="rId31" imgW="104845" imgH="161721" progId="Equation.3">
                    <p:embed/>
                  </p:oleObj>
                </mc:Choice>
                <mc:Fallback>
                  <p:oleObj name="Equation" r:id="rId31" imgW="104845" imgH="161721" progId="Equation.3">
                    <p:embed/>
                    <p:pic>
                      <p:nvPicPr>
                        <p:cNvPr id="134170" name="Object 61">
                          <a:extLst>
                            <a:ext uri="{FF2B5EF4-FFF2-40B4-BE49-F238E27FC236}">
                              <a16:creationId xmlns:a16="http://schemas.microsoft.com/office/drawing/2014/main" id="{C88DF519-EDEC-7421-C6F9-3933F9E39039}"/>
                            </a:ext>
                          </a:extLst>
                        </p:cNvPr>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3344" y="2460"/>
                          <a:ext cx="160" cy="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4171" name="Object 62">
              <a:extLst>
                <a:ext uri="{FF2B5EF4-FFF2-40B4-BE49-F238E27FC236}">
                  <a16:creationId xmlns:a16="http://schemas.microsoft.com/office/drawing/2014/main" id="{F0494FFD-1F98-ABE6-5AA0-53BD7D9E5E1F}"/>
                </a:ext>
              </a:extLst>
            </p:cNvPr>
            <p:cNvGraphicFramePr>
              <a:graphicFrameLocks noChangeAspect="1"/>
            </p:cNvGraphicFramePr>
            <p:nvPr/>
          </p:nvGraphicFramePr>
          <p:xfrm>
            <a:off x="4125" y="2444"/>
            <a:ext cx="216" cy="263"/>
          </p:xfrm>
          <a:graphic>
            <a:graphicData uri="http://schemas.openxmlformats.org/presentationml/2006/ole">
              <mc:AlternateContent xmlns:mc="http://schemas.openxmlformats.org/markup-compatibility/2006">
                <mc:Choice xmlns:v="urn:schemas-microsoft-com:vml" Requires="v">
                  <p:oleObj name="Equation" r:id="rId33" imgW="161815" imgH="199998" progId="Equation.3">
                    <p:embed/>
                  </p:oleObj>
                </mc:Choice>
                <mc:Fallback>
                  <p:oleObj name="Equation" r:id="rId33" imgW="161815" imgH="199998" progId="Equation.3">
                    <p:embed/>
                    <p:pic>
                      <p:nvPicPr>
                        <p:cNvPr id="134171" name="Object 62">
                          <a:extLst>
                            <a:ext uri="{FF2B5EF4-FFF2-40B4-BE49-F238E27FC236}">
                              <a16:creationId xmlns:a16="http://schemas.microsoft.com/office/drawing/2014/main" id="{F0494FFD-1F98-ABE6-5AA0-53BD7D9E5E1F}"/>
                            </a:ext>
                          </a:extLst>
                        </p:cNvPr>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4125" y="2444"/>
                          <a:ext cx="216" cy="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4172" name="Object 63">
              <a:extLst>
                <a:ext uri="{FF2B5EF4-FFF2-40B4-BE49-F238E27FC236}">
                  <a16:creationId xmlns:a16="http://schemas.microsoft.com/office/drawing/2014/main" id="{58BE234A-3930-D726-495F-5C9A36183D9E}"/>
                </a:ext>
              </a:extLst>
            </p:cNvPr>
            <p:cNvGraphicFramePr>
              <a:graphicFrameLocks noChangeAspect="1"/>
            </p:cNvGraphicFramePr>
            <p:nvPr/>
          </p:nvGraphicFramePr>
          <p:xfrm>
            <a:off x="1248" y="2628"/>
            <a:ext cx="226" cy="239"/>
          </p:xfrm>
          <a:graphic>
            <a:graphicData uri="http://schemas.openxmlformats.org/presentationml/2006/ole">
              <mc:AlternateContent xmlns:mc="http://schemas.openxmlformats.org/markup-compatibility/2006">
                <mc:Choice xmlns:v="urn:schemas-microsoft-com:vml" Requires="v">
                  <p:oleObj name="Equation" r:id="rId35" imgW="203024" imgH="215713" progId="Equation.3">
                    <p:embed/>
                  </p:oleObj>
                </mc:Choice>
                <mc:Fallback>
                  <p:oleObj name="Equation" r:id="rId35" imgW="203024" imgH="215713" progId="Equation.3">
                    <p:embed/>
                    <p:pic>
                      <p:nvPicPr>
                        <p:cNvPr id="134172" name="Object 63">
                          <a:extLst>
                            <a:ext uri="{FF2B5EF4-FFF2-40B4-BE49-F238E27FC236}">
                              <a16:creationId xmlns:a16="http://schemas.microsoft.com/office/drawing/2014/main" id="{58BE234A-3930-D726-495F-5C9A36183D9E}"/>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248" y="2628"/>
                          <a:ext cx="226" cy="2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4173" name="AutoShape 64">
              <a:extLst>
                <a:ext uri="{FF2B5EF4-FFF2-40B4-BE49-F238E27FC236}">
                  <a16:creationId xmlns:a16="http://schemas.microsoft.com/office/drawing/2014/main" id="{BF87DB0B-3821-4CAC-C031-8059B109ABB8}"/>
                </a:ext>
              </a:extLst>
            </p:cNvPr>
            <p:cNvSpPr>
              <a:spLocks noChangeArrowheads="1"/>
            </p:cNvSpPr>
            <p:nvPr/>
          </p:nvSpPr>
          <p:spPr bwMode="auto">
            <a:xfrm>
              <a:off x="4320" y="2628"/>
              <a:ext cx="192" cy="192"/>
            </a:xfrm>
            <a:prstGeom prst="flowChartSummingJunction">
              <a:avLst/>
            </a:prstGeom>
            <a:solidFill>
              <a:schemeClr val="accent2"/>
            </a:solidFill>
            <a:ln w="12700" cap="sq">
              <a:solidFill>
                <a:schemeClr val="tx1"/>
              </a:solidFill>
              <a:miter lim="800000"/>
              <a:headEnd type="none" w="sm" len="sm"/>
              <a:tailEnd type="none" w="sm" len="sm"/>
            </a:ln>
          </p:spPr>
          <p:txBody>
            <a:bodyPr wrap="none" anchor="ct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graphicFrame>
          <p:nvGraphicFramePr>
            <p:cNvPr id="134174" name="Object 65">
              <a:extLst>
                <a:ext uri="{FF2B5EF4-FFF2-40B4-BE49-F238E27FC236}">
                  <a16:creationId xmlns:a16="http://schemas.microsoft.com/office/drawing/2014/main" id="{0DF19DD4-CACF-5B6A-F382-3C32B9A3D4BD}"/>
                </a:ext>
              </a:extLst>
            </p:cNvPr>
            <p:cNvGraphicFramePr>
              <a:graphicFrameLocks noChangeAspect="1"/>
            </p:cNvGraphicFramePr>
            <p:nvPr/>
          </p:nvGraphicFramePr>
          <p:xfrm>
            <a:off x="3717" y="2628"/>
            <a:ext cx="226" cy="240"/>
          </p:xfrm>
          <a:graphic>
            <a:graphicData uri="http://schemas.openxmlformats.org/presentationml/2006/ole">
              <mc:AlternateContent xmlns:mc="http://schemas.openxmlformats.org/markup-compatibility/2006">
                <mc:Choice xmlns:v="urn:schemas-microsoft-com:vml" Requires="v">
                  <p:oleObj name="Equation" r:id="rId36" imgW="215806" imgH="228501" progId="Equation.3">
                    <p:embed/>
                  </p:oleObj>
                </mc:Choice>
                <mc:Fallback>
                  <p:oleObj name="Equation" r:id="rId36" imgW="215806" imgH="228501" progId="Equation.3">
                    <p:embed/>
                    <p:pic>
                      <p:nvPicPr>
                        <p:cNvPr id="134174" name="Object 65">
                          <a:extLst>
                            <a:ext uri="{FF2B5EF4-FFF2-40B4-BE49-F238E27FC236}">
                              <a16:creationId xmlns:a16="http://schemas.microsoft.com/office/drawing/2014/main" id="{0DF19DD4-CACF-5B6A-F382-3C32B9A3D4BD}"/>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717" y="2628"/>
                          <a:ext cx="226"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4175" name="Object 66">
              <a:extLst>
                <a:ext uri="{FF2B5EF4-FFF2-40B4-BE49-F238E27FC236}">
                  <a16:creationId xmlns:a16="http://schemas.microsoft.com/office/drawing/2014/main" id="{5D00BD99-379B-1164-6CBD-853012279061}"/>
                </a:ext>
              </a:extLst>
            </p:cNvPr>
            <p:cNvGraphicFramePr>
              <a:graphicFrameLocks noChangeAspect="1"/>
            </p:cNvGraphicFramePr>
            <p:nvPr/>
          </p:nvGraphicFramePr>
          <p:xfrm>
            <a:off x="2549" y="2523"/>
            <a:ext cx="535" cy="393"/>
          </p:xfrm>
          <a:graphic>
            <a:graphicData uri="http://schemas.openxmlformats.org/presentationml/2006/ole">
              <mc:AlternateContent xmlns:mc="http://schemas.openxmlformats.org/markup-compatibility/2006">
                <mc:Choice xmlns:v="urn:schemas-microsoft-com:vml" Requires="v">
                  <p:oleObj name="Equation" r:id="rId37" imgW="571252" imgH="418918" progId="Equation.3">
                    <p:embed/>
                  </p:oleObj>
                </mc:Choice>
                <mc:Fallback>
                  <p:oleObj name="Equation" r:id="rId37" imgW="571252" imgH="418918" progId="Equation.3">
                    <p:embed/>
                    <p:pic>
                      <p:nvPicPr>
                        <p:cNvPr id="134175" name="Object 66">
                          <a:extLst>
                            <a:ext uri="{FF2B5EF4-FFF2-40B4-BE49-F238E27FC236}">
                              <a16:creationId xmlns:a16="http://schemas.microsoft.com/office/drawing/2014/main" id="{5D00BD99-379B-1164-6CBD-853012279061}"/>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549" y="2523"/>
                          <a:ext cx="535" cy="3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4176" name="Object 67">
              <a:extLst>
                <a:ext uri="{FF2B5EF4-FFF2-40B4-BE49-F238E27FC236}">
                  <a16:creationId xmlns:a16="http://schemas.microsoft.com/office/drawing/2014/main" id="{8836F887-F5E1-C998-C2FD-830070697103}"/>
                </a:ext>
              </a:extLst>
            </p:cNvPr>
            <p:cNvGraphicFramePr>
              <a:graphicFrameLocks noChangeAspect="1"/>
            </p:cNvGraphicFramePr>
            <p:nvPr/>
          </p:nvGraphicFramePr>
          <p:xfrm>
            <a:off x="4744" y="2515"/>
            <a:ext cx="239" cy="367"/>
          </p:xfrm>
          <a:graphic>
            <a:graphicData uri="http://schemas.openxmlformats.org/presentationml/2006/ole">
              <mc:AlternateContent xmlns:mc="http://schemas.openxmlformats.org/markup-compatibility/2006">
                <mc:Choice xmlns:v="urn:schemas-microsoft-com:vml" Requires="v">
                  <p:oleObj name="Equation" r:id="rId38" imgW="253890" imgH="393529" progId="Equation.3">
                    <p:embed/>
                  </p:oleObj>
                </mc:Choice>
                <mc:Fallback>
                  <p:oleObj name="Equation" r:id="rId38" imgW="253890" imgH="393529" progId="Equation.3">
                    <p:embed/>
                    <p:pic>
                      <p:nvPicPr>
                        <p:cNvPr id="134176" name="Object 67">
                          <a:extLst>
                            <a:ext uri="{FF2B5EF4-FFF2-40B4-BE49-F238E27FC236}">
                              <a16:creationId xmlns:a16="http://schemas.microsoft.com/office/drawing/2014/main" id="{8836F887-F5E1-C998-C2FD-830070697103}"/>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744" y="2515"/>
                          <a:ext cx="239" cy="3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4177" name="AutoShape 68">
              <a:extLst>
                <a:ext uri="{FF2B5EF4-FFF2-40B4-BE49-F238E27FC236}">
                  <a16:creationId xmlns:a16="http://schemas.microsoft.com/office/drawing/2014/main" id="{68CD8C51-F838-C1CD-0AE1-1B9922995C27}"/>
                </a:ext>
              </a:extLst>
            </p:cNvPr>
            <p:cNvSpPr>
              <a:spLocks noChangeArrowheads="1"/>
            </p:cNvSpPr>
            <p:nvPr/>
          </p:nvSpPr>
          <p:spPr bwMode="auto">
            <a:xfrm>
              <a:off x="798" y="2628"/>
              <a:ext cx="192" cy="192"/>
            </a:xfrm>
            <a:prstGeom prst="flowChartSummingJunction">
              <a:avLst/>
            </a:prstGeom>
            <a:solidFill>
              <a:schemeClr val="accent2"/>
            </a:solidFill>
            <a:ln w="12700" cap="sq">
              <a:solidFill>
                <a:schemeClr val="tx1"/>
              </a:solidFill>
              <a:miter lim="800000"/>
              <a:headEnd type="none" w="sm" len="sm"/>
              <a:tailEnd type="none" w="sm" len="sm"/>
            </a:ln>
          </p:spPr>
          <p:txBody>
            <a:bodyPr wrap="none" anchor="ct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graphicFrame>
          <p:nvGraphicFramePr>
            <p:cNvPr id="134178" name="Object 69">
              <a:extLst>
                <a:ext uri="{FF2B5EF4-FFF2-40B4-BE49-F238E27FC236}">
                  <a16:creationId xmlns:a16="http://schemas.microsoft.com/office/drawing/2014/main" id="{C0AA58AC-3904-971E-EF23-60C6FE291ED2}"/>
                </a:ext>
              </a:extLst>
            </p:cNvPr>
            <p:cNvGraphicFramePr>
              <a:graphicFrameLocks noChangeAspect="1"/>
            </p:cNvGraphicFramePr>
            <p:nvPr/>
          </p:nvGraphicFramePr>
          <p:xfrm>
            <a:off x="5210" y="2489"/>
            <a:ext cx="180" cy="167"/>
          </p:xfrm>
          <a:graphic>
            <a:graphicData uri="http://schemas.openxmlformats.org/presentationml/2006/ole">
              <mc:AlternateContent xmlns:mc="http://schemas.openxmlformats.org/markup-compatibility/2006">
                <mc:Choice xmlns:v="urn:schemas-microsoft-com:vml" Requires="v">
                  <p:oleObj name="Equation" r:id="rId39" imgW="161815" imgH="143061" progId="Equation.3">
                    <p:embed/>
                  </p:oleObj>
                </mc:Choice>
                <mc:Fallback>
                  <p:oleObj name="Equation" r:id="rId39" imgW="161815" imgH="143061" progId="Equation.3">
                    <p:embed/>
                    <p:pic>
                      <p:nvPicPr>
                        <p:cNvPr id="134178" name="Object 69">
                          <a:extLst>
                            <a:ext uri="{FF2B5EF4-FFF2-40B4-BE49-F238E27FC236}">
                              <a16:creationId xmlns:a16="http://schemas.microsoft.com/office/drawing/2014/main" id="{C0AA58AC-3904-971E-EF23-60C6FE291ED2}"/>
                            </a:ext>
                          </a:extLst>
                        </p:cNvPr>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5210" y="2489"/>
                          <a:ext cx="180" cy="1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4179" name="Object 70">
              <a:extLst>
                <a:ext uri="{FF2B5EF4-FFF2-40B4-BE49-F238E27FC236}">
                  <a16:creationId xmlns:a16="http://schemas.microsoft.com/office/drawing/2014/main" id="{150CDDDE-B2C7-6F5B-7092-1AF6FBC01876}"/>
                </a:ext>
              </a:extLst>
            </p:cNvPr>
            <p:cNvGraphicFramePr>
              <a:graphicFrameLocks noChangeAspect="1"/>
            </p:cNvGraphicFramePr>
            <p:nvPr/>
          </p:nvGraphicFramePr>
          <p:xfrm>
            <a:off x="4453" y="2208"/>
            <a:ext cx="203" cy="216"/>
          </p:xfrm>
          <a:graphic>
            <a:graphicData uri="http://schemas.openxmlformats.org/presentationml/2006/ole">
              <mc:AlternateContent xmlns:mc="http://schemas.openxmlformats.org/markup-compatibility/2006">
                <mc:Choice xmlns:v="urn:schemas-microsoft-com:vml" Requires="v">
                  <p:oleObj name="Equation" r:id="rId41" imgW="180965" imgH="199998" progId="Equation.3">
                    <p:embed/>
                  </p:oleObj>
                </mc:Choice>
                <mc:Fallback>
                  <p:oleObj name="Equation" r:id="rId41" imgW="180965" imgH="199998" progId="Equation.3">
                    <p:embed/>
                    <p:pic>
                      <p:nvPicPr>
                        <p:cNvPr id="134179" name="Object 70">
                          <a:extLst>
                            <a:ext uri="{FF2B5EF4-FFF2-40B4-BE49-F238E27FC236}">
                              <a16:creationId xmlns:a16="http://schemas.microsoft.com/office/drawing/2014/main" id="{150CDDDE-B2C7-6F5B-7092-1AF6FBC01876}"/>
                            </a:ext>
                          </a:extLst>
                        </p:cNvPr>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4453" y="2208"/>
                          <a:ext cx="203" cy="2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4180" name="Line 71">
              <a:extLst>
                <a:ext uri="{FF2B5EF4-FFF2-40B4-BE49-F238E27FC236}">
                  <a16:creationId xmlns:a16="http://schemas.microsoft.com/office/drawing/2014/main" id="{563172E9-2987-48CC-4FF3-B2A8265B7988}"/>
                </a:ext>
              </a:extLst>
            </p:cNvPr>
            <p:cNvSpPr>
              <a:spLocks noChangeShapeType="1"/>
            </p:cNvSpPr>
            <p:nvPr/>
          </p:nvSpPr>
          <p:spPr bwMode="auto">
            <a:xfrm>
              <a:off x="1970" y="3156"/>
              <a:ext cx="574" cy="0"/>
            </a:xfrm>
            <a:prstGeom prst="line">
              <a:avLst/>
            </a:prstGeom>
            <a:noFill/>
            <a:ln w="12700" cap="sq">
              <a:solidFill>
                <a:schemeClr val="tx1"/>
              </a:solidFill>
              <a:miter lim="800000"/>
              <a:headEnd type="none" w="sm" len="sm"/>
              <a:tailEnd type="none" w="sm" len="sm"/>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134181" name="Line 72">
              <a:extLst>
                <a:ext uri="{FF2B5EF4-FFF2-40B4-BE49-F238E27FC236}">
                  <a16:creationId xmlns:a16="http://schemas.microsoft.com/office/drawing/2014/main" id="{E48A60F2-5C32-7954-1A23-126EF4EA5023}"/>
                </a:ext>
              </a:extLst>
            </p:cNvPr>
            <p:cNvSpPr>
              <a:spLocks noChangeShapeType="1"/>
            </p:cNvSpPr>
            <p:nvPr/>
          </p:nvSpPr>
          <p:spPr bwMode="auto">
            <a:xfrm flipV="1">
              <a:off x="1968" y="2832"/>
              <a:ext cx="0" cy="324"/>
            </a:xfrm>
            <a:prstGeom prst="line">
              <a:avLst/>
            </a:prstGeom>
            <a:noFill/>
            <a:ln w="12700" cap="sq">
              <a:solidFill>
                <a:schemeClr val="tx1"/>
              </a:solidFill>
              <a:miter lim="800000"/>
              <a:headEnd type="none" w="sm" len="sm"/>
              <a:tailEnd type="triangle" w="sm" len="sm"/>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134182" name="AutoShape 73">
              <a:extLst>
                <a:ext uri="{FF2B5EF4-FFF2-40B4-BE49-F238E27FC236}">
                  <a16:creationId xmlns:a16="http://schemas.microsoft.com/office/drawing/2014/main" id="{8A53F482-0375-4653-105F-43D3B4D0A5AC}"/>
                </a:ext>
              </a:extLst>
            </p:cNvPr>
            <p:cNvSpPr>
              <a:spLocks noChangeArrowheads="1"/>
            </p:cNvSpPr>
            <p:nvPr/>
          </p:nvSpPr>
          <p:spPr bwMode="auto">
            <a:xfrm>
              <a:off x="1872" y="2628"/>
              <a:ext cx="192" cy="192"/>
            </a:xfrm>
            <a:prstGeom prst="flowChartSummingJunction">
              <a:avLst/>
            </a:prstGeom>
            <a:solidFill>
              <a:schemeClr val="accent2"/>
            </a:solidFill>
            <a:ln w="12700" cap="sq">
              <a:solidFill>
                <a:schemeClr val="tx1"/>
              </a:solidFill>
              <a:miter lim="800000"/>
              <a:headEnd type="none" w="sm" len="sm"/>
              <a:tailEnd type="none" w="sm" len="sm"/>
            </a:ln>
          </p:spPr>
          <p:txBody>
            <a:bodyPr wrap="none" anchor="ct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134183" name="Line 74">
              <a:extLst>
                <a:ext uri="{FF2B5EF4-FFF2-40B4-BE49-F238E27FC236}">
                  <a16:creationId xmlns:a16="http://schemas.microsoft.com/office/drawing/2014/main" id="{E4FE74D6-796F-74A6-4187-676D4976253F}"/>
                </a:ext>
              </a:extLst>
            </p:cNvPr>
            <p:cNvSpPr>
              <a:spLocks noChangeShapeType="1"/>
            </p:cNvSpPr>
            <p:nvPr/>
          </p:nvSpPr>
          <p:spPr bwMode="auto">
            <a:xfrm>
              <a:off x="1584" y="2724"/>
              <a:ext cx="288" cy="0"/>
            </a:xfrm>
            <a:prstGeom prst="line">
              <a:avLst/>
            </a:prstGeom>
            <a:noFill/>
            <a:ln w="12700" cap="sq">
              <a:solidFill>
                <a:schemeClr val="tx1"/>
              </a:solidFill>
              <a:miter lim="800000"/>
              <a:headEnd type="none" w="sm" len="sm"/>
              <a:tailEnd type="triangle" w="sm" len="sm"/>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134184" name="Line 75">
              <a:extLst>
                <a:ext uri="{FF2B5EF4-FFF2-40B4-BE49-F238E27FC236}">
                  <a16:creationId xmlns:a16="http://schemas.microsoft.com/office/drawing/2014/main" id="{468BBDC7-ECD3-3864-DFAD-A857DD6D59F6}"/>
                </a:ext>
              </a:extLst>
            </p:cNvPr>
            <p:cNvSpPr>
              <a:spLocks noChangeShapeType="1"/>
            </p:cNvSpPr>
            <p:nvPr/>
          </p:nvSpPr>
          <p:spPr bwMode="auto">
            <a:xfrm flipH="1" flipV="1">
              <a:off x="3408" y="2724"/>
              <a:ext cx="0" cy="432"/>
            </a:xfrm>
            <a:prstGeom prst="line">
              <a:avLst/>
            </a:prstGeom>
            <a:noFill/>
            <a:ln w="12700" cap="sq">
              <a:solidFill>
                <a:schemeClr val="tx1"/>
              </a:solidFill>
              <a:miter lim="800000"/>
              <a:headEnd type="none" w="sm" len="sm"/>
              <a:tailEnd type="none" w="sm" len="sm"/>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134185" name="Line 76">
              <a:extLst>
                <a:ext uri="{FF2B5EF4-FFF2-40B4-BE49-F238E27FC236}">
                  <a16:creationId xmlns:a16="http://schemas.microsoft.com/office/drawing/2014/main" id="{88B5F3F4-5C89-986F-F59E-497F77E12ADF}"/>
                </a:ext>
              </a:extLst>
            </p:cNvPr>
            <p:cNvSpPr>
              <a:spLocks noChangeShapeType="1"/>
            </p:cNvSpPr>
            <p:nvPr/>
          </p:nvSpPr>
          <p:spPr bwMode="auto">
            <a:xfrm>
              <a:off x="2016" y="2868"/>
              <a:ext cx="96" cy="0"/>
            </a:xfrm>
            <a:prstGeom prst="line">
              <a:avLst/>
            </a:prstGeom>
            <a:noFill/>
            <a:ln w="12700" cap="sq">
              <a:solidFill>
                <a:schemeClr val="tx1"/>
              </a:solidFill>
              <a:miter lim="800000"/>
              <a:headEnd type="none" w="sm" len="sm"/>
              <a:tailEnd type="none" w="sm" len="sm"/>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134186" name="Line 77">
              <a:extLst>
                <a:ext uri="{FF2B5EF4-FFF2-40B4-BE49-F238E27FC236}">
                  <a16:creationId xmlns:a16="http://schemas.microsoft.com/office/drawing/2014/main" id="{BAC3C047-6146-DE53-5D51-8B9976BD9F41}"/>
                </a:ext>
              </a:extLst>
            </p:cNvPr>
            <p:cNvSpPr>
              <a:spLocks noChangeShapeType="1"/>
            </p:cNvSpPr>
            <p:nvPr/>
          </p:nvSpPr>
          <p:spPr bwMode="auto">
            <a:xfrm>
              <a:off x="4464" y="2580"/>
              <a:ext cx="96" cy="0"/>
            </a:xfrm>
            <a:prstGeom prst="line">
              <a:avLst/>
            </a:prstGeom>
            <a:noFill/>
            <a:ln w="12700" cap="sq">
              <a:solidFill>
                <a:schemeClr val="tx1"/>
              </a:solidFill>
              <a:miter lim="800000"/>
              <a:headEnd type="none" w="sm" len="sm"/>
              <a:tailEnd type="none" w="sm" len="sm"/>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134187" name="Rectangle 78">
              <a:extLst>
                <a:ext uri="{FF2B5EF4-FFF2-40B4-BE49-F238E27FC236}">
                  <a16:creationId xmlns:a16="http://schemas.microsoft.com/office/drawing/2014/main" id="{90AF33D3-F676-5F4F-E0E6-0D79B8905028}"/>
                </a:ext>
              </a:extLst>
            </p:cNvPr>
            <p:cNvSpPr>
              <a:spLocks noChangeArrowheads="1"/>
            </p:cNvSpPr>
            <p:nvPr/>
          </p:nvSpPr>
          <p:spPr bwMode="auto">
            <a:xfrm>
              <a:off x="2544" y="3012"/>
              <a:ext cx="432" cy="288"/>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graphicFrame>
          <p:nvGraphicFramePr>
            <p:cNvPr id="134188" name="Object 79">
              <a:extLst>
                <a:ext uri="{FF2B5EF4-FFF2-40B4-BE49-F238E27FC236}">
                  <a16:creationId xmlns:a16="http://schemas.microsoft.com/office/drawing/2014/main" id="{A36D0F73-52FD-ACD2-B005-80EC520A7570}"/>
                </a:ext>
              </a:extLst>
            </p:cNvPr>
            <p:cNvGraphicFramePr>
              <a:graphicFrameLocks noChangeAspect="1"/>
            </p:cNvGraphicFramePr>
            <p:nvPr/>
          </p:nvGraphicFramePr>
          <p:xfrm>
            <a:off x="2640" y="3060"/>
            <a:ext cx="226" cy="239"/>
          </p:xfrm>
          <a:graphic>
            <a:graphicData uri="http://schemas.openxmlformats.org/presentationml/2006/ole">
              <mc:AlternateContent xmlns:mc="http://schemas.openxmlformats.org/markup-compatibility/2006">
                <mc:Choice xmlns:v="urn:schemas-microsoft-com:vml" Requires="v">
                  <p:oleObj name="Equation" r:id="rId43" imgW="203024" imgH="215713" progId="Equation.3">
                    <p:embed/>
                  </p:oleObj>
                </mc:Choice>
                <mc:Fallback>
                  <p:oleObj name="Equation" r:id="rId43" imgW="203024" imgH="215713" progId="Equation.3">
                    <p:embed/>
                    <p:pic>
                      <p:nvPicPr>
                        <p:cNvPr id="134188" name="Object 79">
                          <a:extLst>
                            <a:ext uri="{FF2B5EF4-FFF2-40B4-BE49-F238E27FC236}">
                              <a16:creationId xmlns:a16="http://schemas.microsoft.com/office/drawing/2014/main" id="{A36D0F73-52FD-ACD2-B005-80EC520A7570}"/>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640" y="3060"/>
                          <a:ext cx="226" cy="2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4189" name="Line 80">
              <a:extLst>
                <a:ext uri="{FF2B5EF4-FFF2-40B4-BE49-F238E27FC236}">
                  <a16:creationId xmlns:a16="http://schemas.microsoft.com/office/drawing/2014/main" id="{AFE9E809-0768-DF9D-150D-8787B9558F3D}"/>
                </a:ext>
              </a:extLst>
            </p:cNvPr>
            <p:cNvSpPr>
              <a:spLocks noChangeShapeType="1"/>
            </p:cNvSpPr>
            <p:nvPr/>
          </p:nvSpPr>
          <p:spPr bwMode="auto">
            <a:xfrm flipH="1">
              <a:off x="2976" y="3156"/>
              <a:ext cx="432" cy="0"/>
            </a:xfrm>
            <a:prstGeom prst="line">
              <a:avLst/>
            </a:prstGeom>
            <a:noFill/>
            <a:ln w="12700" cap="sq">
              <a:solidFill>
                <a:schemeClr val="tx1"/>
              </a:solidFill>
              <a:miter lim="800000"/>
              <a:headEnd type="none" w="sm" len="sm"/>
              <a:tailEnd type="triangle" w="sm" len="sm"/>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grpSp>
      <p:sp>
        <p:nvSpPr>
          <p:cNvPr id="40017" name="Text Box 81">
            <a:extLst>
              <a:ext uri="{FF2B5EF4-FFF2-40B4-BE49-F238E27FC236}">
                <a16:creationId xmlns:a16="http://schemas.microsoft.com/office/drawing/2014/main" id="{90E09D56-E031-F856-26AF-97D6F5010B12}"/>
              </a:ext>
            </a:extLst>
          </p:cNvPr>
          <p:cNvSpPr txBox="1">
            <a:spLocks noChangeArrowheads="1"/>
          </p:cNvSpPr>
          <p:nvPr/>
        </p:nvSpPr>
        <p:spPr bwMode="auto">
          <a:xfrm>
            <a:off x="457200" y="5638800"/>
            <a:ext cx="86868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华文中宋" panose="02010600040101010101" pitchFamily="2" charset="-122"/>
                <a:cs typeface="+mn-cs"/>
              </a:rPr>
              <a:t>积分性质的破坏将改善系统的稳定性，但会使系统的稳态精度下降。</a:t>
            </a:r>
          </a:p>
        </p:txBody>
      </p:sp>
      <p:sp>
        <p:nvSpPr>
          <p:cNvPr id="4" name="文本框 3">
            <a:extLst>
              <a:ext uri="{FF2B5EF4-FFF2-40B4-BE49-F238E27FC236}">
                <a16:creationId xmlns:a16="http://schemas.microsoft.com/office/drawing/2014/main" id="{2878E437-9F93-0610-4E2C-78F1355233EC}"/>
              </a:ext>
            </a:extLst>
          </p:cNvPr>
          <p:cNvSpPr txBox="1"/>
          <p:nvPr/>
        </p:nvSpPr>
        <p:spPr>
          <a:xfrm>
            <a:off x="3835400" y="163811"/>
            <a:ext cx="4571999" cy="461665"/>
          </a:xfrm>
          <a:prstGeom prst="rect">
            <a:avLst/>
          </a:prstGeom>
          <a:solidFill>
            <a:schemeClr val="tx1">
              <a:lumMod val="75000"/>
            </a:schemeClr>
          </a:solidFill>
        </p:spPr>
        <p:txBody>
          <a:bodyPr wrap="square" rtlCol="0">
            <a:spAutoFit/>
          </a:bodyPr>
          <a:lstStyle/>
          <a:p>
            <a:pPr algn="ctr"/>
            <a:r>
              <a:rPr lang="zh-CN" altLang="en-US" sz="2400" b="1" dirty="0">
                <a:solidFill>
                  <a:schemeClr val="bg1"/>
                </a:solidFill>
                <a:effectLst>
                  <a:outerShdw blurRad="38100" dist="38100" dir="2700000" algn="tl">
                    <a:srgbClr val="000000">
                      <a:alpha val="43137"/>
                    </a:srgbClr>
                  </a:outerShdw>
                </a:effectLst>
              </a:rPr>
              <a:t>回顾第</a:t>
            </a:r>
            <a:r>
              <a:rPr lang="en-US" altLang="zh-CN" sz="2400" b="1" dirty="0">
                <a:solidFill>
                  <a:schemeClr val="bg1"/>
                </a:solidFill>
                <a:effectLst>
                  <a:outerShdw blurRad="38100" dist="38100" dir="2700000" algn="tl">
                    <a:srgbClr val="000000">
                      <a:alpha val="43137"/>
                    </a:srgbClr>
                  </a:outerShdw>
                </a:effectLst>
              </a:rPr>
              <a:t>3-4</a:t>
            </a:r>
            <a:r>
              <a:rPr lang="zh-CN" altLang="en-US" sz="2400" b="1" dirty="0">
                <a:solidFill>
                  <a:schemeClr val="bg1"/>
                </a:solidFill>
                <a:effectLst>
                  <a:outerShdw blurRad="38100" dist="38100" dir="2700000" algn="tl">
                    <a:srgbClr val="000000">
                      <a:alpha val="43137"/>
                    </a:srgbClr>
                  </a:outerShdw>
                </a:effectLst>
              </a:rPr>
              <a:t>和第</a:t>
            </a:r>
            <a:r>
              <a:rPr lang="en-US" altLang="zh-CN" sz="2400" b="1" dirty="0">
                <a:solidFill>
                  <a:schemeClr val="bg1"/>
                </a:solidFill>
                <a:effectLst>
                  <a:outerShdw blurRad="38100" dist="38100" dir="2700000" algn="tl">
                    <a:srgbClr val="000000">
                      <a:alpha val="43137"/>
                    </a:srgbClr>
                  </a:outerShdw>
                </a:effectLst>
              </a:rPr>
              <a:t>3-5</a:t>
            </a:r>
            <a:r>
              <a:rPr lang="zh-CN" altLang="en-US" sz="2400" b="1" dirty="0">
                <a:solidFill>
                  <a:schemeClr val="bg1"/>
                </a:solidFill>
                <a:effectLst>
                  <a:outerShdw blurRad="38100" dist="38100" dir="2700000" algn="tl">
                    <a:srgbClr val="000000">
                      <a:alpha val="43137"/>
                    </a:srgbClr>
                  </a:outerShdw>
                </a:effectLst>
              </a:rPr>
              <a:t>章节</a:t>
            </a:r>
            <a:r>
              <a:rPr lang="en-US" altLang="zh-CN" sz="2400" b="1" dirty="0">
                <a:solidFill>
                  <a:schemeClr val="bg1"/>
                </a:solidFill>
                <a:effectLst>
                  <a:outerShdw blurRad="38100" dist="38100" dir="2700000" algn="tl">
                    <a:srgbClr val="000000">
                      <a:alpha val="43137"/>
                    </a:srgbClr>
                  </a:outerShdw>
                </a:effectLst>
              </a:rPr>
              <a:t>PPT</a:t>
            </a:r>
            <a:endParaRPr lang="zh-CN" altLang="en-US" sz="2400" b="1" dirty="0">
              <a:solidFill>
                <a:schemeClr val="bg1"/>
              </a:solidFill>
              <a:effectLst>
                <a:outerShdw blurRad="38100" dist="38100" dir="2700000" algn="tl">
                  <a:srgbClr val="000000">
                    <a:alpha val="43137"/>
                  </a:srgbClr>
                </a:outerShdw>
              </a:effectLst>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Comment 2">
            <a:extLst>
              <a:ext uri="{FF2B5EF4-FFF2-40B4-BE49-F238E27FC236}">
                <a16:creationId xmlns:a16="http://schemas.microsoft.com/office/drawing/2014/main" id="{BC66370C-DCC0-52F5-F6CB-1D0CB0F0E384}"/>
              </a:ext>
            </a:extLst>
          </p:cNvPr>
          <p:cNvSpPr>
            <a:spLocks noChangeArrowheads="1"/>
          </p:cNvSpPr>
          <p:nvPr/>
        </p:nvSpPr>
        <p:spPr bwMode="auto">
          <a:xfrm>
            <a:off x="0" y="0"/>
            <a:ext cx="2895600" cy="346075"/>
          </a:xfrm>
          <a:prstGeom prst="rect">
            <a:avLst/>
          </a:prstGeom>
          <a:solidFill>
            <a:srgbClr val="FCFF91"/>
          </a:solidFill>
          <a:ln w="9525">
            <a:solidFill>
              <a:srgbClr val="000000"/>
            </a:solidFill>
            <a:miter lim="800000"/>
            <a:headEnd/>
            <a:tailEnd/>
          </a:ln>
          <a:effectLst>
            <a:outerShdw dist="107763" dir="2700000" algn="ctr" rotWithShape="0">
              <a:srgbClr val="808080"/>
            </a:outerShdw>
          </a:effectLst>
        </p:spPr>
        <p:txBody>
          <a:bodyPr>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zh-CN" altLang="en-US" sz="1600" b="0" i="0" u="none" strike="noStrike" kern="1200" cap="none" spc="0" normalizeH="0" baseline="0" noProof="0">
                <a:ln>
                  <a:noFill/>
                </a:ln>
                <a:solidFill>
                  <a:srgbClr val="3333FF"/>
                </a:solidFill>
                <a:effectLst/>
                <a:uLnTx/>
                <a:uFillTx/>
                <a:latin typeface="Verdana" panose="020B0604030504040204" pitchFamily="34" charset="0"/>
                <a:ea typeface="华文中宋" panose="02010600040101010101" pitchFamily="2" charset="-122"/>
                <a:cs typeface="+mn-cs"/>
              </a:rPr>
              <a:t>结构不稳定系统及其改进措施</a:t>
            </a:r>
          </a:p>
        </p:txBody>
      </p:sp>
      <p:sp>
        <p:nvSpPr>
          <p:cNvPr id="135171" name="Text Box 3">
            <a:extLst>
              <a:ext uri="{FF2B5EF4-FFF2-40B4-BE49-F238E27FC236}">
                <a16:creationId xmlns:a16="http://schemas.microsoft.com/office/drawing/2014/main" id="{7C432F1F-43A8-D5B2-AD3A-D60D7E877E75}"/>
              </a:ext>
            </a:extLst>
          </p:cNvPr>
          <p:cNvSpPr txBox="1">
            <a:spLocks noChangeArrowheads="1"/>
          </p:cNvSpPr>
          <p:nvPr/>
        </p:nvSpPr>
        <p:spPr bwMode="auto">
          <a:xfrm>
            <a:off x="457200" y="762000"/>
            <a:ext cx="8686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华文中宋" panose="02010600040101010101" pitchFamily="2" charset="-122"/>
                <a:cs typeface="+mn-cs"/>
              </a:rPr>
              <a:t>⑵ </a:t>
            </a:r>
            <a:r>
              <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华文中宋" panose="02010600040101010101" pitchFamily="2" charset="-122"/>
                <a:cs typeface="+mn-cs"/>
              </a:rPr>
              <a:t>引入开环零点</a:t>
            </a:r>
          </a:p>
        </p:txBody>
      </p:sp>
      <p:grpSp>
        <p:nvGrpSpPr>
          <p:cNvPr id="2" name="Group 4">
            <a:extLst>
              <a:ext uri="{FF2B5EF4-FFF2-40B4-BE49-F238E27FC236}">
                <a16:creationId xmlns:a16="http://schemas.microsoft.com/office/drawing/2014/main" id="{65A1A2C5-A1C6-8B03-7B56-A143B7B361A0}"/>
              </a:ext>
            </a:extLst>
          </p:cNvPr>
          <p:cNvGrpSpPr>
            <a:grpSpLocks/>
          </p:cNvGrpSpPr>
          <p:nvPr/>
        </p:nvGrpSpPr>
        <p:grpSpPr bwMode="auto">
          <a:xfrm>
            <a:off x="2228850" y="3505200"/>
            <a:ext cx="6613525" cy="1971675"/>
            <a:chOff x="1404" y="2208"/>
            <a:chExt cx="4166" cy="1242"/>
          </a:xfrm>
        </p:grpSpPr>
        <p:graphicFrame>
          <p:nvGraphicFramePr>
            <p:cNvPr id="135206" name="Object 5">
              <a:extLst>
                <a:ext uri="{FF2B5EF4-FFF2-40B4-BE49-F238E27FC236}">
                  <a16:creationId xmlns:a16="http://schemas.microsoft.com/office/drawing/2014/main" id="{3CE833D1-9C6C-9219-7C9D-3F00E024BEC9}"/>
                </a:ext>
              </a:extLst>
            </p:cNvPr>
            <p:cNvGraphicFramePr>
              <a:graphicFrameLocks noChangeAspect="1"/>
            </p:cNvGraphicFramePr>
            <p:nvPr/>
          </p:nvGraphicFramePr>
          <p:xfrm>
            <a:off x="3564" y="2464"/>
            <a:ext cx="72" cy="136"/>
          </p:xfrm>
          <a:graphic>
            <a:graphicData uri="http://schemas.openxmlformats.org/presentationml/2006/ole">
              <mc:AlternateContent xmlns:mc="http://schemas.openxmlformats.org/markup-compatibility/2006">
                <mc:Choice xmlns:v="urn:schemas-microsoft-com:vml" Requires="v">
                  <p:oleObj name="Equation" r:id="rId2" imgW="114151" imgH="215619" progId="Equation.3">
                    <p:embed/>
                  </p:oleObj>
                </mc:Choice>
                <mc:Fallback>
                  <p:oleObj name="Equation" r:id="rId2" imgW="114151" imgH="215619" progId="Equation.3">
                    <p:embed/>
                    <p:pic>
                      <p:nvPicPr>
                        <p:cNvPr id="135206" name="Object 5">
                          <a:extLst>
                            <a:ext uri="{FF2B5EF4-FFF2-40B4-BE49-F238E27FC236}">
                              <a16:creationId xmlns:a16="http://schemas.microsoft.com/office/drawing/2014/main" id="{3CE833D1-9C6C-9219-7C9D-3F00E024BE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4" y="2464"/>
                          <a:ext cx="72" cy="1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5207" name="Line 6">
              <a:extLst>
                <a:ext uri="{FF2B5EF4-FFF2-40B4-BE49-F238E27FC236}">
                  <a16:creationId xmlns:a16="http://schemas.microsoft.com/office/drawing/2014/main" id="{70045F33-7918-F017-4005-530DB27719EA}"/>
                </a:ext>
              </a:extLst>
            </p:cNvPr>
            <p:cNvSpPr>
              <a:spLocks noChangeShapeType="1"/>
            </p:cNvSpPr>
            <p:nvPr/>
          </p:nvSpPr>
          <p:spPr bwMode="auto">
            <a:xfrm>
              <a:off x="1434" y="2724"/>
              <a:ext cx="336" cy="0"/>
            </a:xfrm>
            <a:prstGeom prst="line">
              <a:avLst/>
            </a:prstGeom>
            <a:noFill/>
            <a:ln w="12700" cap="sq">
              <a:solidFill>
                <a:schemeClr val="tx1"/>
              </a:solidFill>
              <a:miter lim="800000"/>
              <a:headEnd type="none" w="sm" len="sm"/>
              <a:tailEnd type="triangle" w="sm" len="sm"/>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135208" name="Line 7">
              <a:extLst>
                <a:ext uri="{FF2B5EF4-FFF2-40B4-BE49-F238E27FC236}">
                  <a16:creationId xmlns:a16="http://schemas.microsoft.com/office/drawing/2014/main" id="{D23A92CB-360D-719A-FF99-3E3C32A34890}"/>
                </a:ext>
              </a:extLst>
            </p:cNvPr>
            <p:cNvSpPr>
              <a:spLocks noChangeShapeType="1"/>
            </p:cNvSpPr>
            <p:nvPr/>
          </p:nvSpPr>
          <p:spPr bwMode="auto">
            <a:xfrm>
              <a:off x="1968" y="2724"/>
              <a:ext cx="192" cy="0"/>
            </a:xfrm>
            <a:prstGeom prst="line">
              <a:avLst/>
            </a:prstGeom>
            <a:noFill/>
            <a:ln w="12700" cap="sq">
              <a:solidFill>
                <a:schemeClr val="tx1"/>
              </a:solidFill>
              <a:miter lim="800000"/>
              <a:headEnd type="none" w="sm" len="sm"/>
              <a:tailEnd type="triangle" w="sm" len="sm"/>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135209" name="Rectangle 8">
              <a:extLst>
                <a:ext uri="{FF2B5EF4-FFF2-40B4-BE49-F238E27FC236}">
                  <a16:creationId xmlns:a16="http://schemas.microsoft.com/office/drawing/2014/main" id="{5F569B73-A3C9-C8F9-9F51-52C3D9D5621D}"/>
                </a:ext>
              </a:extLst>
            </p:cNvPr>
            <p:cNvSpPr>
              <a:spLocks noChangeArrowheads="1"/>
            </p:cNvSpPr>
            <p:nvPr/>
          </p:nvSpPr>
          <p:spPr bwMode="auto">
            <a:xfrm>
              <a:off x="2160" y="2580"/>
              <a:ext cx="672" cy="288"/>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135210" name="Line 9">
              <a:extLst>
                <a:ext uri="{FF2B5EF4-FFF2-40B4-BE49-F238E27FC236}">
                  <a16:creationId xmlns:a16="http://schemas.microsoft.com/office/drawing/2014/main" id="{8761DD00-0DFC-79AA-6A07-EF4DFF0F0689}"/>
                </a:ext>
              </a:extLst>
            </p:cNvPr>
            <p:cNvSpPr>
              <a:spLocks noChangeShapeType="1"/>
            </p:cNvSpPr>
            <p:nvPr/>
          </p:nvSpPr>
          <p:spPr bwMode="auto">
            <a:xfrm>
              <a:off x="2832" y="2724"/>
              <a:ext cx="336" cy="0"/>
            </a:xfrm>
            <a:prstGeom prst="line">
              <a:avLst/>
            </a:prstGeom>
            <a:noFill/>
            <a:ln w="12700" cap="sq">
              <a:solidFill>
                <a:schemeClr val="tx1"/>
              </a:solidFill>
              <a:miter lim="800000"/>
              <a:headEnd type="none" w="sm" len="sm"/>
              <a:tailEnd type="triangle" w="sm" len="sm"/>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135211" name="Line 10">
              <a:extLst>
                <a:ext uri="{FF2B5EF4-FFF2-40B4-BE49-F238E27FC236}">
                  <a16:creationId xmlns:a16="http://schemas.microsoft.com/office/drawing/2014/main" id="{FED56912-F631-48F2-9890-3E92E0D97DCF}"/>
                </a:ext>
              </a:extLst>
            </p:cNvPr>
            <p:cNvSpPr>
              <a:spLocks noChangeShapeType="1"/>
            </p:cNvSpPr>
            <p:nvPr/>
          </p:nvSpPr>
          <p:spPr bwMode="auto">
            <a:xfrm>
              <a:off x="4032" y="2724"/>
              <a:ext cx="288" cy="0"/>
            </a:xfrm>
            <a:prstGeom prst="line">
              <a:avLst/>
            </a:prstGeom>
            <a:noFill/>
            <a:ln w="12700" cap="sq">
              <a:solidFill>
                <a:schemeClr val="tx1"/>
              </a:solidFill>
              <a:miter lim="800000"/>
              <a:headEnd type="none" w="sm" len="sm"/>
              <a:tailEnd type="triangle" w="sm" len="sm"/>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135212" name="Rectangle 11">
              <a:extLst>
                <a:ext uri="{FF2B5EF4-FFF2-40B4-BE49-F238E27FC236}">
                  <a16:creationId xmlns:a16="http://schemas.microsoft.com/office/drawing/2014/main" id="{0B2934E3-02AD-ED7B-0DB7-CE1F59306ADB}"/>
                </a:ext>
              </a:extLst>
            </p:cNvPr>
            <p:cNvSpPr>
              <a:spLocks noChangeArrowheads="1"/>
            </p:cNvSpPr>
            <p:nvPr/>
          </p:nvSpPr>
          <p:spPr bwMode="auto">
            <a:xfrm>
              <a:off x="3168" y="2484"/>
              <a:ext cx="864" cy="432"/>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135213" name="Line 12">
              <a:extLst>
                <a:ext uri="{FF2B5EF4-FFF2-40B4-BE49-F238E27FC236}">
                  <a16:creationId xmlns:a16="http://schemas.microsoft.com/office/drawing/2014/main" id="{915860AF-073E-401D-0A73-CA2AB4FE300E}"/>
                </a:ext>
              </a:extLst>
            </p:cNvPr>
            <p:cNvSpPr>
              <a:spLocks noChangeShapeType="1"/>
            </p:cNvSpPr>
            <p:nvPr/>
          </p:nvSpPr>
          <p:spPr bwMode="auto">
            <a:xfrm>
              <a:off x="4512" y="2724"/>
              <a:ext cx="174" cy="0"/>
            </a:xfrm>
            <a:prstGeom prst="line">
              <a:avLst/>
            </a:prstGeom>
            <a:noFill/>
            <a:ln w="12700" cap="sq">
              <a:solidFill>
                <a:schemeClr val="tx1"/>
              </a:solidFill>
              <a:miter lim="800000"/>
              <a:headEnd type="none" w="sm" len="sm"/>
              <a:tailEnd type="triangle" w="sm" len="sm"/>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135214" name="Line 13">
              <a:extLst>
                <a:ext uri="{FF2B5EF4-FFF2-40B4-BE49-F238E27FC236}">
                  <a16:creationId xmlns:a16="http://schemas.microsoft.com/office/drawing/2014/main" id="{D93610CE-E70D-2079-8CC3-EE562D95800A}"/>
                </a:ext>
              </a:extLst>
            </p:cNvPr>
            <p:cNvSpPr>
              <a:spLocks noChangeShapeType="1"/>
            </p:cNvSpPr>
            <p:nvPr/>
          </p:nvSpPr>
          <p:spPr bwMode="auto">
            <a:xfrm>
              <a:off x="5118" y="2724"/>
              <a:ext cx="452" cy="0"/>
            </a:xfrm>
            <a:prstGeom prst="line">
              <a:avLst/>
            </a:prstGeom>
            <a:noFill/>
            <a:ln w="12700" cap="sq">
              <a:solidFill>
                <a:schemeClr val="tx1"/>
              </a:solidFill>
              <a:miter lim="800000"/>
              <a:headEnd type="none" w="sm" len="sm"/>
              <a:tailEnd type="triangle" w="sm" len="sm"/>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135215" name="Line 14">
              <a:extLst>
                <a:ext uri="{FF2B5EF4-FFF2-40B4-BE49-F238E27FC236}">
                  <a16:creationId xmlns:a16="http://schemas.microsoft.com/office/drawing/2014/main" id="{C33F461E-62D6-B75A-1D2A-F3ADCCCF3AC3}"/>
                </a:ext>
              </a:extLst>
            </p:cNvPr>
            <p:cNvSpPr>
              <a:spLocks noChangeShapeType="1"/>
            </p:cNvSpPr>
            <p:nvPr/>
          </p:nvSpPr>
          <p:spPr bwMode="auto">
            <a:xfrm flipH="1" flipV="1">
              <a:off x="1868" y="2820"/>
              <a:ext cx="0" cy="624"/>
            </a:xfrm>
            <a:prstGeom prst="line">
              <a:avLst/>
            </a:prstGeom>
            <a:noFill/>
            <a:ln w="12700" cap="sq">
              <a:solidFill>
                <a:schemeClr val="tx1"/>
              </a:solidFill>
              <a:miter lim="800000"/>
              <a:headEnd type="none" w="sm" len="sm"/>
              <a:tailEnd type="triangle" w="sm" len="sm"/>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135216" name="Line 15">
              <a:extLst>
                <a:ext uri="{FF2B5EF4-FFF2-40B4-BE49-F238E27FC236}">
                  <a16:creationId xmlns:a16="http://schemas.microsoft.com/office/drawing/2014/main" id="{9CB30C4B-CF81-9A25-8FE7-8434764AA63A}"/>
                </a:ext>
              </a:extLst>
            </p:cNvPr>
            <p:cNvSpPr>
              <a:spLocks noChangeShapeType="1"/>
            </p:cNvSpPr>
            <p:nvPr/>
          </p:nvSpPr>
          <p:spPr bwMode="auto">
            <a:xfrm flipV="1">
              <a:off x="1872" y="3450"/>
              <a:ext cx="3408" cy="0"/>
            </a:xfrm>
            <a:prstGeom prst="line">
              <a:avLst/>
            </a:prstGeom>
            <a:noFill/>
            <a:ln w="12700" cap="sq">
              <a:solidFill>
                <a:schemeClr val="tx1"/>
              </a:solidFill>
              <a:miter lim="800000"/>
              <a:headEnd type="none" w="sm" len="sm"/>
              <a:tailEnd type="none" w="sm" len="sm"/>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135217" name="Line 16">
              <a:extLst>
                <a:ext uri="{FF2B5EF4-FFF2-40B4-BE49-F238E27FC236}">
                  <a16:creationId xmlns:a16="http://schemas.microsoft.com/office/drawing/2014/main" id="{DFE0CAFD-D162-44C4-F698-E37CDC67CAC3}"/>
                </a:ext>
              </a:extLst>
            </p:cNvPr>
            <p:cNvSpPr>
              <a:spLocks noChangeShapeType="1"/>
            </p:cNvSpPr>
            <p:nvPr/>
          </p:nvSpPr>
          <p:spPr bwMode="auto">
            <a:xfrm flipV="1">
              <a:off x="5280" y="2724"/>
              <a:ext cx="2" cy="720"/>
            </a:xfrm>
            <a:prstGeom prst="line">
              <a:avLst/>
            </a:prstGeom>
            <a:noFill/>
            <a:ln w="12700" cap="sq">
              <a:solidFill>
                <a:schemeClr val="tx1"/>
              </a:solidFill>
              <a:miter lim="800000"/>
              <a:headEnd type="none" w="sm" len="sm"/>
              <a:tailEnd type="none" w="sm" len="sm"/>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135218" name="Rectangle 17">
              <a:extLst>
                <a:ext uri="{FF2B5EF4-FFF2-40B4-BE49-F238E27FC236}">
                  <a16:creationId xmlns:a16="http://schemas.microsoft.com/office/drawing/2014/main" id="{FBDFC03F-B255-E7D0-6043-5E8283259E5B}"/>
                </a:ext>
              </a:extLst>
            </p:cNvPr>
            <p:cNvSpPr>
              <a:spLocks noChangeArrowheads="1"/>
            </p:cNvSpPr>
            <p:nvPr/>
          </p:nvSpPr>
          <p:spPr bwMode="auto">
            <a:xfrm>
              <a:off x="4686" y="2496"/>
              <a:ext cx="432" cy="432"/>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135219" name="Line 18">
              <a:extLst>
                <a:ext uri="{FF2B5EF4-FFF2-40B4-BE49-F238E27FC236}">
                  <a16:creationId xmlns:a16="http://schemas.microsoft.com/office/drawing/2014/main" id="{D5EC0D3E-2AFC-AA2C-DE0C-6811FD1303BA}"/>
                </a:ext>
              </a:extLst>
            </p:cNvPr>
            <p:cNvSpPr>
              <a:spLocks noChangeShapeType="1"/>
            </p:cNvSpPr>
            <p:nvPr/>
          </p:nvSpPr>
          <p:spPr bwMode="auto">
            <a:xfrm>
              <a:off x="4416" y="2244"/>
              <a:ext cx="0" cy="384"/>
            </a:xfrm>
            <a:prstGeom prst="line">
              <a:avLst/>
            </a:prstGeom>
            <a:noFill/>
            <a:ln w="12700" cap="sq">
              <a:solidFill>
                <a:schemeClr val="tx1"/>
              </a:solidFill>
              <a:miter lim="800000"/>
              <a:headEnd type="none" w="sm" len="sm"/>
              <a:tailEnd type="triangle" w="sm" len="sm"/>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graphicFrame>
          <p:nvGraphicFramePr>
            <p:cNvPr id="135220" name="Object 19">
              <a:extLst>
                <a:ext uri="{FF2B5EF4-FFF2-40B4-BE49-F238E27FC236}">
                  <a16:creationId xmlns:a16="http://schemas.microsoft.com/office/drawing/2014/main" id="{99F0EFC8-EF34-009E-8147-3562934D2163}"/>
                </a:ext>
              </a:extLst>
            </p:cNvPr>
            <p:cNvGraphicFramePr>
              <a:graphicFrameLocks noChangeAspect="1"/>
            </p:cNvGraphicFramePr>
            <p:nvPr/>
          </p:nvGraphicFramePr>
          <p:xfrm>
            <a:off x="1404" y="2436"/>
            <a:ext cx="280" cy="280"/>
          </p:xfrm>
          <a:graphic>
            <a:graphicData uri="http://schemas.openxmlformats.org/presentationml/2006/ole">
              <mc:AlternateContent xmlns:mc="http://schemas.openxmlformats.org/markup-compatibility/2006">
                <mc:Choice xmlns:v="urn:schemas-microsoft-com:vml" Requires="v">
                  <p:oleObj name="Equation" r:id="rId4" imgW="209690" imgH="209568" progId="Equation.3">
                    <p:embed/>
                  </p:oleObj>
                </mc:Choice>
                <mc:Fallback>
                  <p:oleObj name="Equation" r:id="rId4" imgW="209690" imgH="209568" progId="Equation.3">
                    <p:embed/>
                    <p:pic>
                      <p:nvPicPr>
                        <p:cNvPr id="135220" name="Object 19">
                          <a:extLst>
                            <a:ext uri="{FF2B5EF4-FFF2-40B4-BE49-F238E27FC236}">
                              <a16:creationId xmlns:a16="http://schemas.microsoft.com/office/drawing/2014/main" id="{99F0EFC8-EF34-009E-8147-3562934D216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04" y="2436"/>
                          <a:ext cx="280" cy="2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5221" name="Line 20">
              <a:extLst>
                <a:ext uri="{FF2B5EF4-FFF2-40B4-BE49-F238E27FC236}">
                  <a16:creationId xmlns:a16="http://schemas.microsoft.com/office/drawing/2014/main" id="{973ABF98-5606-227F-E5BC-DB864ADFD136}"/>
                </a:ext>
              </a:extLst>
            </p:cNvPr>
            <p:cNvSpPr>
              <a:spLocks noChangeShapeType="1"/>
            </p:cNvSpPr>
            <p:nvPr/>
          </p:nvSpPr>
          <p:spPr bwMode="auto">
            <a:xfrm>
              <a:off x="1914" y="2916"/>
              <a:ext cx="96" cy="0"/>
            </a:xfrm>
            <a:prstGeom prst="line">
              <a:avLst/>
            </a:prstGeom>
            <a:noFill/>
            <a:ln w="12700" cap="sq">
              <a:solidFill>
                <a:schemeClr val="tx1"/>
              </a:solidFill>
              <a:miter lim="800000"/>
              <a:headEnd type="none" w="sm" len="sm"/>
              <a:tailEnd type="none" w="sm" len="sm"/>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graphicFrame>
          <p:nvGraphicFramePr>
            <p:cNvPr id="135222" name="Object 21">
              <a:extLst>
                <a:ext uri="{FF2B5EF4-FFF2-40B4-BE49-F238E27FC236}">
                  <a16:creationId xmlns:a16="http://schemas.microsoft.com/office/drawing/2014/main" id="{C25C8755-AA1B-DFAF-1F73-9BA43A7AC695}"/>
                </a:ext>
              </a:extLst>
            </p:cNvPr>
            <p:cNvGraphicFramePr>
              <a:graphicFrameLocks noChangeAspect="1"/>
            </p:cNvGraphicFramePr>
            <p:nvPr/>
          </p:nvGraphicFramePr>
          <p:xfrm>
            <a:off x="4125" y="2444"/>
            <a:ext cx="216" cy="263"/>
          </p:xfrm>
          <a:graphic>
            <a:graphicData uri="http://schemas.openxmlformats.org/presentationml/2006/ole">
              <mc:AlternateContent xmlns:mc="http://schemas.openxmlformats.org/markup-compatibility/2006">
                <mc:Choice xmlns:v="urn:schemas-microsoft-com:vml" Requires="v">
                  <p:oleObj name="Equation" r:id="rId6" imgW="161815" imgH="199998" progId="Equation.3">
                    <p:embed/>
                  </p:oleObj>
                </mc:Choice>
                <mc:Fallback>
                  <p:oleObj name="Equation" r:id="rId6" imgW="161815" imgH="199998" progId="Equation.3">
                    <p:embed/>
                    <p:pic>
                      <p:nvPicPr>
                        <p:cNvPr id="135222" name="Object 21">
                          <a:extLst>
                            <a:ext uri="{FF2B5EF4-FFF2-40B4-BE49-F238E27FC236}">
                              <a16:creationId xmlns:a16="http://schemas.microsoft.com/office/drawing/2014/main" id="{C25C8755-AA1B-DFAF-1F73-9BA43A7AC69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25" y="2444"/>
                          <a:ext cx="216" cy="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5223" name="Object 22">
              <a:extLst>
                <a:ext uri="{FF2B5EF4-FFF2-40B4-BE49-F238E27FC236}">
                  <a16:creationId xmlns:a16="http://schemas.microsoft.com/office/drawing/2014/main" id="{4AB3AC91-AA5A-E8FB-77F8-13E52DCEA601}"/>
                </a:ext>
              </a:extLst>
            </p:cNvPr>
            <p:cNvGraphicFramePr>
              <a:graphicFrameLocks noChangeAspect="1"/>
            </p:cNvGraphicFramePr>
            <p:nvPr/>
          </p:nvGraphicFramePr>
          <p:xfrm>
            <a:off x="2307" y="2649"/>
            <a:ext cx="381" cy="197"/>
          </p:xfrm>
          <a:graphic>
            <a:graphicData uri="http://schemas.openxmlformats.org/presentationml/2006/ole">
              <mc:AlternateContent xmlns:mc="http://schemas.openxmlformats.org/markup-compatibility/2006">
                <mc:Choice xmlns:v="urn:schemas-microsoft-com:vml" Requires="v">
                  <p:oleObj name="Equation" r:id="rId8" imgW="342603" imgH="177646" progId="Equation.3">
                    <p:embed/>
                  </p:oleObj>
                </mc:Choice>
                <mc:Fallback>
                  <p:oleObj name="Equation" r:id="rId8" imgW="342603" imgH="177646" progId="Equation.3">
                    <p:embed/>
                    <p:pic>
                      <p:nvPicPr>
                        <p:cNvPr id="135223" name="Object 22">
                          <a:extLst>
                            <a:ext uri="{FF2B5EF4-FFF2-40B4-BE49-F238E27FC236}">
                              <a16:creationId xmlns:a16="http://schemas.microsoft.com/office/drawing/2014/main" id="{4AB3AC91-AA5A-E8FB-77F8-13E52DCEA60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307" y="2649"/>
                          <a:ext cx="381" cy="1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5224" name="AutoShape 23">
              <a:extLst>
                <a:ext uri="{FF2B5EF4-FFF2-40B4-BE49-F238E27FC236}">
                  <a16:creationId xmlns:a16="http://schemas.microsoft.com/office/drawing/2014/main" id="{27C77A26-9590-92E8-70C1-879EBE0632D5}"/>
                </a:ext>
              </a:extLst>
            </p:cNvPr>
            <p:cNvSpPr>
              <a:spLocks noChangeArrowheads="1"/>
            </p:cNvSpPr>
            <p:nvPr/>
          </p:nvSpPr>
          <p:spPr bwMode="auto">
            <a:xfrm>
              <a:off x="4320" y="2628"/>
              <a:ext cx="192" cy="192"/>
            </a:xfrm>
            <a:prstGeom prst="flowChartSummingJunction">
              <a:avLst/>
            </a:prstGeom>
            <a:solidFill>
              <a:schemeClr val="accent2"/>
            </a:solidFill>
            <a:ln w="12700" cap="sq">
              <a:solidFill>
                <a:schemeClr val="tx1"/>
              </a:solidFill>
              <a:miter lim="800000"/>
              <a:headEnd type="none" w="sm" len="sm"/>
              <a:tailEnd type="none" w="sm" len="sm"/>
            </a:ln>
          </p:spPr>
          <p:txBody>
            <a:bodyPr wrap="none" anchor="ct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graphicFrame>
          <p:nvGraphicFramePr>
            <p:cNvPr id="135225" name="Object 24">
              <a:extLst>
                <a:ext uri="{FF2B5EF4-FFF2-40B4-BE49-F238E27FC236}">
                  <a16:creationId xmlns:a16="http://schemas.microsoft.com/office/drawing/2014/main" id="{45264E13-7024-0B2B-C9E2-7BE732778C8B}"/>
                </a:ext>
              </a:extLst>
            </p:cNvPr>
            <p:cNvGraphicFramePr>
              <a:graphicFrameLocks noChangeAspect="1"/>
            </p:cNvGraphicFramePr>
            <p:nvPr/>
          </p:nvGraphicFramePr>
          <p:xfrm>
            <a:off x="3311" y="2523"/>
            <a:ext cx="547" cy="393"/>
          </p:xfrm>
          <a:graphic>
            <a:graphicData uri="http://schemas.openxmlformats.org/presentationml/2006/ole">
              <mc:AlternateContent xmlns:mc="http://schemas.openxmlformats.org/markup-compatibility/2006">
                <mc:Choice xmlns:v="urn:schemas-microsoft-com:vml" Requires="v">
                  <p:oleObj name="Equation" r:id="rId10" imgW="583947" imgH="418918" progId="Equation.3">
                    <p:embed/>
                  </p:oleObj>
                </mc:Choice>
                <mc:Fallback>
                  <p:oleObj name="Equation" r:id="rId10" imgW="583947" imgH="418918" progId="Equation.3">
                    <p:embed/>
                    <p:pic>
                      <p:nvPicPr>
                        <p:cNvPr id="135225" name="Object 24">
                          <a:extLst>
                            <a:ext uri="{FF2B5EF4-FFF2-40B4-BE49-F238E27FC236}">
                              <a16:creationId xmlns:a16="http://schemas.microsoft.com/office/drawing/2014/main" id="{45264E13-7024-0B2B-C9E2-7BE732778C8B}"/>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311" y="2523"/>
                          <a:ext cx="547" cy="3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5226" name="Object 25">
              <a:extLst>
                <a:ext uri="{FF2B5EF4-FFF2-40B4-BE49-F238E27FC236}">
                  <a16:creationId xmlns:a16="http://schemas.microsoft.com/office/drawing/2014/main" id="{C1D472CB-5B67-3483-09A4-D00EA54DE318}"/>
                </a:ext>
              </a:extLst>
            </p:cNvPr>
            <p:cNvGraphicFramePr>
              <a:graphicFrameLocks noChangeAspect="1"/>
            </p:cNvGraphicFramePr>
            <p:nvPr/>
          </p:nvGraphicFramePr>
          <p:xfrm>
            <a:off x="4744" y="2515"/>
            <a:ext cx="239" cy="367"/>
          </p:xfrm>
          <a:graphic>
            <a:graphicData uri="http://schemas.openxmlformats.org/presentationml/2006/ole">
              <mc:AlternateContent xmlns:mc="http://schemas.openxmlformats.org/markup-compatibility/2006">
                <mc:Choice xmlns:v="urn:schemas-microsoft-com:vml" Requires="v">
                  <p:oleObj name="Equation" r:id="rId12" imgW="253890" imgH="393529" progId="Equation.3">
                    <p:embed/>
                  </p:oleObj>
                </mc:Choice>
                <mc:Fallback>
                  <p:oleObj name="Equation" r:id="rId12" imgW="253890" imgH="393529" progId="Equation.3">
                    <p:embed/>
                    <p:pic>
                      <p:nvPicPr>
                        <p:cNvPr id="135226" name="Object 25">
                          <a:extLst>
                            <a:ext uri="{FF2B5EF4-FFF2-40B4-BE49-F238E27FC236}">
                              <a16:creationId xmlns:a16="http://schemas.microsoft.com/office/drawing/2014/main" id="{C1D472CB-5B67-3483-09A4-D00EA54DE318}"/>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744" y="2515"/>
                          <a:ext cx="239" cy="3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5227" name="AutoShape 26">
              <a:extLst>
                <a:ext uri="{FF2B5EF4-FFF2-40B4-BE49-F238E27FC236}">
                  <a16:creationId xmlns:a16="http://schemas.microsoft.com/office/drawing/2014/main" id="{EE51EEDE-0CB1-90DA-43DA-A2D87515850D}"/>
                </a:ext>
              </a:extLst>
            </p:cNvPr>
            <p:cNvSpPr>
              <a:spLocks noChangeArrowheads="1"/>
            </p:cNvSpPr>
            <p:nvPr/>
          </p:nvSpPr>
          <p:spPr bwMode="auto">
            <a:xfrm>
              <a:off x="1770" y="2628"/>
              <a:ext cx="192" cy="192"/>
            </a:xfrm>
            <a:prstGeom prst="flowChartSummingJunction">
              <a:avLst/>
            </a:prstGeom>
            <a:solidFill>
              <a:schemeClr val="accent2"/>
            </a:solidFill>
            <a:ln w="12700" cap="sq">
              <a:solidFill>
                <a:schemeClr val="tx1"/>
              </a:solidFill>
              <a:miter lim="800000"/>
              <a:headEnd type="none" w="sm" len="sm"/>
              <a:tailEnd type="none" w="sm" len="sm"/>
            </a:ln>
          </p:spPr>
          <p:txBody>
            <a:bodyPr wrap="none" anchor="ct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graphicFrame>
          <p:nvGraphicFramePr>
            <p:cNvPr id="135228" name="Object 27">
              <a:extLst>
                <a:ext uri="{FF2B5EF4-FFF2-40B4-BE49-F238E27FC236}">
                  <a16:creationId xmlns:a16="http://schemas.microsoft.com/office/drawing/2014/main" id="{7893D2DC-8E2C-50D3-9436-F05281B5E504}"/>
                </a:ext>
              </a:extLst>
            </p:cNvPr>
            <p:cNvGraphicFramePr>
              <a:graphicFrameLocks noChangeAspect="1"/>
            </p:cNvGraphicFramePr>
            <p:nvPr/>
          </p:nvGraphicFramePr>
          <p:xfrm>
            <a:off x="5210" y="2489"/>
            <a:ext cx="180" cy="167"/>
          </p:xfrm>
          <a:graphic>
            <a:graphicData uri="http://schemas.openxmlformats.org/presentationml/2006/ole">
              <mc:AlternateContent xmlns:mc="http://schemas.openxmlformats.org/markup-compatibility/2006">
                <mc:Choice xmlns:v="urn:schemas-microsoft-com:vml" Requires="v">
                  <p:oleObj name="Equation" r:id="rId14" imgW="161815" imgH="143061" progId="Equation.3">
                    <p:embed/>
                  </p:oleObj>
                </mc:Choice>
                <mc:Fallback>
                  <p:oleObj name="Equation" r:id="rId14" imgW="161815" imgH="143061" progId="Equation.3">
                    <p:embed/>
                    <p:pic>
                      <p:nvPicPr>
                        <p:cNvPr id="135228" name="Object 27">
                          <a:extLst>
                            <a:ext uri="{FF2B5EF4-FFF2-40B4-BE49-F238E27FC236}">
                              <a16:creationId xmlns:a16="http://schemas.microsoft.com/office/drawing/2014/main" id="{7893D2DC-8E2C-50D3-9436-F05281B5E504}"/>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210" y="2489"/>
                          <a:ext cx="180" cy="1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5229" name="Object 28">
              <a:extLst>
                <a:ext uri="{FF2B5EF4-FFF2-40B4-BE49-F238E27FC236}">
                  <a16:creationId xmlns:a16="http://schemas.microsoft.com/office/drawing/2014/main" id="{45166498-C2FF-0709-70B6-847EF2224D31}"/>
                </a:ext>
              </a:extLst>
            </p:cNvPr>
            <p:cNvGraphicFramePr>
              <a:graphicFrameLocks noChangeAspect="1"/>
            </p:cNvGraphicFramePr>
            <p:nvPr/>
          </p:nvGraphicFramePr>
          <p:xfrm>
            <a:off x="4453" y="2208"/>
            <a:ext cx="203" cy="216"/>
          </p:xfrm>
          <a:graphic>
            <a:graphicData uri="http://schemas.openxmlformats.org/presentationml/2006/ole">
              <mc:AlternateContent xmlns:mc="http://schemas.openxmlformats.org/markup-compatibility/2006">
                <mc:Choice xmlns:v="urn:schemas-microsoft-com:vml" Requires="v">
                  <p:oleObj name="Equation" r:id="rId16" imgW="180965" imgH="199998" progId="Equation.3">
                    <p:embed/>
                  </p:oleObj>
                </mc:Choice>
                <mc:Fallback>
                  <p:oleObj name="Equation" r:id="rId16" imgW="180965" imgH="199998" progId="Equation.3">
                    <p:embed/>
                    <p:pic>
                      <p:nvPicPr>
                        <p:cNvPr id="135229" name="Object 28">
                          <a:extLst>
                            <a:ext uri="{FF2B5EF4-FFF2-40B4-BE49-F238E27FC236}">
                              <a16:creationId xmlns:a16="http://schemas.microsoft.com/office/drawing/2014/main" id="{45166498-C2FF-0709-70B6-847EF2224D31}"/>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453" y="2208"/>
                          <a:ext cx="203" cy="2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5230" name="Line 29">
              <a:extLst>
                <a:ext uri="{FF2B5EF4-FFF2-40B4-BE49-F238E27FC236}">
                  <a16:creationId xmlns:a16="http://schemas.microsoft.com/office/drawing/2014/main" id="{EA148E4A-99ED-6764-ED5E-3E26824F30EE}"/>
                </a:ext>
              </a:extLst>
            </p:cNvPr>
            <p:cNvSpPr>
              <a:spLocks noChangeShapeType="1"/>
            </p:cNvSpPr>
            <p:nvPr/>
          </p:nvSpPr>
          <p:spPr bwMode="auto">
            <a:xfrm>
              <a:off x="4464" y="2580"/>
              <a:ext cx="96" cy="0"/>
            </a:xfrm>
            <a:prstGeom prst="line">
              <a:avLst/>
            </a:prstGeom>
            <a:noFill/>
            <a:ln w="12700" cap="sq">
              <a:solidFill>
                <a:schemeClr val="tx1"/>
              </a:solidFill>
              <a:miter lim="800000"/>
              <a:headEnd type="none" w="sm" len="sm"/>
              <a:tailEnd type="none" w="sm" len="sm"/>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grpSp>
      <p:grpSp>
        <p:nvGrpSpPr>
          <p:cNvPr id="3" name="Group 30">
            <a:extLst>
              <a:ext uri="{FF2B5EF4-FFF2-40B4-BE49-F238E27FC236}">
                <a16:creationId xmlns:a16="http://schemas.microsoft.com/office/drawing/2014/main" id="{CD41E3AD-EF9C-8D1D-2B0D-9711A6B62FF1}"/>
              </a:ext>
            </a:extLst>
          </p:cNvPr>
          <p:cNvGrpSpPr>
            <a:grpSpLocks/>
          </p:cNvGrpSpPr>
          <p:nvPr/>
        </p:nvGrpSpPr>
        <p:grpSpPr bwMode="auto">
          <a:xfrm>
            <a:off x="2568575" y="990600"/>
            <a:ext cx="6499225" cy="2057400"/>
            <a:chOff x="1476" y="624"/>
            <a:chExt cx="4094" cy="1296"/>
          </a:xfrm>
        </p:grpSpPr>
        <p:graphicFrame>
          <p:nvGraphicFramePr>
            <p:cNvPr id="135176" name="Object 31">
              <a:extLst>
                <a:ext uri="{FF2B5EF4-FFF2-40B4-BE49-F238E27FC236}">
                  <a16:creationId xmlns:a16="http://schemas.microsoft.com/office/drawing/2014/main" id="{592A00E1-D553-E062-7377-41B51E349105}"/>
                </a:ext>
              </a:extLst>
            </p:cNvPr>
            <p:cNvGraphicFramePr>
              <a:graphicFrameLocks noChangeAspect="1"/>
            </p:cNvGraphicFramePr>
            <p:nvPr/>
          </p:nvGraphicFramePr>
          <p:xfrm>
            <a:off x="3274" y="880"/>
            <a:ext cx="72" cy="136"/>
          </p:xfrm>
          <a:graphic>
            <a:graphicData uri="http://schemas.openxmlformats.org/presentationml/2006/ole">
              <mc:AlternateContent xmlns:mc="http://schemas.openxmlformats.org/markup-compatibility/2006">
                <mc:Choice xmlns:v="urn:schemas-microsoft-com:vml" Requires="v">
                  <p:oleObj name="Equation" r:id="rId18" imgW="114151" imgH="215619" progId="Equation.3">
                    <p:embed/>
                  </p:oleObj>
                </mc:Choice>
                <mc:Fallback>
                  <p:oleObj name="Equation" r:id="rId18" imgW="114151" imgH="215619" progId="Equation.3">
                    <p:embed/>
                    <p:pic>
                      <p:nvPicPr>
                        <p:cNvPr id="135176" name="Object 31">
                          <a:extLst>
                            <a:ext uri="{FF2B5EF4-FFF2-40B4-BE49-F238E27FC236}">
                              <a16:creationId xmlns:a16="http://schemas.microsoft.com/office/drawing/2014/main" id="{592A00E1-D553-E062-7377-41B51E3491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4" y="880"/>
                          <a:ext cx="72" cy="1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5177" name="Line 32">
              <a:extLst>
                <a:ext uri="{FF2B5EF4-FFF2-40B4-BE49-F238E27FC236}">
                  <a16:creationId xmlns:a16="http://schemas.microsoft.com/office/drawing/2014/main" id="{B23B16AE-FD56-C2F1-9652-EE60E43510C2}"/>
                </a:ext>
              </a:extLst>
            </p:cNvPr>
            <p:cNvSpPr>
              <a:spLocks noChangeShapeType="1"/>
            </p:cNvSpPr>
            <p:nvPr/>
          </p:nvSpPr>
          <p:spPr bwMode="auto">
            <a:xfrm>
              <a:off x="1506" y="1140"/>
              <a:ext cx="336" cy="0"/>
            </a:xfrm>
            <a:prstGeom prst="line">
              <a:avLst/>
            </a:prstGeom>
            <a:noFill/>
            <a:ln w="12700" cap="sq">
              <a:solidFill>
                <a:schemeClr val="tx1"/>
              </a:solidFill>
              <a:miter lim="800000"/>
              <a:headEnd type="none" w="sm" len="sm"/>
              <a:tailEnd type="triangle" w="sm" len="sm"/>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135178" name="Line 33">
              <a:extLst>
                <a:ext uri="{FF2B5EF4-FFF2-40B4-BE49-F238E27FC236}">
                  <a16:creationId xmlns:a16="http://schemas.microsoft.com/office/drawing/2014/main" id="{56E7CE07-69C6-232E-FF16-470D0EBB385F}"/>
                </a:ext>
              </a:extLst>
            </p:cNvPr>
            <p:cNvSpPr>
              <a:spLocks noChangeShapeType="1"/>
            </p:cNvSpPr>
            <p:nvPr/>
          </p:nvSpPr>
          <p:spPr bwMode="auto">
            <a:xfrm>
              <a:off x="2046" y="1140"/>
              <a:ext cx="288" cy="0"/>
            </a:xfrm>
            <a:prstGeom prst="line">
              <a:avLst/>
            </a:prstGeom>
            <a:noFill/>
            <a:ln w="12700" cap="sq">
              <a:solidFill>
                <a:schemeClr val="tx1"/>
              </a:solidFill>
              <a:miter lim="800000"/>
              <a:headEnd type="none" w="sm" len="sm"/>
              <a:tailEnd type="triangle" w="sm" len="sm"/>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135179" name="Line 34">
              <a:extLst>
                <a:ext uri="{FF2B5EF4-FFF2-40B4-BE49-F238E27FC236}">
                  <a16:creationId xmlns:a16="http://schemas.microsoft.com/office/drawing/2014/main" id="{A9375B43-780E-0A25-FBA0-E1CA4F0CFB05}"/>
                </a:ext>
              </a:extLst>
            </p:cNvPr>
            <p:cNvSpPr>
              <a:spLocks noChangeShapeType="1"/>
            </p:cNvSpPr>
            <p:nvPr/>
          </p:nvSpPr>
          <p:spPr bwMode="auto">
            <a:xfrm>
              <a:off x="3742" y="1140"/>
              <a:ext cx="416" cy="0"/>
            </a:xfrm>
            <a:prstGeom prst="line">
              <a:avLst/>
            </a:prstGeom>
            <a:noFill/>
            <a:ln w="12700" cap="sq">
              <a:solidFill>
                <a:schemeClr val="tx1"/>
              </a:solidFill>
              <a:miter lim="800000"/>
              <a:headEnd type="none" w="sm" len="sm"/>
              <a:tailEnd type="triangle" w="sm" len="sm"/>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135180" name="Rectangle 35">
              <a:extLst>
                <a:ext uri="{FF2B5EF4-FFF2-40B4-BE49-F238E27FC236}">
                  <a16:creationId xmlns:a16="http://schemas.microsoft.com/office/drawing/2014/main" id="{E4B085F2-7D46-C9E3-E5D0-870CB2C20550}"/>
                </a:ext>
              </a:extLst>
            </p:cNvPr>
            <p:cNvSpPr>
              <a:spLocks noChangeArrowheads="1"/>
            </p:cNvSpPr>
            <p:nvPr/>
          </p:nvSpPr>
          <p:spPr bwMode="auto">
            <a:xfrm>
              <a:off x="2880" y="900"/>
              <a:ext cx="864" cy="432"/>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135181" name="Line 36">
              <a:extLst>
                <a:ext uri="{FF2B5EF4-FFF2-40B4-BE49-F238E27FC236}">
                  <a16:creationId xmlns:a16="http://schemas.microsoft.com/office/drawing/2014/main" id="{ED119599-E68E-756A-4D23-78AD22ED5075}"/>
                </a:ext>
              </a:extLst>
            </p:cNvPr>
            <p:cNvSpPr>
              <a:spLocks noChangeShapeType="1"/>
            </p:cNvSpPr>
            <p:nvPr/>
          </p:nvSpPr>
          <p:spPr bwMode="auto">
            <a:xfrm>
              <a:off x="4350" y="1140"/>
              <a:ext cx="336" cy="0"/>
            </a:xfrm>
            <a:prstGeom prst="line">
              <a:avLst/>
            </a:prstGeom>
            <a:noFill/>
            <a:ln w="12700" cap="sq">
              <a:solidFill>
                <a:schemeClr val="tx1"/>
              </a:solidFill>
              <a:miter lim="800000"/>
              <a:headEnd type="none" w="sm" len="sm"/>
              <a:tailEnd type="triangle" w="sm" len="sm"/>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135182" name="Line 37">
              <a:extLst>
                <a:ext uri="{FF2B5EF4-FFF2-40B4-BE49-F238E27FC236}">
                  <a16:creationId xmlns:a16="http://schemas.microsoft.com/office/drawing/2014/main" id="{6BAC14EE-151A-E116-7CEF-511DEB2BD61D}"/>
                </a:ext>
              </a:extLst>
            </p:cNvPr>
            <p:cNvSpPr>
              <a:spLocks noChangeShapeType="1"/>
            </p:cNvSpPr>
            <p:nvPr/>
          </p:nvSpPr>
          <p:spPr bwMode="auto">
            <a:xfrm>
              <a:off x="5118" y="1140"/>
              <a:ext cx="452" cy="0"/>
            </a:xfrm>
            <a:prstGeom prst="line">
              <a:avLst/>
            </a:prstGeom>
            <a:noFill/>
            <a:ln w="12700" cap="sq">
              <a:solidFill>
                <a:schemeClr val="tx1"/>
              </a:solidFill>
              <a:miter lim="800000"/>
              <a:headEnd type="none" w="sm" len="sm"/>
              <a:tailEnd type="triangle" w="sm" len="sm"/>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135183" name="Line 38">
              <a:extLst>
                <a:ext uri="{FF2B5EF4-FFF2-40B4-BE49-F238E27FC236}">
                  <a16:creationId xmlns:a16="http://schemas.microsoft.com/office/drawing/2014/main" id="{A5DC0771-E328-5E05-8EAF-B2DB1626F4C3}"/>
                </a:ext>
              </a:extLst>
            </p:cNvPr>
            <p:cNvSpPr>
              <a:spLocks noChangeShapeType="1"/>
            </p:cNvSpPr>
            <p:nvPr/>
          </p:nvSpPr>
          <p:spPr bwMode="auto">
            <a:xfrm flipV="1">
              <a:off x="1938" y="1238"/>
              <a:ext cx="0" cy="672"/>
            </a:xfrm>
            <a:prstGeom prst="line">
              <a:avLst/>
            </a:prstGeom>
            <a:noFill/>
            <a:ln w="12700" cap="sq">
              <a:solidFill>
                <a:schemeClr val="tx1"/>
              </a:solidFill>
              <a:miter lim="800000"/>
              <a:headEnd type="none" w="sm" len="sm"/>
              <a:tailEnd type="triangle" w="sm" len="sm"/>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135184" name="Line 39">
              <a:extLst>
                <a:ext uri="{FF2B5EF4-FFF2-40B4-BE49-F238E27FC236}">
                  <a16:creationId xmlns:a16="http://schemas.microsoft.com/office/drawing/2014/main" id="{E76DBB9C-B723-3432-4289-CCB90378B75F}"/>
                </a:ext>
              </a:extLst>
            </p:cNvPr>
            <p:cNvSpPr>
              <a:spLocks noChangeShapeType="1"/>
            </p:cNvSpPr>
            <p:nvPr/>
          </p:nvSpPr>
          <p:spPr bwMode="auto">
            <a:xfrm flipV="1">
              <a:off x="1920" y="1920"/>
              <a:ext cx="3360" cy="0"/>
            </a:xfrm>
            <a:prstGeom prst="line">
              <a:avLst/>
            </a:prstGeom>
            <a:noFill/>
            <a:ln w="12700" cap="sq">
              <a:solidFill>
                <a:schemeClr val="tx1"/>
              </a:solidFill>
              <a:miter lim="800000"/>
              <a:headEnd type="none" w="sm" len="sm"/>
              <a:tailEnd type="none" w="sm" len="sm"/>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135185" name="Line 40">
              <a:extLst>
                <a:ext uri="{FF2B5EF4-FFF2-40B4-BE49-F238E27FC236}">
                  <a16:creationId xmlns:a16="http://schemas.microsoft.com/office/drawing/2014/main" id="{B3001045-02D0-6E82-FEB3-22E0249BC2A3}"/>
                </a:ext>
              </a:extLst>
            </p:cNvPr>
            <p:cNvSpPr>
              <a:spLocks noChangeShapeType="1"/>
            </p:cNvSpPr>
            <p:nvPr/>
          </p:nvSpPr>
          <p:spPr bwMode="auto">
            <a:xfrm flipV="1">
              <a:off x="5280" y="1140"/>
              <a:ext cx="2" cy="780"/>
            </a:xfrm>
            <a:prstGeom prst="line">
              <a:avLst/>
            </a:prstGeom>
            <a:noFill/>
            <a:ln w="12700" cap="sq">
              <a:solidFill>
                <a:schemeClr val="tx1"/>
              </a:solidFill>
              <a:miter lim="800000"/>
              <a:headEnd type="none" w="sm" len="sm"/>
              <a:tailEnd type="none" w="sm" len="sm"/>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135186" name="Rectangle 41">
              <a:extLst>
                <a:ext uri="{FF2B5EF4-FFF2-40B4-BE49-F238E27FC236}">
                  <a16:creationId xmlns:a16="http://schemas.microsoft.com/office/drawing/2014/main" id="{C563EEE6-210B-19AC-8D7D-CABB622B54B9}"/>
                </a:ext>
              </a:extLst>
            </p:cNvPr>
            <p:cNvSpPr>
              <a:spLocks noChangeArrowheads="1"/>
            </p:cNvSpPr>
            <p:nvPr/>
          </p:nvSpPr>
          <p:spPr bwMode="auto">
            <a:xfrm>
              <a:off x="4686" y="912"/>
              <a:ext cx="432" cy="432"/>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135187" name="Line 42">
              <a:extLst>
                <a:ext uri="{FF2B5EF4-FFF2-40B4-BE49-F238E27FC236}">
                  <a16:creationId xmlns:a16="http://schemas.microsoft.com/office/drawing/2014/main" id="{442DE9A8-C76B-719C-55F6-40DBCA0053C7}"/>
                </a:ext>
              </a:extLst>
            </p:cNvPr>
            <p:cNvSpPr>
              <a:spLocks noChangeShapeType="1"/>
            </p:cNvSpPr>
            <p:nvPr/>
          </p:nvSpPr>
          <p:spPr bwMode="auto">
            <a:xfrm>
              <a:off x="4254" y="660"/>
              <a:ext cx="0" cy="384"/>
            </a:xfrm>
            <a:prstGeom prst="line">
              <a:avLst/>
            </a:prstGeom>
            <a:noFill/>
            <a:ln w="12700" cap="sq">
              <a:solidFill>
                <a:schemeClr val="tx1"/>
              </a:solidFill>
              <a:miter lim="800000"/>
              <a:headEnd type="none" w="sm" len="sm"/>
              <a:tailEnd type="triangle" w="sm" len="sm"/>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graphicFrame>
          <p:nvGraphicFramePr>
            <p:cNvPr id="135188" name="Object 43">
              <a:extLst>
                <a:ext uri="{FF2B5EF4-FFF2-40B4-BE49-F238E27FC236}">
                  <a16:creationId xmlns:a16="http://schemas.microsoft.com/office/drawing/2014/main" id="{F79A9FE2-98F1-8C78-906A-5CFC4525AE94}"/>
                </a:ext>
              </a:extLst>
            </p:cNvPr>
            <p:cNvGraphicFramePr>
              <a:graphicFrameLocks noChangeAspect="1"/>
            </p:cNvGraphicFramePr>
            <p:nvPr/>
          </p:nvGraphicFramePr>
          <p:xfrm>
            <a:off x="1476" y="852"/>
            <a:ext cx="280" cy="280"/>
          </p:xfrm>
          <a:graphic>
            <a:graphicData uri="http://schemas.openxmlformats.org/presentationml/2006/ole">
              <mc:AlternateContent xmlns:mc="http://schemas.openxmlformats.org/markup-compatibility/2006">
                <mc:Choice xmlns:v="urn:schemas-microsoft-com:vml" Requires="v">
                  <p:oleObj name="Equation" r:id="rId19" imgW="209690" imgH="209568" progId="Equation.3">
                    <p:embed/>
                  </p:oleObj>
                </mc:Choice>
                <mc:Fallback>
                  <p:oleObj name="Equation" r:id="rId19" imgW="209690" imgH="209568" progId="Equation.3">
                    <p:embed/>
                    <p:pic>
                      <p:nvPicPr>
                        <p:cNvPr id="135188" name="Object 43">
                          <a:extLst>
                            <a:ext uri="{FF2B5EF4-FFF2-40B4-BE49-F238E27FC236}">
                              <a16:creationId xmlns:a16="http://schemas.microsoft.com/office/drawing/2014/main" id="{F79A9FE2-98F1-8C78-906A-5CFC4525AE94}"/>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476" y="852"/>
                          <a:ext cx="280" cy="2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5189" name="Line 44">
              <a:extLst>
                <a:ext uri="{FF2B5EF4-FFF2-40B4-BE49-F238E27FC236}">
                  <a16:creationId xmlns:a16="http://schemas.microsoft.com/office/drawing/2014/main" id="{9FEA39F8-295B-3DA3-827F-E7838AA42F08}"/>
                </a:ext>
              </a:extLst>
            </p:cNvPr>
            <p:cNvSpPr>
              <a:spLocks noChangeShapeType="1"/>
            </p:cNvSpPr>
            <p:nvPr/>
          </p:nvSpPr>
          <p:spPr bwMode="auto">
            <a:xfrm>
              <a:off x="1986" y="1332"/>
              <a:ext cx="96" cy="0"/>
            </a:xfrm>
            <a:prstGeom prst="line">
              <a:avLst/>
            </a:prstGeom>
            <a:noFill/>
            <a:ln w="12700" cap="sq">
              <a:solidFill>
                <a:schemeClr val="tx1"/>
              </a:solidFill>
              <a:miter lim="800000"/>
              <a:headEnd type="none" w="sm" len="sm"/>
              <a:tailEnd type="none" w="sm" len="sm"/>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graphicFrame>
          <p:nvGraphicFramePr>
            <p:cNvPr id="135190" name="Object 45">
              <a:extLst>
                <a:ext uri="{FF2B5EF4-FFF2-40B4-BE49-F238E27FC236}">
                  <a16:creationId xmlns:a16="http://schemas.microsoft.com/office/drawing/2014/main" id="{EE8D5808-D011-1F2D-E327-8E3167ED1E58}"/>
                </a:ext>
              </a:extLst>
            </p:cNvPr>
            <p:cNvGraphicFramePr>
              <a:graphicFrameLocks noChangeAspect="1"/>
            </p:cNvGraphicFramePr>
            <p:nvPr/>
          </p:nvGraphicFramePr>
          <p:xfrm>
            <a:off x="3849" y="860"/>
            <a:ext cx="216" cy="263"/>
          </p:xfrm>
          <a:graphic>
            <a:graphicData uri="http://schemas.openxmlformats.org/presentationml/2006/ole">
              <mc:AlternateContent xmlns:mc="http://schemas.openxmlformats.org/markup-compatibility/2006">
                <mc:Choice xmlns:v="urn:schemas-microsoft-com:vml" Requires="v">
                  <p:oleObj name="Equation" r:id="rId21" imgW="161815" imgH="199998" progId="Equation.3">
                    <p:embed/>
                  </p:oleObj>
                </mc:Choice>
                <mc:Fallback>
                  <p:oleObj name="Equation" r:id="rId21" imgW="161815" imgH="199998" progId="Equation.3">
                    <p:embed/>
                    <p:pic>
                      <p:nvPicPr>
                        <p:cNvPr id="135190" name="Object 45">
                          <a:extLst>
                            <a:ext uri="{FF2B5EF4-FFF2-40B4-BE49-F238E27FC236}">
                              <a16:creationId xmlns:a16="http://schemas.microsoft.com/office/drawing/2014/main" id="{EE8D5808-D011-1F2D-E327-8E3167ED1E58}"/>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849" y="860"/>
                          <a:ext cx="216" cy="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5191" name="AutoShape 46">
              <a:extLst>
                <a:ext uri="{FF2B5EF4-FFF2-40B4-BE49-F238E27FC236}">
                  <a16:creationId xmlns:a16="http://schemas.microsoft.com/office/drawing/2014/main" id="{BE7026A8-8F03-519D-B3D2-28AF28B3A601}"/>
                </a:ext>
              </a:extLst>
            </p:cNvPr>
            <p:cNvSpPr>
              <a:spLocks noChangeArrowheads="1"/>
            </p:cNvSpPr>
            <p:nvPr/>
          </p:nvSpPr>
          <p:spPr bwMode="auto">
            <a:xfrm>
              <a:off x="4158" y="1044"/>
              <a:ext cx="192" cy="192"/>
            </a:xfrm>
            <a:prstGeom prst="flowChartSummingJunction">
              <a:avLst/>
            </a:prstGeom>
            <a:solidFill>
              <a:schemeClr val="accent2"/>
            </a:solidFill>
            <a:ln w="12700" cap="sq">
              <a:solidFill>
                <a:schemeClr val="tx1"/>
              </a:solidFill>
              <a:miter lim="800000"/>
              <a:headEnd type="none" w="sm" len="sm"/>
              <a:tailEnd type="none" w="sm" len="sm"/>
            </a:ln>
          </p:spPr>
          <p:txBody>
            <a:bodyPr wrap="none" anchor="ct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graphicFrame>
          <p:nvGraphicFramePr>
            <p:cNvPr id="135192" name="Object 47">
              <a:extLst>
                <a:ext uri="{FF2B5EF4-FFF2-40B4-BE49-F238E27FC236}">
                  <a16:creationId xmlns:a16="http://schemas.microsoft.com/office/drawing/2014/main" id="{8D544CC1-B5C0-4382-4610-9C5E29DA76B8}"/>
                </a:ext>
              </a:extLst>
            </p:cNvPr>
            <p:cNvGraphicFramePr>
              <a:graphicFrameLocks noChangeAspect="1"/>
            </p:cNvGraphicFramePr>
            <p:nvPr/>
          </p:nvGraphicFramePr>
          <p:xfrm>
            <a:off x="3023" y="939"/>
            <a:ext cx="547" cy="393"/>
          </p:xfrm>
          <a:graphic>
            <a:graphicData uri="http://schemas.openxmlformats.org/presentationml/2006/ole">
              <mc:AlternateContent xmlns:mc="http://schemas.openxmlformats.org/markup-compatibility/2006">
                <mc:Choice xmlns:v="urn:schemas-microsoft-com:vml" Requires="v">
                  <p:oleObj name="Equation" r:id="rId23" imgW="583947" imgH="418918" progId="Equation.3">
                    <p:embed/>
                  </p:oleObj>
                </mc:Choice>
                <mc:Fallback>
                  <p:oleObj name="Equation" r:id="rId23" imgW="583947" imgH="418918" progId="Equation.3">
                    <p:embed/>
                    <p:pic>
                      <p:nvPicPr>
                        <p:cNvPr id="135192" name="Object 47">
                          <a:extLst>
                            <a:ext uri="{FF2B5EF4-FFF2-40B4-BE49-F238E27FC236}">
                              <a16:creationId xmlns:a16="http://schemas.microsoft.com/office/drawing/2014/main" id="{8D544CC1-B5C0-4382-4610-9C5E29DA76B8}"/>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023" y="939"/>
                          <a:ext cx="547" cy="3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5193" name="Object 48">
              <a:extLst>
                <a:ext uri="{FF2B5EF4-FFF2-40B4-BE49-F238E27FC236}">
                  <a16:creationId xmlns:a16="http://schemas.microsoft.com/office/drawing/2014/main" id="{87595C43-B9DC-487E-F709-15011D11BB84}"/>
                </a:ext>
              </a:extLst>
            </p:cNvPr>
            <p:cNvGraphicFramePr>
              <a:graphicFrameLocks noChangeAspect="1"/>
            </p:cNvGraphicFramePr>
            <p:nvPr/>
          </p:nvGraphicFramePr>
          <p:xfrm>
            <a:off x="4744" y="931"/>
            <a:ext cx="239" cy="367"/>
          </p:xfrm>
          <a:graphic>
            <a:graphicData uri="http://schemas.openxmlformats.org/presentationml/2006/ole">
              <mc:AlternateContent xmlns:mc="http://schemas.openxmlformats.org/markup-compatibility/2006">
                <mc:Choice xmlns:v="urn:schemas-microsoft-com:vml" Requires="v">
                  <p:oleObj name="Equation" r:id="rId25" imgW="253890" imgH="393529" progId="Equation.3">
                    <p:embed/>
                  </p:oleObj>
                </mc:Choice>
                <mc:Fallback>
                  <p:oleObj name="Equation" r:id="rId25" imgW="253890" imgH="393529" progId="Equation.3">
                    <p:embed/>
                    <p:pic>
                      <p:nvPicPr>
                        <p:cNvPr id="135193" name="Object 48">
                          <a:extLst>
                            <a:ext uri="{FF2B5EF4-FFF2-40B4-BE49-F238E27FC236}">
                              <a16:creationId xmlns:a16="http://schemas.microsoft.com/office/drawing/2014/main" id="{87595C43-B9DC-487E-F709-15011D11BB84}"/>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744" y="931"/>
                          <a:ext cx="239" cy="3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5194" name="AutoShape 49">
              <a:extLst>
                <a:ext uri="{FF2B5EF4-FFF2-40B4-BE49-F238E27FC236}">
                  <a16:creationId xmlns:a16="http://schemas.microsoft.com/office/drawing/2014/main" id="{AF7E101F-D8E3-30CC-49F6-464D3F97E457}"/>
                </a:ext>
              </a:extLst>
            </p:cNvPr>
            <p:cNvSpPr>
              <a:spLocks noChangeArrowheads="1"/>
            </p:cNvSpPr>
            <p:nvPr/>
          </p:nvSpPr>
          <p:spPr bwMode="auto">
            <a:xfrm>
              <a:off x="1842" y="1044"/>
              <a:ext cx="192" cy="192"/>
            </a:xfrm>
            <a:prstGeom prst="flowChartSummingJunction">
              <a:avLst/>
            </a:prstGeom>
            <a:solidFill>
              <a:schemeClr val="accent2"/>
            </a:solidFill>
            <a:ln w="12700" cap="sq">
              <a:solidFill>
                <a:schemeClr val="tx1"/>
              </a:solidFill>
              <a:miter lim="800000"/>
              <a:headEnd type="none" w="sm" len="sm"/>
              <a:tailEnd type="none" w="sm" len="sm"/>
            </a:ln>
          </p:spPr>
          <p:txBody>
            <a:bodyPr wrap="none" anchor="ct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graphicFrame>
          <p:nvGraphicFramePr>
            <p:cNvPr id="135195" name="Object 50">
              <a:extLst>
                <a:ext uri="{FF2B5EF4-FFF2-40B4-BE49-F238E27FC236}">
                  <a16:creationId xmlns:a16="http://schemas.microsoft.com/office/drawing/2014/main" id="{1B52F2A5-B848-F040-4AFE-2842F612DCFF}"/>
                </a:ext>
              </a:extLst>
            </p:cNvPr>
            <p:cNvGraphicFramePr>
              <a:graphicFrameLocks noChangeAspect="1"/>
            </p:cNvGraphicFramePr>
            <p:nvPr/>
          </p:nvGraphicFramePr>
          <p:xfrm>
            <a:off x="5210" y="905"/>
            <a:ext cx="180" cy="167"/>
          </p:xfrm>
          <a:graphic>
            <a:graphicData uri="http://schemas.openxmlformats.org/presentationml/2006/ole">
              <mc:AlternateContent xmlns:mc="http://schemas.openxmlformats.org/markup-compatibility/2006">
                <mc:Choice xmlns:v="urn:schemas-microsoft-com:vml" Requires="v">
                  <p:oleObj name="Equation" r:id="rId26" imgW="161815" imgH="143061" progId="Equation.3">
                    <p:embed/>
                  </p:oleObj>
                </mc:Choice>
                <mc:Fallback>
                  <p:oleObj name="Equation" r:id="rId26" imgW="161815" imgH="143061" progId="Equation.3">
                    <p:embed/>
                    <p:pic>
                      <p:nvPicPr>
                        <p:cNvPr id="135195" name="Object 50">
                          <a:extLst>
                            <a:ext uri="{FF2B5EF4-FFF2-40B4-BE49-F238E27FC236}">
                              <a16:creationId xmlns:a16="http://schemas.microsoft.com/office/drawing/2014/main" id="{1B52F2A5-B848-F040-4AFE-2842F612DCFF}"/>
                            </a:ext>
                          </a:extLst>
                        </p:cNvPr>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5210" y="905"/>
                          <a:ext cx="180" cy="1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5196" name="Object 51">
              <a:extLst>
                <a:ext uri="{FF2B5EF4-FFF2-40B4-BE49-F238E27FC236}">
                  <a16:creationId xmlns:a16="http://schemas.microsoft.com/office/drawing/2014/main" id="{46AD333E-EFB7-6C07-7020-BBE636925EAB}"/>
                </a:ext>
              </a:extLst>
            </p:cNvPr>
            <p:cNvGraphicFramePr>
              <a:graphicFrameLocks noChangeAspect="1"/>
            </p:cNvGraphicFramePr>
            <p:nvPr/>
          </p:nvGraphicFramePr>
          <p:xfrm>
            <a:off x="4362" y="624"/>
            <a:ext cx="203" cy="216"/>
          </p:xfrm>
          <a:graphic>
            <a:graphicData uri="http://schemas.openxmlformats.org/presentationml/2006/ole">
              <mc:AlternateContent xmlns:mc="http://schemas.openxmlformats.org/markup-compatibility/2006">
                <mc:Choice xmlns:v="urn:schemas-microsoft-com:vml" Requires="v">
                  <p:oleObj name="Equation" r:id="rId28" imgW="180965" imgH="199998" progId="Equation.3">
                    <p:embed/>
                  </p:oleObj>
                </mc:Choice>
                <mc:Fallback>
                  <p:oleObj name="Equation" r:id="rId28" imgW="180965" imgH="199998" progId="Equation.3">
                    <p:embed/>
                    <p:pic>
                      <p:nvPicPr>
                        <p:cNvPr id="135196" name="Object 51">
                          <a:extLst>
                            <a:ext uri="{FF2B5EF4-FFF2-40B4-BE49-F238E27FC236}">
                              <a16:creationId xmlns:a16="http://schemas.microsoft.com/office/drawing/2014/main" id="{46AD333E-EFB7-6C07-7020-BBE636925EAB}"/>
                            </a:ext>
                          </a:extLst>
                        </p:cNvPr>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4362" y="624"/>
                          <a:ext cx="203" cy="2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5197" name="Line 52">
              <a:extLst>
                <a:ext uri="{FF2B5EF4-FFF2-40B4-BE49-F238E27FC236}">
                  <a16:creationId xmlns:a16="http://schemas.microsoft.com/office/drawing/2014/main" id="{B71E5111-AB1E-0AC2-141C-D6567C648CA6}"/>
                </a:ext>
              </a:extLst>
            </p:cNvPr>
            <p:cNvSpPr>
              <a:spLocks noChangeShapeType="1"/>
            </p:cNvSpPr>
            <p:nvPr/>
          </p:nvSpPr>
          <p:spPr bwMode="auto">
            <a:xfrm flipH="1" flipV="1">
              <a:off x="2430" y="1248"/>
              <a:ext cx="0" cy="336"/>
            </a:xfrm>
            <a:prstGeom prst="line">
              <a:avLst/>
            </a:prstGeom>
            <a:noFill/>
            <a:ln w="12700" cap="sq">
              <a:solidFill>
                <a:schemeClr val="tx1"/>
              </a:solidFill>
              <a:miter lim="800000"/>
              <a:headEnd type="none" w="sm" len="sm"/>
              <a:tailEnd type="triangle" w="sm" len="sm"/>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135198" name="Line 53">
              <a:extLst>
                <a:ext uri="{FF2B5EF4-FFF2-40B4-BE49-F238E27FC236}">
                  <a16:creationId xmlns:a16="http://schemas.microsoft.com/office/drawing/2014/main" id="{A4BBB0D6-1714-D9B2-905A-0FA5AD5E9A26}"/>
                </a:ext>
              </a:extLst>
            </p:cNvPr>
            <p:cNvSpPr>
              <a:spLocks noChangeShapeType="1"/>
            </p:cNvSpPr>
            <p:nvPr/>
          </p:nvSpPr>
          <p:spPr bwMode="auto">
            <a:xfrm>
              <a:off x="2496" y="1284"/>
              <a:ext cx="96" cy="0"/>
            </a:xfrm>
            <a:prstGeom prst="line">
              <a:avLst/>
            </a:prstGeom>
            <a:noFill/>
            <a:ln w="12700" cap="sq">
              <a:solidFill>
                <a:schemeClr val="tx1"/>
              </a:solidFill>
              <a:miter lim="800000"/>
              <a:headEnd type="none" w="sm" len="sm"/>
              <a:tailEnd type="none" w="sm" len="sm"/>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135199" name="Line 54">
              <a:extLst>
                <a:ext uri="{FF2B5EF4-FFF2-40B4-BE49-F238E27FC236}">
                  <a16:creationId xmlns:a16="http://schemas.microsoft.com/office/drawing/2014/main" id="{F508F99F-6752-4A39-C044-0D5774A00391}"/>
                </a:ext>
              </a:extLst>
            </p:cNvPr>
            <p:cNvSpPr>
              <a:spLocks noChangeShapeType="1"/>
            </p:cNvSpPr>
            <p:nvPr/>
          </p:nvSpPr>
          <p:spPr bwMode="auto">
            <a:xfrm>
              <a:off x="4320" y="996"/>
              <a:ext cx="96" cy="0"/>
            </a:xfrm>
            <a:prstGeom prst="line">
              <a:avLst/>
            </a:prstGeom>
            <a:noFill/>
            <a:ln w="12700" cap="sq">
              <a:solidFill>
                <a:schemeClr val="tx1"/>
              </a:solidFill>
              <a:miter lim="800000"/>
              <a:headEnd type="none" w="sm" len="sm"/>
              <a:tailEnd type="none" w="sm" len="sm"/>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135200" name="Rectangle 55">
              <a:extLst>
                <a:ext uri="{FF2B5EF4-FFF2-40B4-BE49-F238E27FC236}">
                  <a16:creationId xmlns:a16="http://schemas.microsoft.com/office/drawing/2014/main" id="{E23969EC-EECD-5A5B-8AF9-9ECE2E2AAE38}"/>
                </a:ext>
              </a:extLst>
            </p:cNvPr>
            <p:cNvSpPr>
              <a:spLocks noChangeArrowheads="1"/>
            </p:cNvSpPr>
            <p:nvPr/>
          </p:nvSpPr>
          <p:spPr bwMode="auto">
            <a:xfrm>
              <a:off x="3696" y="1428"/>
              <a:ext cx="432" cy="288"/>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graphicFrame>
          <p:nvGraphicFramePr>
            <p:cNvPr id="135201" name="Object 56">
              <a:extLst>
                <a:ext uri="{FF2B5EF4-FFF2-40B4-BE49-F238E27FC236}">
                  <a16:creationId xmlns:a16="http://schemas.microsoft.com/office/drawing/2014/main" id="{C290A3BB-0DE8-FE0E-6A31-E5B978960FD3}"/>
                </a:ext>
              </a:extLst>
            </p:cNvPr>
            <p:cNvGraphicFramePr>
              <a:graphicFrameLocks noChangeAspect="1"/>
            </p:cNvGraphicFramePr>
            <p:nvPr/>
          </p:nvGraphicFramePr>
          <p:xfrm>
            <a:off x="3813" y="1518"/>
            <a:ext cx="184" cy="154"/>
          </p:xfrm>
          <a:graphic>
            <a:graphicData uri="http://schemas.openxmlformats.org/presentationml/2006/ole">
              <mc:AlternateContent xmlns:mc="http://schemas.openxmlformats.org/markup-compatibility/2006">
                <mc:Choice xmlns:v="urn:schemas-microsoft-com:vml" Requires="v">
                  <p:oleObj name="Equation" r:id="rId30" imgW="164957" imgH="139579" progId="Equation.3">
                    <p:embed/>
                  </p:oleObj>
                </mc:Choice>
                <mc:Fallback>
                  <p:oleObj name="Equation" r:id="rId30" imgW="164957" imgH="139579" progId="Equation.3">
                    <p:embed/>
                    <p:pic>
                      <p:nvPicPr>
                        <p:cNvPr id="135201" name="Object 56">
                          <a:extLst>
                            <a:ext uri="{FF2B5EF4-FFF2-40B4-BE49-F238E27FC236}">
                              <a16:creationId xmlns:a16="http://schemas.microsoft.com/office/drawing/2014/main" id="{C290A3BB-0DE8-FE0E-6A31-E5B978960FD3}"/>
                            </a:ext>
                          </a:extLst>
                        </p:cNvPr>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3813" y="1518"/>
                          <a:ext cx="184" cy="1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5202" name="Line 57">
              <a:extLst>
                <a:ext uri="{FF2B5EF4-FFF2-40B4-BE49-F238E27FC236}">
                  <a16:creationId xmlns:a16="http://schemas.microsoft.com/office/drawing/2014/main" id="{525CC83C-D265-8A37-73B5-7F8925FB245C}"/>
                </a:ext>
              </a:extLst>
            </p:cNvPr>
            <p:cNvSpPr>
              <a:spLocks noChangeShapeType="1"/>
            </p:cNvSpPr>
            <p:nvPr/>
          </p:nvSpPr>
          <p:spPr bwMode="auto">
            <a:xfrm flipH="1" flipV="1">
              <a:off x="4128" y="1584"/>
              <a:ext cx="1152" cy="0"/>
            </a:xfrm>
            <a:prstGeom prst="line">
              <a:avLst/>
            </a:prstGeom>
            <a:noFill/>
            <a:ln w="12700" cap="sq">
              <a:solidFill>
                <a:schemeClr val="tx1"/>
              </a:solidFill>
              <a:miter lim="800000"/>
              <a:headEnd type="none" w="sm" len="sm"/>
              <a:tailEnd type="triangle" w="sm" len="sm"/>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135203" name="Line 58">
              <a:extLst>
                <a:ext uri="{FF2B5EF4-FFF2-40B4-BE49-F238E27FC236}">
                  <a16:creationId xmlns:a16="http://schemas.microsoft.com/office/drawing/2014/main" id="{EE171D47-15BF-19B8-92D1-F893D2C217E3}"/>
                </a:ext>
              </a:extLst>
            </p:cNvPr>
            <p:cNvSpPr>
              <a:spLocks noChangeShapeType="1"/>
            </p:cNvSpPr>
            <p:nvPr/>
          </p:nvSpPr>
          <p:spPr bwMode="auto">
            <a:xfrm flipH="1">
              <a:off x="2436" y="1584"/>
              <a:ext cx="1260" cy="0"/>
            </a:xfrm>
            <a:prstGeom prst="line">
              <a:avLst/>
            </a:prstGeom>
            <a:noFill/>
            <a:ln w="12700" cap="sq">
              <a:solidFill>
                <a:schemeClr val="tx1"/>
              </a:solidFill>
              <a:miter lim="800000"/>
              <a:headEnd type="none" w="sm" len="sm"/>
              <a:tailEnd type="none" w="sm" len="sm"/>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135204" name="AutoShape 59">
              <a:extLst>
                <a:ext uri="{FF2B5EF4-FFF2-40B4-BE49-F238E27FC236}">
                  <a16:creationId xmlns:a16="http://schemas.microsoft.com/office/drawing/2014/main" id="{D46B9A87-5131-F4B6-AA35-AEC45F238098}"/>
                </a:ext>
              </a:extLst>
            </p:cNvPr>
            <p:cNvSpPr>
              <a:spLocks noChangeArrowheads="1"/>
            </p:cNvSpPr>
            <p:nvPr/>
          </p:nvSpPr>
          <p:spPr bwMode="auto">
            <a:xfrm>
              <a:off x="2334" y="1056"/>
              <a:ext cx="192" cy="192"/>
            </a:xfrm>
            <a:prstGeom prst="flowChartSummingJunction">
              <a:avLst/>
            </a:prstGeom>
            <a:solidFill>
              <a:schemeClr val="accent2"/>
            </a:solidFill>
            <a:ln w="12700" cap="sq">
              <a:solidFill>
                <a:schemeClr val="tx1"/>
              </a:solidFill>
              <a:miter lim="800000"/>
              <a:headEnd type="none" w="sm" len="sm"/>
              <a:tailEnd type="none" w="sm" len="sm"/>
            </a:ln>
          </p:spPr>
          <p:txBody>
            <a:bodyPr wrap="none" anchor="ct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135205" name="Line 60">
              <a:extLst>
                <a:ext uri="{FF2B5EF4-FFF2-40B4-BE49-F238E27FC236}">
                  <a16:creationId xmlns:a16="http://schemas.microsoft.com/office/drawing/2014/main" id="{E399034E-FD8C-D89C-2CC7-4AB93F0EE11B}"/>
                </a:ext>
              </a:extLst>
            </p:cNvPr>
            <p:cNvSpPr>
              <a:spLocks noChangeShapeType="1"/>
            </p:cNvSpPr>
            <p:nvPr/>
          </p:nvSpPr>
          <p:spPr bwMode="auto">
            <a:xfrm>
              <a:off x="2544" y="1152"/>
              <a:ext cx="336" cy="0"/>
            </a:xfrm>
            <a:prstGeom prst="line">
              <a:avLst/>
            </a:prstGeom>
            <a:noFill/>
            <a:ln w="12700" cap="sq">
              <a:solidFill>
                <a:schemeClr val="tx1"/>
              </a:solidFill>
              <a:miter lim="800000"/>
              <a:headEnd type="none" w="sm" len="sm"/>
              <a:tailEnd type="triangle" w="sm" len="sm"/>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grpSp>
      <p:sp>
        <p:nvSpPr>
          <p:cNvPr id="41021" name="Text Box 61">
            <a:extLst>
              <a:ext uri="{FF2B5EF4-FFF2-40B4-BE49-F238E27FC236}">
                <a16:creationId xmlns:a16="http://schemas.microsoft.com/office/drawing/2014/main" id="{D4BA1ABE-0A41-3CB1-0573-9C45038D1DA7}"/>
              </a:ext>
            </a:extLst>
          </p:cNvPr>
          <p:cNvSpPr txBox="1">
            <a:spLocks noChangeArrowheads="1"/>
          </p:cNvSpPr>
          <p:nvPr/>
        </p:nvSpPr>
        <p:spPr bwMode="auto">
          <a:xfrm>
            <a:off x="457200" y="1524000"/>
            <a:ext cx="3352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华文中宋" panose="02010600040101010101" pitchFamily="2" charset="-122"/>
                <a:cs typeface="+mn-cs"/>
              </a:rPr>
              <a:t>① </a:t>
            </a:r>
            <a:r>
              <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华文中宋" panose="02010600040101010101" pitchFamily="2" charset="-122"/>
                <a:cs typeface="+mn-cs"/>
              </a:rPr>
              <a:t>速度反馈</a:t>
            </a:r>
          </a:p>
        </p:txBody>
      </p:sp>
      <p:sp>
        <p:nvSpPr>
          <p:cNvPr id="41022" name="Text Box 62">
            <a:extLst>
              <a:ext uri="{FF2B5EF4-FFF2-40B4-BE49-F238E27FC236}">
                <a16:creationId xmlns:a16="http://schemas.microsoft.com/office/drawing/2014/main" id="{56344757-6635-4592-01DC-F8422C3F24D6}"/>
              </a:ext>
            </a:extLst>
          </p:cNvPr>
          <p:cNvSpPr txBox="1">
            <a:spLocks noChangeArrowheads="1"/>
          </p:cNvSpPr>
          <p:nvPr/>
        </p:nvSpPr>
        <p:spPr bwMode="auto">
          <a:xfrm>
            <a:off x="457200" y="3200400"/>
            <a:ext cx="8686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华文中宋" panose="02010600040101010101" pitchFamily="2" charset="-122"/>
                <a:cs typeface="+mn-cs"/>
              </a:rPr>
              <a:t>② </a:t>
            </a:r>
            <a:r>
              <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华文中宋" panose="02010600040101010101" pitchFamily="2" charset="-122"/>
                <a:cs typeface="+mn-cs"/>
              </a:rPr>
              <a:t>比例</a:t>
            </a:r>
            <a:r>
              <a:rPr kumimoji="1"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华文中宋" panose="02010600040101010101" pitchFamily="2" charset="-122"/>
                <a:cs typeface="+mn-cs"/>
              </a:rPr>
              <a:t>+</a:t>
            </a:r>
            <a:r>
              <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华文中宋" panose="02010600040101010101" pitchFamily="2" charset="-122"/>
                <a:cs typeface="+mn-cs"/>
              </a:rPr>
              <a:t>微分</a:t>
            </a:r>
          </a:p>
        </p:txBody>
      </p:sp>
      <p:sp>
        <p:nvSpPr>
          <p:cNvPr id="4" name="文本框 3">
            <a:extLst>
              <a:ext uri="{FF2B5EF4-FFF2-40B4-BE49-F238E27FC236}">
                <a16:creationId xmlns:a16="http://schemas.microsoft.com/office/drawing/2014/main" id="{3951BCAC-E4ED-0DF4-6639-D3D23034CCE7}"/>
              </a:ext>
            </a:extLst>
          </p:cNvPr>
          <p:cNvSpPr txBox="1"/>
          <p:nvPr/>
        </p:nvSpPr>
        <p:spPr>
          <a:xfrm>
            <a:off x="3835400" y="163811"/>
            <a:ext cx="4571999" cy="461665"/>
          </a:xfrm>
          <a:prstGeom prst="rect">
            <a:avLst/>
          </a:prstGeom>
          <a:solidFill>
            <a:schemeClr val="tx1">
              <a:lumMod val="75000"/>
            </a:schemeClr>
          </a:solidFill>
        </p:spPr>
        <p:txBody>
          <a:bodyPr wrap="square" rtlCol="0">
            <a:spAutoFit/>
          </a:bodyPr>
          <a:lstStyle/>
          <a:p>
            <a:pPr algn="ctr"/>
            <a:r>
              <a:rPr lang="zh-CN" altLang="en-US" sz="2400" b="1" dirty="0">
                <a:solidFill>
                  <a:schemeClr val="bg1"/>
                </a:solidFill>
                <a:effectLst>
                  <a:outerShdw blurRad="38100" dist="38100" dir="2700000" algn="tl">
                    <a:srgbClr val="000000">
                      <a:alpha val="43137"/>
                    </a:srgbClr>
                  </a:outerShdw>
                </a:effectLst>
              </a:rPr>
              <a:t>回顾第</a:t>
            </a:r>
            <a:r>
              <a:rPr lang="en-US" altLang="zh-CN" sz="2400" b="1" dirty="0">
                <a:solidFill>
                  <a:schemeClr val="bg1"/>
                </a:solidFill>
                <a:effectLst>
                  <a:outerShdw blurRad="38100" dist="38100" dir="2700000" algn="tl">
                    <a:srgbClr val="000000">
                      <a:alpha val="43137"/>
                    </a:srgbClr>
                  </a:outerShdw>
                </a:effectLst>
              </a:rPr>
              <a:t>3-4</a:t>
            </a:r>
            <a:r>
              <a:rPr lang="zh-CN" altLang="en-US" sz="2400" b="1" dirty="0">
                <a:solidFill>
                  <a:schemeClr val="bg1"/>
                </a:solidFill>
                <a:effectLst>
                  <a:outerShdw blurRad="38100" dist="38100" dir="2700000" algn="tl">
                    <a:srgbClr val="000000">
                      <a:alpha val="43137"/>
                    </a:srgbClr>
                  </a:outerShdw>
                </a:effectLst>
              </a:rPr>
              <a:t>和第</a:t>
            </a:r>
            <a:r>
              <a:rPr lang="en-US" altLang="zh-CN" sz="2400" b="1" dirty="0">
                <a:solidFill>
                  <a:schemeClr val="bg1"/>
                </a:solidFill>
                <a:effectLst>
                  <a:outerShdw blurRad="38100" dist="38100" dir="2700000" algn="tl">
                    <a:srgbClr val="000000">
                      <a:alpha val="43137"/>
                    </a:srgbClr>
                  </a:outerShdw>
                </a:effectLst>
              </a:rPr>
              <a:t>3-5</a:t>
            </a:r>
            <a:r>
              <a:rPr lang="zh-CN" altLang="en-US" sz="2400" b="1" dirty="0">
                <a:solidFill>
                  <a:schemeClr val="bg1"/>
                </a:solidFill>
                <a:effectLst>
                  <a:outerShdw blurRad="38100" dist="38100" dir="2700000" algn="tl">
                    <a:srgbClr val="000000">
                      <a:alpha val="43137"/>
                    </a:srgbClr>
                  </a:outerShdw>
                </a:effectLst>
              </a:rPr>
              <a:t>章节</a:t>
            </a:r>
            <a:r>
              <a:rPr lang="en-US" altLang="zh-CN" sz="2400" b="1" dirty="0">
                <a:solidFill>
                  <a:schemeClr val="bg1"/>
                </a:solidFill>
                <a:effectLst>
                  <a:outerShdw blurRad="38100" dist="38100" dir="2700000" algn="tl">
                    <a:srgbClr val="000000">
                      <a:alpha val="43137"/>
                    </a:srgbClr>
                  </a:outerShdw>
                </a:effectLst>
              </a:rPr>
              <a:t>PPT</a:t>
            </a:r>
            <a:endParaRPr lang="zh-CN" altLang="en-US" sz="2400" b="1" dirty="0">
              <a:solidFill>
                <a:schemeClr val="bg1"/>
              </a:solidFill>
              <a:effectLst>
                <a:outerShdw blurRad="38100" dist="38100" dir="2700000" algn="tl">
                  <a:srgbClr val="000000">
                    <a:alpha val="43137"/>
                  </a:srgbClr>
                </a:outerShdw>
              </a:effectLst>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Comment 2">
            <a:extLst>
              <a:ext uri="{FF2B5EF4-FFF2-40B4-BE49-F238E27FC236}">
                <a16:creationId xmlns:a16="http://schemas.microsoft.com/office/drawing/2014/main" id="{7A9ACC48-3F5A-78F4-A668-01210D89EB39}"/>
              </a:ext>
            </a:extLst>
          </p:cNvPr>
          <p:cNvSpPr>
            <a:spLocks noChangeArrowheads="1"/>
          </p:cNvSpPr>
          <p:nvPr/>
        </p:nvSpPr>
        <p:spPr bwMode="auto">
          <a:xfrm>
            <a:off x="0" y="0"/>
            <a:ext cx="2895600" cy="346075"/>
          </a:xfrm>
          <a:prstGeom prst="rect">
            <a:avLst/>
          </a:prstGeom>
          <a:solidFill>
            <a:srgbClr val="FCFF91"/>
          </a:solidFill>
          <a:ln w="9525">
            <a:solidFill>
              <a:srgbClr val="000000"/>
            </a:solidFill>
            <a:miter lim="800000"/>
            <a:headEnd/>
            <a:tailEnd/>
          </a:ln>
          <a:effectLst>
            <a:outerShdw dist="107763" dir="2700000" algn="ctr" rotWithShape="0">
              <a:srgbClr val="808080"/>
            </a:outerShdw>
          </a:effectLst>
        </p:spPr>
        <p:txBody>
          <a:bodyPr>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1" lang="zh-CN" altLang="en-US" sz="1600" b="0" i="0" u="none" strike="noStrike" kern="1200" cap="none" spc="0" normalizeH="0" baseline="0" noProof="0">
                <a:ln>
                  <a:noFill/>
                </a:ln>
                <a:solidFill>
                  <a:srgbClr val="3333FF"/>
                </a:solidFill>
                <a:effectLst/>
                <a:uLnTx/>
                <a:uFillTx/>
                <a:latin typeface="Verdana" panose="020B0604030504040204" pitchFamily="34" charset="0"/>
                <a:ea typeface="华文中宋" panose="02010600040101010101" pitchFamily="2" charset="-122"/>
                <a:cs typeface="+mn-cs"/>
              </a:rPr>
              <a:t>结构不稳定系统及其改进措施</a:t>
            </a:r>
          </a:p>
        </p:txBody>
      </p:sp>
      <p:sp>
        <p:nvSpPr>
          <p:cNvPr id="136195" name="Text Box 3">
            <a:extLst>
              <a:ext uri="{FF2B5EF4-FFF2-40B4-BE49-F238E27FC236}">
                <a16:creationId xmlns:a16="http://schemas.microsoft.com/office/drawing/2014/main" id="{C1D08AE3-1ED4-42DF-0D0E-B2791B72AF0A}"/>
              </a:ext>
            </a:extLst>
          </p:cNvPr>
          <p:cNvSpPr txBox="1">
            <a:spLocks noChangeArrowheads="1"/>
          </p:cNvSpPr>
          <p:nvPr/>
        </p:nvSpPr>
        <p:spPr bwMode="auto">
          <a:xfrm>
            <a:off x="457200" y="838200"/>
            <a:ext cx="3886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华文中宋" panose="02010600040101010101" pitchFamily="2" charset="-122"/>
                <a:cs typeface="+mn-cs"/>
              </a:rPr>
              <a:t>闭环传递函数为： </a:t>
            </a:r>
          </a:p>
        </p:txBody>
      </p:sp>
      <p:graphicFrame>
        <p:nvGraphicFramePr>
          <p:cNvPr id="41988" name="Object 4">
            <a:extLst>
              <a:ext uri="{FF2B5EF4-FFF2-40B4-BE49-F238E27FC236}">
                <a16:creationId xmlns:a16="http://schemas.microsoft.com/office/drawing/2014/main" id="{67B3F578-8C05-1E24-575B-9C1DD4380F58}"/>
              </a:ext>
            </a:extLst>
          </p:cNvPr>
          <p:cNvGraphicFramePr>
            <a:graphicFrameLocks noChangeAspect="1"/>
          </p:cNvGraphicFramePr>
          <p:nvPr/>
        </p:nvGraphicFramePr>
        <p:xfrm>
          <a:off x="785813" y="1376363"/>
          <a:ext cx="3327400" cy="820737"/>
        </p:xfrm>
        <a:graphic>
          <a:graphicData uri="http://schemas.openxmlformats.org/presentationml/2006/ole">
            <mc:AlternateContent xmlns:mc="http://schemas.openxmlformats.org/markup-compatibility/2006">
              <mc:Choice xmlns:v="urn:schemas-microsoft-com:vml" Requires="v">
                <p:oleObj name="Equation" r:id="rId2" imgW="1752600" imgH="431800" progId="Equation.3">
                  <p:embed/>
                </p:oleObj>
              </mc:Choice>
              <mc:Fallback>
                <p:oleObj name="Equation" r:id="rId2" imgW="1752600" imgH="431800" progId="Equation.3">
                  <p:embed/>
                  <p:pic>
                    <p:nvPicPr>
                      <p:cNvPr id="41988" name="Object 4">
                        <a:extLst>
                          <a:ext uri="{FF2B5EF4-FFF2-40B4-BE49-F238E27FC236}">
                            <a16:creationId xmlns:a16="http://schemas.microsoft.com/office/drawing/2014/main" id="{67B3F578-8C05-1E24-575B-9C1DD4380F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5813" y="1376363"/>
                        <a:ext cx="3327400" cy="820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5">
            <a:extLst>
              <a:ext uri="{FF2B5EF4-FFF2-40B4-BE49-F238E27FC236}">
                <a16:creationId xmlns:a16="http://schemas.microsoft.com/office/drawing/2014/main" id="{AA2AABC6-2ECD-68F0-D298-C4B33F72EB91}"/>
              </a:ext>
            </a:extLst>
          </p:cNvPr>
          <p:cNvGrpSpPr>
            <a:grpSpLocks/>
          </p:cNvGrpSpPr>
          <p:nvPr/>
        </p:nvGrpSpPr>
        <p:grpSpPr bwMode="auto">
          <a:xfrm>
            <a:off x="609600" y="2362200"/>
            <a:ext cx="5105400" cy="457200"/>
            <a:chOff x="384" y="1728"/>
            <a:chExt cx="3216" cy="288"/>
          </a:xfrm>
        </p:grpSpPr>
        <p:sp>
          <p:nvSpPr>
            <p:cNvPr id="136213" name="Text Box 6">
              <a:extLst>
                <a:ext uri="{FF2B5EF4-FFF2-40B4-BE49-F238E27FC236}">
                  <a16:creationId xmlns:a16="http://schemas.microsoft.com/office/drawing/2014/main" id="{273BE298-50D1-E747-6B79-31D303C3324E}"/>
                </a:ext>
              </a:extLst>
            </p:cNvPr>
            <p:cNvSpPr txBox="1">
              <a:spLocks noChangeArrowheads="1"/>
            </p:cNvSpPr>
            <p:nvPr/>
          </p:nvSpPr>
          <p:spPr bwMode="auto">
            <a:xfrm>
              <a:off x="384" y="1728"/>
              <a:ext cx="244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华文中宋" panose="02010600040101010101" pitchFamily="2" charset="-122"/>
                  <a:cs typeface="+mn-cs"/>
                </a:rPr>
                <a:t>闭环特征方程为： </a:t>
              </a:r>
            </a:p>
          </p:txBody>
        </p:sp>
        <p:graphicFrame>
          <p:nvGraphicFramePr>
            <p:cNvPr id="136214" name="Object 7">
              <a:extLst>
                <a:ext uri="{FF2B5EF4-FFF2-40B4-BE49-F238E27FC236}">
                  <a16:creationId xmlns:a16="http://schemas.microsoft.com/office/drawing/2014/main" id="{8BB4A635-8531-08A6-F4C0-EC443107526E}"/>
                </a:ext>
              </a:extLst>
            </p:cNvPr>
            <p:cNvGraphicFramePr>
              <a:graphicFrameLocks noChangeAspect="1"/>
            </p:cNvGraphicFramePr>
            <p:nvPr/>
          </p:nvGraphicFramePr>
          <p:xfrm>
            <a:off x="1943" y="1728"/>
            <a:ext cx="1657" cy="259"/>
          </p:xfrm>
          <a:graphic>
            <a:graphicData uri="http://schemas.openxmlformats.org/presentationml/2006/ole">
              <mc:AlternateContent xmlns:mc="http://schemas.openxmlformats.org/markup-compatibility/2006">
                <mc:Choice xmlns:v="urn:schemas-microsoft-com:vml" Requires="v">
                  <p:oleObj name="Equation" r:id="rId4" imgW="1383699" imgH="215806" progId="Equation.3">
                    <p:embed/>
                  </p:oleObj>
                </mc:Choice>
                <mc:Fallback>
                  <p:oleObj name="Equation" r:id="rId4" imgW="1383699" imgH="215806" progId="Equation.3">
                    <p:embed/>
                    <p:pic>
                      <p:nvPicPr>
                        <p:cNvPr id="136214" name="Object 7">
                          <a:extLst>
                            <a:ext uri="{FF2B5EF4-FFF2-40B4-BE49-F238E27FC236}">
                              <a16:creationId xmlns:a16="http://schemas.microsoft.com/office/drawing/2014/main" id="{8BB4A635-8531-08A6-F4C0-EC443107526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43" y="1728"/>
                          <a:ext cx="1657" cy="2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 name="Group 8">
            <a:extLst>
              <a:ext uri="{FF2B5EF4-FFF2-40B4-BE49-F238E27FC236}">
                <a16:creationId xmlns:a16="http://schemas.microsoft.com/office/drawing/2014/main" id="{F2403FE7-DA84-8AF2-B857-F1931928F420}"/>
              </a:ext>
            </a:extLst>
          </p:cNvPr>
          <p:cNvGrpSpPr>
            <a:grpSpLocks/>
          </p:cNvGrpSpPr>
          <p:nvPr/>
        </p:nvGrpSpPr>
        <p:grpSpPr bwMode="auto">
          <a:xfrm>
            <a:off x="609600" y="2971800"/>
            <a:ext cx="5835650" cy="457200"/>
            <a:chOff x="384" y="2400"/>
            <a:chExt cx="3676" cy="288"/>
          </a:xfrm>
        </p:grpSpPr>
        <p:graphicFrame>
          <p:nvGraphicFramePr>
            <p:cNvPr id="136211" name="Object 9">
              <a:extLst>
                <a:ext uri="{FF2B5EF4-FFF2-40B4-BE49-F238E27FC236}">
                  <a16:creationId xmlns:a16="http://schemas.microsoft.com/office/drawing/2014/main" id="{98736964-B5BA-5041-788F-81CA7450BA76}"/>
                </a:ext>
              </a:extLst>
            </p:cNvPr>
            <p:cNvGraphicFramePr>
              <a:graphicFrameLocks noChangeAspect="1"/>
            </p:cNvGraphicFramePr>
            <p:nvPr/>
          </p:nvGraphicFramePr>
          <p:xfrm>
            <a:off x="1355" y="2413"/>
            <a:ext cx="2705" cy="275"/>
          </p:xfrm>
          <a:graphic>
            <a:graphicData uri="http://schemas.openxmlformats.org/presentationml/2006/ole">
              <mc:AlternateContent xmlns:mc="http://schemas.openxmlformats.org/markup-compatibility/2006">
                <mc:Choice xmlns:v="urn:schemas-microsoft-com:vml" Requires="v">
                  <p:oleObj name="Equation" r:id="rId6" imgW="2260600" imgH="228600" progId="Equation.3">
                    <p:embed/>
                  </p:oleObj>
                </mc:Choice>
                <mc:Fallback>
                  <p:oleObj name="Equation" r:id="rId6" imgW="2260600" imgH="228600" progId="Equation.3">
                    <p:embed/>
                    <p:pic>
                      <p:nvPicPr>
                        <p:cNvPr id="136211" name="Object 9">
                          <a:extLst>
                            <a:ext uri="{FF2B5EF4-FFF2-40B4-BE49-F238E27FC236}">
                              <a16:creationId xmlns:a16="http://schemas.microsoft.com/office/drawing/2014/main" id="{98736964-B5BA-5041-788F-81CA7450BA7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55" y="2413"/>
                          <a:ext cx="2705" cy="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6212" name="Text Box 10">
              <a:extLst>
                <a:ext uri="{FF2B5EF4-FFF2-40B4-BE49-F238E27FC236}">
                  <a16:creationId xmlns:a16="http://schemas.microsoft.com/office/drawing/2014/main" id="{C640D100-F316-FBEB-0089-96E5B9DA2C1B}"/>
                </a:ext>
              </a:extLst>
            </p:cNvPr>
            <p:cNvSpPr txBox="1">
              <a:spLocks noChangeArrowheads="1"/>
            </p:cNvSpPr>
            <p:nvPr/>
          </p:nvSpPr>
          <p:spPr bwMode="auto">
            <a:xfrm>
              <a:off x="384" y="2400"/>
              <a:ext cx="244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华文中宋" panose="02010600040101010101" pitchFamily="2" charset="-122"/>
                  <a:cs typeface="+mn-cs"/>
                </a:rPr>
                <a:t>方程系数： </a:t>
              </a:r>
            </a:p>
          </p:txBody>
        </p:sp>
      </p:grpSp>
      <p:grpSp>
        <p:nvGrpSpPr>
          <p:cNvPr id="4" name="Group 11">
            <a:extLst>
              <a:ext uri="{FF2B5EF4-FFF2-40B4-BE49-F238E27FC236}">
                <a16:creationId xmlns:a16="http://schemas.microsoft.com/office/drawing/2014/main" id="{15960456-92A0-B63E-F574-CB61AABC161A}"/>
              </a:ext>
            </a:extLst>
          </p:cNvPr>
          <p:cNvGrpSpPr>
            <a:grpSpLocks/>
          </p:cNvGrpSpPr>
          <p:nvPr/>
        </p:nvGrpSpPr>
        <p:grpSpPr bwMode="auto">
          <a:xfrm>
            <a:off x="5411788" y="887413"/>
            <a:ext cx="3394076" cy="2162175"/>
            <a:chOff x="3409" y="559"/>
            <a:chExt cx="2138" cy="1362"/>
          </a:xfrm>
        </p:grpSpPr>
        <p:sp>
          <p:nvSpPr>
            <p:cNvPr id="136209" name="Text Box 12">
              <a:extLst>
                <a:ext uri="{FF2B5EF4-FFF2-40B4-BE49-F238E27FC236}">
                  <a16:creationId xmlns:a16="http://schemas.microsoft.com/office/drawing/2014/main" id="{627927BC-8068-C011-1BF3-7FC182A6FD2B}"/>
                </a:ext>
              </a:extLst>
            </p:cNvPr>
            <p:cNvSpPr txBox="1">
              <a:spLocks noChangeArrowheads="1"/>
            </p:cNvSpPr>
            <p:nvPr/>
          </p:nvSpPr>
          <p:spPr bwMode="auto">
            <a:xfrm>
              <a:off x="3409" y="579"/>
              <a:ext cx="7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华文中宋" panose="02010600040101010101" pitchFamily="2" charset="-122"/>
                  <a:cs typeface="+mn-cs"/>
                </a:rPr>
                <a:t>劳斯表：</a:t>
              </a:r>
            </a:p>
          </p:txBody>
        </p:sp>
        <p:graphicFrame>
          <p:nvGraphicFramePr>
            <p:cNvPr id="136210" name="Object 13">
              <a:extLst>
                <a:ext uri="{FF2B5EF4-FFF2-40B4-BE49-F238E27FC236}">
                  <a16:creationId xmlns:a16="http://schemas.microsoft.com/office/drawing/2014/main" id="{C5D246B7-FA30-B356-7471-22EA02B26AF8}"/>
                </a:ext>
              </a:extLst>
            </p:cNvPr>
            <p:cNvGraphicFramePr>
              <a:graphicFrameLocks noChangeAspect="1"/>
            </p:cNvGraphicFramePr>
            <p:nvPr/>
          </p:nvGraphicFramePr>
          <p:xfrm>
            <a:off x="4177" y="559"/>
            <a:ext cx="1370" cy="1362"/>
          </p:xfrm>
          <a:graphic>
            <a:graphicData uri="http://schemas.openxmlformats.org/presentationml/2006/ole">
              <mc:AlternateContent xmlns:mc="http://schemas.openxmlformats.org/markup-compatibility/2006">
                <mc:Choice xmlns:v="urn:schemas-microsoft-com:vml" Requires="v">
                  <p:oleObj name="Equation" r:id="rId8" imgW="1104900" imgH="1041400" progId="Equation.3">
                    <p:embed/>
                  </p:oleObj>
                </mc:Choice>
                <mc:Fallback>
                  <p:oleObj name="Equation" r:id="rId8" imgW="1104900" imgH="1041400" progId="Equation.3">
                    <p:embed/>
                    <p:pic>
                      <p:nvPicPr>
                        <p:cNvPr id="136210" name="Object 13">
                          <a:extLst>
                            <a:ext uri="{FF2B5EF4-FFF2-40B4-BE49-F238E27FC236}">
                              <a16:creationId xmlns:a16="http://schemas.microsoft.com/office/drawing/2014/main" id="{C5D246B7-FA30-B356-7471-22EA02B26AF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177" y="559"/>
                          <a:ext cx="1370" cy="1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41998" name="Text Box 14">
            <a:extLst>
              <a:ext uri="{FF2B5EF4-FFF2-40B4-BE49-F238E27FC236}">
                <a16:creationId xmlns:a16="http://schemas.microsoft.com/office/drawing/2014/main" id="{CD9EF20B-CDCE-7618-C34A-D53B9BE814FD}"/>
              </a:ext>
            </a:extLst>
          </p:cNvPr>
          <p:cNvSpPr txBox="1">
            <a:spLocks noChangeArrowheads="1"/>
          </p:cNvSpPr>
          <p:nvPr/>
        </p:nvSpPr>
        <p:spPr bwMode="auto">
          <a:xfrm>
            <a:off x="609600" y="5349875"/>
            <a:ext cx="85344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华文中宋" panose="02010600040101010101" pitchFamily="2" charset="-122"/>
                <a:cs typeface="+mn-cs"/>
              </a:rPr>
              <a:t>引入比例</a:t>
            </a:r>
            <a:r>
              <a:rPr kumimoji="1"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华文中宋" panose="02010600040101010101" pitchFamily="2" charset="-122"/>
                <a:cs typeface="+mn-cs"/>
              </a:rPr>
              <a:t>+</a:t>
            </a:r>
            <a:r>
              <a:rPr kumimoji="1"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华文中宋" panose="02010600040101010101" pitchFamily="2" charset="-122"/>
                <a:cs typeface="+mn-cs"/>
              </a:rPr>
              <a:t>微分控制后，补上了特征方程中</a:t>
            </a:r>
            <a:r>
              <a:rPr kumimoji="1" lang="en-US" altLang="zh-CN" sz="2400" b="0" i="1" u="none" strike="noStrike" kern="1200" cap="none" spc="0" normalizeH="0" baseline="0" noProof="0" dirty="0">
                <a:ln>
                  <a:noFill/>
                </a:ln>
                <a:solidFill>
                  <a:srgbClr val="000000"/>
                </a:solidFill>
                <a:effectLst/>
                <a:uLnTx/>
                <a:uFillTx/>
                <a:latin typeface="Times New Roman" panose="02020603050405020304" pitchFamily="18" charset="0"/>
                <a:ea typeface="华文中宋" panose="02010600040101010101" pitchFamily="2" charset="-122"/>
                <a:cs typeface="+mn-cs"/>
              </a:rPr>
              <a:t>s</a:t>
            </a:r>
            <a:r>
              <a:rPr kumimoji="1"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华文中宋" panose="02010600040101010101" pitchFamily="2" charset="-122"/>
                <a:cs typeface="+mn-cs"/>
              </a:rPr>
              <a:t>一次项系数。故只要适当匹配参数，满足上述条件，系统就可稳定。</a:t>
            </a:r>
          </a:p>
        </p:txBody>
      </p:sp>
      <p:grpSp>
        <p:nvGrpSpPr>
          <p:cNvPr id="5" name="Group 15">
            <a:extLst>
              <a:ext uri="{FF2B5EF4-FFF2-40B4-BE49-F238E27FC236}">
                <a16:creationId xmlns:a16="http://schemas.microsoft.com/office/drawing/2014/main" id="{B19457E1-B930-786F-CB8A-B8502F3C3AD0}"/>
              </a:ext>
            </a:extLst>
          </p:cNvPr>
          <p:cNvGrpSpPr>
            <a:grpSpLocks/>
          </p:cNvGrpSpPr>
          <p:nvPr/>
        </p:nvGrpSpPr>
        <p:grpSpPr bwMode="auto">
          <a:xfrm>
            <a:off x="609600" y="3567113"/>
            <a:ext cx="8534400" cy="1027112"/>
            <a:chOff x="384" y="1968"/>
            <a:chExt cx="5376" cy="647"/>
          </a:xfrm>
        </p:grpSpPr>
        <p:sp>
          <p:nvSpPr>
            <p:cNvPr id="136206" name="Text Box 16">
              <a:extLst>
                <a:ext uri="{FF2B5EF4-FFF2-40B4-BE49-F238E27FC236}">
                  <a16:creationId xmlns:a16="http://schemas.microsoft.com/office/drawing/2014/main" id="{AA958339-F78A-1098-B815-0E9797F66064}"/>
                </a:ext>
              </a:extLst>
            </p:cNvPr>
            <p:cNvSpPr txBox="1">
              <a:spLocks noChangeArrowheads="1"/>
            </p:cNvSpPr>
            <p:nvPr/>
          </p:nvSpPr>
          <p:spPr bwMode="auto">
            <a:xfrm>
              <a:off x="384" y="1968"/>
              <a:ext cx="5376" cy="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华文中宋" panose="02010600040101010101" pitchFamily="2" charset="-122"/>
                  <a:cs typeface="+mn-cs"/>
                </a:rPr>
                <a:t>稳定的充分必要条件为：</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华文中宋" panose="02010600040101010101" pitchFamily="2" charset="-122"/>
                  <a:cs typeface="+mn-cs"/>
                </a:rPr>
                <a:t>①              即</a:t>
              </a:r>
            </a:p>
          </p:txBody>
        </p:sp>
        <p:graphicFrame>
          <p:nvGraphicFramePr>
            <p:cNvPr id="136207" name="Object 17">
              <a:extLst>
                <a:ext uri="{FF2B5EF4-FFF2-40B4-BE49-F238E27FC236}">
                  <a16:creationId xmlns:a16="http://schemas.microsoft.com/office/drawing/2014/main" id="{07A69196-F6E3-2918-24B3-DE71963B31D9}"/>
                </a:ext>
              </a:extLst>
            </p:cNvPr>
            <p:cNvGraphicFramePr>
              <a:graphicFrameLocks noChangeAspect="1"/>
            </p:cNvGraphicFramePr>
            <p:nvPr/>
          </p:nvGraphicFramePr>
          <p:xfrm>
            <a:off x="720" y="2340"/>
            <a:ext cx="471" cy="275"/>
          </p:xfrm>
          <a:graphic>
            <a:graphicData uri="http://schemas.openxmlformats.org/presentationml/2006/ole">
              <mc:AlternateContent xmlns:mc="http://schemas.openxmlformats.org/markup-compatibility/2006">
                <mc:Choice xmlns:v="urn:schemas-microsoft-com:vml" Requires="v">
                  <p:oleObj name="Equation" r:id="rId10" imgW="393529" imgH="228501" progId="Equation.3">
                    <p:embed/>
                  </p:oleObj>
                </mc:Choice>
                <mc:Fallback>
                  <p:oleObj name="Equation" r:id="rId10" imgW="393529" imgH="228501" progId="Equation.3">
                    <p:embed/>
                    <p:pic>
                      <p:nvPicPr>
                        <p:cNvPr id="136207" name="Object 17">
                          <a:extLst>
                            <a:ext uri="{FF2B5EF4-FFF2-40B4-BE49-F238E27FC236}">
                              <a16:creationId xmlns:a16="http://schemas.microsoft.com/office/drawing/2014/main" id="{07A69196-F6E3-2918-24B3-DE71963B31D9}"/>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20" y="2340"/>
                          <a:ext cx="471" cy="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6208" name="Object 18">
              <a:extLst>
                <a:ext uri="{FF2B5EF4-FFF2-40B4-BE49-F238E27FC236}">
                  <a16:creationId xmlns:a16="http://schemas.microsoft.com/office/drawing/2014/main" id="{155E44F1-2805-B46F-27E5-FE48746E0A34}"/>
                </a:ext>
              </a:extLst>
            </p:cNvPr>
            <p:cNvGraphicFramePr>
              <a:graphicFrameLocks noChangeAspect="1"/>
            </p:cNvGraphicFramePr>
            <p:nvPr/>
          </p:nvGraphicFramePr>
          <p:xfrm>
            <a:off x="1602" y="2350"/>
            <a:ext cx="1687" cy="260"/>
          </p:xfrm>
          <a:graphic>
            <a:graphicData uri="http://schemas.openxmlformats.org/presentationml/2006/ole">
              <mc:AlternateContent xmlns:mc="http://schemas.openxmlformats.org/markup-compatibility/2006">
                <mc:Choice xmlns:v="urn:schemas-microsoft-com:vml" Requires="v">
                  <p:oleObj name="Equation" r:id="rId12" imgW="1409088" imgH="215806" progId="Equation.3">
                    <p:embed/>
                  </p:oleObj>
                </mc:Choice>
                <mc:Fallback>
                  <p:oleObj name="Equation" r:id="rId12" imgW="1409088" imgH="215806" progId="Equation.3">
                    <p:embed/>
                    <p:pic>
                      <p:nvPicPr>
                        <p:cNvPr id="136208" name="Object 18">
                          <a:extLst>
                            <a:ext uri="{FF2B5EF4-FFF2-40B4-BE49-F238E27FC236}">
                              <a16:creationId xmlns:a16="http://schemas.microsoft.com/office/drawing/2014/main" id="{155E44F1-2805-B46F-27E5-FE48746E0A34}"/>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602" y="2350"/>
                          <a:ext cx="1687" cy="2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6" name="Group 19">
            <a:extLst>
              <a:ext uri="{FF2B5EF4-FFF2-40B4-BE49-F238E27FC236}">
                <a16:creationId xmlns:a16="http://schemas.microsoft.com/office/drawing/2014/main" id="{991BE4CC-097C-B990-D058-C4AA0A9EE034}"/>
              </a:ext>
            </a:extLst>
          </p:cNvPr>
          <p:cNvGrpSpPr>
            <a:grpSpLocks/>
          </p:cNvGrpSpPr>
          <p:nvPr/>
        </p:nvGrpSpPr>
        <p:grpSpPr bwMode="auto">
          <a:xfrm>
            <a:off x="609600" y="4724400"/>
            <a:ext cx="3367088" cy="457200"/>
            <a:chOff x="384" y="2640"/>
            <a:chExt cx="2121" cy="288"/>
          </a:xfrm>
        </p:grpSpPr>
        <p:graphicFrame>
          <p:nvGraphicFramePr>
            <p:cNvPr id="136203" name="Object 20">
              <a:extLst>
                <a:ext uri="{FF2B5EF4-FFF2-40B4-BE49-F238E27FC236}">
                  <a16:creationId xmlns:a16="http://schemas.microsoft.com/office/drawing/2014/main" id="{FBCD6F59-BB53-526C-AB9F-0112154FE871}"/>
                </a:ext>
              </a:extLst>
            </p:cNvPr>
            <p:cNvGraphicFramePr>
              <a:graphicFrameLocks noChangeAspect="1"/>
            </p:cNvGraphicFramePr>
            <p:nvPr/>
          </p:nvGraphicFramePr>
          <p:xfrm>
            <a:off x="720" y="2675"/>
            <a:ext cx="973" cy="245"/>
          </p:xfrm>
          <a:graphic>
            <a:graphicData uri="http://schemas.openxmlformats.org/presentationml/2006/ole">
              <mc:AlternateContent xmlns:mc="http://schemas.openxmlformats.org/markup-compatibility/2006">
                <mc:Choice xmlns:v="urn:schemas-microsoft-com:vml" Requires="v">
                  <p:oleObj name="Equation" r:id="rId14" imgW="812447" imgH="203112" progId="Equation.3">
                    <p:embed/>
                  </p:oleObj>
                </mc:Choice>
                <mc:Fallback>
                  <p:oleObj name="Equation" r:id="rId14" imgW="812447" imgH="203112" progId="Equation.3">
                    <p:embed/>
                    <p:pic>
                      <p:nvPicPr>
                        <p:cNvPr id="136203" name="Object 20">
                          <a:extLst>
                            <a:ext uri="{FF2B5EF4-FFF2-40B4-BE49-F238E27FC236}">
                              <a16:creationId xmlns:a16="http://schemas.microsoft.com/office/drawing/2014/main" id="{FBCD6F59-BB53-526C-AB9F-0112154FE871}"/>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20" y="2675"/>
                          <a:ext cx="973" cy="2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6204" name="Object 21">
              <a:extLst>
                <a:ext uri="{FF2B5EF4-FFF2-40B4-BE49-F238E27FC236}">
                  <a16:creationId xmlns:a16="http://schemas.microsoft.com/office/drawing/2014/main" id="{E00765D3-14DC-4DEC-C09D-781CE2990376}"/>
                </a:ext>
              </a:extLst>
            </p:cNvPr>
            <p:cNvGraphicFramePr>
              <a:graphicFrameLocks noChangeAspect="1"/>
            </p:cNvGraphicFramePr>
            <p:nvPr/>
          </p:nvGraphicFramePr>
          <p:xfrm>
            <a:off x="2064" y="2684"/>
            <a:ext cx="441" cy="214"/>
          </p:xfrm>
          <a:graphic>
            <a:graphicData uri="http://schemas.openxmlformats.org/presentationml/2006/ole">
              <mc:AlternateContent xmlns:mc="http://schemas.openxmlformats.org/markup-compatibility/2006">
                <mc:Choice xmlns:v="urn:schemas-microsoft-com:vml" Requires="v">
                  <p:oleObj name="Equation" r:id="rId16" imgW="368140" imgH="177723" progId="Equation.3">
                    <p:embed/>
                  </p:oleObj>
                </mc:Choice>
                <mc:Fallback>
                  <p:oleObj name="Equation" r:id="rId16" imgW="368140" imgH="177723" progId="Equation.3">
                    <p:embed/>
                    <p:pic>
                      <p:nvPicPr>
                        <p:cNvPr id="136204" name="Object 21">
                          <a:extLst>
                            <a:ext uri="{FF2B5EF4-FFF2-40B4-BE49-F238E27FC236}">
                              <a16:creationId xmlns:a16="http://schemas.microsoft.com/office/drawing/2014/main" id="{E00765D3-14DC-4DEC-C09D-781CE2990376}"/>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064" y="2684"/>
                          <a:ext cx="441" cy="2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6205" name="Rectangle 22">
              <a:extLst>
                <a:ext uri="{FF2B5EF4-FFF2-40B4-BE49-F238E27FC236}">
                  <a16:creationId xmlns:a16="http://schemas.microsoft.com/office/drawing/2014/main" id="{42F41D3E-28E5-F136-87A6-4D0D145D171C}"/>
                </a:ext>
              </a:extLst>
            </p:cNvPr>
            <p:cNvSpPr>
              <a:spLocks noChangeArrowheads="1"/>
            </p:cNvSpPr>
            <p:nvPr/>
          </p:nvSpPr>
          <p:spPr bwMode="auto">
            <a:xfrm>
              <a:off x="384" y="2640"/>
              <a:ext cx="165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华文中宋" panose="02010600040101010101" pitchFamily="2" charset="-122"/>
                  <a:cs typeface="+mn-cs"/>
                </a:rPr>
                <a:t>②                        </a:t>
              </a:r>
              <a:r>
                <a:rPr kumimoji="1"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华文中宋" panose="02010600040101010101" pitchFamily="2" charset="-122"/>
                  <a:cs typeface="+mn-cs"/>
                </a:rPr>
                <a:t>即</a:t>
              </a:r>
            </a:p>
          </p:txBody>
        </p:sp>
      </p:grpSp>
      <p:sp>
        <p:nvSpPr>
          <p:cNvPr id="7" name="文本框 6">
            <a:extLst>
              <a:ext uri="{FF2B5EF4-FFF2-40B4-BE49-F238E27FC236}">
                <a16:creationId xmlns:a16="http://schemas.microsoft.com/office/drawing/2014/main" id="{F52D182E-9699-9F01-CF45-F13B3BBEE118}"/>
              </a:ext>
            </a:extLst>
          </p:cNvPr>
          <p:cNvSpPr txBox="1"/>
          <p:nvPr/>
        </p:nvSpPr>
        <p:spPr>
          <a:xfrm>
            <a:off x="3835400" y="163811"/>
            <a:ext cx="4571999" cy="461665"/>
          </a:xfrm>
          <a:prstGeom prst="rect">
            <a:avLst/>
          </a:prstGeom>
          <a:solidFill>
            <a:schemeClr val="tx1">
              <a:lumMod val="75000"/>
            </a:schemeClr>
          </a:solidFill>
        </p:spPr>
        <p:txBody>
          <a:bodyPr wrap="square" rtlCol="0">
            <a:spAutoFit/>
          </a:bodyPr>
          <a:lstStyle/>
          <a:p>
            <a:pPr algn="ctr"/>
            <a:r>
              <a:rPr lang="zh-CN" altLang="en-US" sz="2400" b="1" dirty="0">
                <a:solidFill>
                  <a:schemeClr val="bg1"/>
                </a:solidFill>
                <a:effectLst>
                  <a:outerShdw blurRad="38100" dist="38100" dir="2700000" algn="tl">
                    <a:srgbClr val="000000">
                      <a:alpha val="43137"/>
                    </a:srgbClr>
                  </a:outerShdw>
                </a:effectLst>
              </a:rPr>
              <a:t>回顾第</a:t>
            </a:r>
            <a:r>
              <a:rPr lang="en-US" altLang="zh-CN" sz="2400" b="1" dirty="0">
                <a:solidFill>
                  <a:schemeClr val="bg1"/>
                </a:solidFill>
                <a:effectLst>
                  <a:outerShdw blurRad="38100" dist="38100" dir="2700000" algn="tl">
                    <a:srgbClr val="000000">
                      <a:alpha val="43137"/>
                    </a:srgbClr>
                  </a:outerShdw>
                </a:effectLst>
              </a:rPr>
              <a:t>3-4</a:t>
            </a:r>
            <a:r>
              <a:rPr lang="zh-CN" altLang="en-US" sz="2400" b="1" dirty="0">
                <a:solidFill>
                  <a:schemeClr val="bg1"/>
                </a:solidFill>
                <a:effectLst>
                  <a:outerShdw blurRad="38100" dist="38100" dir="2700000" algn="tl">
                    <a:srgbClr val="000000">
                      <a:alpha val="43137"/>
                    </a:srgbClr>
                  </a:outerShdw>
                </a:effectLst>
              </a:rPr>
              <a:t>和第</a:t>
            </a:r>
            <a:r>
              <a:rPr lang="en-US" altLang="zh-CN" sz="2400" b="1" dirty="0">
                <a:solidFill>
                  <a:schemeClr val="bg1"/>
                </a:solidFill>
                <a:effectLst>
                  <a:outerShdw blurRad="38100" dist="38100" dir="2700000" algn="tl">
                    <a:srgbClr val="000000">
                      <a:alpha val="43137"/>
                    </a:srgbClr>
                  </a:outerShdw>
                </a:effectLst>
              </a:rPr>
              <a:t>3-5</a:t>
            </a:r>
            <a:r>
              <a:rPr lang="zh-CN" altLang="en-US" sz="2400" b="1" dirty="0">
                <a:solidFill>
                  <a:schemeClr val="bg1"/>
                </a:solidFill>
                <a:effectLst>
                  <a:outerShdw blurRad="38100" dist="38100" dir="2700000" algn="tl">
                    <a:srgbClr val="000000">
                      <a:alpha val="43137"/>
                    </a:srgbClr>
                  </a:outerShdw>
                </a:effectLst>
              </a:rPr>
              <a:t>章节</a:t>
            </a:r>
            <a:r>
              <a:rPr lang="en-US" altLang="zh-CN" sz="2400" b="1" dirty="0">
                <a:solidFill>
                  <a:schemeClr val="bg1"/>
                </a:solidFill>
                <a:effectLst>
                  <a:outerShdw blurRad="38100" dist="38100" dir="2700000" algn="tl">
                    <a:srgbClr val="000000">
                      <a:alpha val="43137"/>
                    </a:srgbClr>
                  </a:outerShdw>
                </a:effectLst>
              </a:rPr>
              <a:t>PPT</a:t>
            </a:r>
            <a:endParaRPr lang="zh-CN" altLang="en-US" sz="2400" b="1" dirty="0">
              <a:solidFill>
                <a:schemeClr val="bg1"/>
              </a:solidFill>
              <a:effectLst>
                <a:outerShdw blurRad="38100" dist="38100" dir="2700000" algn="tl">
                  <a:srgbClr val="000000">
                    <a:alpha val="43137"/>
                  </a:srgbClr>
                </a:outerShdw>
              </a:effectLst>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1">
            <a:extLst>
              <a:ext uri="{FF2B5EF4-FFF2-40B4-BE49-F238E27FC236}">
                <a16:creationId xmlns:a16="http://schemas.microsoft.com/office/drawing/2014/main" id="{4F1AB1DF-90E8-B54C-4D55-75224EC0DE93}"/>
              </a:ext>
            </a:extLst>
          </p:cNvPr>
          <p:cNvSpPr>
            <a:spLocks noGrp="1"/>
          </p:cNvSpPr>
          <p:nvPr>
            <p:ph type="dt"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0121990A-EBB1-44D1-A9C6-5CE06FEDBDB0}" type="datetime1">
              <a:rPr kumimoji="0" lang="zh-CN" altLang="en-US" sz="1400" b="0" i="0" u="none" strike="noStrike" kern="1200" cap="none" spc="0" normalizeH="0" baseline="0" noProof="0">
                <a:ln>
                  <a:noFill/>
                </a:ln>
                <a:solidFill>
                  <a:srgbClr val="006699"/>
                </a:solidFill>
                <a:effectLst/>
                <a:uLnTx/>
                <a:uFillTx/>
                <a:latin typeface="Verdana" panose="020B0604030504040204" pitchFamily="34" charset="0"/>
                <a:ea typeface="宋体"/>
                <a:cs typeface="+mn-cs"/>
              </a:rPr>
              <a:pPr marL="0" marR="0" lvl="0" indent="0" algn="l" defTabSz="914400" rtl="0" eaLnBrk="1" fontAlgn="base" latinLnBrk="0" hangingPunct="1">
                <a:lnSpc>
                  <a:spcPct val="100000"/>
                </a:lnSpc>
                <a:spcBef>
                  <a:spcPct val="0"/>
                </a:spcBef>
                <a:spcAft>
                  <a:spcPct val="0"/>
                </a:spcAft>
                <a:buClrTx/>
                <a:buSzTx/>
                <a:buFontTx/>
                <a:buNone/>
                <a:tabLst/>
                <a:defRPr/>
              </a:pPr>
              <a:t>2023/5/4</a:t>
            </a:fld>
            <a:endParaRPr kumimoji="0" lang="en-US" sz="1400" b="0" i="0" u="none" strike="noStrike" kern="1200" cap="none" spc="0" normalizeH="0" baseline="0" noProof="0">
              <a:ln>
                <a:noFill/>
              </a:ln>
              <a:solidFill>
                <a:srgbClr val="006699"/>
              </a:solidFill>
              <a:effectLst/>
              <a:uLnTx/>
              <a:uFillTx/>
              <a:latin typeface="Verdana" panose="020B0604030504040204" pitchFamily="34" charset="0"/>
              <a:ea typeface="宋体"/>
              <a:cs typeface="+mn-cs"/>
            </a:endParaRPr>
          </a:p>
        </p:txBody>
      </p:sp>
      <p:sp>
        <p:nvSpPr>
          <p:cNvPr id="5" name="页脚占位符 2">
            <a:extLst>
              <a:ext uri="{FF2B5EF4-FFF2-40B4-BE49-F238E27FC236}">
                <a16:creationId xmlns:a16="http://schemas.microsoft.com/office/drawing/2014/main" id="{BC99D0C4-A181-4FDD-5CD1-59AE6D51684C}"/>
              </a:ext>
            </a:extLst>
          </p:cNvPr>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400" b="0" i="0" u="none" strike="noStrike" kern="1200" cap="none" spc="0" normalizeH="0" baseline="0" noProof="0">
                <a:ln>
                  <a:noFill/>
                </a:ln>
                <a:solidFill>
                  <a:srgbClr val="006699"/>
                </a:solidFill>
                <a:effectLst/>
                <a:uLnTx/>
                <a:uFillTx/>
                <a:latin typeface="Verdana" panose="020B0604030504040204" pitchFamily="34" charset="0"/>
                <a:ea typeface="宋体"/>
                <a:cs typeface="+mn-cs"/>
              </a:rPr>
              <a:t>控制系统根轨迹分析法</a:t>
            </a:r>
            <a:r>
              <a:rPr kumimoji="0" lang="en-US" altLang="zh-CN" sz="1400" b="0" i="0" u="none" strike="noStrike" kern="1200" cap="none" spc="0" normalizeH="0" baseline="0" noProof="0">
                <a:ln>
                  <a:noFill/>
                </a:ln>
                <a:solidFill>
                  <a:srgbClr val="006699"/>
                </a:solidFill>
                <a:effectLst/>
                <a:uLnTx/>
                <a:uFillTx/>
                <a:latin typeface="Verdana" panose="020B0604030504040204" pitchFamily="34" charset="0"/>
                <a:ea typeface="宋体"/>
                <a:cs typeface="+mn-cs"/>
              </a:rPr>
              <a:t>(Root locus analyse of control system)</a:t>
            </a:r>
            <a:endParaRPr kumimoji="0" lang="en-US" sz="1400" b="0" i="0" u="none" strike="noStrike" kern="1200" cap="none" spc="0" normalizeH="0" baseline="0" noProof="0">
              <a:ln>
                <a:noFill/>
              </a:ln>
              <a:solidFill>
                <a:srgbClr val="006699"/>
              </a:solidFill>
              <a:effectLst/>
              <a:uLnTx/>
              <a:uFillTx/>
              <a:latin typeface="Verdana" panose="020B0604030504040204" pitchFamily="34" charset="0"/>
              <a:ea typeface="宋体"/>
              <a:cs typeface="+mn-cs"/>
            </a:endParaRPr>
          </a:p>
        </p:txBody>
      </p:sp>
      <p:sp>
        <p:nvSpPr>
          <p:cNvPr id="6" name="灯片编号占位符 3">
            <a:extLst>
              <a:ext uri="{FF2B5EF4-FFF2-40B4-BE49-F238E27FC236}">
                <a16:creationId xmlns:a16="http://schemas.microsoft.com/office/drawing/2014/main" id="{34822C13-B833-5729-640F-F3EFDE3602C0}"/>
              </a:ext>
            </a:extLst>
          </p:cNvPr>
          <p:cNvSpPr>
            <a:spLocks noGrp="1"/>
          </p:cNvSpPr>
          <p:nvPr>
            <p:ph type="sldNum" sz="quarter" idx="12"/>
          </p:nvPr>
        </p:nvSpPr>
        <p:spPr/>
        <p:txBody>
          <a:bodyP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94059031-D760-488E-B6F1-E09F7E1F428E}" type="slidenum">
              <a:rPr kumimoji="0" lang="en-US" altLang="zh-CN" sz="1400" b="0" i="0" u="none" strike="noStrike" kern="1200" cap="none" spc="0" normalizeH="0" baseline="0" noProof="0" smtClean="0">
                <a:ln>
                  <a:noFill/>
                </a:ln>
                <a:solidFill>
                  <a:srgbClr val="006699"/>
                </a:solidFill>
                <a:effectLst/>
                <a:uLnTx/>
                <a:uFillTx/>
                <a:latin typeface="Verdana" panose="020B060403050404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38</a:t>
            </a:fld>
            <a:endParaRPr kumimoji="0" lang="en-US" altLang="zh-CN" sz="1400" b="0" i="0" u="none" strike="noStrike" kern="1200" cap="none" spc="0" normalizeH="0" baseline="0" noProof="0">
              <a:ln>
                <a:noFill/>
              </a:ln>
              <a:solidFill>
                <a:srgbClr val="006699"/>
              </a:solidFill>
              <a:effectLst/>
              <a:uLnTx/>
              <a:uFillTx/>
              <a:latin typeface="Verdana" panose="020B0604030504040204" pitchFamily="34" charset="0"/>
              <a:ea typeface="宋体" panose="02010600030101010101" pitchFamily="2" charset="-122"/>
              <a:cs typeface="+mn-cs"/>
            </a:endParaRPr>
          </a:p>
        </p:txBody>
      </p:sp>
      <p:sp>
        <p:nvSpPr>
          <p:cNvPr id="126981" name="Rectangle 2">
            <a:extLst>
              <a:ext uri="{FF2B5EF4-FFF2-40B4-BE49-F238E27FC236}">
                <a16:creationId xmlns:a16="http://schemas.microsoft.com/office/drawing/2014/main" id="{F8BAF436-56E7-2BA0-487F-5314CC7BB935}"/>
              </a:ext>
            </a:extLst>
          </p:cNvPr>
          <p:cNvSpPr>
            <a:spLocks noChangeArrowheads="1"/>
          </p:cNvSpPr>
          <p:nvPr/>
        </p:nvSpPr>
        <p:spPr bwMode="auto">
          <a:xfrm>
            <a:off x="341313" y="323850"/>
            <a:ext cx="8258175" cy="146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l" defTabSz="914400" rtl="0" eaLnBrk="1" fontAlgn="base" latinLnBrk="0" hangingPunct="1">
              <a:lnSpc>
                <a:spcPct val="125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srgbClr val="FF0000"/>
                </a:solidFill>
                <a:effectLst/>
                <a:uLnTx/>
                <a:uFillTx/>
                <a:latin typeface="Times New Roman" panose="02020603050405020304" pitchFamily="18" charset="0"/>
                <a:ea typeface="华文中宋" panose="02010600040101010101" pitchFamily="2" charset="-122"/>
                <a:cs typeface="+mn-cs"/>
              </a:rPr>
              <a:t>[</a:t>
            </a:r>
            <a:r>
              <a:rPr kumimoji="0" lang="zh-CN" altLang="zh-CN" sz="2400" b="0" i="0" u="none" strike="noStrike" kern="1200" cap="none" spc="0" normalizeH="0" baseline="0" noProof="0" dirty="0">
                <a:ln>
                  <a:noFill/>
                </a:ln>
                <a:solidFill>
                  <a:srgbClr val="FF0000"/>
                </a:solidFill>
                <a:effectLst/>
                <a:uLnTx/>
                <a:uFillTx/>
                <a:latin typeface="Times New Roman" panose="02020603050405020304" pitchFamily="18" charset="0"/>
                <a:ea typeface="华文中宋" panose="02010600040101010101" pitchFamily="2" charset="-122"/>
                <a:cs typeface="+mn-cs"/>
              </a:rPr>
              <a:t>例</a:t>
            </a:r>
            <a:r>
              <a:rPr kumimoji="0" lang="en-US" altLang="zh-CN" sz="2400" b="0" i="0" u="none" strike="noStrike" kern="1200" cap="none" spc="0" normalizeH="0" baseline="0" noProof="0" dirty="0">
                <a:ln>
                  <a:noFill/>
                </a:ln>
                <a:solidFill>
                  <a:srgbClr val="FF0000"/>
                </a:solidFill>
                <a:effectLst/>
                <a:uLnTx/>
                <a:uFillTx/>
                <a:latin typeface="Times New Roman" panose="02020603050405020304" pitchFamily="18" charset="0"/>
                <a:ea typeface="华文中宋" panose="02010600040101010101" pitchFamily="2" charset="-122"/>
                <a:cs typeface="+mn-cs"/>
              </a:rPr>
              <a:t>4-15]:</a:t>
            </a:r>
            <a:r>
              <a:rPr kumimoji="0" lang="zh-CN" altLang="zh-CN" sz="2400" b="0" i="0" u="none" strike="noStrike" kern="1200" cap="none" spc="0" normalizeH="0" baseline="0" noProof="0" dirty="0">
                <a:ln>
                  <a:noFill/>
                </a:ln>
                <a:solidFill>
                  <a:srgbClr val="080808"/>
                </a:solidFill>
                <a:effectLst/>
                <a:uLnTx/>
                <a:uFillTx/>
                <a:latin typeface="Times New Roman" panose="02020603050405020304" pitchFamily="18" charset="0"/>
                <a:ea typeface="华文中宋" panose="02010600040101010101" pitchFamily="2" charset="-122"/>
                <a:cs typeface="+mn-cs"/>
              </a:rPr>
              <a:t>已知单位反馈系统的根轨迹如下图所示。</a:t>
            </a:r>
          </a:p>
          <a:p>
            <a:pPr marL="0" marR="0" lvl="0" indent="0" algn="l" defTabSz="914400" rtl="0" eaLnBrk="0" fontAlgn="base" latinLnBrk="0" hangingPunct="0">
              <a:lnSpc>
                <a:spcPct val="125000"/>
              </a:lnSpc>
              <a:spcBef>
                <a:spcPct val="0"/>
              </a:spcBef>
              <a:spcAft>
                <a:spcPct val="0"/>
              </a:spcAft>
              <a:buClrTx/>
              <a:buSzTx/>
              <a:buFontTx/>
              <a:buNone/>
              <a:tabLst/>
              <a:defRPr/>
            </a:pPr>
            <a:r>
              <a:rPr kumimoji="0" lang="zh-CN" altLang="zh-CN" sz="2400" b="0" i="0" u="none" strike="noStrike" kern="1200" cap="none" spc="0" normalizeH="0" baseline="0" noProof="0" dirty="0">
                <a:ln>
                  <a:noFill/>
                </a:ln>
                <a:solidFill>
                  <a:srgbClr val="080808"/>
                </a:solidFill>
                <a:effectLst/>
                <a:uLnTx/>
                <a:uFillTx/>
                <a:latin typeface="Times New Roman" panose="02020603050405020304" pitchFamily="18" charset="0"/>
                <a:ea typeface="华文中宋" panose="02010600040101010101" pitchFamily="2" charset="-122"/>
                <a:cs typeface="+mn-cs"/>
              </a:rPr>
              <a:t>（</a:t>
            </a:r>
            <a:r>
              <a:rPr kumimoji="0" lang="en-US" altLang="zh-CN" sz="2400" b="0" i="0" u="none" strike="noStrike" kern="1200" cap="none" spc="0" normalizeH="0" baseline="0" noProof="0" dirty="0">
                <a:ln>
                  <a:noFill/>
                </a:ln>
                <a:solidFill>
                  <a:srgbClr val="080808"/>
                </a:solidFill>
                <a:effectLst/>
                <a:uLnTx/>
                <a:uFillTx/>
                <a:latin typeface="Times New Roman" panose="02020603050405020304" pitchFamily="18" charset="0"/>
                <a:ea typeface="华文中宋" panose="02010600040101010101" pitchFamily="2" charset="-122"/>
                <a:cs typeface="+mn-cs"/>
              </a:rPr>
              <a:t>1</a:t>
            </a:r>
            <a:r>
              <a:rPr kumimoji="0" lang="zh-CN" altLang="zh-CN" sz="2400" b="0" i="0" u="none" strike="noStrike" kern="1200" cap="none" spc="0" normalizeH="0" baseline="0" noProof="0" dirty="0">
                <a:ln>
                  <a:noFill/>
                </a:ln>
                <a:solidFill>
                  <a:srgbClr val="080808"/>
                </a:solidFill>
                <a:effectLst/>
                <a:uLnTx/>
                <a:uFillTx/>
                <a:latin typeface="Times New Roman" panose="02020603050405020304" pitchFamily="18" charset="0"/>
                <a:ea typeface="华文中宋" panose="02010600040101010101" pitchFamily="2" charset="-122"/>
                <a:cs typeface="+mn-cs"/>
              </a:rPr>
              <a:t>）写出该系统的闭环传递函数；</a:t>
            </a:r>
          </a:p>
          <a:p>
            <a:pPr marL="0" marR="0" lvl="0" indent="0" algn="l" defTabSz="914400" rtl="0" eaLnBrk="0" fontAlgn="base" latinLnBrk="0" hangingPunct="0">
              <a:lnSpc>
                <a:spcPct val="125000"/>
              </a:lnSpc>
              <a:spcBef>
                <a:spcPct val="0"/>
              </a:spcBef>
              <a:spcAft>
                <a:spcPct val="0"/>
              </a:spcAft>
              <a:buClrTx/>
              <a:buSzTx/>
              <a:buFontTx/>
              <a:buNone/>
              <a:tabLst/>
              <a:defRPr/>
            </a:pPr>
            <a:r>
              <a:rPr kumimoji="0" lang="zh-CN" altLang="zh-CN" sz="2400" b="0" i="0" u="none" strike="noStrike" kern="1200" cap="none" spc="0" normalizeH="0" baseline="0" noProof="0" dirty="0">
                <a:ln>
                  <a:noFill/>
                </a:ln>
                <a:solidFill>
                  <a:srgbClr val="080808"/>
                </a:solidFill>
                <a:effectLst/>
                <a:uLnTx/>
                <a:uFillTx/>
                <a:latin typeface="Times New Roman" panose="02020603050405020304" pitchFamily="18" charset="0"/>
                <a:ea typeface="华文中宋" panose="02010600040101010101" pitchFamily="2" charset="-122"/>
                <a:cs typeface="+mn-cs"/>
              </a:rPr>
              <a:t>（</a:t>
            </a:r>
            <a:r>
              <a:rPr kumimoji="0" lang="en-US" altLang="zh-CN" sz="2400" b="0" i="0" u="none" strike="noStrike" kern="1200" cap="none" spc="0" normalizeH="0" baseline="0" noProof="0" dirty="0">
                <a:ln>
                  <a:noFill/>
                </a:ln>
                <a:solidFill>
                  <a:srgbClr val="080808"/>
                </a:solidFill>
                <a:effectLst/>
                <a:uLnTx/>
                <a:uFillTx/>
                <a:latin typeface="Times New Roman" panose="02020603050405020304" pitchFamily="18" charset="0"/>
                <a:ea typeface="华文中宋" panose="02010600040101010101" pitchFamily="2" charset="-122"/>
                <a:cs typeface="+mn-cs"/>
              </a:rPr>
              <a:t>2</a:t>
            </a:r>
            <a:r>
              <a:rPr kumimoji="0" lang="zh-CN" altLang="zh-CN" sz="2400" b="0" i="0" u="none" strike="noStrike" kern="1200" cap="none" spc="0" normalizeH="0" baseline="0" noProof="0" dirty="0">
                <a:ln>
                  <a:noFill/>
                </a:ln>
                <a:solidFill>
                  <a:srgbClr val="080808"/>
                </a:solidFill>
                <a:effectLst/>
                <a:uLnTx/>
                <a:uFillTx/>
                <a:latin typeface="Times New Roman" panose="02020603050405020304" pitchFamily="18" charset="0"/>
                <a:ea typeface="华文中宋" panose="02010600040101010101" pitchFamily="2" charset="-122"/>
                <a:cs typeface="+mn-cs"/>
              </a:rPr>
              <a:t>）试用适当的方法使系统在任意</a:t>
            </a:r>
            <a:r>
              <a:rPr kumimoji="0" lang="en-US" altLang="zh-CN" sz="2400" b="0" i="1" u="none" strike="noStrike" kern="1200" cap="none" spc="0" normalizeH="0" baseline="0" noProof="0" dirty="0">
                <a:ln>
                  <a:noFill/>
                </a:ln>
                <a:solidFill>
                  <a:srgbClr val="080808"/>
                </a:solidFill>
                <a:effectLst/>
                <a:uLnTx/>
                <a:uFillTx/>
                <a:latin typeface="Times New Roman" panose="02020603050405020304" pitchFamily="18" charset="0"/>
                <a:ea typeface="华文中宋" panose="02010600040101010101" pitchFamily="2" charset="-122"/>
                <a:cs typeface="+mn-cs"/>
              </a:rPr>
              <a:t>k</a:t>
            </a:r>
            <a:r>
              <a:rPr kumimoji="0" lang="zh-CN" altLang="zh-CN" sz="2400" b="0" i="0" u="none" strike="noStrike" kern="1200" cap="none" spc="0" normalizeH="0" baseline="0" noProof="0" dirty="0">
                <a:ln>
                  <a:noFill/>
                </a:ln>
                <a:solidFill>
                  <a:srgbClr val="080808"/>
                </a:solidFill>
                <a:effectLst/>
                <a:uLnTx/>
                <a:uFillTx/>
                <a:latin typeface="Times New Roman" panose="02020603050405020304" pitchFamily="18" charset="0"/>
                <a:ea typeface="华文中宋" panose="02010600040101010101" pitchFamily="2" charset="-122"/>
                <a:cs typeface="+mn-cs"/>
              </a:rPr>
              <a:t>值时均处于稳定状态。 </a:t>
            </a:r>
          </a:p>
        </p:txBody>
      </p:sp>
      <p:pic>
        <p:nvPicPr>
          <p:cNvPr id="126982" name="Picture 3">
            <a:extLst>
              <a:ext uri="{FF2B5EF4-FFF2-40B4-BE49-F238E27FC236}">
                <a16:creationId xmlns:a16="http://schemas.microsoft.com/office/drawing/2014/main" id="{74E71E82-8A49-AEDC-20EB-C38D37C739B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4860" t="5937" r="6667"/>
          <a:stretch/>
        </p:blipFill>
        <p:spPr bwMode="auto">
          <a:xfrm>
            <a:off x="4571999" y="1963737"/>
            <a:ext cx="4310063" cy="444023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 name="组合 7">
            <a:extLst>
              <a:ext uri="{FF2B5EF4-FFF2-40B4-BE49-F238E27FC236}">
                <a16:creationId xmlns:a16="http://schemas.microsoft.com/office/drawing/2014/main" id="{DB8E220C-EFBB-B9E2-2AF5-EA60B83ABFCA}"/>
              </a:ext>
            </a:extLst>
          </p:cNvPr>
          <p:cNvGrpSpPr/>
          <p:nvPr/>
        </p:nvGrpSpPr>
        <p:grpSpPr>
          <a:xfrm>
            <a:off x="7334712" y="3823856"/>
            <a:ext cx="360000" cy="360000"/>
            <a:chOff x="8190841" y="3205859"/>
            <a:chExt cx="360000" cy="360000"/>
          </a:xfrm>
          <a:effectLst>
            <a:outerShdw blurRad="50800" dist="38100" dir="2700000" algn="tl" rotWithShape="0">
              <a:prstClr val="black">
                <a:alpha val="40000"/>
              </a:prstClr>
            </a:outerShdw>
          </a:effectLst>
        </p:grpSpPr>
        <p:cxnSp>
          <p:nvCxnSpPr>
            <p:cNvPr id="2" name="直接连接符 1">
              <a:extLst>
                <a:ext uri="{FF2B5EF4-FFF2-40B4-BE49-F238E27FC236}">
                  <a16:creationId xmlns:a16="http://schemas.microsoft.com/office/drawing/2014/main" id="{A4AD983C-7C0D-2640-842F-772EAFCB78AD}"/>
                </a:ext>
              </a:extLst>
            </p:cNvPr>
            <p:cNvCxnSpPr>
              <a:cxnSpLocks/>
            </p:cNvCxnSpPr>
            <p:nvPr/>
          </p:nvCxnSpPr>
          <p:spPr>
            <a:xfrm rot="2700000">
              <a:off x="8370841" y="3205859"/>
              <a:ext cx="0" cy="360000"/>
            </a:xfrm>
            <a:prstGeom prst="line">
              <a:avLst/>
            </a:prstGeom>
            <a:ln w="1016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 name="直接连接符 2">
              <a:extLst>
                <a:ext uri="{FF2B5EF4-FFF2-40B4-BE49-F238E27FC236}">
                  <a16:creationId xmlns:a16="http://schemas.microsoft.com/office/drawing/2014/main" id="{3DBBD371-E3C3-F2FB-5F2A-06B6DC6E599E}"/>
                </a:ext>
              </a:extLst>
            </p:cNvPr>
            <p:cNvCxnSpPr>
              <a:cxnSpLocks/>
            </p:cNvCxnSpPr>
            <p:nvPr/>
          </p:nvCxnSpPr>
          <p:spPr>
            <a:xfrm rot="18900000" flipV="1">
              <a:off x="8370841" y="3205859"/>
              <a:ext cx="0" cy="360000"/>
            </a:xfrm>
            <a:prstGeom prst="line">
              <a:avLst/>
            </a:prstGeom>
            <a:ln w="101600">
              <a:solidFill>
                <a:srgbClr val="00B0F0"/>
              </a:solidFill>
            </a:ln>
          </p:spPr>
          <p:style>
            <a:lnRef idx="1">
              <a:schemeClr val="accent1"/>
            </a:lnRef>
            <a:fillRef idx="0">
              <a:schemeClr val="accent1"/>
            </a:fillRef>
            <a:effectRef idx="0">
              <a:schemeClr val="accent1"/>
            </a:effectRef>
            <a:fontRef idx="minor">
              <a:schemeClr val="tx1"/>
            </a:fontRef>
          </p:style>
        </p:cxnSp>
      </p:grpSp>
      <p:grpSp>
        <p:nvGrpSpPr>
          <p:cNvPr id="9" name="组合 8">
            <a:extLst>
              <a:ext uri="{FF2B5EF4-FFF2-40B4-BE49-F238E27FC236}">
                <a16:creationId xmlns:a16="http://schemas.microsoft.com/office/drawing/2014/main" id="{600C23FE-3632-F9B8-C203-52FF997C03A9}"/>
              </a:ext>
            </a:extLst>
          </p:cNvPr>
          <p:cNvGrpSpPr/>
          <p:nvPr/>
        </p:nvGrpSpPr>
        <p:grpSpPr>
          <a:xfrm>
            <a:off x="7334712" y="3936523"/>
            <a:ext cx="360000" cy="360000"/>
            <a:chOff x="8190841" y="3205859"/>
            <a:chExt cx="360000" cy="360000"/>
          </a:xfrm>
          <a:effectLst>
            <a:outerShdw blurRad="50800" dist="38100" dir="2700000" algn="tl" rotWithShape="0">
              <a:prstClr val="black">
                <a:alpha val="40000"/>
              </a:prstClr>
            </a:outerShdw>
          </a:effectLst>
        </p:grpSpPr>
        <p:cxnSp>
          <p:nvCxnSpPr>
            <p:cNvPr id="10" name="直接连接符 9">
              <a:extLst>
                <a:ext uri="{FF2B5EF4-FFF2-40B4-BE49-F238E27FC236}">
                  <a16:creationId xmlns:a16="http://schemas.microsoft.com/office/drawing/2014/main" id="{5FCB6F72-B26C-7286-F4DD-F55A3870BFC6}"/>
                </a:ext>
              </a:extLst>
            </p:cNvPr>
            <p:cNvCxnSpPr>
              <a:cxnSpLocks/>
            </p:cNvCxnSpPr>
            <p:nvPr/>
          </p:nvCxnSpPr>
          <p:spPr>
            <a:xfrm rot="2700000">
              <a:off x="8370841" y="3205859"/>
              <a:ext cx="0" cy="360000"/>
            </a:xfrm>
            <a:prstGeom prst="line">
              <a:avLst/>
            </a:prstGeom>
            <a:ln w="1016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A4A8A6FC-89C7-A41A-C863-472C8521F154}"/>
                </a:ext>
              </a:extLst>
            </p:cNvPr>
            <p:cNvCxnSpPr>
              <a:cxnSpLocks/>
            </p:cNvCxnSpPr>
            <p:nvPr/>
          </p:nvCxnSpPr>
          <p:spPr>
            <a:xfrm rot="18900000" flipV="1">
              <a:off x="8370841" y="3205859"/>
              <a:ext cx="0" cy="360000"/>
            </a:xfrm>
            <a:prstGeom prst="line">
              <a:avLst/>
            </a:prstGeom>
            <a:ln w="101600">
              <a:solidFill>
                <a:srgbClr val="FFC000"/>
              </a:solidFill>
            </a:ln>
          </p:spPr>
          <p:style>
            <a:lnRef idx="1">
              <a:schemeClr val="accent1"/>
            </a:lnRef>
            <a:fillRef idx="0">
              <a:schemeClr val="accent1"/>
            </a:fillRef>
            <a:effectRef idx="0">
              <a:schemeClr val="accent1"/>
            </a:effectRef>
            <a:fontRef idx="minor">
              <a:schemeClr val="tx1"/>
            </a:fontRef>
          </p:style>
        </p:cxnSp>
      </p:grpSp>
      <p:grpSp>
        <p:nvGrpSpPr>
          <p:cNvPr id="12" name="组合 11">
            <a:extLst>
              <a:ext uri="{FF2B5EF4-FFF2-40B4-BE49-F238E27FC236}">
                <a16:creationId xmlns:a16="http://schemas.microsoft.com/office/drawing/2014/main" id="{4998A8D5-6E46-800C-21D5-E96FBA56D989}"/>
              </a:ext>
            </a:extLst>
          </p:cNvPr>
          <p:cNvGrpSpPr/>
          <p:nvPr/>
        </p:nvGrpSpPr>
        <p:grpSpPr>
          <a:xfrm>
            <a:off x="5871550" y="3888943"/>
            <a:ext cx="360000" cy="360000"/>
            <a:chOff x="8190841" y="3205859"/>
            <a:chExt cx="360000" cy="360000"/>
          </a:xfrm>
          <a:effectLst>
            <a:outerShdw blurRad="50800" dist="38100" dir="2700000" algn="tl" rotWithShape="0">
              <a:prstClr val="black">
                <a:alpha val="40000"/>
              </a:prstClr>
            </a:outerShdw>
          </a:effectLst>
        </p:grpSpPr>
        <p:cxnSp>
          <p:nvCxnSpPr>
            <p:cNvPr id="13" name="直接连接符 12">
              <a:extLst>
                <a:ext uri="{FF2B5EF4-FFF2-40B4-BE49-F238E27FC236}">
                  <a16:creationId xmlns:a16="http://schemas.microsoft.com/office/drawing/2014/main" id="{E850AD9F-5172-3A51-414E-DA78A35937E6}"/>
                </a:ext>
              </a:extLst>
            </p:cNvPr>
            <p:cNvCxnSpPr>
              <a:cxnSpLocks/>
            </p:cNvCxnSpPr>
            <p:nvPr/>
          </p:nvCxnSpPr>
          <p:spPr>
            <a:xfrm rot="2700000">
              <a:off x="8370841" y="3205859"/>
              <a:ext cx="0" cy="360000"/>
            </a:xfrm>
            <a:prstGeom prst="line">
              <a:avLst/>
            </a:prstGeom>
            <a:ln w="1016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02D1400E-F7E5-B39C-4C4C-536EF3E7876C}"/>
                </a:ext>
              </a:extLst>
            </p:cNvPr>
            <p:cNvCxnSpPr>
              <a:cxnSpLocks/>
            </p:cNvCxnSpPr>
            <p:nvPr/>
          </p:nvCxnSpPr>
          <p:spPr>
            <a:xfrm rot="18900000" flipV="1">
              <a:off x="8370841" y="3205859"/>
              <a:ext cx="0" cy="360000"/>
            </a:xfrm>
            <a:prstGeom prst="line">
              <a:avLst/>
            </a:prstGeom>
            <a:ln w="101600">
              <a:solidFill>
                <a:srgbClr val="FFC000"/>
              </a:solidFill>
            </a:ln>
          </p:spPr>
          <p:style>
            <a:lnRef idx="1">
              <a:schemeClr val="accent1"/>
            </a:lnRef>
            <a:fillRef idx="0">
              <a:schemeClr val="accent1"/>
            </a:fillRef>
            <a:effectRef idx="0">
              <a:schemeClr val="accent1"/>
            </a:effectRef>
            <a:fontRef idx="minor">
              <a:schemeClr val="tx1"/>
            </a:fontRef>
          </p:style>
        </p:cxnSp>
      </p:grpSp>
      <p:graphicFrame>
        <p:nvGraphicFramePr>
          <p:cNvPr id="15" name="对象 14">
            <a:extLst>
              <a:ext uri="{FF2B5EF4-FFF2-40B4-BE49-F238E27FC236}">
                <a16:creationId xmlns:a16="http://schemas.microsoft.com/office/drawing/2014/main" id="{754FF431-0E22-BBA3-293E-A273A9AA739F}"/>
              </a:ext>
            </a:extLst>
          </p:cNvPr>
          <p:cNvGraphicFramePr>
            <a:graphicFrameLocks noChangeAspect="1"/>
          </p:cNvGraphicFramePr>
          <p:nvPr/>
        </p:nvGraphicFramePr>
        <p:xfrm>
          <a:off x="681038" y="1963737"/>
          <a:ext cx="1752600" cy="738187"/>
        </p:xfrm>
        <a:graphic>
          <a:graphicData uri="http://schemas.openxmlformats.org/presentationml/2006/ole">
            <mc:AlternateContent xmlns:mc="http://schemas.openxmlformats.org/markup-compatibility/2006">
              <mc:Choice xmlns:v="urn:schemas-microsoft-com:vml" Requires="v">
                <p:oleObj name="Equation" r:id="rId3" imgW="1752611" imgH="737666" progId="Equation.DSMT4">
                  <p:embed/>
                </p:oleObj>
              </mc:Choice>
              <mc:Fallback>
                <p:oleObj name="Equation" r:id="rId3" imgW="1752611" imgH="737666" progId="Equation.DSMT4">
                  <p:embed/>
                  <p:pic>
                    <p:nvPicPr>
                      <p:cNvPr id="15" name="对象 14">
                        <a:extLst>
                          <a:ext uri="{FF2B5EF4-FFF2-40B4-BE49-F238E27FC236}">
                            <a16:creationId xmlns:a16="http://schemas.microsoft.com/office/drawing/2014/main" id="{754FF431-0E22-BBA3-293E-A273A9AA739F}"/>
                          </a:ext>
                        </a:extLst>
                      </p:cNvPr>
                      <p:cNvPicPr/>
                      <p:nvPr/>
                    </p:nvPicPr>
                    <p:blipFill>
                      <a:blip r:embed="rId4"/>
                      <a:stretch>
                        <a:fillRect/>
                      </a:stretch>
                    </p:blipFill>
                    <p:spPr>
                      <a:xfrm>
                        <a:off x="681038" y="1963737"/>
                        <a:ext cx="1752600" cy="738187"/>
                      </a:xfrm>
                      <a:prstGeom prst="rect">
                        <a:avLst/>
                      </a:prstGeom>
                    </p:spPr>
                  </p:pic>
                </p:oleObj>
              </mc:Fallback>
            </mc:AlternateContent>
          </a:graphicData>
        </a:graphic>
      </p:graphicFrame>
      <p:graphicFrame>
        <p:nvGraphicFramePr>
          <p:cNvPr id="16" name="对象 15">
            <a:extLst>
              <a:ext uri="{FF2B5EF4-FFF2-40B4-BE49-F238E27FC236}">
                <a16:creationId xmlns:a16="http://schemas.microsoft.com/office/drawing/2014/main" id="{519793D2-330C-8A49-FF21-1A713ACB386A}"/>
              </a:ext>
            </a:extLst>
          </p:cNvPr>
          <p:cNvGraphicFramePr>
            <a:graphicFrameLocks noChangeAspect="1"/>
          </p:cNvGraphicFramePr>
          <p:nvPr/>
        </p:nvGraphicFramePr>
        <p:xfrm>
          <a:off x="681038" y="2832892"/>
          <a:ext cx="3529457" cy="738187"/>
        </p:xfrm>
        <a:graphic>
          <a:graphicData uri="http://schemas.openxmlformats.org/presentationml/2006/ole">
            <mc:AlternateContent xmlns:mc="http://schemas.openxmlformats.org/markup-compatibility/2006">
              <mc:Choice xmlns:v="urn:schemas-microsoft-com:vml" Requires="v">
                <p:oleObj name="Equation" r:id="rId5" imgW="1942920" imgH="406080" progId="Equation.DSMT4">
                  <p:embed/>
                </p:oleObj>
              </mc:Choice>
              <mc:Fallback>
                <p:oleObj name="Equation" r:id="rId5" imgW="1942920" imgH="406080" progId="Equation.DSMT4">
                  <p:embed/>
                  <p:pic>
                    <p:nvPicPr>
                      <p:cNvPr id="16" name="对象 15">
                        <a:extLst>
                          <a:ext uri="{FF2B5EF4-FFF2-40B4-BE49-F238E27FC236}">
                            <a16:creationId xmlns:a16="http://schemas.microsoft.com/office/drawing/2014/main" id="{519793D2-330C-8A49-FF21-1A713ACB386A}"/>
                          </a:ext>
                        </a:extLst>
                      </p:cNvPr>
                      <p:cNvPicPr/>
                      <p:nvPr/>
                    </p:nvPicPr>
                    <p:blipFill>
                      <a:blip r:embed="rId6"/>
                      <a:stretch>
                        <a:fillRect/>
                      </a:stretch>
                    </p:blipFill>
                    <p:spPr>
                      <a:xfrm>
                        <a:off x="681038" y="2832892"/>
                        <a:ext cx="3529457" cy="738187"/>
                      </a:xfrm>
                      <a:prstGeom prst="rect">
                        <a:avLst/>
                      </a:prstGeom>
                    </p:spPr>
                  </p:pic>
                </p:oleObj>
              </mc:Fallback>
            </mc:AlternateContent>
          </a:graphicData>
        </a:graphic>
      </p:graphicFrame>
      <p:sp>
        <p:nvSpPr>
          <p:cNvPr id="17" name="文本框 16">
            <a:extLst>
              <a:ext uri="{FF2B5EF4-FFF2-40B4-BE49-F238E27FC236}">
                <a16:creationId xmlns:a16="http://schemas.microsoft.com/office/drawing/2014/main" id="{9692379A-FAC6-2F8F-1AEB-0A96859DCF78}"/>
              </a:ext>
            </a:extLst>
          </p:cNvPr>
          <p:cNvSpPr txBox="1"/>
          <p:nvPr/>
        </p:nvSpPr>
        <p:spPr>
          <a:xfrm>
            <a:off x="4348513" y="2909597"/>
            <a:ext cx="1169988" cy="584775"/>
          </a:xfrm>
          <a:prstGeom prst="rect">
            <a:avLst/>
          </a:prstGeom>
          <a:noFill/>
        </p:spPr>
        <p:txBody>
          <a:bodyPr wrap="square" rtlCol="0">
            <a:spAutoFit/>
          </a:bodyPr>
          <a:lstStyle/>
          <a:p>
            <a:r>
              <a:rPr lang="zh-CN" altLang="en-US" sz="3200" b="1" dirty="0">
                <a:effectLst>
                  <a:outerShdw blurRad="38100" dist="38100" dir="2700000" algn="tl">
                    <a:srgbClr val="000000">
                      <a:alpha val="43137"/>
                    </a:srgbClr>
                  </a:outerShdw>
                </a:effectLst>
              </a:rPr>
              <a:t>稳吗？</a:t>
            </a:r>
          </a:p>
        </p:txBody>
      </p:sp>
      <p:graphicFrame>
        <p:nvGraphicFramePr>
          <p:cNvPr id="18" name="Object 6">
            <a:extLst>
              <a:ext uri="{FF2B5EF4-FFF2-40B4-BE49-F238E27FC236}">
                <a16:creationId xmlns:a16="http://schemas.microsoft.com/office/drawing/2014/main" id="{C6DDD98D-62E9-AEAF-6184-DAC91522DED0}"/>
              </a:ext>
            </a:extLst>
          </p:cNvPr>
          <p:cNvGraphicFramePr>
            <a:graphicFrameLocks noChangeAspect="1"/>
          </p:cNvGraphicFramePr>
          <p:nvPr/>
        </p:nvGraphicFramePr>
        <p:xfrm>
          <a:off x="1150145" y="5437682"/>
          <a:ext cx="1828800" cy="769938"/>
        </p:xfrm>
        <a:graphic>
          <a:graphicData uri="http://schemas.openxmlformats.org/presentationml/2006/ole">
            <mc:AlternateContent xmlns:mc="http://schemas.openxmlformats.org/markup-compatibility/2006">
              <mc:Choice xmlns:v="urn:schemas-microsoft-com:vml" Requires="v">
                <p:oleObj r:id="rId7" imgW="1016277" imgH="432127" progId="Equation.3">
                  <p:embed/>
                </p:oleObj>
              </mc:Choice>
              <mc:Fallback>
                <p:oleObj r:id="rId7" imgW="1016277" imgH="432127" progId="Equation.3">
                  <p:embed/>
                  <p:pic>
                    <p:nvPicPr>
                      <p:cNvPr id="18" name="Object 6">
                        <a:extLst>
                          <a:ext uri="{FF2B5EF4-FFF2-40B4-BE49-F238E27FC236}">
                            <a16:creationId xmlns:a16="http://schemas.microsoft.com/office/drawing/2014/main" id="{C6DDD98D-62E9-AEAF-6184-DAC91522DED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50145" y="5437682"/>
                        <a:ext cx="1828800"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 name="Rectangle 7">
            <a:extLst>
              <a:ext uri="{FF2B5EF4-FFF2-40B4-BE49-F238E27FC236}">
                <a16:creationId xmlns:a16="http://schemas.microsoft.com/office/drawing/2014/main" id="{AFAB6447-4851-2DFB-EF09-28215776C265}"/>
              </a:ext>
            </a:extLst>
          </p:cNvPr>
          <p:cNvSpPr>
            <a:spLocks noChangeArrowheads="1"/>
          </p:cNvSpPr>
          <p:nvPr/>
        </p:nvSpPr>
        <p:spPr bwMode="auto">
          <a:xfrm>
            <a:off x="109539" y="4325508"/>
            <a:ext cx="391001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zh-CN" sz="2400" b="0" i="0" u="none" strike="noStrike" kern="1200" cap="none" spc="0" normalizeH="0" baseline="0" noProof="0" dirty="0">
                <a:ln>
                  <a:noFill/>
                </a:ln>
                <a:solidFill>
                  <a:srgbClr val="080808"/>
                </a:solidFill>
                <a:effectLst/>
                <a:uLnTx/>
                <a:uFillTx/>
                <a:latin typeface="Times New Roman" panose="02020603050405020304" pitchFamily="18" charset="0"/>
                <a:ea typeface="华文中宋" panose="02010600040101010101" pitchFamily="2" charset="-122"/>
                <a:cs typeface="+mn-cs"/>
              </a:rPr>
              <a:t>比例微分控制，开环传递函数增加一个零点，</a:t>
            </a:r>
          </a:p>
        </p:txBody>
      </p:sp>
      <p:sp>
        <p:nvSpPr>
          <p:cNvPr id="22" name="Text Box 13">
            <a:extLst>
              <a:ext uri="{FF2B5EF4-FFF2-40B4-BE49-F238E27FC236}">
                <a16:creationId xmlns:a16="http://schemas.microsoft.com/office/drawing/2014/main" id="{13900F26-6CBD-7FFD-6AF8-423C582A285E}"/>
              </a:ext>
            </a:extLst>
          </p:cNvPr>
          <p:cNvSpPr txBox="1">
            <a:spLocks noChangeArrowheads="1"/>
          </p:cNvSpPr>
          <p:nvPr/>
        </p:nvSpPr>
        <p:spPr bwMode="auto">
          <a:xfrm>
            <a:off x="341313" y="3552334"/>
            <a:ext cx="49162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zh-CN" sz="2400" b="0" i="0" u="none" strike="noStrike" kern="1200" cap="none" spc="0" normalizeH="0" baseline="0" noProof="0" dirty="0">
                <a:ln>
                  <a:noFill/>
                </a:ln>
                <a:solidFill>
                  <a:srgbClr val="006699"/>
                </a:solidFill>
                <a:effectLst/>
                <a:uLnTx/>
                <a:uFillTx/>
                <a:latin typeface="华文中宋" panose="02010600040101010101" pitchFamily="2" charset="-122"/>
                <a:ea typeface="华文中宋" panose="02010600040101010101" pitchFamily="2" charset="-122"/>
                <a:cs typeface="+mn-cs"/>
              </a:rPr>
              <a:t>缺</a:t>
            </a:r>
            <a:r>
              <a:rPr kumimoji="0" lang="en-US" altLang="zh-CN" sz="2400" b="0" i="1" u="none" strike="noStrike" kern="1200" cap="none" spc="0" normalizeH="0" baseline="0" noProof="0" dirty="0">
                <a:ln>
                  <a:noFill/>
                </a:ln>
                <a:solidFill>
                  <a:srgbClr val="006699"/>
                </a:solidFill>
                <a:effectLst/>
                <a:uLnTx/>
                <a:uFillTx/>
                <a:latin typeface="Times New Roman" panose="02020603050405020304" pitchFamily="18" charset="0"/>
                <a:ea typeface="华文中宋" panose="02010600040101010101" pitchFamily="2" charset="-122"/>
                <a:cs typeface="+mn-cs"/>
              </a:rPr>
              <a:t>s</a:t>
            </a:r>
            <a:r>
              <a:rPr kumimoji="0" lang="zh-CN" altLang="zh-CN" sz="2400" b="0" i="0" u="none" strike="noStrike" kern="1200" cap="none" spc="0" normalizeH="0" baseline="0" noProof="0" dirty="0">
                <a:ln>
                  <a:noFill/>
                </a:ln>
                <a:solidFill>
                  <a:srgbClr val="006699"/>
                </a:solidFill>
                <a:effectLst/>
                <a:uLnTx/>
                <a:uFillTx/>
                <a:latin typeface="华文中宋" panose="02010600040101010101" pitchFamily="2" charset="-122"/>
                <a:ea typeface="华文中宋" panose="02010600040101010101" pitchFamily="2" charset="-122"/>
                <a:cs typeface="+mn-cs"/>
              </a:rPr>
              <a:t>一次项，系统不稳定</a:t>
            </a:r>
            <a:r>
              <a:rPr kumimoji="0" lang="zh-CN" altLang="en-US" sz="2400" b="0" i="0" u="none" strike="noStrike" kern="1200" cap="none" spc="0" normalizeH="0" baseline="0" noProof="0" dirty="0">
                <a:ln>
                  <a:noFill/>
                </a:ln>
                <a:solidFill>
                  <a:srgbClr val="006699"/>
                </a:solidFill>
                <a:effectLst/>
                <a:uLnTx/>
                <a:uFillTx/>
                <a:latin typeface="华文中宋" panose="02010600040101010101" pitchFamily="2" charset="-122"/>
                <a:ea typeface="华文中宋" panose="02010600040101010101" pitchFamily="2" charset="-122"/>
                <a:cs typeface="+mn-cs"/>
              </a:rPr>
              <a:t>。怎么办？</a:t>
            </a:r>
            <a:endParaRPr kumimoji="0" lang="zh-CN" altLang="zh-CN" sz="2400" b="0" i="0" u="none" strike="noStrike" kern="1200" cap="none" spc="0" normalizeH="0" baseline="0" noProof="0" dirty="0">
              <a:ln>
                <a:noFill/>
              </a:ln>
              <a:solidFill>
                <a:srgbClr val="006699"/>
              </a:solidFill>
              <a:effectLst/>
              <a:uLnTx/>
              <a:uFillTx/>
              <a:latin typeface="华文中宋" panose="02010600040101010101" pitchFamily="2" charset="-122"/>
              <a:ea typeface="华文中宋" panose="02010600040101010101" pitchFamily="2" charset="-122"/>
              <a:cs typeface="+mn-cs"/>
            </a:endParaRPr>
          </a:p>
        </p:txBody>
      </p:sp>
      <p:sp>
        <p:nvSpPr>
          <p:cNvPr id="7" name="椭圆 6">
            <a:extLst>
              <a:ext uri="{FF2B5EF4-FFF2-40B4-BE49-F238E27FC236}">
                <a16:creationId xmlns:a16="http://schemas.microsoft.com/office/drawing/2014/main" id="{85797736-A525-27A3-A4EF-FAEEA635FCB6}"/>
              </a:ext>
            </a:extLst>
          </p:cNvPr>
          <p:cNvSpPr/>
          <p:nvPr/>
        </p:nvSpPr>
        <p:spPr>
          <a:xfrm>
            <a:off x="6642223" y="3888943"/>
            <a:ext cx="360000" cy="360000"/>
          </a:xfrm>
          <a:prstGeom prst="ellipse">
            <a:avLst/>
          </a:prstGeom>
          <a:noFill/>
          <a:ln w="73025">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a:extLst>
              <a:ext uri="{FF2B5EF4-FFF2-40B4-BE49-F238E27FC236}">
                <a16:creationId xmlns:a16="http://schemas.microsoft.com/office/drawing/2014/main" id="{CC0A0557-41CF-C801-EF4E-F09FAD50BEF6}"/>
              </a:ext>
            </a:extLst>
          </p:cNvPr>
          <p:cNvSpPr/>
          <p:nvPr/>
        </p:nvSpPr>
        <p:spPr>
          <a:xfrm>
            <a:off x="5187684" y="3888943"/>
            <a:ext cx="360000" cy="360000"/>
          </a:xfrm>
          <a:prstGeom prst="ellipse">
            <a:avLst/>
          </a:prstGeom>
          <a:noFill/>
          <a:ln w="73025">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187476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80">
                                          <p:stCondLst>
                                            <p:cond delay="0"/>
                                          </p:stCondLst>
                                        </p:cTn>
                                        <p:tgtEl>
                                          <p:spTgt spid="7"/>
                                        </p:tgtEl>
                                      </p:cBhvr>
                                    </p:animEffect>
                                    <p:anim calcmode="lin" valueType="num">
                                      <p:cBhvr>
                                        <p:cTn id="8"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13" dur="26">
                                          <p:stCondLst>
                                            <p:cond delay="650"/>
                                          </p:stCondLst>
                                        </p:cTn>
                                        <p:tgtEl>
                                          <p:spTgt spid="7"/>
                                        </p:tgtEl>
                                      </p:cBhvr>
                                      <p:to x="100000" y="60000"/>
                                    </p:animScale>
                                    <p:animScale>
                                      <p:cBhvr>
                                        <p:cTn id="14" dur="166" decel="50000">
                                          <p:stCondLst>
                                            <p:cond delay="676"/>
                                          </p:stCondLst>
                                        </p:cTn>
                                        <p:tgtEl>
                                          <p:spTgt spid="7"/>
                                        </p:tgtEl>
                                      </p:cBhvr>
                                      <p:to x="100000" y="100000"/>
                                    </p:animScale>
                                    <p:animScale>
                                      <p:cBhvr>
                                        <p:cTn id="15" dur="26">
                                          <p:stCondLst>
                                            <p:cond delay="1312"/>
                                          </p:stCondLst>
                                        </p:cTn>
                                        <p:tgtEl>
                                          <p:spTgt spid="7"/>
                                        </p:tgtEl>
                                      </p:cBhvr>
                                      <p:to x="100000" y="80000"/>
                                    </p:animScale>
                                    <p:animScale>
                                      <p:cBhvr>
                                        <p:cTn id="16" dur="166" decel="50000">
                                          <p:stCondLst>
                                            <p:cond delay="1338"/>
                                          </p:stCondLst>
                                        </p:cTn>
                                        <p:tgtEl>
                                          <p:spTgt spid="7"/>
                                        </p:tgtEl>
                                      </p:cBhvr>
                                      <p:to x="100000" y="100000"/>
                                    </p:animScale>
                                    <p:animScale>
                                      <p:cBhvr>
                                        <p:cTn id="17" dur="26">
                                          <p:stCondLst>
                                            <p:cond delay="1642"/>
                                          </p:stCondLst>
                                        </p:cTn>
                                        <p:tgtEl>
                                          <p:spTgt spid="7"/>
                                        </p:tgtEl>
                                      </p:cBhvr>
                                      <p:to x="100000" y="90000"/>
                                    </p:animScale>
                                    <p:animScale>
                                      <p:cBhvr>
                                        <p:cTn id="18" dur="166" decel="50000">
                                          <p:stCondLst>
                                            <p:cond delay="1668"/>
                                          </p:stCondLst>
                                        </p:cTn>
                                        <p:tgtEl>
                                          <p:spTgt spid="7"/>
                                        </p:tgtEl>
                                      </p:cBhvr>
                                      <p:to x="100000" y="100000"/>
                                    </p:animScale>
                                    <p:animScale>
                                      <p:cBhvr>
                                        <p:cTn id="19" dur="26">
                                          <p:stCondLst>
                                            <p:cond delay="1808"/>
                                          </p:stCondLst>
                                        </p:cTn>
                                        <p:tgtEl>
                                          <p:spTgt spid="7"/>
                                        </p:tgtEl>
                                      </p:cBhvr>
                                      <p:to x="100000" y="95000"/>
                                    </p:animScale>
                                    <p:animScale>
                                      <p:cBhvr>
                                        <p:cTn id="20" dur="166" decel="50000">
                                          <p:stCondLst>
                                            <p:cond delay="1834"/>
                                          </p:stCondLst>
                                        </p:cTn>
                                        <p:tgtEl>
                                          <p:spTgt spid="7"/>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wipe(down)">
                                      <p:cBhvr>
                                        <p:cTn id="25" dur="580">
                                          <p:stCondLst>
                                            <p:cond delay="0"/>
                                          </p:stCondLst>
                                        </p:cTn>
                                        <p:tgtEl>
                                          <p:spTgt spid="20"/>
                                        </p:tgtEl>
                                      </p:cBhvr>
                                    </p:animEffect>
                                    <p:anim calcmode="lin" valueType="num">
                                      <p:cBhvr>
                                        <p:cTn id="26" dur="1822" tmFilter="0,0; 0.14,0.36; 0.43,0.73; 0.71,0.91; 1.0,1.0">
                                          <p:stCondLst>
                                            <p:cond delay="0"/>
                                          </p:stCondLst>
                                        </p:cTn>
                                        <p:tgtEl>
                                          <p:spTgt spid="20"/>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20"/>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20"/>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20"/>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20"/>
                                        </p:tgtEl>
                                        <p:attrNameLst>
                                          <p:attrName>ppt_y</p:attrName>
                                        </p:attrNameLst>
                                      </p:cBhvr>
                                      <p:tavLst>
                                        <p:tav tm="0" fmla="#ppt_y-sin(pi*$)/81">
                                          <p:val>
                                            <p:fltVal val="0"/>
                                          </p:val>
                                        </p:tav>
                                        <p:tav tm="100000">
                                          <p:val>
                                            <p:fltVal val="1"/>
                                          </p:val>
                                        </p:tav>
                                      </p:tavLst>
                                    </p:anim>
                                    <p:animScale>
                                      <p:cBhvr>
                                        <p:cTn id="31" dur="26">
                                          <p:stCondLst>
                                            <p:cond delay="650"/>
                                          </p:stCondLst>
                                        </p:cTn>
                                        <p:tgtEl>
                                          <p:spTgt spid="20"/>
                                        </p:tgtEl>
                                      </p:cBhvr>
                                      <p:to x="100000" y="60000"/>
                                    </p:animScale>
                                    <p:animScale>
                                      <p:cBhvr>
                                        <p:cTn id="32" dur="166" decel="50000">
                                          <p:stCondLst>
                                            <p:cond delay="676"/>
                                          </p:stCondLst>
                                        </p:cTn>
                                        <p:tgtEl>
                                          <p:spTgt spid="20"/>
                                        </p:tgtEl>
                                      </p:cBhvr>
                                      <p:to x="100000" y="100000"/>
                                    </p:animScale>
                                    <p:animScale>
                                      <p:cBhvr>
                                        <p:cTn id="33" dur="26">
                                          <p:stCondLst>
                                            <p:cond delay="1312"/>
                                          </p:stCondLst>
                                        </p:cTn>
                                        <p:tgtEl>
                                          <p:spTgt spid="20"/>
                                        </p:tgtEl>
                                      </p:cBhvr>
                                      <p:to x="100000" y="80000"/>
                                    </p:animScale>
                                    <p:animScale>
                                      <p:cBhvr>
                                        <p:cTn id="34" dur="166" decel="50000">
                                          <p:stCondLst>
                                            <p:cond delay="1338"/>
                                          </p:stCondLst>
                                        </p:cTn>
                                        <p:tgtEl>
                                          <p:spTgt spid="20"/>
                                        </p:tgtEl>
                                      </p:cBhvr>
                                      <p:to x="100000" y="100000"/>
                                    </p:animScale>
                                    <p:animScale>
                                      <p:cBhvr>
                                        <p:cTn id="35" dur="26">
                                          <p:stCondLst>
                                            <p:cond delay="1642"/>
                                          </p:stCondLst>
                                        </p:cTn>
                                        <p:tgtEl>
                                          <p:spTgt spid="20"/>
                                        </p:tgtEl>
                                      </p:cBhvr>
                                      <p:to x="100000" y="90000"/>
                                    </p:animScale>
                                    <p:animScale>
                                      <p:cBhvr>
                                        <p:cTn id="36" dur="166" decel="50000">
                                          <p:stCondLst>
                                            <p:cond delay="1668"/>
                                          </p:stCondLst>
                                        </p:cTn>
                                        <p:tgtEl>
                                          <p:spTgt spid="20"/>
                                        </p:tgtEl>
                                      </p:cBhvr>
                                      <p:to x="100000" y="100000"/>
                                    </p:animScale>
                                    <p:animScale>
                                      <p:cBhvr>
                                        <p:cTn id="37" dur="26">
                                          <p:stCondLst>
                                            <p:cond delay="1808"/>
                                          </p:stCondLst>
                                        </p:cTn>
                                        <p:tgtEl>
                                          <p:spTgt spid="20"/>
                                        </p:tgtEl>
                                      </p:cBhvr>
                                      <p:to x="100000" y="95000"/>
                                    </p:animScale>
                                    <p:animScale>
                                      <p:cBhvr>
                                        <p:cTn id="38" dur="166" decel="50000">
                                          <p:stCondLst>
                                            <p:cond delay="1834"/>
                                          </p:stCondLst>
                                        </p:cTn>
                                        <p:tgtEl>
                                          <p:spTgt spid="2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utoUpdateAnimBg="0"/>
      <p:bldP spid="7" grpId="0" animBg="1"/>
      <p:bldP spid="20"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62AC7FE9-EF11-EC40-7603-E269BE30F3FF}"/>
              </a:ext>
            </a:extLst>
          </p:cNvPr>
          <p:cNvSpPr>
            <a:spLocks noGrp="1"/>
          </p:cNvSpPr>
          <p:nvPr>
            <p:ph type="dt" sz="half" idx="10"/>
          </p:nvPr>
        </p:nvSpPr>
        <p:spPr/>
        <p:txBody>
          <a:bodyPr/>
          <a:lstStyle/>
          <a:p>
            <a:pPr>
              <a:defRPr/>
            </a:pPr>
            <a:fld id="{0F42CBD5-8615-4EC8-8E26-5C23C2DDA3CA}" type="datetime1">
              <a:rPr lang="zh-CN" altLang="en-US" smtClean="0"/>
              <a:pPr>
                <a:defRPr/>
              </a:pPr>
              <a:t>2023/5/4</a:t>
            </a:fld>
            <a:endParaRPr lang="en-US"/>
          </a:p>
        </p:txBody>
      </p:sp>
      <p:sp>
        <p:nvSpPr>
          <p:cNvPr id="5" name="页脚占位符 4">
            <a:extLst>
              <a:ext uri="{FF2B5EF4-FFF2-40B4-BE49-F238E27FC236}">
                <a16:creationId xmlns:a16="http://schemas.microsoft.com/office/drawing/2014/main" id="{73CA6E7E-395B-EB28-ACDA-4F4FD7A0AEA1}"/>
              </a:ext>
            </a:extLst>
          </p:cNvPr>
          <p:cNvSpPr>
            <a:spLocks noGrp="1"/>
          </p:cNvSpPr>
          <p:nvPr>
            <p:ph type="ftr" sz="quarter" idx="11"/>
          </p:nvPr>
        </p:nvSpPr>
        <p:spPr/>
        <p:txBody>
          <a:bodyPr/>
          <a:lstStyle/>
          <a:p>
            <a:pPr>
              <a:defRPr/>
            </a:pPr>
            <a:r>
              <a:rPr lang="zh-CN"/>
              <a:t>控制系统根轨迹分析法(Root locus analyse of control system)</a:t>
            </a:r>
            <a:endParaRPr lang="en-US"/>
          </a:p>
        </p:txBody>
      </p:sp>
      <p:sp>
        <p:nvSpPr>
          <p:cNvPr id="6" name="灯片编号占位符 5">
            <a:extLst>
              <a:ext uri="{FF2B5EF4-FFF2-40B4-BE49-F238E27FC236}">
                <a16:creationId xmlns:a16="http://schemas.microsoft.com/office/drawing/2014/main" id="{4C7548A6-DA2C-4BD5-B99D-FB6344F7A7AC}"/>
              </a:ext>
            </a:extLst>
          </p:cNvPr>
          <p:cNvSpPr>
            <a:spLocks noGrp="1"/>
          </p:cNvSpPr>
          <p:nvPr>
            <p:ph type="sldNum" sz="quarter" idx="12"/>
          </p:nvPr>
        </p:nvSpPr>
        <p:spPr/>
        <p:txBody>
          <a:bodyPr/>
          <a:lstStyle/>
          <a:p>
            <a:fld id="{239AF3CB-7905-4779-AC9A-8A715C070A09}" type="slidenum">
              <a:rPr lang="en-US" altLang="zh-CN" smtClean="0"/>
              <a:pPr/>
              <a:t>39</a:t>
            </a:fld>
            <a:endParaRPr lang="en-US" altLang="zh-CN"/>
          </a:p>
        </p:txBody>
      </p:sp>
      <p:sp>
        <p:nvSpPr>
          <p:cNvPr id="8" name="Rectangle 2">
            <a:extLst>
              <a:ext uri="{FF2B5EF4-FFF2-40B4-BE49-F238E27FC236}">
                <a16:creationId xmlns:a16="http://schemas.microsoft.com/office/drawing/2014/main" id="{B0887D72-BDCC-43D0-9FB1-D2AD7781E13F}"/>
              </a:ext>
            </a:extLst>
          </p:cNvPr>
          <p:cNvSpPr>
            <a:spLocks noChangeArrowheads="1"/>
          </p:cNvSpPr>
          <p:nvPr/>
        </p:nvSpPr>
        <p:spPr bwMode="auto">
          <a:xfrm>
            <a:off x="341313" y="323850"/>
            <a:ext cx="8258175" cy="146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l" defTabSz="914400" rtl="0" eaLnBrk="1" fontAlgn="base" latinLnBrk="0" hangingPunct="1">
              <a:lnSpc>
                <a:spcPct val="125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srgbClr val="FF0000"/>
                </a:solidFill>
                <a:effectLst/>
                <a:uLnTx/>
                <a:uFillTx/>
                <a:latin typeface="Times New Roman" panose="02020603050405020304" pitchFamily="18" charset="0"/>
                <a:ea typeface="华文中宋" panose="02010600040101010101" pitchFamily="2" charset="-122"/>
                <a:cs typeface="+mn-cs"/>
              </a:rPr>
              <a:t>[</a:t>
            </a:r>
            <a:r>
              <a:rPr kumimoji="0" lang="zh-CN" altLang="zh-CN" sz="2400" b="0" i="0" u="none" strike="noStrike" kern="1200" cap="none" spc="0" normalizeH="0" baseline="0" noProof="0" dirty="0">
                <a:ln>
                  <a:noFill/>
                </a:ln>
                <a:solidFill>
                  <a:srgbClr val="FF0000"/>
                </a:solidFill>
                <a:effectLst/>
                <a:uLnTx/>
                <a:uFillTx/>
                <a:latin typeface="Times New Roman" panose="02020603050405020304" pitchFamily="18" charset="0"/>
                <a:ea typeface="华文中宋" panose="02010600040101010101" pitchFamily="2" charset="-122"/>
                <a:cs typeface="+mn-cs"/>
              </a:rPr>
              <a:t>例</a:t>
            </a:r>
            <a:r>
              <a:rPr kumimoji="0" lang="en-US" altLang="zh-CN" sz="2400" b="0" i="0" u="none" strike="noStrike" kern="1200" cap="none" spc="0" normalizeH="0" baseline="0" noProof="0" dirty="0">
                <a:ln>
                  <a:noFill/>
                </a:ln>
                <a:solidFill>
                  <a:srgbClr val="FF0000"/>
                </a:solidFill>
                <a:effectLst/>
                <a:uLnTx/>
                <a:uFillTx/>
                <a:latin typeface="Times New Roman" panose="02020603050405020304" pitchFamily="18" charset="0"/>
                <a:ea typeface="华文中宋" panose="02010600040101010101" pitchFamily="2" charset="-122"/>
                <a:cs typeface="+mn-cs"/>
              </a:rPr>
              <a:t>4-15]:</a:t>
            </a:r>
            <a:r>
              <a:rPr kumimoji="0" lang="zh-CN" altLang="zh-CN" sz="2400" b="0" i="0" u="none" strike="noStrike" kern="1200" cap="none" spc="0" normalizeH="0" baseline="0" noProof="0" dirty="0">
                <a:ln>
                  <a:noFill/>
                </a:ln>
                <a:solidFill>
                  <a:srgbClr val="080808"/>
                </a:solidFill>
                <a:effectLst/>
                <a:uLnTx/>
                <a:uFillTx/>
                <a:latin typeface="Times New Roman" panose="02020603050405020304" pitchFamily="18" charset="0"/>
                <a:ea typeface="华文中宋" panose="02010600040101010101" pitchFamily="2" charset="-122"/>
                <a:cs typeface="+mn-cs"/>
              </a:rPr>
              <a:t>已知单位反馈系统的根轨迹如下图所示。</a:t>
            </a:r>
          </a:p>
          <a:p>
            <a:pPr marL="0" marR="0" lvl="0" indent="0" algn="l" defTabSz="914400" rtl="0" eaLnBrk="0" fontAlgn="base" latinLnBrk="0" hangingPunct="0">
              <a:lnSpc>
                <a:spcPct val="125000"/>
              </a:lnSpc>
              <a:spcBef>
                <a:spcPct val="0"/>
              </a:spcBef>
              <a:spcAft>
                <a:spcPct val="0"/>
              </a:spcAft>
              <a:buClrTx/>
              <a:buSzTx/>
              <a:buFontTx/>
              <a:buNone/>
              <a:tabLst/>
              <a:defRPr/>
            </a:pPr>
            <a:r>
              <a:rPr kumimoji="0" lang="zh-CN" altLang="zh-CN" sz="2400" b="0" i="0" u="none" strike="noStrike" kern="1200" cap="none" spc="0" normalizeH="0" baseline="0" noProof="0" dirty="0">
                <a:ln>
                  <a:noFill/>
                </a:ln>
                <a:solidFill>
                  <a:srgbClr val="080808"/>
                </a:solidFill>
                <a:effectLst/>
                <a:uLnTx/>
                <a:uFillTx/>
                <a:latin typeface="Times New Roman" panose="02020603050405020304" pitchFamily="18" charset="0"/>
                <a:ea typeface="华文中宋" panose="02010600040101010101" pitchFamily="2" charset="-122"/>
                <a:cs typeface="+mn-cs"/>
              </a:rPr>
              <a:t>（</a:t>
            </a:r>
            <a:r>
              <a:rPr kumimoji="0" lang="en-US" altLang="zh-CN" sz="2400" b="0" i="0" u="none" strike="noStrike" kern="1200" cap="none" spc="0" normalizeH="0" baseline="0" noProof="0" dirty="0">
                <a:ln>
                  <a:noFill/>
                </a:ln>
                <a:solidFill>
                  <a:srgbClr val="080808"/>
                </a:solidFill>
                <a:effectLst/>
                <a:uLnTx/>
                <a:uFillTx/>
                <a:latin typeface="Times New Roman" panose="02020603050405020304" pitchFamily="18" charset="0"/>
                <a:ea typeface="华文中宋" panose="02010600040101010101" pitchFamily="2" charset="-122"/>
                <a:cs typeface="+mn-cs"/>
              </a:rPr>
              <a:t>1</a:t>
            </a:r>
            <a:r>
              <a:rPr kumimoji="0" lang="zh-CN" altLang="zh-CN" sz="2400" b="0" i="0" u="none" strike="noStrike" kern="1200" cap="none" spc="0" normalizeH="0" baseline="0" noProof="0" dirty="0">
                <a:ln>
                  <a:noFill/>
                </a:ln>
                <a:solidFill>
                  <a:srgbClr val="080808"/>
                </a:solidFill>
                <a:effectLst/>
                <a:uLnTx/>
                <a:uFillTx/>
                <a:latin typeface="Times New Roman" panose="02020603050405020304" pitchFamily="18" charset="0"/>
                <a:ea typeface="华文中宋" panose="02010600040101010101" pitchFamily="2" charset="-122"/>
                <a:cs typeface="+mn-cs"/>
              </a:rPr>
              <a:t>）写出该系统的闭环传递函数；</a:t>
            </a:r>
          </a:p>
          <a:p>
            <a:pPr marL="0" marR="0" lvl="0" indent="0" algn="l" defTabSz="914400" rtl="0" eaLnBrk="0" fontAlgn="base" latinLnBrk="0" hangingPunct="0">
              <a:lnSpc>
                <a:spcPct val="125000"/>
              </a:lnSpc>
              <a:spcBef>
                <a:spcPct val="0"/>
              </a:spcBef>
              <a:spcAft>
                <a:spcPct val="0"/>
              </a:spcAft>
              <a:buClrTx/>
              <a:buSzTx/>
              <a:buFontTx/>
              <a:buNone/>
              <a:tabLst/>
              <a:defRPr/>
            </a:pPr>
            <a:r>
              <a:rPr kumimoji="0" lang="zh-CN" altLang="zh-CN" sz="2400" b="0" i="0" u="none" strike="noStrike" kern="1200" cap="none" spc="0" normalizeH="0" baseline="0" noProof="0" dirty="0">
                <a:ln>
                  <a:noFill/>
                </a:ln>
                <a:solidFill>
                  <a:srgbClr val="080808"/>
                </a:solidFill>
                <a:effectLst/>
                <a:uLnTx/>
                <a:uFillTx/>
                <a:latin typeface="Times New Roman" panose="02020603050405020304" pitchFamily="18" charset="0"/>
                <a:ea typeface="华文中宋" panose="02010600040101010101" pitchFamily="2" charset="-122"/>
                <a:cs typeface="+mn-cs"/>
              </a:rPr>
              <a:t>（</a:t>
            </a:r>
            <a:r>
              <a:rPr kumimoji="0" lang="en-US" altLang="zh-CN" sz="2400" b="0" i="0" u="none" strike="noStrike" kern="1200" cap="none" spc="0" normalizeH="0" baseline="0" noProof="0" dirty="0">
                <a:ln>
                  <a:noFill/>
                </a:ln>
                <a:solidFill>
                  <a:srgbClr val="080808"/>
                </a:solidFill>
                <a:effectLst/>
                <a:uLnTx/>
                <a:uFillTx/>
                <a:latin typeface="Times New Roman" panose="02020603050405020304" pitchFamily="18" charset="0"/>
                <a:ea typeface="华文中宋" panose="02010600040101010101" pitchFamily="2" charset="-122"/>
                <a:cs typeface="+mn-cs"/>
              </a:rPr>
              <a:t>2</a:t>
            </a:r>
            <a:r>
              <a:rPr kumimoji="0" lang="zh-CN" altLang="zh-CN" sz="2400" b="0" i="0" u="none" strike="noStrike" kern="1200" cap="none" spc="0" normalizeH="0" baseline="0" noProof="0" dirty="0">
                <a:ln>
                  <a:noFill/>
                </a:ln>
                <a:solidFill>
                  <a:srgbClr val="080808"/>
                </a:solidFill>
                <a:effectLst/>
                <a:uLnTx/>
                <a:uFillTx/>
                <a:latin typeface="Times New Roman" panose="02020603050405020304" pitchFamily="18" charset="0"/>
                <a:ea typeface="华文中宋" panose="02010600040101010101" pitchFamily="2" charset="-122"/>
                <a:cs typeface="+mn-cs"/>
              </a:rPr>
              <a:t>）试用适当的方法使系统在任意</a:t>
            </a:r>
            <a:r>
              <a:rPr kumimoji="0" lang="en-US" altLang="zh-CN" sz="2400" b="0" i="1" u="none" strike="noStrike" kern="1200" cap="none" spc="0" normalizeH="0" baseline="0" noProof="0" dirty="0">
                <a:ln>
                  <a:noFill/>
                </a:ln>
                <a:solidFill>
                  <a:srgbClr val="080808"/>
                </a:solidFill>
                <a:effectLst/>
                <a:uLnTx/>
                <a:uFillTx/>
                <a:latin typeface="Times New Roman" panose="02020603050405020304" pitchFamily="18" charset="0"/>
                <a:ea typeface="华文中宋" panose="02010600040101010101" pitchFamily="2" charset="-122"/>
                <a:cs typeface="+mn-cs"/>
              </a:rPr>
              <a:t>k</a:t>
            </a:r>
            <a:r>
              <a:rPr kumimoji="0" lang="zh-CN" altLang="zh-CN" sz="2400" b="0" i="0" u="none" strike="noStrike" kern="1200" cap="none" spc="0" normalizeH="0" baseline="0" noProof="0" dirty="0">
                <a:ln>
                  <a:noFill/>
                </a:ln>
                <a:solidFill>
                  <a:srgbClr val="080808"/>
                </a:solidFill>
                <a:effectLst/>
                <a:uLnTx/>
                <a:uFillTx/>
                <a:latin typeface="Times New Roman" panose="02020603050405020304" pitchFamily="18" charset="0"/>
                <a:ea typeface="华文中宋" panose="02010600040101010101" pitchFamily="2" charset="-122"/>
                <a:cs typeface="+mn-cs"/>
              </a:rPr>
              <a:t>值时均处于稳定状态。 </a:t>
            </a:r>
          </a:p>
        </p:txBody>
      </p:sp>
      <p:pic>
        <p:nvPicPr>
          <p:cNvPr id="9" name="Picture 3">
            <a:extLst>
              <a:ext uri="{FF2B5EF4-FFF2-40B4-BE49-F238E27FC236}">
                <a16:creationId xmlns:a16="http://schemas.microsoft.com/office/drawing/2014/main" id="{2BF46166-A1E4-3A94-895D-A36D0093A4E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4860" t="5937" r="6667"/>
          <a:stretch/>
        </p:blipFill>
        <p:spPr bwMode="auto">
          <a:xfrm>
            <a:off x="4571999" y="1963737"/>
            <a:ext cx="4310063" cy="444023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 name="组合 9">
            <a:extLst>
              <a:ext uri="{FF2B5EF4-FFF2-40B4-BE49-F238E27FC236}">
                <a16:creationId xmlns:a16="http://schemas.microsoft.com/office/drawing/2014/main" id="{993DEC2E-8108-EB22-4BB7-8BAB64505228}"/>
              </a:ext>
            </a:extLst>
          </p:cNvPr>
          <p:cNvGrpSpPr/>
          <p:nvPr/>
        </p:nvGrpSpPr>
        <p:grpSpPr>
          <a:xfrm>
            <a:off x="7334712" y="3823856"/>
            <a:ext cx="360000" cy="360000"/>
            <a:chOff x="8190841" y="3205859"/>
            <a:chExt cx="360000" cy="360000"/>
          </a:xfrm>
          <a:effectLst>
            <a:outerShdw blurRad="50800" dist="38100" dir="2700000" algn="tl" rotWithShape="0">
              <a:prstClr val="black">
                <a:alpha val="40000"/>
              </a:prstClr>
            </a:outerShdw>
          </a:effectLst>
        </p:grpSpPr>
        <p:cxnSp>
          <p:nvCxnSpPr>
            <p:cNvPr id="11" name="直接连接符 10">
              <a:extLst>
                <a:ext uri="{FF2B5EF4-FFF2-40B4-BE49-F238E27FC236}">
                  <a16:creationId xmlns:a16="http://schemas.microsoft.com/office/drawing/2014/main" id="{67757500-ABA6-755F-C184-779704F648CB}"/>
                </a:ext>
              </a:extLst>
            </p:cNvPr>
            <p:cNvCxnSpPr>
              <a:cxnSpLocks/>
            </p:cNvCxnSpPr>
            <p:nvPr/>
          </p:nvCxnSpPr>
          <p:spPr>
            <a:xfrm rot="2700000">
              <a:off x="8370841" y="3205859"/>
              <a:ext cx="0" cy="360000"/>
            </a:xfrm>
            <a:prstGeom prst="line">
              <a:avLst/>
            </a:prstGeom>
            <a:ln w="1016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B074DCEA-9B01-9233-54EE-DBEF4F9A5ED0}"/>
                </a:ext>
              </a:extLst>
            </p:cNvPr>
            <p:cNvCxnSpPr>
              <a:cxnSpLocks/>
            </p:cNvCxnSpPr>
            <p:nvPr/>
          </p:nvCxnSpPr>
          <p:spPr>
            <a:xfrm rot="18900000" flipV="1">
              <a:off x="8370841" y="3205859"/>
              <a:ext cx="0" cy="360000"/>
            </a:xfrm>
            <a:prstGeom prst="line">
              <a:avLst/>
            </a:prstGeom>
            <a:ln w="101600">
              <a:solidFill>
                <a:srgbClr val="00B0F0"/>
              </a:solidFill>
            </a:ln>
          </p:spPr>
          <p:style>
            <a:lnRef idx="1">
              <a:schemeClr val="accent1"/>
            </a:lnRef>
            <a:fillRef idx="0">
              <a:schemeClr val="accent1"/>
            </a:fillRef>
            <a:effectRef idx="0">
              <a:schemeClr val="accent1"/>
            </a:effectRef>
            <a:fontRef idx="minor">
              <a:schemeClr val="tx1"/>
            </a:fontRef>
          </p:style>
        </p:cxnSp>
      </p:grpSp>
      <p:grpSp>
        <p:nvGrpSpPr>
          <p:cNvPr id="13" name="组合 12">
            <a:extLst>
              <a:ext uri="{FF2B5EF4-FFF2-40B4-BE49-F238E27FC236}">
                <a16:creationId xmlns:a16="http://schemas.microsoft.com/office/drawing/2014/main" id="{D61A3175-EFDD-E883-3247-16D44D0776B7}"/>
              </a:ext>
            </a:extLst>
          </p:cNvPr>
          <p:cNvGrpSpPr/>
          <p:nvPr/>
        </p:nvGrpSpPr>
        <p:grpSpPr>
          <a:xfrm>
            <a:off x="7334712" y="3936523"/>
            <a:ext cx="360000" cy="360000"/>
            <a:chOff x="8190841" y="3205859"/>
            <a:chExt cx="360000" cy="360000"/>
          </a:xfrm>
          <a:effectLst>
            <a:outerShdw blurRad="50800" dist="38100" dir="2700000" algn="tl" rotWithShape="0">
              <a:prstClr val="black">
                <a:alpha val="40000"/>
              </a:prstClr>
            </a:outerShdw>
          </a:effectLst>
        </p:grpSpPr>
        <p:cxnSp>
          <p:nvCxnSpPr>
            <p:cNvPr id="14" name="直接连接符 13">
              <a:extLst>
                <a:ext uri="{FF2B5EF4-FFF2-40B4-BE49-F238E27FC236}">
                  <a16:creationId xmlns:a16="http://schemas.microsoft.com/office/drawing/2014/main" id="{85C22DE6-F4CE-DAE5-C090-33DDA527400C}"/>
                </a:ext>
              </a:extLst>
            </p:cNvPr>
            <p:cNvCxnSpPr>
              <a:cxnSpLocks/>
            </p:cNvCxnSpPr>
            <p:nvPr/>
          </p:nvCxnSpPr>
          <p:spPr>
            <a:xfrm rot="2700000">
              <a:off x="8370841" y="3205859"/>
              <a:ext cx="0" cy="360000"/>
            </a:xfrm>
            <a:prstGeom prst="line">
              <a:avLst/>
            </a:prstGeom>
            <a:ln w="1016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70EECD6B-73CF-047B-F48D-4E3D6F86E2F5}"/>
                </a:ext>
              </a:extLst>
            </p:cNvPr>
            <p:cNvCxnSpPr>
              <a:cxnSpLocks/>
            </p:cNvCxnSpPr>
            <p:nvPr/>
          </p:nvCxnSpPr>
          <p:spPr>
            <a:xfrm rot="18900000" flipV="1">
              <a:off x="8370841" y="3205859"/>
              <a:ext cx="0" cy="360000"/>
            </a:xfrm>
            <a:prstGeom prst="line">
              <a:avLst/>
            </a:prstGeom>
            <a:ln w="101600">
              <a:solidFill>
                <a:srgbClr val="FFC000"/>
              </a:solidFill>
            </a:ln>
          </p:spPr>
          <p:style>
            <a:lnRef idx="1">
              <a:schemeClr val="accent1"/>
            </a:lnRef>
            <a:fillRef idx="0">
              <a:schemeClr val="accent1"/>
            </a:fillRef>
            <a:effectRef idx="0">
              <a:schemeClr val="accent1"/>
            </a:effectRef>
            <a:fontRef idx="minor">
              <a:schemeClr val="tx1"/>
            </a:fontRef>
          </p:style>
        </p:cxnSp>
      </p:grpSp>
      <p:grpSp>
        <p:nvGrpSpPr>
          <p:cNvPr id="16" name="组合 15">
            <a:extLst>
              <a:ext uri="{FF2B5EF4-FFF2-40B4-BE49-F238E27FC236}">
                <a16:creationId xmlns:a16="http://schemas.microsoft.com/office/drawing/2014/main" id="{E3765E3E-4D8C-20B1-A4F2-B8A5FB9C5E4C}"/>
              </a:ext>
            </a:extLst>
          </p:cNvPr>
          <p:cNvGrpSpPr/>
          <p:nvPr/>
        </p:nvGrpSpPr>
        <p:grpSpPr>
          <a:xfrm>
            <a:off x="5871550" y="3888943"/>
            <a:ext cx="360000" cy="360000"/>
            <a:chOff x="8190841" y="3205859"/>
            <a:chExt cx="360000" cy="360000"/>
          </a:xfrm>
          <a:effectLst>
            <a:outerShdw blurRad="50800" dist="38100" dir="2700000" algn="tl" rotWithShape="0">
              <a:prstClr val="black">
                <a:alpha val="40000"/>
              </a:prstClr>
            </a:outerShdw>
          </a:effectLst>
        </p:grpSpPr>
        <p:cxnSp>
          <p:nvCxnSpPr>
            <p:cNvPr id="17" name="直接连接符 16">
              <a:extLst>
                <a:ext uri="{FF2B5EF4-FFF2-40B4-BE49-F238E27FC236}">
                  <a16:creationId xmlns:a16="http://schemas.microsoft.com/office/drawing/2014/main" id="{CC7967B2-96B0-ECAC-DC2B-94B97E99196D}"/>
                </a:ext>
              </a:extLst>
            </p:cNvPr>
            <p:cNvCxnSpPr>
              <a:cxnSpLocks/>
            </p:cNvCxnSpPr>
            <p:nvPr/>
          </p:nvCxnSpPr>
          <p:spPr>
            <a:xfrm rot="2700000">
              <a:off x="8370841" y="3205859"/>
              <a:ext cx="0" cy="360000"/>
            </a:xfrm>
            <a:prstGeom prst="line">
              <a:avLst/>
            </a:prstGeom>
            <a:ln w="1016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497B49E7-B0D6-1E8E-0D70-A52DFF9E6C67}"/>
                </a:ext>
              </a:extLst>
            </p:cNvPr>
            <p:cNvCxnSpPr>
              <a:cxnSpLocks/>
            </p:cNvCxnSpPr>
            <p:nvPr/>
          </p:nvCxnSpPr>
          <p:spPr>
            <a:xfrm rot="18900000" flipV="1">
              <a:off x="8370841" y="3205859"/>
              <a:ext cx="0" cy="360000"/>
            </a:xfrm>
            <a:prstGeom prst="line">
              <a:avLst/>
            </a:prstGeom>
            <a:ln w="101600">
              <a:solidFill>
                <a:srgbClr val="FFC000"/>
              </a:solidFill>
            </a:ln>
          </p:spPr>
          <p:style>
            <a:lnRef idx="1">
              <a:schemeClr val="accent1"/>
            </a:lnRef>
            <a:fillRef idx="0">
              <a:schemeClr val="accent1"/>
            </a:fillRef>
            <a:effectRef idx="0">
              <a:schemeClr val="accent1"/>
            </a:effectRef>
            <a:fontRef idx="minor">
              <a:schemeClr val="tx1"/>
            </a:fontRef>
          </p:style>
        </p:cxnSp>
      </p:grpSp>
      <p:graphicFrame>
        <p:nvGraphicFramePr>
          <p:cNvPr id="22" name="Object 6">
            <a:extLst>
              <a:ext uri="{FF2B5EF4-FFF2-40B4-BE49-F238E27FC236}">
                <a16:creationId xmlns:a16="http://schemas.microsoft.com/office/drawing/2014/main" id="{400CF4DA-B0AA-06A8-4056-24AB40E40F1F}"/>
              </a:ext>
            </a:extLst>
          </p:cNvPr>
          <p:cNvGraphicFramePr>
            <a:graphicFrameLocks noChangeAspect="1"/>
          </p:cNvGraphicFramePr>
          <p:nvPr/>
        </p:nvGraphicFramePr>
        <p:xfrm>
          <a:off x="1150145" y="5437682"/>
          <a:ext cx="1828800" cy="769938"/>
        </p:xfrm>
        <a:graphic>
          <a:graphicData uri="http://schemas.openxmlformats.org/presentationml/2006/ole">
            <mc:AlternateContent xmlns:mc="http://schemas.openxmlformats.org/markup-compatibility/2006">
              <mc:Choice xmlns:v="urn:schemas-microsoft-com:vml" Requires="v">
                <p:oleObj r:id="rId3" imgW="1016277" imgH="432127" progId="Equation.3">
                  <p:embed/>
                </p:oleObj>
              </mc:Choice>
              <mc:Fallback>
                <p:oleObj r:id="rId3" imgW="1016277" imgH="432127" progId="Equation.3">
                  <p:embed/>
                  <p:pic>
                    <p:nvPicPr>
                      <p:cNvPr id="18" name="Object 6">
                        <a:extLst>
                          <a:ext uri="{FF2B5EF4-FFF2-40B4-BE49-F238E27FC236}">
                            <a16:creationId xmlns:a16="http://schemas.microsoft.com/office/drawing/2014/main" id="{C6DDD98D-62E9-AEAF-6184-DAC91522DED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0145" y="5437682"/>
                        <a:ext cx="1828800"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3" name="Rectangle 7">
            <a:extLst>
              <a:ext uri="{FF2B5EF4-FFF2-40B4-BE49-F238E27FC236}">
                <a16:creationId xmlns:a16="http://schemas.microsoft.com/office/drawing/2014/main" id="{84B57BEB-648F-B565-7975-9F6CCB9EFD64}"/>
              </a:ext>
            </a:extLst>
          </p:cNvPr>
          <p:cNvSpPr>
            <a:spLocks noChangeArrowheads="1"/>
          </p:cNvSpPr>
          <p:nvPr/>
        </p:nvSpPr>
        <p:spPr bwMode="auto">
          <a:xfrm>
            <a:off x="109539" y="4325508"/>
            <a:ext cx="391001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zh-CN" sz="2400" b="0" i="0" u="none" strike="noStrike" kern="1200" cap="none" spc="0" normalizeH="0" baseline="0" noProof="0" dirty="0">
                <a:ln>
                  <a:noFill/>
                </a:ln>
                <a:solidFill>
                  <a:srgbClr val="080808"/>
                </a:solidFill>
                <a:effectLst/>
                <a:uLnTx/>
                <a:uFillTx/>
                <a:latin typeface="Times New Roman" panose="02020603050405020304" pitchFamily="18" charset="0"/>
                <a:ea typeface="华文中宋" panose="02010600040101010101" pitchFamily="2" charset="-122"/>
                <a:cs typeface="+mn-cs"/>
              </a:rPr>
              <a:t>比例微分控制，开环传递函数增加一个零点，</a:t>
            </a:r>
          </a:p>
        </p:txBody>
      </p:sp>
      <p:sp>
        <p:nvSpPr>
          <p:cNvPr id="25" name="椭圆 24">
            <a:extLst>
              <a:ext uri="{FF2B5EF4-FFF2-40B4-BE49-F238E27FC236}">
                <a16:creationId xmlns:a16="http://schemas.microsoft.com/office/drawing/2014/main" id="{76F8FB83-3D8F-5DB3-B028-DCB6DE3955F6}"/>
              </a:ext>
            </a:extLst>
          </p:cNvPr>
          <p:cNvSpPr/>
          <p:nvPr/>
        </p:nvSpPr>
        <p:spPr>
          <a:xfrm>
            <a:off x="6642223" y="3888943"/>
            <a:ext cx="360000" cy="360000"/>
          </a:xfrm>
          <a:prstGeom prst="ellipse">
            <a:avLst/>
          </a:prstGeom>
          <a:noFill/>
          <a:ln w="73025">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a:extLst>
              <a:ext uri="{FF2B5EF4-FFF2-40B4-BE49-F238E27FC236}">
                <a16:creationId xmlns:a16="http://schemas.microsoft.com/office/drawing/2014/main" id="{EC67EF31-D553-56A4-5BB6-D2DBD624E4FD}"/>
              </a:ext>
            </a:extLst>
          </p:cNvPr>
          <p:cNvSpPr/>
          <p:nvPr/>
        </p:nvSpPr>
        <p:spPr>
          <a:xfrm>
            <a:off x="5187684" y="3888943"/>
            <a:ext cx="360000" cy="360000"/>
          </a:xfrm>
          <a:prstGeom prst="ellipse">
            <a:avLst/>
          </a:prstGeom>
          <a:noFill/>
          <a:ln w="73025">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077260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down)">
                                      <p:cBhvr>
                                        <p:cTn id="7" dur="580">
                                          <p:stCondLst>
                                            <p:cond delay="0"/>
                                          </p:stCondLst>
                                        </p:cTn>
                                        <p:tgtEl>
                                          <p:spTgt spid="25"/>
                                        </p:tgtEl>
                                      </p:cBhvr>
                                    </p:animEffect>
                                    <p:anim calcmode="lin" valueType="num">
                                      <p:cBhvr>
                                        <p:cTn id="8" dur="1822" tmFilter="0,0; 0.14,0.36; 0.43,0.73; 0.71,0.91; 1.0,1.0">
                                          <p:stCondLst>
                                            <p:cond delay="0"/>
                                          </p:stCondLst>
                                        </p:cTn>
                                        <p:tgtEl>
                                          <p:spTgt spid="2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5"/>
                                        </p:tgtEl>
                                        <p:attrNameLst>
                                          <p:attrName>ppt_y</p:attrName>
                                        </p:attrNameLst>
                                      </p:cBhvr>
                                      <p:tavLst>
                                        <p:tav tm="0" fmla="#ppt_y-sin(pi*$)/81">
                                          <p:val>
                                            <p:fltVal val="0"/>
                                          </p:val>
                                        </p:tav>
                                        <p:tav tm="100000">
                                          <p:val>
                                            <p:fltVal val="1"/>
                                          </p:val>
                                        </p:tav>
                                      </p:tavLst>
                                    </p:anim>
                                    <p:animScale>
                                      <p:cBhvr>
                                        <p:cTn id="13" dur="26">
                                          <p:stCondLst>
                                            <p:cond delay="650"/>
                                          </p:stCondLst>
                                        </p:cTn>
                                        <p:tgtEl>
                                          <p:spTgt spid="25"/>
                                        </p:tgtEl>
                                      </p:cBhvr>
                                      <p:to x="100000" y="60000"/>
                                    </p:animScale>
                                    <p:animScale>
                                      <p:cBhvr>
                                        <p:cTn id="14" dur="166" decel="50000">
                                          <p:stCondLst>
                                            <p:cond delay="676"/>
                                          </p:stCondLst>
                                        </p:cTn>
                                        <p:tgtEl>
                                          <p:spTgt spid="25"/>
                                        </p:tgtEl>
                                      </p:cBhvr>
                                      <p:to x="100000" y="100000"/>
                                    </p:animScale>
                                    <p:animScale>
                                      <p:cBhvr>
                                        <p:cTn id="15" dur="26">
                                          <p:stCondLst>
                                            <p:cond delay="1312"/>
                                          </p:stCondLst>
                                        </p:cTn>
                                        <p:tgtEl>
                                          <p:spTgt spid="25"/>
                                        </p:tgtEl>
                                      </p:cBhvr>
                                      <p:to x="100000" y="80000"/>
                                    </p:animScale>
                                    <p:animScale>
                                      <p:cBhvr>
                                        <p:cTn id="16" dur="166" decel="50000">
                                          <p:stCondLst>
                                            <p:cond delay="1338"/>
                                          </p:stCondLst>
                                        </p:cTn>
                                        <p:tgtEl>
                                          <p:spTgt spid="25"/>
                                        </p:tgtEl>
                                      </p:cBhvr>
                                      <p:to x="100000" y="100000"/>
                                    </p:animScale>
                                    <p:animScale>
                                      <p:cBhvr>
                                        <p:cTn id="17" dur="26">
                                          <p:stCondLst>
                                            <p:cond delay="1642"/>
                                          </p:stCondLst>
                                        </p:cTn>
                                        <p:tgtEl>
                                          <p:spTgt spid="25"/>
                                        </p:tgtEl>
                                      </p:cBhvr>
                                      <p:to x="100000" y="90000"/>
                                    </p:animScale>
                                    <p:animScale>
                                      <p:cBhvr>
                                        <p:cTn id="18" dur="166" decel="50000">
                                          <p:stCondLst>
                                            <p:cond delay="1668"/>
                                          </p:stCondLst>
                                        </p:cTn>
                                        <p:tgtEl>
                                          <p:spTgt spid="25"/>
                                        </p:tgtEl>
                                      </p:cBhvr>
                                      <p:to x="100000" y="100000"/>
                                    </p:animScale>
                                    <p:animScale>
                                      <p:cBhvr>
                                        <p:cTn id="19" dur="26">
                                          <p:stCondLst>
                                            <p:cond delay="1808"/>
                                          </p:stCondLst>
                                        </p:cTn>
                                        <p:tgtEl>
                                          <p:spTgt spid="25"/>
                                        </p:tgtEl>
                                      </p:cBhvr>
                                      <p:to x="100000" y="95000"/>
                                    </p:animScale>
                                    <p:animScale>
                                      <p:cBhvr>
                                        <p:cTn id="20" dur="166" decel="50000">
                                          <p:stCondLst>
                                            <p:cond delay="1834"/>
                                          </p:stCondLst>
                                        </p:cTn>
                                        <p:tgtEl>
                                          <p:spTgt spid="25"/>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wipe(down)">
                                      <p:cBhvr>
                                        <p:cTn id="25" dur="580">
                                          <p:stCondLst>
                                            <p:cond delay="0"/>
                                          </p:stCondLst>
                                        </p:cTn>
                                        <p:tgtEl>
                                          <p:spTgt spid="26"/>
                                        </p:tgtEl>
                                      </p:cBhvr>
                                    </p:animEffect>
                                    <p:anim calcmode="lin" valueType="num">
                                      <p:cBhvr>
                                        <p:cTn id="26" dur="1822" tmFilter="0,0; 0.14,0.36; 0.43,0.73; 0.71,0.91; 1.0,1.0">
                                          <p:stCondLst>
                                            <p:cond delay="0"/>
                                          </p:stCondLst>
                                        </p:cTn>
                                        <p:tgtEl>
                                          <p:spTgt spid="26"/>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26"/>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26"/>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26"/>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26"/>
                                        </p:tgtEl>
                                        <p:attrNameLst>
                                          <p:attrName>ppt_y</p:attrName>
                                        </p:attrNameLst>
                                      </p:cBhvr>
                                      <p:tavLst>
                                        <p:tav tm="0" fmla="#ppt_y-sin(pi*$)/81">
                                          <p:val>
                                            <p:fltVal val="0"/>
                                          </p:val>
                                        </p:tav>
                                        <p:tav tm="100000">
                                          <p:val>
                                            <p:fltVal val="1"/>
                                          </p:val>
                                        </p:tav>
                                      </p:tavLst>
                                    </p:anim>
                                    <p:animScale>
                                      <p:cBhvr>
                                        <p:cTn id="31" dur="26">
                                          <p:stCondLst>
                                            <p:cond delay="650"/>
                                          </p:stCondLst>
                                        </p:cTn>
                                        <p:tgtEl>
                                          <p:spTgt spid="26"/>
                                        </p:tgtEl>
                                      </p:cBhvr>
                                      <p:to x="100000" y="60000"/>
                                    </p:animScale>
                                    <p:animScale>
                                      <p:cBhvr>
                                        <p:cTn id="32" dur="166" decel="50000">
                                          <p:stCondLst>
                                            <p:cond delay="676"/>
                                          </p:stCondLst>
                                        </p:cTn>
                                        <p:tgtEl>
                                          <p:spTgt spid="26"/>
                                        </p:tgtEl>
                                      </p:cBhvr>
                                      <p:to x="100000" y="100000"/>
                                    </p:animScale>
                                    <p:animScale>
                                      <p:cBhvr>
                                        <p:cTn id="33" dur="26">
                                          <p:stCondLst>
                                            <p:cond delay="1312"/>
                                          </p:stCondLst>
                                        </p:cTn>
                                        <p:tgtEl>
                                          <p:spTgt spid="26"/>
                                        </p:tgtEl>
                                      </p:cBhvr>
                                      <p:to x="100000" y="80000"/>
                                    </p:animScale>
                                    <p:animScale>
                                      <p:cBhvr>
                                        <p:cTn id="34" dur="166" decel="50000">
                                          <p:stCondLst>
                                            <p:cond delay="1338"/>
                                          </p:stCondLst>
                                        </p:cTn>
                                        <p:tgtEl>
                                          <p:spTgt spid="26"/>
                                        </p:tgtEl>
                                      </p:cBhvr>
                                      <p:to x="100000" y="100000"/>
                                    </p:animScale>
                                    <p:animScale>
                                      <p:cBhvr>
                                        <p:cTn id="35" dur="26">
                                          <p:stCondLst>
                                            <p:cond delay="1642"/>
                                          </p:stCondLst>
                                        </p:cTn>
                                        <p:tgtEl>
                                          <p:spTgt spid="26"/>
                                        </p:tgtEl>
                                      </p:cBhvr>
                                      <p:to x="100000" y="90000"/>
                                    </p:animScale>
                                    <p:animScale>
                                      <p:cBhvr>
                                        <p:cTn id="36" dur="166" decel="50000">
                                          <p:stCondLst>
                                            <p:cond delay="1668"/>
                                          </p:stCondLst>
                                        </p:cTn>
                                        <p:tgtEl>
                                          <p:spTgt spid="26"/>
                                        </p:tgtEl>
                                      </p:cBhvr>
                                      <p:to x="100000" y="100000"/>
                                    </p:animScale>
                                    <p:animScale>
                                      <p:cBhvr>
                                        <p:cTn id="37" dur="26">
                                          <p:stCondLst>
                                            <p:cond delay="1808"/>
                                          </p:stCondLst>
                                        </p:cTn>
                                        <p:tgtEl>
                                          <p:spTgt spid="26"/>
                                        </p:tgtEl>
                                      </p:cBhvr>
                                      <p:to x="100000" y="95000"/>
                                    </p:animScale>
                                    <p:animScale>
                                      <p:cBhvr>
                                        <p:cTn id="38" dur="166" decel="50000">
                                          <p:stCondLst>
                                            <p:cond delay="1834"/>
                                          </p:stCondLst>
                                        </p:cTn>
                                        <p:tgtEl>
                                          <p:spTgt spid="2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utoUpdateAnimBg="0"/>
      <p:bldP spid="25" grpId="0" animBg="1"/>
      <p:bldP spid="2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日期占位符 1">
            <a:extLst>
              <a:ext uri="{FF2B5EF4-FFF2-40B4-BE49-F238E27FC236}">
                <a16:creationId xmlns:a16="http://schemas.microsoft.com/office/drawing/2014/main" id="{71BA14EE-228A-A8F4-D5A7-7FDD1D368859}"/>
              </a:ext>
            </a:extLst>
          </p:cNvPr>
          <p:cNvSpPr>
            <a:spLocks noGrp="1"/>
          </p:cNvSpPr>
          <p:nvPr>
            <p:ph type="dt"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1AB741BA-0966-44AB-87C6-1626314190C9}" type="datetime1">
              <a:rPr kumimoji="0" lang="zh-CN" altLang="en-US" sz="1400" b="0" i="0" u="none" strike="noStrike" kern="1200" cap="none" spc="0" normalizeH="0" baseline="0" noProof="0">
                <a:ln>
                  <a:noFill/>
                </a:ln>
                <a:solidFill>
                  <a:srgbClr val="006699"/>
                </a:solidFill>
                <a:effectLst/>
                <a:uLnTx/>
                <a:uFillTx/>
                <a:latin typeface="Verdana" panose="020B0604030504040204" pitchFamily="34" charset="0"/>
                <a:ea typeface="宋体"/>
                <a:cs typeface="+mn-cs"/>
              </a:rPr>
              <a:pPr marL="0" marR="0" lvl="0" indent="0" algn="l" defTabSz="914400" rtl="0" eaLnBrk="1" fontAlgn="base" latinLnBrk="0" hangingPunct="1">
                <a:lnSpc>
                  <a:spcPct val="100000"/>
                </a:lnSpc>
                <a:spcBef>
                  <a:spcPct val="0"/>
                </a:spcBef>
                <a:spcAft>
                  <a:spcPct val="0"/>
                </a:spcAft>
                <a:buClrTx/>
                <a:buSzTx/>
                <a:buFontTx/>
                <a:buNone/>
                <a:tabLst/>
                <a:defRPr/>
              </a:pPr>
              <a:t>2023/5/4</a:t>
            </a:fld>
            <a:endParaRPr kumimoji="0" lang="en-US" sz="1400" b="0" i="0" u="none" strike="noStrike" kern="1200" cap="none" spc="0" normalizeH="0" baseline="0" noProof="0">
              <a:ln>
                <a:noFill/>
              </a:ln>
              <a:solidFill>
                <a:srgbClr val="006699"/>
              </a:solidFill>
              <a:effectLst/>
              <a:uLnTx/>
              <a:uFillTx/>
              <a:latin typeface="Verdana" panose="020B0604030504040204" pitchFamily="34" charset="0"/>
              <a:ea typeface="宋体"/>
              <a:cs typeface="+mn-cs"/>
            </a:endParaRPr>
          </a:p>
        </p:txBody>
      </p:sp>
      <p:sp>
        <p:nvSpPr>
          <p:cNvPr id="36" name="页脚占位符 2">
            <a:extLst>
              <a:ext uri="{FF2B5EF4-FFF2-40B4-BE49-F238E27FC236}">
                <a16:creationId xmlns:a16="http://schemas.microsoft.com/office/drawing/2014/main" id="{5AA1FCE3-D2E5-0F6E-37D6-6B74CC2606CC}"/>
              </a:ext>
            </a:extLst>
          </p:cNvPr>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400" b="0" i="0" u="none" strike="noStrike" kern="1200" cap="none" spc="0" normalizeH="0" baseline="0" noProof="0">
                <a:ln>
                  <a:noFill/>
                </a:ln>
                <a:solidFill>
                  <a:srgbClr val="006699"/>
                </a:solidFill>
                <a:effectLst/>
                <a:uLnTx/>
                <a:uFillTx/>
                <a:latin typeface="Verdana" panose="020B0604030504040204" pitchFamily="34" charset="0"/>
                <a:ea typeface="宋体"/>
                <a:cs typeface="+mn-cs"/>
              </a:rPr>
              <a:t>控制系统根轨迹分析法</a:t>
            </a:r>
            <a:r>
              <a:rPr kumimoji="0" lang="en-US" altLang="zh-CN" sz="1400" b="0" i="0" u="none" strike="noStrike" kern="1200" cap="none" spc="0" normalizeH="0" baseline="0" noProof="0">
                <a:ln>
                  <a:noFill/>
                </a:ln>
                <a:solidFill>
                  <a:srgbClr val="006699"/>
                </a:solidFill>
                <a:effectLst/>
                <a:uLnTx/>
                <a:uFillTx/>
                <a:latin typeface="Verdana" panose="020B0604030504040204" pitchFamily="34" charset="0"/>
                <a:ea typeface="宋体"/>
                <a:cs typeface="+mn-cs"/>
              </a:rPr>
              <a:t>(Root locus analyse of control system)</a:t>
            </a:r>
            <a:endParaRPr kumimoji="0" lang="en-US" sz="1400" b="0" i="0" u="none" strike="noStrike" kern="1200" cap="none" spc="0" normalizeH="0" baseline="0" noProof="0">
              <a:ln>
                <a:noFill/>
              </a:ln>
              <a:solidFill>
                <a:srgbClr val="006699"/>
              </a:solidFill>
              <a:effectLst/>
              <a:uLnTx/>
              <a:uFillTx/>
              <a:latin typeface="Verdana" panose="020B0604030504040204" pitchFamily="34" charset="0"/>
              <a:ea typeface="宋体"/>
              <a:cs typeface="+mn-cs"/>
            </a:endParaRPr>
          </a:p>
        </p:txBody>
      </p:sp>
      <p:sp>
        <p:nvSpPr>
          <p:cNvPr id="37" name="灯片编号占位符 3">
            <a:extLst>
              <a:ext uri="{FF2B5EF4-FFF2-40B4-BE49-F238E27FC236}">
                <a16:creationId xmlns:a16="http://schemas.microsoft.com/office/drawing/2014/main" id="{7313E1D5-D163-3F97-A8F8-5EBAC15D001B}"/>
              </a:ext>
            </a:extLst>
          </p:cNvPr>
          <p:cNvSpPr>
            <a:spLocks noGrp="1"/>
          </p:cNvSpPr>
          <p:nvPr>
            <p:ph type="sldNum" sz="quarter" idx="12"/>
          </p:nvPr>
        </p:nvSpPr>
        <p:spPr/>
        <p:txBody>
          <a:bodyP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CD536852-F47F-41D4-A24E-525D022DD700}" type="slidenum">
              <a:rPr kumimoji="0" lang="en-US" altLang="zh-CN" sz="1400" b="0" i="0" u="none" strike="noStrike" kern="1200" cap="none" spc="0" normalizeH="0" baseline="0" noProof="0" smtClean="0">
                <a:ln>
                  <a:noFill/>
                </a:ln>
                <a:solidFill>
                  <a:srgbClr val="006699"/>
                </a:solidFill>
                <a:effectLst/>
                <a:uLnTx/>
                <a:uFillTx/>
                <a:latin typeface="Verdana" panose="020B060403050404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a:t>
            </a:fld>
            <a:endParaRPr kumimoji="0" lang="en-US" altLang="zh-CN" sz="1400" b="0" i="0" u="none" strike="noStrike" kern="1200" cap="none" spc="0" normalizeH="0" baseline="0" noProof="0">
              <a:ln>
                <a:noFill/>
              </a:ln>
              <a:solidFill>
                <a:srgbClr val="006699"/>
              </a:solidFill>
              <a:effectLst/>
              <a:uLnTx/>
              <a:uFillTx/>
              <a:latin typeface="Verdana" panose="020B0604030504040204" pitchFamily="34" charset="0"/>
              <a:ea typeface="宋体" panose="02010600030101010101" pitchFamily="2" charset="-122"/>
              <a:cs typeface="+mn-cs"/>
            </a:endParaRPr>
          </a:p>
        </p:txBody>
      </p:sp>
      <p:grpSp>
        <p:nvGrpSpPr>
          <p:cNvPr id="2" name="Group 2">
            <a:extLst>
              <a:ext uri="{FF2B5EF4-FFF2-40B4-BE49-F238E27FC236}">
                <a16:creationId xmlns:a16="http://schemas.microsoft.com/office/drawing/2014/main" id="{20DCB177-D22A-3A58-85F6-1470BD60CFC8}"/>
              </a:ext>
            </a:extLst>
          </p:cNvPr>
          <p:cNvGrpSpPr>
            <a:grpSpLocks/>
          </p:cNvGrpSpPr>
          <p:nvPr/>
        </p:nvGrpSpPr>
        <p:grpSpPr bwMode="auto">
          <a:xfrm>
            <a:off x="431800" y="684213"/>
            <a:ext cx="7924800" cy="1143000"/>
            <a:chOff x="0" y="0"/>
            <a:chExt cx="4992" cy="720"/>
          </a:xfrm>
        </p:grpSpPr>
        <p:sp>
          <p:nvSpPr>
            <p:cNvPr id="81956" name="Text Box 3">
              <a:extLst>
                <a:ext uri="{FF2B5EF4-FFF2-40B4-BE49-F238E27FC236}">
                  <a16:creationId xmlns:a16="http://schemas.microsoft.com/office/drawing/2014/main" id="{D03F9700-9C60-C8CD-A57E-D495EED1B403}"/>
                </a:ext>
              </a:extLst>
            </p:cNvPr>
            <p:cNvSpPr txBox="1">
              <a:spLocks noChangeArrowheads="1"/>
            </p:cNvSpPr>
            <p:nvPr/>
          </p:nvSpPr>
          <p:spPr bwMode="auto">
            <a:xfrm>
              <a:off x="0" y="48"/>
              <a:ext cx="32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400" b="0" i="0" u="none" strike="noStrike" kern="1200" cap="none" spc="0" normalizeH="0" baseline="0" noProof="0">
                  <a:ln>
                    <a:noFill/>
                  </a:ln>
                  <a:solidFill>
                    <a:srgbClr val="FF0000"/>
                  </a:solidFill>
                  <a:effectLst/>
                  <a:uLnTx/>
                  <a:uFillTx/>
                  <a:latin typeface="Times New Roman" panose="02020603050405020304" pitchFamily="18" charset="0"/>
                  <a:ea typeface="华文中宋" panose="02010600040101010101" pitchFamily="2" charset="-122"/>
                  <a:cs typeface="+mn-cs"/>
                </a:rPr>
                <a:t>[</a:t>
              </a:r>
              <a:r>
                <a:rPr kumimoji="0" lang="zh-CN" altLang="zh-CN" sz="2400" b="0" i="0" u="none" strike="noStrike" kern="1200" cap="none" spc="0" normalizeH="0" baseline="0" noProof="0">
                  <a:ln>
                    <a:noFill/>
                  </a:ln>
                  <a:solidFill>
                    <a:srgbClr val="FF0000"/>
                  </a:solidFill>
                  <a:effectLst/>
                  <a:uLnTx/>
                  <a:uFillTx/>
                  <a:latin typeface="Times New Roman" panose="02020603050405020304" pitchFamily="18" charset="0"/>
                  <a:ea typeface="华文中宋" panose="02010600040101010101" pitchFamily="2" charset="-122"/>
                  <a:cs typeface="+mn-cs"/>
                </a:rPr>
                <a:t>例</a:t>
              </a:r>
              <a:r>
                <a:rPr kumimoji="0" lang="en-US" altLang="zh-CN" sz="2400" b="0" i="0" u="none" strike="noStrike" kern="1200" cap="none" spc="0" normalizeH="0" baseline="0" noProof="0">
                  <a:ln>
                    <a:noFill/>
                  </a:ln>
                  <a:solidFill>
                    <a:srgbClr val="FF0000"/>
                  </a:solidFill>
                  <a:effectLst/>
                  <a:uLnTx/>
                  <a:uFillTx/>
                  <a:latin typeface="Times New Roman" panose="02020603050405020304" pitchFamily="18" charset="0"/>
                  <a:ea typeface="华文中宋" panose="02010600040101010101" pitchFamily="2" charset="-122"/>
                  <a:cs typeface="+mn-cs"/>
                </a:rPr>
                <a:t>4-10]</a:t>
              </a:r>
              <a:r>
                <a:rPr kumimoji="0" lang="zh-CN" altLang="zh-CN" sz="2400" b="0" i="0" u="none" strike="noStrike" kern="1200" cap="none" spc="0" normalizeH="0" baseline="0" noProof="0">
                  <a:ln>
                    <a:noFill/>
                  </a:ln>
                  <a:solidFill>
                    <a:srgbClr val="FF0000"/>
                  </a:solidFill>
                  <a:effectLst/>
                  <a:uLnTx/>
                  <a:uFillTx/>
                  <a:latin typeface="Times New Roman" panose="02020603050405020304" pitchFamily="18" charset="0"/>
                  <a:ea typeface="华文中宋" panose="02010600040101010101" pitchFamily="2" charset="-122"/>
                  <a:cs typeface="+mn-cs"/>
                </a:rPr>
                <a:t>：</a:t>
              </a:r>
              <a:r>
                <a:rPr kumimoji="0" lang="zh-CN" altLang="zh-CN" sz="2400" b="0" i="0" u="none" strike="noStrike" kern="1200" cap="none" spc="0" normalizeH="0" baseline="0" noProof="0">
                  <a:ln>
                    <a:noFill/>
                  </a:ln>
                  <a:solidFill>
                    <a:srgbClr val="080808"/>
                  </a:solidFill>
                  <a:effectLst/>
                  <a:uLnTx/>
                  <a:uFillTx/>
                  <a:latin typeface="Times New Roman" panose="02020603050405020304" pitchFamily="18" charset="0"/>
                  <a:ea typeface="华文中宋" panose="02010600040101010101" pitchFamily="2" charset="-122"/>
                  <a:cs typeface="+mn-cs"/>
                </a:rPr>
                <a:t>设开环系统传递函数为：</a:t>
              </a:r>
            </a:p>
          </p:txBody>
        </p:sp>
        <p:graphicFrame>
          <p:nvGraphicFramePr>
            <p:cNvPr id="81933" name="Object 4">
              <a:extLst>
                <a:ext uri="{FF2B5EF4-FFF2-40B4-BE49-F238E27FC236}">
                  <a16:creationId xmlns:a16="http://schemas.microsoft.com/office/drawing/2014/main" id="{8E74128D-94EB-F3A3-151B-B718FE09EF97}"/>
                </a:ext>
              </a:extLst>
            </p:cNvPr>
            <p:cNvGraphicFramePr>
              <a:graphicFrameLocks noChangeAspect="1"/>
            </p:cNvGraphicFramePr>
            <p:nvPr/>
          </p:nvGraphicFramePr>
          <p:xfrm>
            <a:off x="2928" y="0"/>
            <a:ext cx="2064" cy="430"/>
          </p:xfrm>
          <a:graphic>
            <a:graphicData uri="http://schemas.openxmlformats.org/presentationml/2006/ole">
              <mc:AlternateContent xmlns:mc="http://schemas.openxmlformats.org/markup-compatibility/2006">
                <mc:Choice xmlns:v="urn:schemas-microsoft-com:vml" Requires="v">
                  <p:oleObj r:id="rId2" imgW="2197417" imgH="457517" progId="Equation.3">
                    <p:embed/>
                  </p:oleObj>
                </mc:Choice>
                <mc:Fallback>
                  <p:oleObj r:id="rId2" imgW="2197417" imgH="457517" progId="Equation.3">
                    <p:embed/>
                    <p:pic>
                      <p:nvPicPr>
                        <p:cNvPr id="81933" name="Object 4">
                          <a:extLst>
                            <a:ext uri="{FF2B5EF4-FFF2-40B4-BE49-F238E27FC236}">
                              <a16:creationId xmlns:a16="http://schemas.microsoft.com/office/drawing/2014/main" id="{8E74128D-94EB-F3A3-151B-B718FE09EF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28" y="0"/>
                          <a:ext cx="2064" cy="4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1957" name="Text Box 5">
              <a:extLst>
                <a:ext uri="{FF2B5EF4-FFF2-40B4-BE49-F238E27FC236}">
                  <a16:creationId xmlns:a16="http://schemas.microsoft.com/office/drawing/2014/main" id="{8C64F48A-7AF7-B0C4-E099-B86911B0878D}"/>
                </a:ext>
              </a:extLst>
            </p:cNvPr>
            <p:cNvSpPr txBox="1">
              <a:spLocks noChangeArrowheads="1"/>
            </p:cNvSpPr>
            <p:nvPr/>
          </p:nvSpPr>
          <p:spPr bwMode="auto">
            <a:xfrm>
              <a:off x="0" y="384"/>
              <a:ext cx="49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zh-CN" sz="2400" b="0" i="0" u="none" strike="noStrike" kern="1200" cap="none" spc="0" normalizeH="0" baseline="0" noProof="0">
                  <a:ln>
                    <a:noFill/>
                  </a:ln>
                  <a:solidFill>
                    <a:srgbClr val="080808"/>
                  </a:solidFill>
                  <a:effectLst/>
                  <a:uLnTx/>
                  <a:uFillTx/>
                  <a:latin typeface="Times New Roman" panose="02020603050405020304" pitchFamily="18" charset="0"/>
                  <a:ea typeface="华文中宋" panose="02010600040101010101" pitchFamily="2" charset="-122"/>
                  <a:cs typeface="+mn-cs"/>
                </a:rPr>
                <a:t>试绘制根轨迹并讨论使闭环系统稳定时    的取值范围。</a:t>
              </a:r>
            </a:p>
          </p:txBody>
        </p:sp>
        <p:graphicFrame>
          <p:nvGraphicFramePr>
            <p:cNvPr id="81934" name="Object 6">
              <a:extLst>
                <a:ext uri="{FF2B5EF4-FFF2-40B4-BE49-F238E27FC236}">
                  <a16:creationId xmlns:a16="http://schemas.microsoft.com/office/drawing/2014/main" id="{95EFBED1-583A-D971-6F2E-5FC3B8D08438}"/>
                </a:ext>
              </a:extLst>
            </p:cNvPr>
            <p:cNvGraphicFramePr>
              <a:graphicFrameLocks noChangeAspect="1"/>
            </p:cNvGraphicFramePr>
            <p:nvPr/>
          </p:nvGraphicFramePr>
          <p:xfrm>
            <a:off x="3320" y="404"/>
            <a:ext cx="232" cy="316"/>
          </p:xfrm>
          <a:graphic>
            <a:graphicData uri="http://schemas.openxmlformats.org/presentationml/2006/ole">
              <mc:AlternateContent xmlns:mc="http://schemas.openxmlformats.org/markup-compatibility/2006">
                <mc:Choice xmlns:v="urn:schemas-microsoft-com:vml" Requires="v">
                  <p:oleObj r:id="rId4" imgW="177480" imgH="241200" progId="Equation.3">
                    <p:embed/>
                  </p:oleObj>
                </mc:Choice>
                <mc:Fallback>
                  <p:oleObj r:id="rId4" imgW="177480" imgH="241200" progId="Equation.3">
                    <p:embed/>
                    <p:pic>
                      <p:nvPicPr>
                        <p:cNvPr id="81934" name="Object 6">
                          <a:extLst>
                            <a:ext uri="{FF2B5EF4-FFF2-40B4-BE49-F238E27FC236}">
                              <a16:creationId xmlns:a16="http://schemas.microsoft.com/office/drawing/2014/main" id="{95EFBED1-583A-D971-6F2E-5FC3B8D0843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20" y="404"/>
                          <a:ext cx="232" cy="3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 name="Group 7">
            <a:extLst>
              <a:ext uri="{FF2B5EF4-FFF2-40B4-BE49-F238E27FC236}">
                <a16:creationId xmlns:a16="http://schemas.microsoft.com/office/drawing/2014/main" id="{06D8527E-3540-9F6A-EE88-1CC176D6A132}"/>
              </a:ext>
            </a:extLst>
          </p:cNvPr>
          <p:cNvGrpSpPr>
            <a:grpSpLocks/>
          </p:cNvGrpSpPr>
          <p:nvPr/>
        </p:nvGrpSpPr>
        <p:grpSpPr bwMode="auto">
          <a:xfrm>
            <a:off x="533400" y="2708275"/>
            <a:ext cx="7577138" cy="457200"/>
            <a:chOff x="0" y="0"/>
            <a:chExt cx="4773" cy="288"/>
          </a:xfrm>
        </p:grpSpPr>
        <p:sp>
          <p:nvSpPr>
            <p:cNvPr id="81955" name="Text Box 8">
              <a:extLst>
                <a:ext uri="{FF2B5EF4-FFF2-40B4-BE49-F238E27FC236}">
                  <a16:creationId xmlns:a16="http://schemas.microsoft.com/office/drawing/2014/main" id="{6DF52B97-648F-E797-89AB-983D99785C46}"/>
                </a:ext>
              </a:extLst>
            </p:cNvPr>
            <p:cNvSpPr txBox="1">
              <a:spLocks noChangeArrowheads="1"/>
            </p:cNvSpPr>
            <p:nvPr/>
          </p:nvSpPr>
          <p:spPr bwMode="auto">
            <a:xfrm>
              <a:off x="0" y="0"/>
              <a:ext cx="41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l" defTabSz="914400" rtl="0" eaLnBrk="1" fontAlgn="base" latinLnBrk="0" hangingPunct="1">
                <a:lnSpc>
                  <a:spcPct val="100000"/>
                </a:lnSpc>
                <a:spcBef>
                  <a:spcPct val="50000"/>
                </a:spcBef>
                <a:spcAft>
                  <a:spcPct val="0"/>
                </a:spcAft>
                <a:buClr>
                  <a:srgbClr val="FF3300"/>
                </a:buClr>
                <a:buSzTx/>
                <a:buFont typeface="Wingdings" panose="05000000000000000000" pitchFamily="2" charset="2"/>
                <a:buChar char="Ø"/>
                <a:tabLst/>
                <a:defRPr/>
              </a:pPr>
              <a:r>
                <a:rPr kumimoji="0" lang="zh-CN" altLang="zh-CN" sz="2400" b="0" i="0" u="none" strike="noStrike" kern="1200" cap="none" spc="0" normalizeH="0" baseline="0" noProof="0" dirty="0">
                  <a:ln>
                    <a:noFill/>
                  </a:ln>
                  <a:solidFill>
                    <a:srgbClr val="080808"/>
                  </a:solidFill>
                  <a:effectLst/>
                  <a:uLnTx/>
                  <a:uFillTx/>
                  <a:latin typeface="Times New Roman" panose="02020603050405020304" pitchFamily="18" charset="0"/>
                  <a:ea typeface="华文中宋" panose="02010600040101010101" pitchFamily="2" charset="-122"/>
                  <a:cs typeface="+mn-cs"/>
                </a:rPr>
                <a:t>  开环极点：</a:t>
              </a:r>
              <a:r>
                <a:rPr kumimoji="0" lang="en-US" altLang="zh-CN" sz="2400" b="0" i="0" u="none" strike="noStrike" kern="1200" cap="none" spc="0" normalizeH="0" baseline="0" noProof="0" dirty="0">
                  <a:ln>
                    <a:noFill/>
                  </a:ln>
                  <a:solidFill>
                    <a:srgbClr val="080808"/>
                  </a:solidFill>
                  <a:effectLst/>
                  <a:uLnTx/>
                  <a:uFillTx/>
                  <a:latin typeface="Times New Roman" panose="02020603050405020304" pitchFamily="18" charset="0"/>
                  <a:ea typeface="华文中宋" panose="02010600040101010101" pitchFamily="2" charset="-122"/>
                  <a:cs typeface="+mn-cs"/>
                </a:rPr>
                <a:t>0</a:t>
              </a:r>
              <a:r>
                <a:rPr kumimoji="0" lang="zh-CN" altLang="zh-CN" sz="2400" b="0" i="0" u="none" strike="noStrike" kern="1200" cap="none" spc="0" normalizeH="0" baseline="0" noProof="0" dirty="0">
                  <a:ln>
                    <a:noFill/>
                  </a:ln>
                  <a:solidFill>
                    <a:srgbClr val="080808"/>
                  </a:solidFill>
                  <a:effectLst/>
                  <a:uLnTx/>
                  <a:uFillTx/>
                  <a:latin typeface="Times New Roman" panose="02020603050405020304" pitchFamily="18" charset="0"/>
                  <a:ea typeface="华文中宋" panose="02010600040101010101" pitchFamily="2" charset="-122"/>
                  <a:cs typeface="+mn-cs"/>
                </a:rPr>
                <a:t>，</a:t>
              </a:r>
              <a:r>
                <a:rPr kumimoji="0" lang="en-US" altLang="zh-CN" sz="2400" b="0" i="0" u="none" strike="noStrike" kern="1200" cap="none" spc="0" normalizeH="0" baseline="0" noProof="0" dirty="0">
                  <a:ln>
                    <a:noFill/>
                  </a:ln>
                  <a:solidFill>
                    <a:srgbClr val="080808"/>
                  </a:solidFill>
                  <a:effectLst/>
                  <a:uLnTx/>
                  <a:uFillTx/>
                  <a:latin typeface="Times New Roman" panose="02020603050405020304" pitchFamily="18" charset="0"/>
                  <a:ea typeface="华文中宋" panose="02010600040101010101" pitchFamily="2" charset="-122"/>
                  <a:cs typeface="+mn-cs"/>
                </a:rPr>
                <a:t>-4</a:t>
              </a:r>
              <a:r>
                <a:rPr kumimoji="0" lang="zh-CN" altLang="zh-CN" sz="2400" b="0" i="0" u="none" strike="noStrike" kern="1200" cap="none" spc="0" normalizeH="0" baseline="0" noProof="0" dirty="0">
                  <a:ln>
                    <a:noFill/>
                  </a:ln>
                  <a:solidFill>
                    <a:srgbClr val="080808"/>
                  </a:solidFill>
                  <a:effectLst/>
                  <a:uLnTx/>
                  <a:uFillTx/>
                  <a:latin typeface="Times New Roman" panose="02020603050405020304" pitchFamily="18" charset="0"/>
                  <a:ea typeface="华文中宋" panose="02010600040101010101" pitchFamily="2" charset="-122"/>
                  <a:cs typeface="+mn-cs"/>
                </a:rPr>
                <a:t>，</a:t>
              </a:r>
              <a:r>
                <a:rPr kumimoji="0" lang="en-US" altLang="zh-CN" sz="2400" b="0" i="0" u="none" strike="noStrike" kern="1200" cap="none" spc="0" normalizeH="0" baseline="0" noProof="0" dirty="0">
                  <a:ln>
                    <a:noFill/>
                  </a:ln>
                  <a:solidFill>
                    <a:srgbClr val="080808"/>
                  </a:solidFill>
                  <a:effectLst/>
                  <a:uLnTx/>
                  <a:uFillTx/>
                  <a:latin typeface="Times New Roman" panose="02020603050405020304" pitchFamily="18" charset="0"/>
                  <a:ea typeface="华文中宋" panose="02010600040101010101" pitchFamily="2" charset="-122"/>
                  <a:cs typeface="+mn-cs"/>
                </a:rPr>
                <a:t>-6</a:t>
              </a:r>
              <a:r>
                <a:rPr kumimoji="0" lang="zh-CN" altLang="zh-CN" sz="2400" b="0" i="0" u="none" strike="noStrike" kern="1200" cap="none" spc="0" normalizeH="0" baseline="0" noProof="0" dirty="0">
                  <a:ln>
                    <a:noFill/>
                  </a:ln>
                  <a:solidFill>
                    <a:srgbClr val="080808"/>
                  </a:solidFill>
                  <a:effectLst/>
                  <a:uLnTx/>
                  <a:uFillTx/>
                  <a:latin typeface="Times New Roman" panose="02020603050405020304" pitchFamily="18" charset="0"/>
                  <a:ea typeface="华文中宋" panose="02010600040101010101" pitchFamily="2" charset="-122"/>
                  <a:cs typeface="+mn-cs"/>
                </a:rPr>
                <a:t>，                     ，零点：</a:t>
              </a:r>
            </a:p>
          </p:txBody>
        </p:sp>
        <p:graphicFrame>
          <p:nvGraphicFramePr>
            <p:cNvPr id="81931" name="Object 9">
              <a:extLst>
                <a:ext uri="{FF2B5EF4-FFF2-40B4-BE49-F238E27FC236}">
                  <a16:creationId xmlns:a16="http://schemas.microsoft.com/office/drawing/2014/main" id="{3F02D6C4-7592-FC13-9E6E-F29ED0410E74}"/>
                </a:ext>
              </a:extLst>
            </p:cNvPr>
            <p:cNvGraphicFramePr>
              <a:graphicFrameLocks noChangeAspect="1"/>
            </p:cNvGraphicFramePr>
            <p:nvPr>
              <p:extLst>
                <p:ext uri="{D42A27DB-BD31-4B8C-83A1-F6EECF244321}">
                  <p14:modId xmlns:p14="http://schemas.microsoft.com/office/powerpoint/2010/main" val="2861603943"/>
                </p:ext>
              </p:extLst>
            </p:nvPr>
          </p:nvGraphicFramePr>
          <p:xfrm>
            <a:off x="2175" y="29"/>
            <a:ext cx="1023" cy="256"/>
          </p:xfrm>
          <a:graphic>
            <a:graphicData uri="http://schemas.openxmlformats.org/presentationml/2006/ole">
              <mc:AlternateContent xmlns:mc="http://schemas.openxmlformats.org/markup-compatibility/2006">
                <mc:Choice xmlns:v="urn:schemas-microsoft-com:vml" Requires="v">
                  <p:oleObj name="Equation" r:id="rId6" imgW="901626" imgH="203429" progId="Equation.DSMT4">
                    <p:embed/>
                  </p:oleObj>
                </mc:Choice>
                <mc:Fallback>
                  <p:oleObj name="Equation" r:id="rId6" imgW="901626" imgH="203429" progId="Equation.DSMT4">
                    <p:embed/>
                    <p:pic>
                      <p:nvPicPr>
                        <p:cNvPr id="81931" name="Object 9">
                          <a:extLst>
                            <a:ext uri="{FF2B5EF4-FFF2-40B4-BE49-F238E27FC236}">
                              <a16:creationId xmlns:a16="http://schemas.microsoft.com/office/drawing/2014/main" id="{3F02D6C4-7592-FC13-9E6E-F29ED0410E7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75" y="29"/>
                          <a:ext cx="1023" cy="256"/>
                        </a:xfrm>
                        <a:prstGeom prst="rect">
                          <a:avLst/>
                        </a:prstGeom>
                        <a:noFill/>
                        <a:ln>
                          <a:noFill/>
                        </a:ln>
                        <a:effectLst/>
                      </p:spPr>
                    </p:pic>
                  </p:oleObj>
                </mc:Fallback>
              </mc:AlternateContent>
            </a:graphicData>
          </a:graphic>
        </p:graphicFrame>
        <p:graphicFrame>
          <p:nvGraphicFramePr>
            <p:cNvPr id="81932" name="Object 10">
              <a:extLst>
                <a:ext uri="{FF2B5EF4-FFF2-40B4-BE49-F238E27FC236}">
                  <a16:creationId xmlns:a16="http://schemas.microsoft.com/office/drawing/2014/main" id="{85314960-D70A-AA7F-1CA6-00B7B82165DC}"/>
                </a:ext>
              </a:extLst>
            </p:cNvPr>
            <p:cNvGraphicFramePr>
              <a:graphicFrameLocks noChangeAspect="1"/>
            </p:cNvGraphicFramePr>
            <p:nvPr/>
          </p:nvGraphicFramePr>
          <p:xfrm>
            <a:off x="3961" y="29"/>
            <a:ext cx="812" cy="246"/>
          </p:xfrm>
          <a:graphic>
            <a:graphicData uri="http://schemas.openxmlformats.org/presentationml/2006/ole">
              <mc:AlternateContent xmlns:mc="http://schemas.openxmlformats.org/markup-compatibility/2006">
                <mc:Choice xmlns:v="urn:schemas-microsoft-com:vml" Requires="v">
                  <p:oleObj r:id="rId8" imgW="749292" imgH="203429" progId="Equation.3">
                    <p:embed/>
                  </p:oleObj>
                </mc:Choice>
                <mc:Fallback>
                  <p:oleObj r:id="rId8" imgW="749292" imgH="203429" progId="Equation.3">
                    <p:embed/>
                    <p:pic>
                      <p:nvPicPr>
                        <p:cNvPr id="81932" name="Object 10">
                          <a:extLst>
                            <a:ext uri="{FF2B5EF4-FFF2-40B4-BE49-F238E27FC236}">
                              <a16:creationId xmlns:a16="http://schemas.microsoft.com/office/drawing/2014/main" id="{85314960-D70A-AA7F-1CA6-00B7B82165D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61" y="29"/>
                          <a:ext cx="812" cy="2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 name="Group 11">
            <a:extLst>
              <a:ext uri="{FF2B5EF4-FFF2-40B4-BE49-F238E27FC236}">
                <a16:creationId xmlns:a16="http://schemas.microsoft.com/office/drawing/2014/main" id="{49982120-69B4-4F31-9AD4-8FCE8F9E14FD}"/>
              </a:ext>
            </a:extLst>
          </p:cNvPr>
          <p:cNvGrpSpPr>
            <a:grpSpLocks/>
          </p:cNvGrpSpPr>
          <p:nvPr/>
        </p:nvGrpSpPr>
        <p:grpSpPr bwMode="auto">
          <a:xfrm>
            <a:off x="533400" y="3357563"/>
            <a:ext cx="4978400" cy="466725"/>
            <a:chOff x="0" y="0"/>
            <a:chExt cx="3136" cy="294"/>
          </a:xfrm>
        </p:grpSpPr>
        <p:sp>
          <p:nvSpPr>
            <p:cNvPr id="81954" name="Text Box 12">
              <a:extLst>
                <a:ext uri="{FF2B5EF4-FFF2-40B4-BE49-F238E27FC236}">
                  <a16:creationId xmlns:a16="http://schemas.microsoft.com/office/drawing/2014/main" id="{4AE0F58B-2285-5C19-0851-1B23EF24D96C}"/>
                </a:ext>
              </a:extLst>
            </p:cNvPr>
            <p:cNvSpPr txBox="1">
              <a:spLocks noChangeArrowheads="1"/>
            </p:cNvSpPr>
            <p:nvPr/>
          </p:nvSpPr>
          <p:spPr bwMode="auto">
            <a:xfrm>
              <a:off x="0" y="0"/>
              <a:ext cx="225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l" defTabSz="914400" rtl="0" eaLnBrk="1" fontAlgn="base" latinLnBrk="0" hangingPunct="1">
                <a:lnSpc>
                  <a:spcPct val="100000"/>
                </a:lnSpc>
                <a:spcBef>
                  <a:spcPct val="50000"/>
                </a:spcBef>
                <a:spcAft>
                  <a:spcPct val="0"/>
                </a:spcAft>
                <a:buClr>
                  <a:srgbClr val="FF3300"/>
                </a:buClr>
                <a:buSzTx/>
                <a:buFont typeface="Wingdings" panose="05000000000000000000" pitchFamily="2" charset="2"/>
                <a:buChar char="Ø"/>
                <a:tabLst/>
                <a:defRPr/>
              </a:pPr>
              <a:r>
                <a:rPr kumimoji="0" lang="zh-CN" altLang="zh-CN" sz="2400" b="0" i="0" u="none" strike="noStrike" kern="1200" cap="none" spc="0" normalizeH="0" baseline="0" noProof="0">
                  <a:ln>
                    <a:noFill/>
                  </a:ln>
                  <a:solidFill>
                    <a:srgbClr val="080808"/>
                  </a:solidFill>
                  <a:effectLst/>
                  <a:uLnTx/>
                  <a:uFillTx/>
                  <a:latin typeface="Times New Roman" panose="02020603050405020304" pitchFamily="18" charset="0"/>
                  <a:ea typeface="华文中宋" panose="02010600040101010101" pitchFamily="2" charset="-122"/>
                  <a:cs typeface="+mn-cs"/>
                </a:rPr>
                <a:t>  实轴上根轨迹区间</a:t>
              </a:r>
              <a:r>
                <a:rPr kumimoji="0" lang="zh-CN" altLang="zh-CN" sz="2400" b="0" i="0" u="none" strike="noStrike" kern="1200" cap="none" spc="0" normalizeH="0" baseline="0" noProof="0">
                  <a:ln>
                    <a:noFill/>
                  </a:ln>
                  <a:solidFill>
                    <a:srgbClr val="080808"/>
                  </a:solidFill>
                  <a:effectLst/>
                  <a:uLnTx/>
                  <a:uFillTx/>
                  <a:latin typeface="Times New Roman" panose="02020603050405020304" pitchFamily="18" charset="0"/>
                  <a:ea typeface="华文中宋" panose="02010600040101010101" pitchFamily="2" charset="-122"/>
                  <a:cs typeface="+mn-cs"/>
                  <a:sym typeface="Wingdings" panose="05000000000000000000" pitchFamily="2" charset="2"/>
                </a:rPr>
                <a:t>： </a:t>
              </a:r>
              <a:endParaRPr kumimoji="0" lang="zh-CN" altLang="zh-CN" sz="2400" b="0" i="0" u="none" strike="noStrike" kern="1200" cap="none" spc="0" normalizeH="0" baseline="0" noProof="0">
                <a:ln>
                  <a:noFill/>
                </a:ln>
                <a:solidFill>
                  <a:srgbClr val="080808"/>
                </a:solidFill>
                <a:effectLst/>
                <a:uLnTx/>
                <a:uFillTx/>
                <a:latin typeface="Times New Roman" panose="02020603050405020304" pitchFamily="18" charset="0"/>
                <a:ea typeface="华文中宋" panose="02010600040101010101" pitchFamily="2" charset="-122"/>
                <a:cs typeface="+mn-cs"/>
              </a:endParaRPr>
            </a:p>
          </p:txBody>
        </p:sp>
        <p:graphicFrame>
          <p:nvGraphicFramePr>
            <p:cNvPr id="81930" name="Object 13">
              <a:extLst>
                <a:ext uri="{FF2B5EF4-FFF2-40B4-BE49-F238E27FC236}">
                  <a16:creationId xmlns:a16="http://schemas.microsoft.com/office/drawing/2014/main" id="{DD26D8B0-EBDF-5402-59CE-F6B46B1B58B9}"/>
                </a:ext>
              </a:extLst>
            </p:cNvPr>
            <p:cNvGraphicFramePr>
              <a:graphicFrameLocks noChangeAspect="1"/>
            </p:cNvGraphicFramePr>
            <p:nvPr/>
          </p:nvGraphicFramePr>
          <p:xfrm>
            <a:off x="1968" y="48"/>
            <a:ext cx="1168" cy="246"/>
          </p:xfrm>
          <a:graphic>
            <a:graphicData uri="http://schemas.openxmlformats.org/presentationml/2006/ole">
              <mc:AlternateContent xmlns:mc="http://schemas.openxmlformats.org/markup-compatibility/2006">
                <mc:Choice xmlns:v="urn:schemas-microsoft-com:vml" Requires="v">
                  <p:oleObj r:id="rId10" imgW="965098" imgH="203429" progId="Equation.3">
                    <p:embed/>
                  </p:oleObj>
                </mc:Choice>
                <mc:Fallback>
                  <p:oleObj r:id="rId10" imgW="965098" imgH="203429" progId="Equation.3">
                    <p:embed/>
                    <p:pic>
                      <p:nvPicPr>
                        <p:cNvPr id="81930" name="Object 13">
                          <a:extLst>
                            <a:ext uri="{FF2B5EF4-FFF2-40B4-BE49-F238E27FC236}">
                              <a16:creationId xmlns:a16="http://schemas.microsoft.com/office/drawing/2014/main" id="{DD26D8B0-EBDF-5402-59CE-F6B46B1B58B9}"/>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968" y="48"/>
                          <a:ext cx="1168" cy="2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7182" name="Text Box 14">
            <a:extLst>
              <a:ext uri="{FF2B5EF4-FFF2-40B4-BE49-F238E27FC236}">
                <a16:creationId xmlns:a16="http://schemas.microsoft.com/office/drawing/2014/main" id="{C39D5302-9DD8-0F0A-4D4A-C009E6ABC164}"/>
              </a:ext>
            </a:extLst>
          </p:cNvPr>
          <p:cNvSpPr txBox="1">
            <a:spLocks noChangeArrowheads="1"/>
          </p:cNvSpPr>
          <p:nvPr/>
        </p:nvSpPr>
        <p:spPr bwMode="auto">
          <a:xfrm>
            <a:off x="566738" y="4059238"/>
            <a:ext cx="36909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l" defTabSz="914400" rtl="0" eaLnBrk="1" fontAlgn="base" latinLnBrk="0" hangingPunct="1">
              <a:lnSpc>
                <a:spcPct val="100000"/>
              </a:lnSpc>
              <a:spcBef>
                <a:spcPct val="50000"/>
              </a:spcBef>
              <a:spcAft>
                <a:spcPct val="0"/>
              </a:spcAft>
              <a:buClr>
                <a:srgbClr val="FF3300"/>
              </a:buClr>
              <a:buSzTx/>
              <a:buFont typeface="Wingdings" panose="05000000000000000000" pitchFamily="2" charset="2"/>
              <a:buChar char="Ø"/>
              <a:tabLst/>
              <a:defRPr/>
            </a:pPr>
            <a:r>
              <a:rPr kumimoji="0" lang="zh-CN" altLang="zh-CN" sz="2400" b="0" i="0" u="none" strike="noStrike" kern="1200" cap="none" spc="0" normalizeH="0" baseline="0" noProof="0">
                <a:ln>
                  <a:noFill/>
                </a:ln>
                <a:solidFill>
                  <a:srgbClr val="080808"/>
                </a:solidFill>
                <a:effectLst/>
                <a:uLnTx/>
                <a:uFillTx/>
                <a:latin typeface="Times New Roman" panose="02020603050405020304" pitchFamily="18" charset="0"/>
                <a:ea typeface="华文中宋" panose="02010600040101010101" pitchFamily="2" charset="-122"/>
                <a:cs typeface="+mn-cs"/>
              </a:rPr>
              <a:t>  渐进线与实轴的交点：</a:t>
            </a:r>
          </a:p>
        </p:txBody>
      </p:sp>
      <p:graphicFrame>
        <p:nvGraphicFramePr>
          <p:cNvPr id="7183" name="Object 15">
            <a:extLst>
              <a:ext uri="{FF2B5EF4-FFF2-40B4-BE49-F238E27FC236}">
                <a16:creationId xmlns:a16="http://schemas.microsoft.com/office/drawing/2014/main" id="{CFF999B4-D14F-470C-9A5F-A4F5FA621870}"/>
              </a:ext>
            </a:extLst>
          </p:cNvPr>
          <p:cNvGraphicFramePr>
            <a:graphicFrameLocks noChangeAspect="1"/>
          </p:cNvGraphicFramePr>
          <p:nvPr/>
        </p:nvGraphicFramePr>
        <p:xfrm>
          <a:off x="1062038" y="4643438"/>
          <a:ext cx="7110412" cy="858837"/>
        </p:xfrm>
        <a:graphic>
          <a:graphicData uri="http://schemas.openxmlformats.org/presentationml/2006/ole">
            <mc:AlternateContent xmlns:mc="http://schemas.openxmlformats.org/markup-compatibility/2006">
              <mc:Choice xmlns:v="urn:schemas-microsoft-com:vml" Requires="v">
                <p:oleObj r:id="rId12" imgW="2881966" imgH="431930" progId="Equation.3">
                  <p:embed/>
                </p:oleObj>
              </mc:Choice>
              <mc:Fallback>
                <p:oleObj r:id="rId12" imgW="2881966" imgH="431930" progId="Equation.3">
                  <p:embed/>
                  <p:pic>
                    <p:nvPicPr>
                      <p:cNvPr id="7183" name="Object 15">
                        <a:extLst>
                          <a:ext uri="{FF2B5EF4-FFF2-40B4-BE49-F238E27FC236}">
                            <a16:creationId xmlns:a16="http://schemas.microsoft.com/office/drawing/2014/main" id="{CFF999B4-D14F-470C-9A5F-A4F5FA621870}"/>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062038" y="4643438"/>
                        <a:ext cx="7110412" cy="858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 name="Group 16">
            <a:extLst>
              <a:ext uri="{FF2B5EF4-FFF2-40B4-BE49-F238E27FC236}">
                <a16:creationId xmlns:a16="http://schemas.microsoft.com/office/drawing/2014/main" id="{C40127A5-6B8E-A5A8-2279-417ECF2E8A35}"/>
              </a:ext>
            </a:extLst>
          </p:cNvPr>
          <p:cNvGrpSpPr>
            <a:grpSpLocks/>
          </p:cNvGrpSpPr>
          <p:nvPr/>
        </p:nvGrpSpPr>
        <p:grpSpPr bwMode="auto">
          <a:xfrm>
            <a:off x="1016000" y="5589588"/>
            <a:ext cx="4770438" cy="719137"/>
            <a:chOff x="0" y="0"/>
            <a:chExt cx="2496" cy="541"/>
          </a:xfrm>
        </p:grpSpPr>
        <p:graphicFrame>
          <p:nvGraphicFramePr>
            <p:cNvPr id="81929" name="Object 17">
              <a:extLst>
                <a:ext uri="{FF2B5EF4-FFF2-40B4-BE49-F238E27FC236}">
                  <a16:creationId xmlns:a16="http://schemas.microsoft.com/office/drawing/2014/main" id="{B1DDC13D-15E5-27E5-70EE-CA90D5520CFC}"/>
                </a:ext>
              </a:extLst>
            </p:cNvPr>
            <p:cNvGraphicFramePr>
              <a:graphicFrameLocks noChangeAspect="1"/>
            </p:cNvGraphicFramePr>
            <p:nvPr/>
          </p:nvGraphicFramePr>
          <p:xfrm>
            <a:off x="576" y="0"/>
            <a:ext cx="1920" cy="541"/>
          </p:xfrm>
          <a:graphic>
            <a:graphicData uri="http://schemas.openxmlformats.org/presentationml/2006/ole">
              <mc:AlternateContent xmlns:mc="http://schemas.openxmlformats.org/markup-compatibility/2006">
                <mc:Choice xmlns:v="urn:schemas-microsoft-com:vml" Requires="v">
                  <p:oleObj r:id="rId14" imgW="1397317" imgH="394017" progId="Equation.3">
                    <p:embed/>
                  </p:oleObj>
                </mc:Choice>
                <mc:Fallback>
                  <p:oleObj r:id="rId14" imgW="1397317" imgH="394017" progId="Equation.3">
                    <p:embed/>
                    <p:pic>
                      <p:nvPicPr>
                        <p:cNvPr id="81929" name="Object 17">
                          <a:extLst>
                            <a:ext uri="{FF2B5EF4-FFF2-40B4-BE49-F238E27FC236}">
                              <a16:creationId xmlns:a16="http://schemas.microsoft.com/office/drawing/2014/main" id="{B1DDC13D-15E5-27E5-70EE-CA90D5520CFC}"/>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76" y="0"/>
                          <a:ext cx="1920" cy="5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1953" name="Text Box 18">
              <a:extLst>
                <a:ext uri="{FF2B5EF4-FFF2-40B4-BE49-F238E27FC236}">
                  <a16:creationId xmlns:a16="http://schemas.microsoft.com/office/drawing/2014/main" id="{443560D7-A3FB-B71E-1889-EC5DBA5760CE}"/>
                </a:ext>
              </a:extLst>
            </p:cNvPr>
            <p:cNvSpPr txBox="1">
              <a:spLocks noChangeArrowheads="1"/>
            </p:cNvSpPr>
            <p:nvPr/>
          </p:nvSpPr>
          <p:spPr bwMode="auto">
            <a:xfrm>
              <a:off x="0" y="90"/>
              <a:ext cx="576" cy="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zh-CN" sz="2400" b="0" i="0" u="none" strike="noStrike" kern="1200" cap="none" spc="0" normalizeH="0" baseline="0" noProof="0">
                  <a:ln>
                    <a:noFill/>
                  </a:ln>
                  <a:solidFill>
                    <a:srgbClr val="080808"/>
                  </a:solidFill>
                  <a:effectLst/>
                  <a:uLnTx/>
                  <a:uFillTx/>
                  <a:latin typeface="Times New Roman" panose="02020603050405020304" pitchFamily="18" charset="0"/>
                  <a:ea typeface="华文中宋" panose="02010600040101010101" pitchFamily="2" charset="-122"/>
                  <a:cs typeface="+mn-cs"/>
                </a:rPr>
                <a:t>倾角：</a:t>
              </a:r>
            </a:p>
          </p:txBody>
        </p:sp>
      </p:grpSp>
      <p:sp>
        <p:nvSpPr>
          <p:cNvPr id="7187" name="Text Box 19">
            <a:extLst>
              <a:ext uri="{FF2B5EF4-FFF2-40B4-BE49-F238E27FC236}">
                <a16:creationId xmlns:a16="http://schemas.microsoft.com/office/drawing/2014/main" id="{377C38BB-BB9E-BC68-065A-4501C3580EF2}"/>
              </a:ext>
            </a:extLst>
          </p:cNvPr>
          <p:cNvSpPr txBox="1">
            <a:spLocks noChangeArrowheads="1"/>
          </p:cNvSpPr>
          <p:nvPr/>
        </p:nvSpPr>
        <p:spPr bwMode="auto">
          <a:xfrm>
            <a:off x="341313" y="1989138"/>
            <a:ext cx="55800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400" b="0" i="0" u="none" strike="noStrike" kern="1200" cap="none" spc="0" normalizeH="0" baseline="0" noProof="0">
                <a:ln>
                  <a:noFill/>
                </a:ln>
                <a:solidFill>
                  <a:srgbClr val="FF0000"/>
                </a:solidFill>
                <a:effectLst/>
                <a:uLnTx/>
                <a:uFillTx/>
                <a:latin typeface="Times New Roman" panose="02020603050405020304" pitchFamily="18" charset="0"/>
                <a:ea typeface="华文中宋" panose="02010600040101010101" pitchFamily="2" charset="-122"/>
                <a:cs typeface="+mn-cs"/>
              </a:rPr>
              <a:t>[</a:t>
            </a:r>
            <a:r>
              <a:rPr kumimoji="0" lang="zh-CN" altLang="zh-CN" sz="2400" b="0" i="0" u="none" strike="noStrike" kern="1200" cap="none" spc="0" normalizeH="0" baseline="0" noProof="0">
                <a:ln>
                  <a:noFill/>
                </a:ln>
                <a:solidFill>
                  <a:srgbClr val="FF0000"/>
                </a:solidFill>
                <a:effectLst/>
                <a:uLnTx/>
                <a:uFillTx/>
                <a:latin typeface="Times New Roman" panose="02020603050405020304" pitchFamily="18" charset="0"/>
                <a:ea typeface="华文中宋" panose="02010600040101010101" pitchFamily="2" charset="-122"/>
                <a:cs typeface="+mn-cs"/>
              </a:rPr>
              <a:t>解</a:t>
            </a:r>
            <a:r>
              <a:rPr kumimoji="0" lang="en-US" altLang="zh-CN" sz="2400" b="0" i="0" u="none" strike="noStrike" kern="1200" cap="none" spc="0" normalizeH="0" baseline="0" noProof="0">
                <a:ln>
                  <a:noFill/>
                </a:ln>
                <a:solidFill>
                  <a:srgbClr val="FF0000"/>
                </a:solidFill>
                <a:effectLst/>
                <a:uLnTx/>
                <a:uFillTx/>
                <a:latin typeface="Times New Roman" panose="02020603050405020304" pitchFamily="18" charset="0"/>
                <a:ea typeface="华文中宋" panose="02010600040101010101" pitchFamily="2" charset="-122"/>
                <a:cs typeface="+mn-cs"/>
              </a:rPr>
              <a:t>] </a:t>
            </a:r>
            <a:r>
              <a:rPr kumimoji="0" lang="zh-CN" altLang="zh-CN" sz="2400" b="0" i="0" u="none" strike="noStrike" kern="1200" cap="none" spc="0" normalizeH="0" baseline="0" noProof="0">
                <a:ln>
                  <a:noFill/>
                </a:ln>
                <a:solidFill>
                  <a:srgbClr val="080808"/>
                </a:solidFill>
                <a:effectLst/>
                <a:uLnTx/>
                <a:uFillTx/>
                <a:latin typeface="Times New Roman" panose="02020603050405020304" pitchFamily="18" charset="0"/>
                <a:ea typeface="华文中宋" panose="02010600040101010101" pitchFamily="2" charset="-122"/>
                <a:cs typeface="+mn-cs"/>
              </a:rPr>
              <a:t>根据绘制根轨迹的步骤，可得：</a:t>
            </a:r>
          </a:p>
        </p:txBody>
      </p:sp>
      <p:sp>
        <p:nvSpPr>
          <p:cNvPr id="81951" name="Line 30">
            <a:extLst>
              <a:ext uri="{FF2B5EF4-FFF2-40B4-BE49-F238E27FC236}">
                <a16:creationId xmlns:a16="http://schemas.microsoft.com/office/drawing/2014/main" id="{F7A29F76-6AB8-AB52-E645-04BB593014DC}"/>
              </a:ext>
            </a:extLst>
          </p:cNvPr>
          <p:cNvSpPr>
            <a:spLocks noChangeShapeType="1"/>
          </p:cNvSpPr>
          <p:nvPr/>
        </p:nvSpPr>
        <p:spPr bwMode="auto">
          <a:xfrm flipH="1">
            <a:off x="5861050" y="3967163"/>
            <a:ext cx="381000" cy="0"/>
          </a:xfrm>
          <a:prstGeom prst="line">
            <a:avLst/>
          </a:prstGeom>
          <a:noFill/>
          <a:ln w="79375">
            <a:solidFill>
              <a:srgbClr val="FF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dirty="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81952" name="Line 31">
            <a:extLst>
              <a:ext uri="{FF2B5EF4-FFF2-40B4-BE49-F238E27FC236}">
                <a16:creationId xmlns:a16="http://schemas.microsoft.com/office/drawing/2014/main" id="{EC17B243-F98E-E28A-830D-3F7BA7C698A2}"/>
              </a:ext>
            </a:extLst>
          </p:cNvPr>
          <p:cNvSpPr>
            <a:spLocks noChangeShapeType="1"/>
          </p:cNvSpPr>
          <p:nvPr/>
        </p:nvSpPr>
        <p:spPr bwMode="auto">
          <a:xfrm flipH="1">
            <a:off x="6851650" y="3967163"/>
            <a:ext cx="1295400" cy="0"/>
          </a:xfrm>
          <a:prstGeom prst="line">
            <a:avLst/>
          </a:prstGeom>
          <a:noFill/>
          <a:ln w="79375">
            <a:solidFill>
              <a:srgbClr val="FF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grpSp>
        <p:nvGrpSpPr>
          <p:cNvPr id="8" name="组合 7">
            <a:extLst>
              <a:ext uri="{FF2B5EF4-FFF2-40B4-BE49-F238E27FC236}">
                <a16:creationId xmlns:a16="http://schemas.microsoft.com/office/drawing/2014/main" id="{83F75D5D-EFE3-657B-3079-EBB582FC35D0}"/>
              </a:ext>
            </a:extLst>
          </p:cNvPr>
          <p:cNvGrpSpPr/>
          <p:nvPr/>
        </p:nvGrpSpPr>
        <p:grpSpPr>
          <a:xfrm>
            <a:off x="7080250" y="3141663"/>
            <a:ext cx="457200" cy="1600200"/>
            <a:chOff x="7080250" y="3141663"/>
            <a:chExt cx="457200" cy="1600200"/>
          </a:xfrm>
        </p:grpSpPr>
        <p:sp>
          <p:nvSpPr>
            <p:cNvPr id="81946" name="Line 32">
              <a:extLst>
                <a:ext uri="{FF2B5EF4-FFF2-40B4-BE49-F238E27FC236}">
                  <a16:creationId xmlns:a16="http://schemas.microsoft.com/office/drawing/2014/main" id="{F9DDAF4F-2A9C-7045-77B1-264334E308DD}"/>
                </a:ext>
              </a:extLst>
            </p:cNvPr>
            <p:cNvSpPr>
              <a:spLocks noChangeShapeType="1"/>
            </p:cNvSpPr>
            <p:nvPr/>
          </p:nvSpPr>
          <p:spPr bwMode="auto">
            <a:xfrm flipV="1">
              <a:off x="7080250" y="3141663"/>
              <a:ext cx="457200" cy="838200"/>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81947" name="Line 33">
              <a:extLst>
                <a:ext uri="{FF2B5EF4-FFF2-40B4-BE49-F238E27FC236}">
                  <a16:creationId xmlns:a16="http://schemas.microsoft.com/office/drawing/2014/main" id="{2F7EB23E-FE2B-3550-CB0D-7D59D4D0135F}"/>
                </a:ext>
              </a:extLst>
            </p:cNvPr>
            <p:cNvSpPr>
              <a:spLocks noChangeShapeType="1"/>
            </p:cNvSpPr>
            <p:nvPr/>
          </p:nvSpPr>
          <p:spPr bwMode="auto">
            <a:xfrm>
              <a:off x="7080250" y="3979863"/>
              <a:ext cx="457200" cy="762000"/>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grpSp>
      <p:grpSp>
        <p:nvGrpSpPr>
          <p:cNvPr id="14" name="组合 13">
            <a:extLst>
              <a:ext uri="{FF2B5EF4-FFF2-40B4-BE49-F238E27FC236}">
                <a16:creationId xmlns:a16="http://schemas.microsoft.com/office/drawing/2014/main" id="{AE492880-9581-6D1B-2228-D8603E309BFC}"/>
              </a:ext>
            </a:extLst>
          </p:cNvPr>
          <p:cNvGrpSpPr/>
          <p:nvPr/>
        </p:nvGrpSpPr>
        <p:grpSpPr>
          <a:xfrm>
            <a:off x="5784850" y="3325030"/>
            <a:ext cx="2819400" cy="1146951"/>
            <a:chOff x="5784850" y="3325030"/>
            <a:chExt cx="2819400" cy="1146951"/>
          </a:xfrm>
        </p:grpSpPr>
        <p:grpSp>
          <p:nvGrpSpPr>
            <p:cNvPr id="7" name="组合 6">
              <a:extLst>
                <a:ext uri="{FF2B5EF4-FFF2-40B4-BE49-F238E27FC236}">
                  <a16:creationId xmlns:a16="http://schemas.microsoft.com/office/drawing/2014/main" id="{96A6548A-EDB6-14A8-0C51-CDCE93B1E50E}"/>
                </a:ext>
              </a:extLst>
            </p:cNvPr>
            <p:cNvGrpSpPr/>
            <p:nvPr/>
          </p:nvGrpSpPr>
          <p:grpSpPr>
            <a:xfrm>
              <a:off x="5784850" y="3433763"/>
              <a:ext cx="2819400" cy="927100"/>
              <a:chOff x="5784850" y="3433763"/>
              <a:chExt cx="2819400" cy="927100"/>
            </a:xfrm>
          </p:grpSpPr>
          <p:sp>
            <p:nvSpPr>
              <p:cNvPr id="81949" name="Line 22">
                <a:extLst>
                  <a:ext uri="{FF2B5EF4-FFF2-40B4-BE49-F238E27FC236}">
                    <a16:creationId xmlns:a16="http://schemas.microsoft.com/office/drawing/2014/main" id="{9908A3B2-A32C-8445-BC11-7571BD05DFAB}"/>
                  </a:ext>
                </a:extLst>
              </p:cNvPr>
              <p:cNvSpPr>
                <a:spLocks noChangeShapeType="1"/>
              </p:cNvSpPr>
              <p:nvPr/>
            </p:nvSpPr>
            <p:spPr bwMode="auto">
              <a:xfrm>
                <a:off x="5784850" y="3967163"/>
                <a:ext cx="28194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81950" name="Line 23">
                <a:extLst>
                  <a:ext uri="{FF2B5EF4-FFF2-40B4-BE49-F238E27FC236}">
                    <a16:creationId xmlns:a16="http://schemas.microsoft.com/office/drawing/2014/main" id="{BAD8DD4F-7462-752F-3AB1-497245F3555A}"/>
                  </a:ext>
                </a:extLst>
              </p:cNvPr>
              <p:cNvSpPr>
                <a:spLocks noChangeShapeType="1"/>
              </p:cNvSpPr>
              <p:nvPr/>
            </p:nvSpPr>
            <p:spPr bwMode="auto">
              <a:xfrm flipV="1">
                <a:off x="8147050" y="3433763"/>
                <a:ext cx="0" cy="9144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graphicFrame>
            <p:nvGraphicFramePr>
              <p:cNvPr id="81923" name="Object 24">
                <a:extLst>
                  <a:ext uri="{FF2B5EF4-FFF2-40B4-BE49-F238E27FC236}">
                    <a16:creationId xmlns:a16="http://schemas.microsoft.com/office/drawing/2014/main" id="{5B2A778B-808B-38BC-53BC-E7ABAD9592A0}"/>
                  </a:ext>
                </a:extLst>
              </p:cNvPr>
              <p:cNvGraphicFramePr>
                <a:graphicFrameLocks noChangeAspect="1"/>
              </p:cNvGraphicFramePr>
              <p:nvPr>
                <p:extLst>
                  <p:ext uri="{D42A27DB-BD31-4B8C-83A1-F6EECF244321}">
                    <p14:modId xmlns:p14="http://schemas.microsoft.com/office/powerpoint/2010/main" val="2980525971"/>
                  </p:ext>
                </p:extLst>
              </p:nvPr>
            </p:nvGraphicFramePr>
            <p:xfrm>
              <a:off x="8035925" y="3827463"/>
              <a:ext cx="263525" cy="292100"/>
            </p:xfrm>
            <a:graphic>
              <a:graphicData uri="http://schemas.openxmlformats.org/presentationml/2006/ole">
                <mc:AlternateContent xmlns:mc="http://schemas.openxmlformats.org/markup-compatibility/2006">
                  <mc:Choice xmlns:v="urn:schemas-microsoft-com:vml" Requires="v">
                    <p:oleObj r:id="rId16" imgW="114667" imgH="127372" progId="Equation.3">
                      <p:embed/>
                    </p:oleObj>
                  </mc:Choice>
                  <mc:Fallback>
                    <p:oleObj r:id="rId16" imgW="114667" imgH="127372" progId="Equation.3">
                      <p:embed/>
                      <p:pic>
                        <p:nvPicPr>
                          <p:cNvPr id="81923" name="Object 24">
                            <a:extLst>
                              <a:ext uri="{FF2B5EF4-FFF2-40B4-BE49-F238E27FC236}">
                                <a16:creationId xmlns:a16="http://schemas.microsoft.com/office/drawing/2014/main" id="{5B2A778B-808B-38BC-53BC-E7ABAD9592A0}"/>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8035925" y="3827463"/>
                            <a:ext cx="263525" cy="292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924" name="Object 25">
                <a:extLst>
                  <a:ext uri="{FF2B5EF4-FFF2-40B4-BE49-F238E27FC236}">
                    <a16:creationId xmlns:a16="http://schemas.microsoft.com/office/drawing/2014/main" id="{D4A354D8-68F0-2284-BDA0-CF891F7ADB1B}"/>
                  </a:ext>
                </a:extLst>
              </p:cNvPr>
              <p:cNvGraphicFramePr>
                <a:graphicFrameLocks noChangeAspect="1"/>
              </p:cNvGraphicFramePr>
              <p:nvPr>
                <p:extLst>
                  <p:ext uri="{D42A27DB-BD31-4B8C-83A1-F6EECF244321}">
                    <p14:modId xmlns:p14="http://schemas.microsoft.com/office/powerpoint/2010/main" val="1239786471"/>
                  </p:ext>
                </p:extLst>
              </p:nvPr>
            </p:nvGraphicFramePr>
            <p:xfrm>
              <a:off x="6699250" y="3827463"/>
              <a:ext cx="263525" cy="292100"/>
            </p:xfrm>
            <a:graphic>
              <a:graphicData uri="http://schemas.openxmlformats.org/presentationml/2006/ole">
                <mc:AlternateContent xmlns:mc="http://schemas.openxmlformats.org/markup-compatibility/2006">
                  <mc:Choice xmlns:v="urn:schemas-microsoft-com:vml" Requires="v">
                    <p:oleObj r:id="rId18" imgW="114667" imgH="127372" progId="Equation.3">
                      <p:embed/>
                    </p:oleObj>
                  </mc:Choice>
                  <mc:Fallback>
                    <p:oleObj r:id="rId18" imgW="114667" imgH="127372" progId="Equation.3">
                      <p:embed/>
                      <p:pic>
                        <p:nvPicPr>
                          <p:cNvPr id="81924" name="Object 25">
                            <a:extLst>
                              <a:ext uri="{FF2B5EF4-FFF2-40B4-BE49-F238E27FC236}">
                                <a16:creationId xmlns:a16="http://schemas.microsoft.com/office/drawing/2014/main" id="{D4A354D8-68F0-2284-BDA0-CF891F7ADB1B}"/>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699250" y="3827463"/>
                            <a:ext cx="263525" cy="292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925" name="Object 26">
                <a:extLst>
                  <a:ext uri="{FF2B5EF4-FFF2-40B4-BE49-F238E27FC236}">
                    <a16:creationId xmlns:a16="http://schemas.microsoft.com/office/drawing/2014/main" id="{9117C1DC-08BE-4200-85BE-59A26A9D93F1}"/>
                  </a:ext>
                </a:extLst>
              </p:cNvPr>
              <p:cNvGraphicFramePr>
                <a:graphicFrameLocks noChangeAspect="1"/>
              </p:cNvGraphicFramePr>
              <p:nvPr>
                <p:extLst>
                  <p:ext uri="{D42A27DB-BD31-4B8C-83A1-F6EECF244321}">
                    <p14:modId xmlns:p14="http://schemas.microsoft.com/office/powerpoint/2010/main" val="1468733433"/>
                  </p:ext>
                </p:extLst>
              </p:nvPr>
            </p:nvGraphicFramePr>
            <p:xfrm>
              <a:off x="6089650" y="3814763"/>
              <a:ext cx="263525" cy="292100"/>
            </p:xfrm>
            <a:graphic>
              <a:graphicData uri="http://schemas.openxmlformats.org/presentationml/2006/ole">
                <mc:AlternateContent xmlns:mc="http://schemas.openxmlformats.org/markup-compatibility/2006">
                  <mc:Choice xmlns:v="urn:schemas-microsoft-com:vml" Requires="v">
                    <p:oleObj r:id="rId19" imgW="114667" imgH="127372" progId="Equation.3">
                      <p:embed/>
                    </p:oleObj>
                  </mc:Choice>
                  <mc:Fallback>
                    <p:oleObj r:id="rId19" imgW="114667" imgH="127372" progId="Equation.3">
                      <p:embed/>
                      <p:pic>
                        <p:nvPicPr>
                          <p:cNvPr id="81925" name="Object 26">
                            <a:extLst>
                              <a:ext uri="{FF2B5EF4-FFF2-40B4-BE49-F238E27FC236}">
                                <a16:creationId xmlns:a16="http://schemas.microsoft.com/office/drawing/2014/main" id="{9117C1DC-08BE-4200-85BE-59A26A9D93F1}"/>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089650" y="3814763"/>
                            <a:ext cx="263525" cy="292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926" name="Object 27">
                <a:extLst>
                  <a:ext uri="{FF2B5EF4-FFF2-40B4-BE49-F238E27FC236}">
                    <a16:creationId xmlns:a16="http://schemas.microsoft.com/office/drawing/2014/main" id="{77B27346-2F79-870C-C6D6-D3DEEA3A8CCA}"/>
                  </a:ext>
                </a:extLst>
              </p:cNvPr>
              <p:cNvGraphicFramePr>
                <a:graphicFrameLocks noChangeAspect="1"/>
              </p:cNvGraphicFramePr>
              <p:nvPr>
                <p:extLst>
                  <p:ext uri="{D42A27DB-BD31-4B8C-83A1-F6EECF244321}">
                    <p14:modId xmlns:p14="http://schemas.microsoft.com/office/powerpoint/2010/main" val="3238783936"/>
                  </p:ext>
                </p:extLst>
              </p:nvPr>
            </p:nvGraphicFramePr>
            <p:xfrm>
              <a:off x="8224838" y="3967163"/>
              <a:ext cx="227013" cy="317500"/>
            </p:xfrm>
            <a:graphic>
              <a:graphicData uri="http://schemas.openxmlformats.org/presentationml/2006/ole">
                <mc:AlternateContent xmlns:mc="http://schemas.openxmlformats.org/markup-compatibility/2006">
                  <mc:Choice xmlns:v="urn:schemas-microsoft-com:vml" Requires="v">
                    <p:oleObj r:id="rId20" imgW="127262" imgH="178040" progId="Equation.3">
                      <p:embed/>
                    </p:oleObj>
                  </mc:Choice>
                  <mc:Fallback>
                    <p:oleObj r:id="rId20" imgW="127262" imgH="178040" progId="Equation.3">
                      <p:embed/>
                      <p:pic>
                        <p:nvPicPr>
                          <p:cNvPr id="81926" name="Object 27">
                            <a:extLst>
                              <a:ext uri="{FF2B5EF4-FFF2-40B4-BE49-F238E27FC236}">
                                <a16:creationId xmlns:a16="http://schemas.microsoft.com/office/drawing/2014/main" id="{77B27346-2F79-870C-C6D6-D3DEEA3A8CCA}"/>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8224838" y="3967163"/>
                            <a:ext cx="227013"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927" name="Object 28">
                <a:extLst>
                  <a:ext uri="{FF2B5EF4-FFF2-40B4-BE49-F238E27FC236}">
                    <a16:creationId xmlns:a16="http://schemas.microsoft.com/office/drawing/2014/main" id="{EFE50C3F-9D3F-8B6A-13B8-E6B476E828F9}"/>
                  </a:ext>
                </a:extLst>
              </p:cNvPr>
              <p:cNvGraphicFramePr>
                <a:graphicFrameLocks noChangeAspect="1"/>
              </p:cNvGraphicFramePr>
              <p:nvPr>
                <p:extLst>
                  <p:ext uri="{D42A27DB-BD31-4B8C-83A1-F6EECF244321}">
                    <p14:modId xmlns:p14="http://schemas.microsoft.com/office/powerpoint/2010/main" val="177006168"/>
                  </p:ext>
                </p:extLst>
              </p:nvPr>
            </p:nvGraphicFramePr>
            <p:xfrm>
              <a:off x="6686550" y="4054476"/>
              <a:ext cx="407988" cy="293688"/>
            </p:xfrm>
            <a:graphic>
              <a:graphicData uri="http://schemas.openxmlformats.org/presentationml/2006/ole">
                <mc:AlternateContent xmlns:mc="http://schemas.openxmlformats.org/markup-compatibility/2006">
                  <mc:Choice xmlns:v="urn:schemas-microsoft-com:vml" Requires="v">
                    <p:oleObj r:id="rId22" imgW="228917" imgH="165417" progId="Equation.3">
                      <p:embed/>
                    </p:oleObj>
                  </mc:Choice>
                  <mc:Fallback>
                    <p:oleObj r:id="rId22" imgW="228917" imgH="165417" progId="Equation.3">
                      <p:embed/>
                      <p:pic>
                        <p:nvPicPr>
                          <p:cNvPr id="81927" name="Object 28">
                            <a:extLst>
                              <a:ext uri="{FF2B5EF4-FFF2-40B4-BE49-F238E27FC236}">
                                <a16:creationId xmlns:a16="http://schemas.microsoft.com/office/drawing/2014/main" id="{EFE50C3F-9D3F-8B6A-13B8-E6B476E828F9}"/>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6686550" y="4054476"/>
                            <a:ext cx="407988" cy="293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928" name="Object 29">
                <a:extLst>
                  <a:ext uri="{FF2B5EF4-FFF2-40B4-BE49-F238E27FC236}">
                    <a16:creationId xmlns:a16="http://schemas.microsoft.com/office/drawing/2014/main" id="{6D4FE637-743E-B4E9-6C64-1F10C7626FE8}"/>
                  </a:ext>
                </a:extLst>
              </p:cNvPr>
              <p:cNvGraphicFramePr>
                <a:graphicFrameLocks noChangeAspect="1"/>
              </p:cNvGraphicFramePr>
              <p:nvPr>
                <p:extLst>
                  <p:ext uri="{D42A27DB-BD31-4B8C-83A1-F6EECF244321}">
                    <p14:modId xmlns:p14="http://schemas.microsoft.com/office/powerpoint/2010/main" val="1634630065"/>
                  </p:ext>
                </p:extLst>
              </p:nvPr>
            </p:nvGraphicFramePr>
            <p:xfrm>
              <a:off x="6075363" y="4043363"/>
              <a:ext cx="407988" cy="317500"/>
            </p:xfrm>
            <a:graphic>
              <a:graphicData uri="http://schemas.openxmlformats.org/presentationml/2006/ole">
                <mc:AlternateContent xmlns:mc="http://schemas.openxmlformats.org/markup-compatibility/2006">
                  <mc:Choice xmlns:v="urn:schemas-microsoft-com:vml" Requires="v">
                    <p:oleObj r:id="rId24" imgW="228818" imgH="178040" progId="Equation.3">
                      <p:embed/>
                    </p:oleObj>
                  </mc:Choice>
                  <mc:Fallback>
                    <p:oleObj r:id="rId24" imgW="228818" imgH="178040" progId="Equation.3">
                      <p:embed/>
                      <p:pic>
                        <p:nvPicPr>
                          <p:cNvPr id="81928" name="Object 29">
                            <a:extLst>
                              <a:ext uri="{FF2B5EF4-FFF2-40B4-BE49-F238E27FC236}">
                                <a16:creationId xmlns:a16="http://schemas.microsoft.com/office/drawing/2014/main" id="{6D4FE637-743E-B4E9-6C64-1F10C7626FE8}"/>
                              </a:ext>
                            </a:extLst>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6075363" y="4043363"/>
                            <a:ext cx="407988"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0" name="对象 9">
              <a:extLst>
                <a:ext uri="{FF2B5EF4-FFF2-40B4-BE49-F238E27FC236}">
                  <a16:creationId xmlns:a16="http://schemas.microsoft.com/office/drawing/2014/main" id="{2C7A650D-F14E-CBBC-8A6C-FAAFA0A1CE45}"/>
                </a:ext>
              </a:extLst>
            </p:cNvPr>
            <p:cNvGraphicFramePr>
              <a:graphicFrameLocks noChangeAspect="1"/>
            </p:cNvGraphicFramePr>
            <p:nvPr>
              <p:extLst>
                <p:ext uri="{D42A27DB-BD31-4B8C-83A1-F6EECF244321}">
                  <p14:modId xmlns:p14="http://schemas.microsoft.com/office/powerpoint/2010/main" val="2081940779"/>
                </p:ext>
              </p:extLst>
            </p:nvPr>
          </p:nvGraphicFramePr>
          <p:xfrm>
            <a:off x="7723187" y="4057652"/>
            <a:ext cx="263525" cy="292100"/>
          </p:xfrm>
          <a:graphic>
            <a:graphicData uri="http://schemas.openxmlformats.org/presentationml/2006/ole">
              <mc:AlternateContent xmlns:mc="http://schemas.openxmlformats.org/markup-compatibility/2006">
                <mc:Choice xmlns:v="urn:schemas-microsoft-com:vml" Requires="v">
                  <p:oleObj name="Equation" r:id="rId26" imgW="263900" imgH="292691" progId="Equation.DSMT4">
                    <p:embed/>
                  </p:oleObj>
                </mc:Choice>
                <mc:Fallback>
                  <p:oleObj name="Equation" r:id="rId26" imgW="263900" imgH="292691" progId="Equation.DSMT4">
                    <p:embed/>
                    <p:pic>
                      <p:nvPicPr>
                        <p:cNvPr id="9" name="对象 8">
                          <a:extLst>
                            <a:ext uri="{FF2B5EF4-FFF2-40B4-BE49-F238E27FC236}">
                              <a16:creationId xmlns:a16="http://schemas.microsoft.com/office/drawing/2014/main" id="{36E2B2E4-22C6-B91E-E302-8977D6C8D505}"/>
                            </a:ext>
                          </a:extLst>
                        </p:cNvPr>
                        <p:cNvPicPr/>
                        <p:nvPr/>
                      </p:nvPicPr>
                      <p:blipFill>
                        <a:blip r:embed="rId27"/>
                        <a:stretch>
                          <a:fillRect/>
                        </a:stretch>
                      </p:blipFill>
                      <p:spPr>
                        <a:xfrm>
                          <a:off x="7723187" y="4057652"/>
                          <a:ext cx="263525" cy="292100"/>
                        </a:xfrm>
                        <a:prstGeom prst="rect">
                          <a:avLst/>
                        </a:prstGeom>
                      </p:spPr>
                    </p:pic>
                  </p:oleObj>
                </mc:Fallback>
              </mc:AlternateContent>
            </a:graphicData>
          </a:graphic>
        </p:graphicFrame>
        <p:sp>
          <p:nvSpPr>
            <p:cNvPr id="11" name="椭圆 10">
              <a:extLst>
                <a:ext uri="{FF2B5EF4-FFF2-40B4-BE49-F238E27FC236}">
                  <a16:creationId xmlns:a16="http://schemas.microsoft.com/office/drawing/2014/main" id="{A78CF8E3-5F9A-8AC7-DBE8-5359AFE3BA6E}"/>
                </a:ext>
              </a:extLst>
            </p:cNvPr>
            <p:cNvSpPr/>
            <p:nvPr/>
          </p:nvSpPr>
          <p:spPr>
            <a:xfrm>
              <a:off x="7614047" y="3325030"/>
              <a:ext cx="167481" cy="142866"/>
            </a:xfrm>
            <a:prstGeom prst="ellipse">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2" name="对象 11">
              <a:extLst>
                <a:ext uri="{FF2B5EF4-FFF2-40B4-BE49-F238E27FC236}">
                  <a16:creationId xmlns:a16="http://schemas.microsoft.com/office/drawing/2014/main" id="{86AA8EA6-8118-4FEA-7DD7-1B9509809A1B}"/>
                </a:ext>
              </a:extLst>
            </p:cNvPr>
            <p:cNvGraphicFramePr>
              <a:graphicFrameLocks noChangeAspect="1"/>
            </p:cNvGraphicFramePr>
            <p:nvPr>
              <p:extLst>
                <p:ext uri="{D42A27DB-BD31-4B8C-83A1-F6EECF244321}">
                  <p14:modId xmlns:p14="http://schemas.microsoft.com/office/powerpoint/2010/main" val="1159097476"/>
                </p:ext>
              </p:extLst>
            </p:nvPr>
          </p:nvGraphicFramePr>
          <p:xfrm>
            <a:off x="7720011" y="3513140"/>
            <a:ext cx="263525" cy="292100"/>
          </p:xfrm>
          <a:graphic>
            <a:graphicData uri="http://schemas.openxmlformats.org/presentationml/2006/ole">
              <mc:AlternateContent xmlns:mc="http://schemas.openxmlformats.org/markup-compatibility/2006">
                <mc:Choice xmlns:v="urn:schemas-microsoft-com:vml" Requires="v">
                  <p:oleObj name="Equation" r:id="rId28" imgW="263900" imgH="292691" progId="Equation.DSMT4">
                    <p:embed/>
                  </p:oleObj>
                </mc:Choice>
                <mc:Fallback>
                  <p:oleObj name="Equation" r:id="rId28" imgW="263900" imgH="292691" progId="Equation.DSMT4">
                    <p:embed/>
                    <p:pic>
                      <p:nvPicPr>
                        <p:cNvPr id="10" name="对象 9">
                          <a:extLst>
                            <a:ext uri="{FF2B5EF4-FFF2-40B4-BE49-F238E27FC236}">
                              <a16:creationId xmlns:a16="http://schemas.microsoft.com/office/drawing/2014/main" id="{2C7A650D-F14E-CBBC-8A6C-FAAFA0A1CE45}"/>
                            </a:ext>
                          </a:extLst>
                        </p:cNvPr>
                        <p:cNvPicPr/>
                        <p:nvPr/>
                      </p:nvPicPr>
                      <p:blipFill>
                        <a:blip r:embed="rId27"/>
                        <a:stretch>
                          <a:fillRect/>
                        </a:stretch>
                      </p:blipFill>
                      <p:spPr>
                        <a:xfrm>
                          <a:off x="7720011" y="3513140"/>
                          <a:ext cx="263525" cy="292100"/>
                        </a:xfrm>
                        <a:prstGeom prst="rect">
                          <a:avLst/>
                        </a:prstGeom>
                      </p:spPr>
                    </p:pic>
                  </p:oleObj>
                </mc:Fallback>
              </mc:AlternateContent>
            </a:graphicData>
          </a:graphic>
        </p:graphicFrame>
        <p:sp>
          <p:nvSpPr>
            <p:cNvPr id="13" name="椭圆 12">
              <a:extLst>
                <a:ext uri="{FF2B5EF4-FFF2-40B4-BE49-F238E27FC236}">
                  <a16:creationId xmlns:a16="http://schemas.microsoft.com/office/drawing/2014/main" id="{83739A19-F6B2-C8C5-71D3-E95B74BCDD4E}"/>
                </a:ext>
              </a:extLst>
            </p:cNvPr>
            <p:cNvSpPr/>
            <p:nvPr/>
          </p:nvSpPr>
          <p:spPr>
            <a:xfrm>
              <a:off x="7580312" y="4329115"/>
              <a:ext cx="167481" cy="142866"/>
            </a:xfrm>
            <a:prstGeom prst="ellipse">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7187">
                                            <p:txEl>
                                              <p:pRg st="0" end="0"/>
                                            </p:txEl>
                                          </p:spTgt>
                                        </p:tgtEl>
                                        <p:attrNameLst>
                                          <p:attrName>style.visibility</p:attrName>
                                        </p:attrNameLst>
                                      </p:cBhvr>
                                      <p:to>
                                        <p:strVal val="visible"/>
                                      </p:to>
                                    </p:set>
                                    <p:animEffect transition="in" filter="wipe(left)">
                                      <p:cBhvr>
                                        <p:cTn id="12" dur="500"/>
                                        <p:tgtEl>
                                          <p:spTgt spid="7187">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wipe(left)">
                                      <p:cBhvr>
                                        <p:cTn id="21" dur="500"/>
                                        <p:tgtEl>
                                          <p:spTgt spid="4"/>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81952"/>
                                        </p:tgtEl>
                                        <p:attrNameLst>
                                          <p:attrName>style.visibility</p:attrName>
                                        </p:attrNameLst>
                                      </p:cBhvr>
                                      <p:to>
                                        <p:strVal val="visible"/>
                                      </p:to>
                                    </p:set>
                                    <p:animEffect transition="in" filter="wipe(left)">
                                      <p:cBhvr>
                                        <p:cTn id="24" dur="500"/>
                                        <p:tgtEl>
                                          <p:spTgt spid="81952"/>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81951"/>
                                        </p:tgtEl>
                                        <p:attrNameLst>
                                          <p:attrName>style.visibility</p:attrName>
                                        </p:attrNameLst>
                                      </p:cBhvr>
                                      <p:to>
                                        <p:strVal val="visible"/>
                                      </p:to>
                                    </p:set>
                                    <p:animEffect transition="in" filter="wipe(left)">
                                      <p:cBhvr>
                                        <p:cTn id="27" dur="500"/>
                                        <p:tgtEl>
                                          <p:spTgt spid="81951"/>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7182"/>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7183"/>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5"/>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8"/>
                                        </p:tgtEl>
                                        <p:attrNameLst>
                                          <p:attrName>style.visibility</p:attrName>
                                        </p:attrNameLst>
                                      </p:cBhvr>
                                      <p:to>
                                        <p:strVal val="visible"/>
                                      </p:to>
                                    </p:set>
                                    <p:animEffect transition="in" filter="wipe(left)">
                                      <p:cBhvr>
                                        <p:cTn id="4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82" grpId="0" autoUpdateAnimBg="0"/>
      <p:bldP spid="7187" grpId="0" build="p" autoUpdateAnimBg="0"/>
      <p:bldP spid="81951" grpId="0" animBg="1"/>
      <p:bldP spid="81952"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BDAD4894-700C-D0BD-AD56-F43CA2FD18E2}"/>
              </a:ext>
            </a:extLst>
          </p:cNvPr>
          <p:cNvSpPr>
            <a:spLocks noGrp="1"/>
          </p:cNvSpPr>
          <p:nvPr>
            <p:ph type="dt" sz="half" idx="10"/>
          </p:nvPr>
        </p:nvSpPr>
        <p:spPr/>
        <p:txBody>
          <a:bodyPr/>
          <a:lstStyle/>
          <a:p>
            <a:pPr>
              <a:defRPr/>
            </a:pPr>
            <a:fld id="{0F42CBD5-8615-4EC8-8E26-5C23C2DDA3CA}" type="datetime1">
              <a:rPr lang="zh-CN" altLang="en-US" smtClean="0"/>
              <a:pPr>
                <a:defRPr/>
              </a:pPr>
              <a:t>2023/5/4</a:t>
            </a:fld>
            <a:endParaRPr lang="en-US"/>
          </a:p>
        </p:txBody>
      </p:sp>
      <p:sp>
        <p:nvSpPr>
          <p:cNvPr id="5" name="页脚占位符 4">
            <a:extLst>
              <a:ext uri="{FF2B5EF4-FFF2-40B4-BE49-F238E27FC236}">
                <a16:creationId xmlns:a16="http://schemas.microsoft.com/office/drawing/2014/main" id="{E24AE623-1DEB-63FA-BB11-5D71E783C266}"/>
              </a:ext>
            </a:extLst>
          </p:cNvPr>
          <p:cNvSpPr>
            <a:spLocks noGrp="1"/>
          </p:cNvSpPr>
          <p:nvPr>
            <p:ph type="ftr" sz="quarter" idx="11"/>
          </p:nvPr>
        </p:nvSpPr>
        <p:spPr/>
        <p:txBody>
          <a:bodyPr/>
          <a:lstStyle/>
          <a:p>
            <a:pPr>
              <a:defRPr/>
            </a:pPr>
            <a:r>
              <a:rPr lang="zh-CN"/>
              <a:t>控制系统根轨迹分析法(Root locus analyse of control system)</a:t>
            </a:r>
            <a:endParaRPr lang="en-US"/>
          </a:p>
        </p:txBody>
      </p:sp>
      <p:sp>
        <p:nvSpPr>
          <p:cNvPr id="6" name="灯片编号占位符 5">
            <a:extLst>
              <a:ext uri="{FF2B5EF4-FFF2-40B4-BE49-F238E27FC236}">
                <a16:creationId xmlns:a16="http://schemas.microsoft.com/office/drawing/2014/main" id="{1F3C69DB-4263-F967-EB54-8289CF673E99}"/>
              </a:ext>
            </a:extLst>
          </p:cNvPr>
          <p:cNvSpPr>
            <a:spLocks noGrp="1"/>
          </p:cNvSpPr>
          <p:nvPr>
            <p:ph type="sldNum" sz="quarter" idx="12"/>
          </p:nvPr>
        </p:nvSpPr>
        <p:spPr/>
        <p:txBody>
          <a:bodyPr/>
          <a:lstStyle/>
          <a:p>
            <a:fld id="{239AF3CB-7905-4779-AC9A-8A715C070A09}" type="slidenum">
              <a:rPr lang="en-US" altLang="zh-CN" smtClean="0"/>
              <a:pPr/>
              <a:t>40</a:t>
            </a:fld>
            <a:endParaRPr lang="en-US" altLang="zh-CN"/>
          </a:p>
        </p:txBody>
      </p:sp>
      <p:sp>
        <p:nvSpPr>
          <p:cNvPr id="7" name="Text Box 5">
            <a:extLst>
              <a:ext uri="{FF2B5EF4-FFF2-40B4-BE49-F238E27FC236}">
                <a16:creationId xmlns:a16="http://schemas.microsoft.com/office/drawing/2014/main" id="{0BB3ED5D-2824-6FD5-195A-D36CF2744FF8}"/>
              </a:ext>
            </a:extLst>
          </p:cNvPr>
          <p:cNvSpPr txBox="1">
            <a:spLocks noChangeArrowheads="1"/>
          </p:cNvSpPr>
          <p:nvPr/>
        </p:nvSpPr>
        <p:spPr bwMode="auto">
          <a:xfrm>
            <a:off x="431800" y="5003800"/>
            <a:ext cx="8101013" cy="146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just" defTabSz="914400" rtl="0" eaLnBrk="1" fontAlgn="base" latinLnBrk="0" hangingPunct="1">
              <a:lnSpc>
                <a:spcPct val="125000"/>
              </a:lnSpc>
              <a:spcBef>
                <a:spcPct val="0"/>
              </a:spcBef>
              <a:spcAft>
                <a:spcPct val="0"/>
              </a:spcAft>
              <a:buClrTx/>
              <a:buSzTx/>
              <a:buFontTx/>
              <a:buNone/>
              <a:tabLst/>
              <a:defRPr/>
            </a:pPr>
            <a:r>
              <a:rPr kumimoji="0" lang="zh-CN" altLang="zh-CN" sz="2400" b="0" i="0" u="none" strike="noStrike" kern="1200" cap="none" spc="0" normalizeH="0" baseline="0" noProof="0" dirty="0">
                <a:ln>
                  <a:noFill/>
                </a:ln>
                <a:solidFill>
                  <a:srgbClr val="0000FF"/>
                </a:solidFill>
                <a:effectLst/>
                <a:uLnTx/>
                <a:uFillTx/>
                <a:latin typeface="Times New Roman" panose="02020603050405020304" pitchFamily="18" charset="0"/>
                <a:ea typeface="黑体" panose="02010609060101010101" pitchFamily="49" charset="-122"/>
                <a:cs typeface="+mn-cs"/>
              </a:rPr>
              <a:t>提示：</a:t>
            </a:r>
            <a:r>
              <a:rPr kumimoji="0" lang="zh-CN" altLang="en-US" sz="2400" b="0" i="0" u="none" strike="noStrike" kern="1200" cap="none" spc="0" normalizeH="0" baseline="0" noProof="0" dirty="0">
                <a:ln>
                  <a:noFill/>
                </a:ln>
                <a:solidFill>
                  <a:srgbClr val="0000FF"/>
                </a:solidFill>
                <a:effectLst/>
                <a:uLnTx/>
                <a:uFillTx/>
                <a:latin typeface="Times New Roman" panose="02020603050405020304" pitchFamily="18" charset="0"/>
                <a:ea typeface="华文中宋" panose="02010600040101010101" pitchFamily="2" charset="-122"/>
                <a:cs typeface="+mn-cs"/>
              </a:rPr>
              <a:t>①</a:t>
            </a:r>
            <a:r>
              <a:rPr kumimoji="0" lang="zh-CN" altLang="zh-CN" sz="2400" b="0" i="0" u="none" strike="noStrike" kern="1200" cap="none" spc="0" normalizeH="0" baseline="0" noProof="0" dirty="0">
                <a:ln>
                  <a:noFill/>
                </a:ln>
                <a:solidFill>
                  <a:srgbClr val="080808"/>
                </a:solidFill>
                <a:effectLst/>
                <a:uLnTx/>
                <a:uFillTx/>
                <a:latin typeface="Times New Roman" panose="02020603050405020304" pitchFamily="18" charset="0"/>
                <a:ea typeface="华文中宋" panose="02010600040101010101" pitchFamily="2" charset="-122"/>
                <a:cs typeface="+mn-cs"/>
              </a:rPr>
              <a:t>加入比例微分控制后，系统增加了开环零点。</a:t>
            </a:r>
          </a:p>
          <a:p>
            <a:pPr marL="0" marR="0" lvl="0" indent="0" algn="just" defTabSz="914400" rtl="0" eaLnBrk="1" fontAlgn="base" latinLnBrk="0" hangingPunct="1">
              <a:lnSpc>
                <a:spcPct val="125000"/>
              </a:lnSpc>
              <a:spcBef>
                <a:spcPct val="0"/>
              </a:spcBef>
              <a:spcAft>
                <a:spcPct val="0"/>
              </a:spcAft>
              <a:buClrTx/>
              <a:buSzTx/>
              <a:buFontTx/>
              <a:buNone/>
              <a:tabLst/>
              <a:defRPr/>
            </a:pPr>
            <a:r>
              <a:rPr kumimoji="0" lang="zh-CN" altLang="en-US" sz="2400" b="0" i="0" u="none" strike="noStrike" kern="1200" cap="none" spc="0" normalizeH="0" baseline="0" noProof="0" dirty="0">
                <a:ln>
                  <a:noFill/>
                </a:ln>
                <a:solidFill>
                  <a:srgbClr val="080808"/>
                </a:solidFill>
                <a:effectLst/>
                <a:uLnTx/>
                <a:uFillTx/>
                <a:latin typeface="Times New Roman" panose="02020603050405020304" pitchFamily="18" charset="0"/>
                <a:ea typeface="华文中宋" panose="02010600040101010101" pitchFamily="2" charset="-122"/>
                <a:cs typeface="+mn-cs"/>
              </a:rPr>
              <a:t>            </a:t>
            </a:r>
            <a:r>
              <a:rPr kumimoji="0" lang="zh-CN" altLang="en-US" sz="2400" b="0" i="0" u="none" strike="noStrike" kern="1200" cap="none" spc="0" normalizeH="0" baseline="0" noProof="0" dirty="0">
                <a:ln>
                  <a:noFill/>
                </a:ln>
                <a:solidFill>
                  <a:srgbClr val="0000FF"/>
                </a:solidFill>
                <a:effectLst/>
                <a:uLnTx/>
                <a:uFillTx/>
                <a:latin typeface="Times New Roman" panose="02020603050405020304" pitchFamily="18" charset="0"/>
                <a:ea typeface="华文中宋" panose="02010600040101010101" pitchFamily="2" charset="-122"/>
                <a:cs typeface="+mn-cs"/>
              </a:rPr>
              <a:t>②</a:t>
            </a:r>
            <a:r>
              <a:rPr kumimoji="0" lang="zh-CN" altLang="zh-CN" sz="2400" b="0" i="0" u="none" strike="noStrike" kern="1200" cap="none" spc="0" normalizeH="0" baseline="0" noProof="0" dirty="0">
                <a:ln>
                  <a:noFill/>
                </a:ln>
                <a:solidFill>
                  <a:srgbClr val="080808"/>
                </a:solidFill>
                <a:effectLst/>
                <a:uLnTx/>
                <a:uFillTx/>
                <a:latin typeface="Times New Roman" panose="02020603050405020304" pitchFamily="18" charset="0"/>
                <a:ea typeface="华文中宋" panose="02010600040101010101" pitchFamily="2" charset="-122"/>
                <a:cs typeface="+mn-cs"/>
              </a:rPr>
              <a:t>在系统中加入零点后，将使根轨迹左移，有利于系统的稳定性。</a:t>
            </a:r>
          </a:p>
        </p:txBody>
      </p:sp>
      <p:grpSp>
        <p:nvGrpSpPr>
          <p:cNvPr id="8" name="Group 14">
            <a:extLst>
              <a:ext uri="{FF2B5EF4-FFF2-40B4-BE49-F238E27FC236}">
                <a16:creationId xmlns:a16="http://schemas.microsoft.com/office/drawing/2014/main" id="{A439EF14-0C34-1693-0AE5-E9216C9D8A58}"/>
              </a:ext>
            </a:extLst>
          </p:cNvPr>
          <p:cNvGrpSpPr>
            <a:grpSpLocks/>
          </p:cNvGrpSpPr>
          <p:nvPr/>
        </p:nvGrpSpPr>
        <p:grpSpPr bwMode="auto">
          <a:xfrm>
            <a:off x="566738" y="3384550"/>
            <a:ext cx="8101012" cy="1006475"/>
            <a:chOff x="0" y="0"/>
            <a:chExt cx="5103" cy="634"/>
          </a:xfrm>
        </p:grpSpPr>
        <p:sp>
          <p:nvSpPr>
            <p:cNvPr id="9" name="Rectangle 15">
              <a:extLst>
                <a:ext uri="{FF2B5EF4-FFF2-40B4-BE49-F238E27FC236}">
                  <a16:creationId xmlns:a16="http://schemas.microsoft.com/office/drawing/2014/main" id="{C12E7C8F-977F-7279-C69E-6B9331566D78}"/>
                </a:ext>
              </a:extLst>
            </p:cNvPr>
            <p:cNvSpPr>
              <a:spLocks noChangeArrowheads="1"/>
            </p:cNvSpPr>
            <p:nvPr/>
          </p:nvSpPr>
          <p:spPr bwMode="auto">
            <a:xfrm>
              <a:off x="0" y="0"/>
              <a:ext cx="5103"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l" defTabSz="914400" rtl="0" eaLnBrk="1" fontAlgn="base" latinLnBrk="0" hangingPunct="1">
                <a:lnSpc>
                  <a:spcPct val="125000"/>
                </a:lnSpc>
                <a:spcBef>
                  <a:spcPct val="50000"/>
                </a:spcBef>
                <a:spcAft>
                  <a:spcPct val="0"/>
                </a:spcAft>
                <a:buClrTx/>
                <a:buSzTx/>
                <a:buFontTx/>
                <a:buNone/>
                <a:tabLst/>
                <a:defRPr/>
              </a:pPr>
              <a:r>
                <a:rPr kumimoji="0" lang="zh-CN" altLang="zh-CN" sz="2400" b="0" i="0" u="none" strike="noStrike" kern="1200" cap="none" spc="0" normalizeH="0" baseline="0" noProof="0" dirty="0">
                  <a:ln>
                    <a:noFill/>
                  </a:ln>
                  <a:solidFill>
                    <a:srgbClr val="080808"/>
                  </a:solidFill>
                  <a:effectLst/>
                  <a:uLnTx/>
                  <a:uFillTx/>
                  <a:latin typeface="Times New Roman" panose="02020603050405020304" pitchFamily="18" charset="0"/>
                  <a:ea typeface="华文中宋" panose="02010600040101010101" pitchFamily="2" charset="-122"/>
                  <a:cs typeface="+mn-cs"/>
                </a:rPr>
                <a:t>渐近线与实轴的夹角为         ，只要渐近线与负实轴相交，系统的根轨迹就在左半</a:t>
              </a:r>
              <a:r>
                <a:rPr kumimoji="0" lang="en-US" altLang="zh-CN" sz="2400" b="0" i="1" u="none" strike="noStrike" kern="1200" cap="none" spc="0" normalizeH="0" baseline="0" noProof="0" dirty="0">
                  <a:ln>
                    <a:noFill/>
                  </a:ln>
                  <a:solidFill>
                    <a:srgbClr val="080808"/>
                  </a:solidFill>
                  <a:effectLst/>
                  <a:uLnTx/>
                  <a:uFillTx/>
                  <a:latin typeface="Times New Roman" panose="02020603050405020304" pitchFamily="18" charset="0"/>
                  <a:ea typeface="华文中宋" panose="02010600040101010101" pitchFamily="2" charset="-122"/>
                  <a:cs typeface="+mn-cs"/>
                </a:rPr>
                <a:t>s</a:t>
              </a:r>
              <a:r>
                <a:rPr kumimoji="0" lang="zh-CN" altLang="zh-CN" sz="2400" b="0" i="0" u="none" strike="noStrike" kern="1200" cap="none" spc="0" normalizeH="0" baseline="0" noProof="0" dirty="0">
                  <a:ln>
                    <a:noFill/>
                  </a:ln>
                  <a:solidFill>
                    <a:srgbClr val="080808"/>
                  </a:solidFill>
                  <a:effectLst/>
                  <a:uLnTx/>
                  <a:uFillTx/>
                  <a:latin typeface="Times New Roman" panose="02020603050405020304" pitchFamily="18" charset="0"/>
                  <a:ea typeface="华文中宋" panose="02010600040101010101" pitchFamily="2" charset="-122"/>
                  <a:cs typeface="+mn-cs"/>
                </a:rPr>
                <a:t>平面。</a:t>
              </a:r>
            </a:p>
          </p:txBody>
        </p:sp>
        <p:graphicFrame>
          <p:nvGraphicFramePr>
            <p:cNvPr id="10" name="Object 16">
              <a:extLst>
                <a:ext uri="{FF2B5EF4-FFF2-40B4-BE49-F238E27FC236}">
                  <a16:creationId xmlns:a16="http://schemas.microsoft.com/office/drawing/2014/main" id="{F7CB96C0-BDB1-F678-D95B-7442F1F8854E}"/>
                </a:ext>
              </a:extLst>
            </p:cNvPr>
            <p:cNvGraphicFramePr>
              <a:graphicFrameLocks noChangeAspect="1"/>
            </p:cNvGraphicFramePr>
            <p:nvPr/>
          </p:nvGraphicFramePr>
          <p:xfrm>
            <a:off x="2013" y="67"/>
            <a:ext cx="455" cy="258"/>
          </p:xfrm>
          <a:graphic>
            <a:graphicData uri="http://schemas.openxmlformats.org/presentationml/2006/ole">
              <mc:AlternateContent xmlns:mc="http://schemas.openxmlformats.org/markup-compatibility/2006">
                <mc:Choice xmlns:v="urn:schemas-microsoft-com:vml" Requires="v">
                  <p:oleObj r:id="rId2" imgW="355917" imgH="203517" progId="Equation.3">
                    <p:embed/>
                  </p:oleObj>
                </mc:Choice>
                <mc:Fallback>
                  <p:oleObj r:id="rId2" imgW="355917" imgH="203517" progId="Equation.3">
                    <p:embed/>
                    <p:pic>
                      <p:nvPicPr>
                        <p:cNvPr id="100359" name="Object 16">
                          <a:extLst>
                            <a:ext uri="{FF2B5EF4-FFF2-40B4-BE49-F238E27FC236}">
                              <a16:creationId xmlns:a16="http://schemas.microsoft.com/office/drawing/2014/main" id="{477F2F0D-3E94-959E-643D-C43FB44768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3" y="67"/>
                          <a:ext cx="455"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11" name="Group 17">
            <a:extLst>
              <a:ext uri="{FF2B5EF4-FFF2-40B4-BE49-F238E27FC236}">
                <a16:creationId xmlns:a16="http://schemas.microsoft.com/office/drawing/2014/main" id="{6603223F-544B-A5A5-F3CB-4E7AAFBA462A}"/>
              </a:ext>
            </a:extLst>
          </p:cNvPr>
          <p:cNvGrpSpPr>
            <a:grpSpLocks/>
          </p:cNvGrpSpPr>
          <p:nvPr/>
        </p:nvGrpSpPr>
        <p:grpSpPr bwMode="auto">
          <a:xfrm>
            <a:off x="2036763" y="4451350"/>
            <a:ext cx="4352926" cy="581025"/>
            <a:chOff x="-66" y="20"/>
            <a:chExt cx="2742" cy="366"/>
          </a:xfrm>
        </p:grpSpPr>
        <p:graphicFrame>
          <p:nvGraphicFramePr>
            <p:cNvPr id="12" name="Object 18">
              <a:extLst>
                <a:ext uri="{FF2B5EF4-FFF2-40B4-BE49-F238E27FC236}">
                  <a16:creationId xmlns:a16="http://schemas.microsoft.com/office/drawing/2014/main" id="{C13AECC8-9892-9047-0F3B-04CA6E3FDBA4}"/>
                </a:ext>
              </a:extLst>
            </p:cNvPr>
            <p:cNvGraphicFramePr>
              <a:graphicFrameLocks noChangeAspect="1"/>
            </p:cNvGraphicFramePr>
            <p:nvPr>
              <p:extLst>
                <p:ext uri="{D42A27DB-BD31-4B8C-83A1-F6EECF244321}">
                  <p14:modId xmlns:p14="http://schemas.microsoft.com/office/powerpoint/2010/main" val="3890162644"/>
                </p:ext>
              </p:extLst>
            </p:nvPr>
          </p:nvGraphicFramePr>
          <p:xfrm>
            <a:off x="-66" y="20"/>
            <a:ext cx="1091" cy="366"/>
          </p:xfrm>
          <a:graphic>
            <a:graphicData uri="http://schemas.openxmlformats.org/presentationml/2006/ole">
              <mc:AlternateContent xmlns:mc="http://schemas.openxmlformats.org/markup-compatibility/2006">
                <mc:Choice xmlns:v="urn:schemas-microsoft-com:vml" Requires="v">
                  <p:oleObj name="Equation" r:id="rId4" imgW="1054080" imgH="355320" progId="Equation.DSMT4">
                    <p:embed/>
                  </p:oleObj>
                </mc:Choice>
                <mc:Fallback>
                  <p:oleObj name="Equation" r:id="rId4" imgW="1054080" imgH="355320" progId="Equation.DSMT4">
                    <p:embed/>
                    <p:pic>
                      <p:nvPicPr>
                        <p:cNvPr id="100357" name="Object 18">
                          <a:extLst>
                            <a:ext uri="{FF2B5EF4-FFF2-40B4-BE49-F238E27FC236}">
                              <a16:creationId xmlns:a16="http://schemas.microsoft.com/office/drawing/2014/main" id="{AB6E17D0-413F-4B02-F10F-1E41A033EFE2}"/>
                            </a:ext>
                          </a:extLst>
                        </p:cNvPr>
                        <p:cNvPicPr>
                          <a:picLocks noChangeAspect="1" noChangeArrowheads="1"/>
                        </p:cNvPicPr>
                        <p:nvPr/>
                      </p:nvPicPr>
                      <p:blipFill>
                        <a:blip r:embed="rId5"/>
                        <a:srcRect/>
                        <a:stretch>
                          <a:fillRect/>
                        </a:stretch>
                      </p:blipFill>
                      <p:spPr bwMode="auto">
                        <a:xfrm>
                          <a:off x="-66" y="20"/>
                          <a:ext cx="1091"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 name="Object 19">
              <a:extLst>
                <a:ext uri="{FF2B5EF4-FFF2-40B4-BE49-F238E27FC236}">
                  <a16:creationId xmlns:a16="http://schemas.microsoft.com/office/drawing/2014/main" id="{701C6D9C-8B7A-A573-3558-1D10F9C841DC}"/>
                </a:ext>
              </a:extLst>
            </p:cNvPr>
            <p:cNvGraphicFramePr>
              <a:graphicFrameLocks noChangeAspect="1"/>
            </p:cNvGraphicFramePr>
            <p:nvPr/>
          </p:nvGraphicFramePr>
          <p:xfrm>
            <a:off x="1928" y="85"/>
            <a:ext cx="748" cy="233"/>
          </p:xfrm>
          <a:graphic>
            <a:graphicData uri="http://schemas.openxmlformats.org/presentationml/2006/ole">
              <mc:AlternateContent xmlns:mc="http://schemas.openxmlformats.org/markup-compatibility/2006">
                <mc:Choice xmlns:v="urn:schemas-microsoft-com:vml" Requires="v">
                  <p:oleObj r:id="rId6" imgW="584107" imgH="177507" progId="Equation.3">
                    <p:embed/>
                  </p:oleObj>
                </mc:Choice>
                <mc:Fallback>
                  <p:oleObj r:id="rId6" imgW="584107" imgH="177507" progId="Equation.3">
                    <p:embed/>
                    <p:pic>
                      <p:nvPicPr>
                        <p:cNvPr id="100358" name="Object 19">
                          <a:extLst>
                            <a:ext uri="{FF2B5EF4-FFF2-40B4-BE49-F238E27FC236}">
                              <a16:creationId xmlns:a16="http://schemas.microsoft.com/office/drawing/2014/main" id="{ADA9AA01-818F-DF18-AF57-ACCDD8BF519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28" y="85"/>
                          <a:ext cx="74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 name="AutoShape 20">
              <a:extLst>
                <a:ext uri="{FF2B5EF4-FFF2-40B4-BE49-F238E27FC236}">
                  <a16:creationId xmlns:a16="http://schemas.microsoft.com/office/drawing/2014/main" id="{C49082F6-31E9-86E7-6C89-9902091F71AC}"/>
                </a:ext>
              </a:extLst>
            </p:cNvPr>
            <p:cNvSpPr>
              <a:spLocks noChangeArrowheads="1"/>
            </p:cNvSpPr>
            <p:nvPr/>
          </p:nvSpPr>
          <p:spPr bwMode="auto">
            <a:xfrm>
              <a:off x="1106" y="85"/>
              <a:ext cx="595" cy="198"/>
            </a:xfrm>
            <a:prstGeom prst="rightArrow">
              <a:avLst>
                <a:gd name="adj1" fmla="val 50000"/>
                <a:gd name="adj2" fmla="val 75126"/>
              </a:avLst>
            </a:prstGeom>
            <a:solidFill>
              <a:schemeClr val="accent1"/>
            </a:solidFill>
            <a:ln w="9525">
              <a:solidFill>
                <a:schemeClr val="tx1"/>
              </a:solidFill>
              <a:miter lim="800000"/>
              <a:headEnd/>
              <a:tailEnd/>
            </a:ln>
          </p:spPr>
          <p:txBody>
            <a:bodyPr wrap="none" anchor="ct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grpSp>
      <p:sp>
        <p:nvSpPr>
          <p:cNvPr id="15" name="Rectangle 21">
            <a:extLst>
              <a:ext uri="{FF2B5EF4-FFF2-40B4-BE49-F238E27FC236}">
                <a16:creationId xmlns:a16="http://schemas.microsoft.com/office/drawing/2014/main" id="{BE613D12-B4CC-2D8D-7D55-8296EF271332}"/>
              </a:ext>
            </a:extLst>
          </p:cNvPr>
          <p:cNvSpPr>
            <a:spLocks noChangeArrowheads="1"/>
          </p:cNvSpPr>
          <p:nvPr/>
        </p:nvSpPr>
        <p:spPr bwMode="auto">
          <a:xfrm>
            <a:off x="476250" y="4419600"/>
            <a:ext cx="14033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l" defTabSz="914400" rtl="0" eaLnBrk="1" fontAlgn="base" latinLnBrk="0" hangingPunct="1">
              <a:lnSpc>
                <a:spcPct val="125000"/>
              </a:lnSpc>
              <a:spcBef>
                <a:spcPct val="50000"/>
              </a:spcBef>
              <a:spcAft>
                <a:spcPct val="0"/>
              </a:spcAft>
              <a:buClrTx/>
              <a:buSzTx/>
              <a:buFontTx/>
              <a:buNone/>
              <a:tabLst/>
              <a:defRPr/>
            </a:pPr>
            <a:r>
              <a:rPr kumimoji="0" lang="zh-CN" altLang="zh-CN" sz="2400" b="0" i="0" u="none" strike="noStrike" kern="1200" cap="none" spc="0" normalizeH="0" baseline="0" noProof="0">
                <a:ln>
                  <a:noFill/>
                </a:ln>
                <a:solidFill>
                  <a:srgbClr val="080808"/>
                </a:solidFill>
                <a:effectLst/>
                <a:uLnTx/>
                <a:uFillTx/>
                <a:latin typeface="Verdana" panose="020B0604030504040204" pitchFamily="34" charset="0"/>
                <a:ea typeface="华文中宋" panose="02010600040101010101" pitchFamily="2" charset="-122"/>
                <a:cs typeface="+mn-cs"/>
              </a:rPr>
              <a:t>因此有：</a:t>
            </a:r>
          </a:p>
        </p:txBody>
      </p:sp>
      <p:pic>
        <p:nvPicPr>
          <p:cNvPr id="30" name="Picture 3">
            <a:extLst>
              <a:ext uri="{FF2B5EF4-FFF2-40B4-BE49-F238E27FC236}">
                <a16:creationId xmlns:a16="http://schemas.microsoft.com/office/drawing/2014/main" id="{262D79B0-5C65-FE2A-30E4-C680430BBF32}"/>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24860" t="5937" r="6667"/>
          <a:stretch/>
        </p:blipFill>
        <p:spPr bwMode="auto">
          <a:xfrm>
            <a:off x="5069798" y="136524"/>
            <a:ext cx="2917591" cy="308451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1" name="组合 30">
            <a:extLst>
              <a:ext uri="{FF2B5EF4-FFF2-40B4-BE49-F238E27FC236}">
                <a16:creationId xmlns:a16="http://schemas.microsoft.com/office/drawing/2014/main" id="{A5C1A226-162A-F0D6-CC63-41E429B4FD29}"/>
              </a:ext>
            </a:extLst>
          </p:cNvPr>
          <p:cNvGrpSpPr/>
          <p:nvPr/>
        </p:nvGrpSpPr>
        <p:grpSpPr>
          <a:xfrm>
            <a:off x="6939949" y="1428698"/>
            <a:ext cx="243693" cy="250082"/>
            <a:chOff x="8190841" y="3205859"/>
            <a:chExt cx="360000" cy="360000"/>
          </a:xfrm>
          <a:effectLst>
            <a:outerShdw blurRad="50800" dist="38100" dir="2700000" algn="tl" rotWithShape="0">
              <a:prstClr val="black">
                <a:alpha val="40000"/>
              </a:prstClr>
            </a:outerShdw>
          </a:effectLst>
        </p:grpSpPr>
        <p:cxnSp>
          <p:nvCxnSpPr>
            <p:cNvPr id="40" name="直接连接符 39">
              <a:extLst>
                <a:ext uri="{FF2B5EF4-FFF2-40B4-BE49-F238E27FC236}">
                  <a16:creationId xmlns:a16="http://schemas.microsoft.com/office/drawing/2014/main" id="{CDFA76F5-68FF-D04B-A352-710AB233329E}"/>
                </a:ext>
              </a:extLst>
            </p:cNvPr>
            <p:cNvCxnSpPr>
              <a:cxnSpLocks/>
            </p:cNvCxnSpPr>
            <p:nvPr/>
          </p:nvCxnSpPr>
          <p:spPr>
            <a:xfrm rot="2700000">
              <a:off x="8370841" y="3205859"/>
              <a:ext cx="0" cy="360000"/>
            </a:xfrm>
            <a:prstGeom prst="line">
              <a:avLst/>
            </a:prstGeom>
            <a:ln w="1016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1" name="直接连接符 40">
              <a:extLst>
                <a:ext uri="{FF2B5EF4-FFF2-40B4-BE49-F238E27FC236}">
                  <a16:creationId xmlns:a16="http://schemas.microsoft.com/office/drawing/2014/main" id="{62C244B8-1E9C-DD4E-696A-F227BF4A8768}"/>
                </a:ext>
              </a:extLst>
            </p:cNvPr>
            <p:cNvCxnSpPr>
              <a:cxnSpLocks/>
            </p:cNvCxnSpPr>
            <p:nvPr/>
          </p:nvCxnSpPr>
          <p:spPr>
            <a:xfrm rot="18900000" flipV="1">
              <a:off x="8370841" y="3205859"/>
              <a:ext cx="0" cy="360000"/>
            </a:xfrm>
            <a:prstGeom prst="line">
              <a:avLst/>
            </a:prstGeom>
            <a:ln w="101600">
              <a:solidFill>
                <a:srgbClr val="00B0F0"/>
              </a:solidFill>
            </a:ln>
          </p:spPr>
          <p:style>
            <a:lnRef idx="1">
              <a:schemeClr val="accent1"/>
            </a:lnRef>
            <a:fillRef idx="0">
              <a:schemeClr val="accent1"/>
            </a:fillRef>
            <a:effectRef idx="0">
              <a:schemeClr val="accent1"/>
            </a:effectRef>
            <a:fontRef idx="minor">
              <a:schemeClr val="tx1"/>
            </a:fontRef>
          </p:style>
        </p:cxnSp>
      </p:grpSp>
      <p:grpSp>
        <p:nvGrpSpPr>
          <p:cNvPr id="32" name="组合 31">
            <a:extLst>
              <a:ext uri="{FF2B5EF4-FFF2-40B4-BE49-F238E27FC236}">
                <a16:creationId xmlns:a16="http://schemas.microsoft.com/office/drawing/2014/main" id="{44E95F86-A663-54C6-12CD-950C8D6B15A1}"/>
              </a:ext>
            </a:extLst>
          </p:cNvPr>
          <p:cNvGrpSpPr/>
          <p:nvPr/>
        </p:nvGrpSpPr>
        <p:grpSpPr>
          <a:xfrm>
            <a:off x="6939949" y="1506965"/>
            <a:ext cx="243693" cy="250082"/>
            <a:chOff x="8190841" y="3205859"/>
            <a:chExt cx="360000" cy="360000"/>
          </a:xfrm>
          <a:effectLst>
            <a:outerShdw blurRad="50800" dist="38100" dir="2700000" algn="tl" rotWithShape="0">
              <a:prstClr val="black">
                <a:alpha val="40000"/>
              </a:prstClr>
            </a:outerShdw>
          </a:effectLst>
        </p:grpSpPr>
        <p:cxnSp>
          <p:nvCxnSpPr>
            <p:cNvPr id="38" name="直接连接符 37">
              <a:extLst>
                <a:ext uri="{FF2B5EF4-FFF2-40B4-BE49-F238E27FC236}">
                  <a16:creationId xmlns:a16="http://schemas.microsoft.com/office/drawing/2014/main" id="{8E37E10B-94A0-D923-22FE-A14B0BEF0042}"/>
                </a:ext>
              </a:extLst>
            </p:cNvPr>
            <p:cNvCxnSpPr>
              <a:cxnSpLocks/>
            </p:cNvCxnSpPr>
            <p:nvPr/>
          </p:nvCxnSpPr>
          <p:spPr>
            <a:xfrm rot="2700000">
              <a:off x="8370841" y="3205859"/>
              <a:ext cx="0" cy="360000"/>
            </a:xfrm>
            <a:prstGeom prst="line">
              <a:avLst/>
            </a:prstGeom>
            <a:ln w="1016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39" name="直接连接符 38">
              <a:extLst>
                <a:ext uri="{FF2B5EF4-FFF2-40B4-BE49-F238E27FC236}">
                  <a16:creationId xmlns:a16="http://schemas.microsoft.com/office/drawing/2014/main" id="{E3CB0A7D-2724-B91C-AFBE-BBF413B20B01}"/>
                </a:ext>
              </a:extLst>
            </p:cNvPr>
            <p:cNvCxnSpPr>
              <a:cxnSpLocks/>
            </p:cNvCxnSpPr>
            <p:nvPr/>
          </p:nvCxnSpPr>
          <p:spPr>
            <a:xfrm rot="18900000" flipV="1">
              <a:off x="8370841" y="3205859"/>
              <a:ext cx="0" cy="360000"/>
            </a:xfrm>
            <a:prstGeom prst="line">
              <a:avLst/>
            </a:prstGeom>
            <a:ln w="101600">
              <a:solidFill>
                <a:srgbClr val="FFC000"/>
              </a:solidFill>
            </a:ln>
          </p:spPr>
          <p:style>
            <a:lnRef idx="1">
              <a:schemeClr val="accent1"/>
            </a:lnRef>
            <a:fillRef idx="0">
              <a:schemeClr val="accent1"/>
            </a:fillRef>
            <a:effectRef idx="0">
              <a:schemeClr val="accent1"/>
            </a:effectRef>
            <a:fontRef idx="minor">
              <a:schemeClr val="tx1"/>
            </a:fontRef>
          </p:style>
        </p:cxnSp>
      </p:grpSp>
      <p:grpSp>
        <p:nvGrpSpPr>
          <p:cNvPr id="33" name="组合 32">
            <a:extLst>
              <a:ext uri="{FF2B5EF4-FFF2-40B4-BE49-F238E27FC236}">
                <a16:creationId xmlns:a16="http://schemas.microsoft.com/office/drawing/2014/main" id="{9DB12A60-E4B1-8324-9F27-FA9CF834A104}"/>
              </a:ext>
            </a:extLst>
          </p:cNvPr>
          <p:cNvGrpSpPr/>
          <p:nvPr/>
        </p:nvGrpSpPr>
        <p:grpSpPr>
          <a:xfrm>
            <a:off x="5949497" y="1473912"/>
            <a:ext cx="243693" cy="250082"/>
            <a:chOff x="8190841" y="3205859"/>
            <a:chExt cx="360000" cy="360000"/>
          </a:xfrm>
          <a:effectLst>
            <a:outerShdw blurRad="50800" dist="38100" dir="2700000" algn="tl" rotWithShape="0">
              <a:prstClr val="black">
                <a:alpha val="40000"/>
              </a:prstClr>
            </a:outerShdw>
          </a:effectLst>
        </p:grpSpPr>
        <p:cxnSp>
          <p:nvCxnSpPr>
            <p:cNvPr id="36" name="直接连接符 35">
              <a:extLst>
                <a:ext uri="{FF2B5EF4-FFF2-40B4-BE49-F238E27FC236}">
                  <a16:creationId xmlns:a16="http://schemas.microsoft.com/office/drawing/2014/main" id="{86208B98-DD8C-EE55-B1D4-2ACD41CC78BE}"/>
                </a:ext>
              </a:extLst>
            </p:cNvPr>
            <p:cNvCxnSpPr>
              <a:cxnSpLocks/>
            </p:cNvCxnSpPr>
            <p:nvPr/>
          </p:nvCxnSpPr>
          <p:spPr>
            <a:xfrm rot="2700000">
              <a:off x="8370841" y="3205859"/>
              <a:ext cx="0" cy="360000"/>
            </a:xfrm>
            <a:prstGeom prst="line">
              <a:avLst/>
            </a:prstGeom>
            <a:ln w="1016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id="{2C6000B0-2DD2-7F36-19DA-76123412FF2C}"/>
                </a:ext>
              </a:extLst>
            </p:cNvPr>
            <p:cNvCxnSpPr>
              <a:cxnSpLocks/>
            </p:cNvCxnSpPr>
            <p:nvPr/>
          </p:nvCxnSpPr>
          <p:spPr>
            <a:xfrm rot="18900000" flipV="1">
              <a:off x="8370841" y="3205859"/>
              <a:ext cx="0" cy="360000"/>
            </a:xfrm>
            <a:prstGeom prst="line">
              <a:avLst/>
            </a:prstGeom>
            <a:ln w="101600">
              <a:solidFill>
                <a:srgbClr val="FFC000"/>
              </a:solidFill>
            </a:ln>
          </p:spPr>
          <p:style>
            <a:lnRef idx="1">
              <a:schemeClr val="accent1"/>
            </a:lnRef>
            <a:fillRef idx="0">
              <a:schemeClr val="accent1"/>
            </a:fillRef>
            <a:effectRef idx="0">
              <a:schemeClr val="accent1"/>
            </a:effectRef>
            <a:fontRef idx="minor">
              <a:schemeClr val="tx1"/>
            </a:fontRef>
          </p:style>
        </p:cxnSp>
      </p:grpSp>
      <p:sp>
        <p:nvSpPr>
          <p:cNvPr id="34" name="椭圆 33">
            <a:extLst>
              <a:ext uri="{FF2B5EF4-FFF2-40B4-BE49-F238E27FC236}">
                <a16:creationId xmlns:a16="http://schemas.microsoft.com/office/drawing/2014/main" id="{C1BB67DD-C719-B326-D015-319B39CC05C6}"/>
              </a:ext>
            </a:extLst>
          </p:cNvPr>
          <p:cNvSpPr/>
          <p:nvPr/>
        </p:nvSpPr>
        <p:spPr>
          <a:xfrm>
            <a:off x="6471185" y="1473912"/>
            <a:ext cx="243693" cy="250082"/>
          </a:xfrm>
          <a:prstGeom prst="ellipse">
            <a:avLst/>
          </a:prstGeom>
          <a:noFill/>
          <a:ln w="73025">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a:extLst>
              <a:ext uri="{FF2B5EF4-FFF2-40B4-BE49-F238E27FC236}">
                <a16:creationId xmlns:a16="http://schemas.microsoft.com/office/drawing/2014/main" id="{46E79DA8-42F4-0DD3-13E5-9F71591115BB}"/>
              </a:ext>
            </a:extLst>
          </p:cNvPr>
          <p:cNvSpPr/>
          <p:nvPr/>
        </p:nvSpPr>
        <p:spPr>
          <a:xfrm>
            <a:off x="5486571" y="1473912"/>
            <a:ext cx="243693" cy="250082"/>
          </a:xfrm>
          <a:prstGeom prst="ellipse">
            <a:avLst/>
          </a:prstGeom>
          <a:noFill/>
          <a:ln w="73025">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42" name="Object 6">
            <a:extLst>
              <a:ext uri="{FF2B5EF4-FFF2-40B4-BE49-F238E27FC236}">
                <a16:creationId xmlns:a16="http://schemas.microsoft.com/office/drawing/2014/main" id="{2E8CD614-849B-F8EB-2B36-9E53F2D0D0FE}"/>
              </a:ext>
            </a:extLst>
          </p:cNvPr>
          <p:cNvGraphicFramePr>
            <a:graphicFrameLocks noChangeAspect="1"/>
          </p:cNvGraphicFramePr>
          <p:nvPr>
            <p:extLst>
              <p:ext uri="{D42A27DB-BD31-4B8C-83A1-F6EECF244321}">
                <p14:modId xmlns:p14="http://schemas.microsoft.com/office/powerpoint/2010/main" val="3182872338"/>
              </p:ext>
            </p:extLst>
          </p:nvPr>
        </p:nvGraphicFramePr>
        <p:xfrm>
          <a:off x="1664246" y="1793972"/>
          <a:ext cx="1828800" cy="769938"/>
        </p:xfrm>
        <a:graphic>
          <a:graphicData uri="http://schemas.openxmlformats.org/presentationml/2006/ole">
            <mc:AlternateContent xmlns:mc="http://schemas.openxmlformats.org/markup-compatibility/2006">
              <mc:Choice xmlns:v="urn:schemas-microsoft-com:vml" Requires="v">
                <p:oleObj r:id="rId9" imgW="1016277" imgH="432127" progId="Equation.3">
                  <p:embed/>
                </p:oleObj>
              </mc:Choice>
              <mc:Fallback>
                <p:oleObj r:id="rId9" imgW="1016277" imgH="432127" progId="Equation.3">
                  <p:embed/>
                  <p:pic>
                    <p:nvPicPr>
                      <p:cNvPr id="18" name="Object 6">
                        <a:extLst>
                          <a:ext uri="{FF2B5EF4-FFF2-40B4-BE49-F238E27FC236}">
                            <a16:creationId xmlns:a16="http://schemas.microsoft.com/office/drawing/2014/main" id="{C6DDD98D-62E9-AEAF-6184-DAC91522DED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64246" y="1793972"/>
                        <a:ext cx="1828800"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3" name="Rectangle 7">
            <a:extLst>
              <a:ext uri="{FF2B5EF4-FFF2-40B4-BE49-F238E27FC236}">
                <a16:creationId xmlns:a16="http://schemas.microsoft.com/office/drawing/2014/main" id="{9C625262-3BF6-85F5-6FFC-7F3441D0CE34}"/>
              </a:ext>
            </a:extLst>
          </p:cNvPr>
          <p:cNvSpPr>
            <a:spLocks noChangeArrowheads="1"/>
          </p:cNvSpPr>
          <p:nvPr/>
        </p:nvSpPr>
        <p:spPr bwMode="auto">
          <a:xfrm>
            <a:off x="623640" y="681798"/>
            <a:ext cx="391001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zh-CN" sz="2400" b="0" i="0" u="none" strike="noStrike" kern="1200" cap="none" spc="0" normalizeH="0" baseline="0" noProof="0" dirty="0">
                <a:ln>
                  <a:noFill/>
                </a:ln>
                <a:solidFill>
                  <a:srgbClr val="080808"/>
                </a:solidFill>
                <a:effectLst/>
                <a:uLnTx/>
                <a:uFillTx/>
                <a:latin typeface="Times New Roman" panose="02020603050405020304" pitchFamily="18" charset="0"/>
                <a:ea typeface="华文中宋" panose="02010600040101010101" pitchFamily="2" charset="-122"/>
                <a:cs typeface="+mn-cs"/>
              </a:rPr>
              <a:t>比例微分控制，开环传递函数增加一个零点，</a:t>
            </a:r>
          </a:p>
        </p:txBody>
      </p:sp>
    </p:spTree>
    <p:extLst>
      <p:ext uri="{BB962C8B-B14F-4D97-AF65-F5344CB8AC3E}">
        <p14:creationId xmlns:p14="http://schemas.microsoft.com/office/powerpoint/2010/main" val="3623233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exit" presetSubtype="0" fill="hold" grpId="0" nodeType="clickEffect">
                                  <p:stCondLst>
                                    <p:cond delay="0"/>
                                  </p:stCondLst>
                                  <p:childTnLst>
                                    <p:animEffect transition="out" filter="fade">
                                      <p:cBhvr>
                                        <p:cTn id="16" dur="1000"/>
                                        <p:tgtEl>
                                          <p:spTgt spid="35"/>
                                        </p:tgtEl>
                                      </p:cBhvr>
                                    </p:animEffect>
                                    <p:anim calcmode="lin" valueType="num">
                                      <p:cBhvr>
                                        <p:cTn id="17" dur="1000"/>
                                        <p:tgtEl>
                                          <p:spTgt spid="35"/>
                                        </p:tgtEl>
                                        <p:attrNameLst>
                                          <p:attrName>ppt_x</p:attrName>
                                        </p:attrNameLst>
                                      </p:cBhvr>
                                      <p:tavLst>
                                        <p:tav tm="0">
                                          <p:val>
                                            <p:strVal val="ppt_x"/>
                                          </p:val>
                                        </p:tav>
                                        <p:tav tm="100000">
                                          <p:val>
                                            <p:strVal val="ppt_x"/>
                                          </p:val>
                                        </p:tav>
                                      </p:tavLst>
                                    </p:anim>
                                    <p:anim calcmode="lin" valueType="num">
                                      <p:cBhvr>
                                        <p:cTn id="18" dur="1000"/>
                                        <p:tgtEl>
                                          <p:spTgt spid="35"/>
                                        </p:tgtEl>
                                        <p:attrNameLst>
                                          <p:attrName>ppt_y</p:attrName>
                                        </p:attrNameLst>
                                      </p:cBhvr>
                                      <p:tavLst>
                                        <p:tav tm="0">
                                          <p:val>
                                            <p:strVal val="ppt_y"/>
                                          </p:val>
                                        </p:tav>
                                        <p:tav tm="100000">
                                          <p:val>
                                            <p:strVal val="ppt_y+.1"/>
                                          </p:val>
                                        </p:tav>
                                      </p:tavLst>
                                    </p:anim>
                                    <p:set>
                                      <p:cBhvr>
                                        <p:cTn id="19" dur="1" fill="hold">
                                          <p:stCondLst>
                                            <p:cond delay="999"/>
                                          </p:stCondLst>
                                        </p:cTn>
                                        <p:tgtEl>
                                          <p:spTgt spid="35"/>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allAtOnce" autoUpdateAnimBg="0"/>
      <p:bldP spid="15" grpId="0" autoUpdateAnimBg="0"/>
      <p:bldP spid="35" grpId="0" animBg="1"/>
      <p:bldP spid="43"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 name="日期占位符 1">
            <a:extLst>
              <a:ext uri="{FF2B5EF4-FFF2-40B4-BE49-F238E27FC236}">
                <a16:creationId xmlns:a16="http://schemas.microsoft.com/office/drawing/2014/main" id="{14FB7F12-35E9-6B2F-3586-A098D333DBB0}"/>
              </a:ext>
            </a:extLst>
          </p:cNvPr>
          <p:cNvSpPr>
            <a:spLocks noGrp="1"/>
          </p:cNvSpPr>
          <p:nvPr>
            <p:ph type="dt"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375E1B4C-E25F-4E37-8EDB-794E5F56AA1D}" type="datetime1">
              <a:rPr kumimoji="0" lang="zh-CN" altLang="en-US" sz="1400" b="0" i="0" u="none" strike="noStrike" kern="1200" cap="none" spc="0" normalizeH="0" baseline="0" noProof="0">
                <a:ln>
                  <a:noFill/>
                </a:ln>
                <a:solidFill>
                  <a:srgbClr val="006699"/>
                </a:solidFill>
                <a:effectLst/>
                <a:uLnTx/>
                <a:uFillTx/>
                <a:latin typeface="Verdana" panose="020B0604030504040204" pitchFamily="34" charset="0"/>
                <a:ea typeface="宋体"/>
                <a:cs typeface="+mn-cs"/>
              </a:rPr>
              <a:pPr marL="0" marR="0" lvl="0" indent="0" algn="l" defTabSz="914400" rtl="0" eaLnBrk="1" fontAlgn="base" latinLnBrk="0" hangingPunct="1">
                <a:lnSpc>
                  <a:spcPct val="100000"/>
                </a:lnSpc>
                <a:spcBef>
                  <a:spcPct val="0"/>
                </a:spcBef>
                <a:spcAft>
                  <a:spcPct val="0"/>
                </a:spcAft>
                <a:buClrTx/>
                <a:buSzTx/>
                <a:buFontTx/>
                <a:buNone/>
                <a:tabLst/>
                <a:defRPr/>
              </a:pPr>
              <a:t>2023/5/4</a:t>
            </a:fld>
            <a:endParaRPr kumimoji="0" lang="en-US" sz="1400" b="0" i="0" u="none" strike="noStrike" kern="1200" cap="none" spc="0" normalizeH="0" baseline="0" noProof="0">
              <a:ln>
                <a:noFill/>
              </a:ln>
              <a:solidFill>
                <a:srgbClr val="006699"/>
              </a:solidFill>
              <a:effectLst/>
              <a:uLnTx/>
              <a:uFillTx/>
              <a:latin typeface="Verdana" panose="020B0604030504040204" pitchFamily="34" charset="0"/>
              <a:ea typeface="宋体"/>
              <a:cs typeface="+mn-cs"/>
            </a:endParaRPr>
          </a:p>
        </p:txBody>
      </p:sp>
      <p:sp>
        <p:nvSpPr>
          <p:cNvPr id="23" name="页脚占位符 2">
            <a:extLst>
              <a:ext uri="{FF2B5EF4-FFF2-40B4-BE49-F238E27FC236}">
                <a16:creationId xmlns:a16="http://schemas.microsoft.com/office/drawing/2014/main" id="{33DD4FAF-2996-C669-DCE0-931D798B208E}"/>
              </a:ext>
            </a:extLst>
          </p:cNvPr>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400" b="0" i="0" u="none" strike="noStrike" kern="1200" cap="none" spc="0" normalizeH="0" baseline="0" noProof="0">
                <a:ln>
                  <a:noFill/>
                </a:ln>
                <a:solidFill>
                  <a:srgbClr val="006699"/>
                </a:solidFill>
                <a:effectLst/>
                <a:uLnTx/>
                <a:uFillTx/>
                <a:latin typeface="Verdana" panose="020B0604030504040204" pitchFamily="34" charset="0"/>
                <a:ea typeface="宋体"/>
                <a:cs typeface="+mn-cs"/>
              </a:rPr>
              <a:t>控制系统根轨迹分析法</a:t>
            </a:r>
            <a:r>
              <a:rPr kumimoji="0" lang="en-US" altLang="zh-CN" sz="1400" b="0" i="0" u="none" strike="noStrike" kern="1200" cap="none" spc="0" normalizeH="0" baseline="0" noProof="0">
                <a:ln>
                  <a:noFill/>
                </a:ln>
                <a:solidFill>
                  <a:srgbClr val="006699"/>
                </a:solidFill>
                <a:effectLst/>
                <a:uLnTx/>
                <a:uFillTx/>
                <a:latin typeface="Verdana" panose="020B0604030504040204" pitchFamily="34" charset="0"/>
                <a:ea typeface="宋体"/>
                <a:cs typeface="+mn-cs"/>
              </a:rPr>
              <a:t>(Root locus analyse of control system)</a:t>
            </a:r>
            <a:endParaRPr kumimoji="0" lang="en-US" sz="1400" b="0" i="0" u="none" strike="noStrike" kern="1200" cap="none" spc="0" normalizeH="0" baseline="0" noProof="0">
              <a:ln>
                <a:noFill/>
              </a:ln>
              <a:solidFill>
                <a:srgbClr val="006699"/>
              </a:solidFill>
              <a:effectLst/>
              <a:uLnTx/>
              <a:uFillTx/>
              <a:latin typeface="Verdana" panose="020B0604030504040204" pitchFamily="34" charset="0"/>
              <a:ea typeface="宋体"/>
              <a:cs typeface="+mn-cs"/>
            </a:endParaRPr>
          </a:p>
        </p:txBody>
      </p:sp>
      <p:sp>
        <p:nvSpPr>
          <p:cNvPr id="24" name="灯片编号占位符 3">
            <a:extLst>
              <a:ext uri="{FF2B5EF4-FFF2-40B4-BE49-F238E27FC236}">
                <a16:creationId xmlns:a16="http://schemas.microsoft.com/office/drawing/2014/main" id="{D44BF94D-309E-05E5-A332-40D979D936CE}"/>
              </a:ext>
            </a:extLst>
          </p:cNvPr>
          <p:cNvSpPr>
            <a:spLocks noGrp="1"/>
          </p:cNvSpPr>
          <p:nvPr>
            <p:ph type="sldNum" sz="quarter" idx="12"/>
          </p:nvPr>
        </p:nvSpPr>
        <p:spPr/>
        <p:txBody>
          <a:bodyP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5A815E56-4CA4-43E3-95A5-6234C44C730D}" type="slidenum">
              <a:rPr kumimoji="0" lang="en-US" altLang="zh-CN" sz="1400" b="0" i="0" u="none" strike="noStrike" kern="1200" cap="none" spc="0" normalizeH="0" baseline="0" noProof="0" smtClean="0">
                <a:ln>
                  <a:noFill/>
                </a:ln>
                <a:solidFill>
                  <a:srgbClr val="006699"/>
                </a:solidFill>
                <a:effectLst/>
                <a:uLnTx/>
                <a:uFillTx/>
                <a:latin typeface="Verdana" panose="020B060403050404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41</a:t>
            </a:fld>
            <a:endParaRPr kumimoji="0" lang="en-US" altLang="zh-CN" sz="1400" b="0" i="0" u="none" strike="noStrike" kern="1200" cap="none" spc="0" normalizeH="0" baseline="0" noProof="0">
              <a:ln>
                <a:noFill/>
              </a:ln>
              <a:solidFill>
                <a:srgbClr val="006699"/>
              </a:solidFill>
              <a:effectLst/>
              <a:uLnTx/>
              <a:uFillTx/>
              <a:latin typeface="Verdana" panose="020B0604030504040204" pitchFamily="34" charset="0"/>
              <a:ea typeface="宋体" panose="02010600030101010101" pitchFamily="2" charset="-122"/>
              <a:cs typeface="+mn-cs"/>
            </a:endParaRPr>
          </a:p>
        </p:txBody>
      </p:sp>
      <p:graphicFrame>
        <p:nvGraphicFramePr>
          <p:cNvPr id="27650" name="Object 2">
            <a:extLst>
              <a:ext uri="{FF2B5EF4-FFF2-40B4-BE49-F238E27FC236}">
                <a16:creationId xmlns:a16="http://schemas.microsoft.com/office/drawing/2014/main" id="{4740DE9A-9C83-B06A-8F88-59E1C321AEDC}"/>
              </a:ext>
            </a:extLst>
          </p:cNvPr>
          <p:cNvGraphicFramePr>
            <a:graphicFrameLocks noChangeAspect="1"/>
          </p:cNvGraphicFramePr>
          <p:nvPr/>
        </p:nvGraphicFramePr>
        <p:xfrm>
          <a:off x="6510338" y="414338"/>
          <a:ext cx="1752600" cy="738187"/>
        </p:xfrm>
        <a:graphic>
          <a:graphicData uri="http://schemas.openxmlformats.org/presentationml/2006/ole">
            <mc:AlternateContent xmlns:mc="http://schemas.openxmlformats.org/markup-compatibility/2006">
              <mc:Choice xmlns:v="urn:schemas-microsoft-com:vml" Requires="v">
                <p:oleObj r:id="rId2" imgW="1016277" imgH="432127" progId="Equation.3">
                  <p:embed/>
                </p:oleObj>
              </mc:Choice>
              <mc:Fallback>
                <p:oleObj r:id="rId2" imgW="1016277" imgH="432127" progId="Equation.3">
                  <p:embed/>
                  <p:pic>
                    <p:nvPicPr>
                      <p:cNvPr id="27650" name="Object 2">
                        <a:extLst>
                          <a:ext uri="{FF2B5EF4-FFF2-40B4-BE49-F238E27FC236}">
                            <a16:creationId xmlns:a16="http://schemas.microsoft.com/office/drawing/2014/main" id="{4740DE9A-9C83-B06A-8F88-59E1C321AE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0338" y="414338"/>
                        <a:ext cx="1752600"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7651" name="Object 3">
            <a:extLst>
              <a:ext uri="{FF2B5EF4-FFF2-40B4-BE49-F238E27FC236}">
                <a16:creationId xmlns:a16="http://schemas.microsoft.com/office/drawing/2014/main" id="{C5F5DF87-4338-B74D-F21E-DF248EF0F19D}"/>
              </a:ext>
            </a:extLst>
          </p:cNvPr>
          <p:cNvGraphicFramePr>
            <a:graphicFrameLocks noChangeAspect="1"/>
          </p:cNvGraphicFramePr>
          <p:nvPr/>
        </p:nvGraphicFramePr>
        <p:xfrm>
          <a:off x="4976813" y="1133475"/>
          <a:ext cx="3527425" cy="712788"/>
        </p:xfrm>
        <a:graphic>
          <a:graphicData uri="http://schemas.openxmlformats.org/presentationml/2006/ole">
            <mc:AlternateContent xmlns:mc="http://schemas.openxmlformats.org/markup-compatibility/2006">
              <mc:Choice xmlns:v="urn:schemas-microsoft-com:vml" Requires="v">
                <p:oleObj r:id="rId4" imgW="2057717" imgH="419417" progId="Equation.3">
                  <p:embed/>
                </p:oleObj>
              </mc:Choice>
              <mc:Fallback>
                <p:oleObj r:id="rId4" imgW="2057717" imgH="419417" progId="Equation.3">
                  <p:embed/>
                  <p:pic>
                    <p:nvPicPr>
                      <p:cNvPr id="27651" name="Object 3">
                        <a:extLst>
                          <a:ext uri="{FF2B5EF4-FFF2-40B4-BE49-F238E27FC236}">
                            <a16:creationId xmlns:a16="http://schemas.microsoft.com/office/drawing/2014/main" id="{C5F5DF87-4338-B74D-F21E-DF248EF0F19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76813" y="1133475"/>
                        <a:ext cx="3527425" cy="712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7652" name="Rectangle 4">
            <a:extLst>
              <a:ext uri="{FF2B5EF4-FFF2-40B4-BE49-F238E27FC236}">
                <a16:creationId xmlns:a16="http://schemas.microsoft.com/office/drawing/2014/main" id="{C56E56F5-19C3-7234-75B7-EA05DFF4E6B7}"/>
              </a:ext>
            </a:extLst>
          </p:cNvPr>
          <p:cNvSpPr>
            <a:spLocks noChangeArrowheads="1"/>
          </p:cNvSpPr>
          <p:nvPr/>
        </p:nvSpPr>
        <p:spPr bwMode="auto">
          <a:xfrm>
            <a:off x="566738" y="1268413"/>
            <a:ext cx="4451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zh-CN" sz="2400" b="0" i="0" u="none" strike="noStrike" kern="1200" cap="none" spc="0" normalizeH="0" baseline="0" noProof="0">
                <a:ln>
                  <a:noFill/>
                </a:ln>
                <a:solidFill>
                  <a:srgbClr val="080808"/>
                </a:solidFill>
                <a:effectLst/>
                <a:uLnTx/>
                <a:uFillTx/>
                <a:latin typeface="Times New Roman" panose="02020603050405020304" pitchFamily="18" charset="0"/>
                <a:ea typeface="华文中宋" panose="02010600040101010101" pitchFamily="2" charset="-122"/>
                <a:cs typeface="+mn-cs"/>
              </a:rPr>
              <a:t>单位反馈系统的闭环传递函数为</a:t>
            </a:r>
          </a:p>
        </p:txBody>
      </p:sp>
      <p:sp>
        <p:nvSpPr>
          <p:cNvPr id="27653" name="Text Box 5">
            <a:extLst>
              <a:ext uri="{FF2B5EF4-FFF2-40B4-BE49-F238E27FC236}">
                <a16:creationId xmlns:a16="http://schemas.microsoft.com/office/drawing/2014/main" id="{E9F60DE8-89BC-13DD-73CD-46B351B0050F}"/>
              </a:ext>
            </a:extLst>
          </p:cNvPr>
          <p:cNvSpPr txBox="1">
            <a:spLocks noChangeArrowheads="1"/>
          </p:cNvSpPr>
          <p:nvPr/>
        </p:nvSpPr>
        <p:spPr bwMode="auto">
          <a:xfrm>
            <a:off x="431800" y="5003800"/>
            <a:ext cx="8101013" cy="146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just" defTabSz="914400" rtl="0" eaLnBrk="1" fontAlgn="base" latinLnBrk="0" hangingPunct="1">
              <a:lnSpc>
                <a:spcPct val="125000"/>
              </a:lnSpc>
              <a:spcBef>
                <a:spcPct val="0"/>
              </a:spcBef>
              <a:spcAft>
                <a:spcPct val="0"/>
              </a:spcAft>
              <a:buClrTx/>
              <a:buSzTx/>
              <a:buFontTx/>
              <a:buNone/>
              <a:tabLst/>
              <a:defRPr/>
            </a:pPr>
            <a:r>
              <a:rPr kumimoji="0" lang="zh-CN" altLang="zh-CN" sz="2400" b="0" i="0" u="none" strike="noStrike" kern="1200" cap="none" spc="0" normalizeH="0" baseline="0" noProof="0">
                <a:ln>
                  <a:noFill/>
                </a:ln>
                <a:solidFill>
                  <a:srgbClr val="0000FF"/>
                </a:solidFill>
                <a:effectLst/>
                <a:uLnTx/>
                <a:uFillTx/>
                <a:latin typeface="Times New Roman" panose="02020603050405020304" pitchFamily="18" charset="0"/>
                <a:ea typeface="黑体" panose="02010609060101010101" pitchFamily="49" charset="-122"/>
                <a:cs typeface="+mn-cs"/>
              </a:rPr>
              <a:t>提示：</a:t>
            </a:r>
            <a:r>
              <a:rPr kumimoji="0" lang="zh-CN" altLang="en-US" sz="2400" b="0" i="0" u="none" strike="noStrike" kern="1200" cap="none" spc="0" normalizeH="0" baseline="0" noProof="0">
                <a:ln>
                  <a:noFill/>
                </a:ln>
                <a:solidFill>
                  <a:srgbClr val="0000FF"/>
                </a:solidFill>
                <a:effectLst/>
                <a:uLnTx/>
                <a:uFillTx/>
                <a:latin typeface="Times New Roman" panose="02020603050405020304" pitchFamily="18" charset="0"/>
                <a:ea typeface="华文中宋" panose="02010600040101010101" pitchFamily="2" charset="-122"/>
                <a:cs typeface="+mn-cs"/>
              </a:rPr>
              <a:t>①</a:t>
            </a:r>
            <a:r>
              <a:rPr kumimoji="0" lang="zh-CN" altLang="zh-CN" sz="2400" b="0" i="0" u="none" strike="noStrike" kern="1200" cap="none" spc="0" normalizeH="0" baseline="0" noProof="0">
                <a:ln>
                  <a:noFill/>
                </a:ln>
                <a:solidFill>
                  <a:srgbClr val="080808"/>
                </a:solidFill>
                <a:effectLst/>
                <a:uLnTx/>
                <a:uFillTx/>
                <a:latin typeface="Times New Roman" panose="02020603050405020304" pitchFamily="18" charset="0"/>
                <a:ea typeface="华文中宋" panose="02010600040101010101" pitchFamily="2" charset="-122"/>
                <a:cs typeface="+mn-cs"/>
              </a:rPr>
              <a:t>加入比例微分控制后，系统增加了开环零点。</a:t>
            </a:r>
          </a:p>
          <a:p>
            <a:pPr marL="0" marR="0" lvl="0" indent="0" algn="just" defTabSz="914400" rtl="0" eaLnBrk="1" fontAlgn="base" latinLnBrk="0" hangingPunct="1">
              <a:lnSpc>
                <a:spcPct val="125000"/>
              </a:lnSpc>
              <a:spcBef>
                <a:spcPct val="0"/>
              </a:spcBef>
              <a:spcAft>
                <a:spcPct val="0"/>
              </a:spcAft>
              <a:buClrTx/>
              <a:buSzTx/>
              <a:buFontTx/>
              <a:buNone/>
              <a:tabLst/>
              <a:defRPr/>
            </a:pPr>
            <a:r>
              <a:rPr kumimoji="0" lang="zh-CN" altLang="en-US" sz="2400" b="0" i="0" u="none" strike="noStrike" kern="1200" cap="none" spc="0" normalizeH="0" baseline="0" noProof="0">
                <a:ln>
                  <a:noFill/>
                </a:ln>
                <a:solidFill>
                  <a:srgbClr val="080808"/>
                </a:solidFill>
                <a:effectLst/>
                <a:uLnTx/>
                <a:uFillTx/>
                <a:latin typeface="Times New Roman" panose="02020603050405020304" pitchFamily="18" charset="0"/>
                <a:ea typeface="华文中宋" panose="02010600040101010101" pitchFamily="2" charset="-122"/>
                <a:cs typeface="+mn-cs"/>
              </a:rPr>
              <a:t>            </a:t>
            </a:r>
            <a:r>
              <a:rPr kumimoji="0" lang="zh-CN" altLang="en-US" sz="2400" b="0" i="0" u="none" strike="noStrike" kern="1200" cap="none" spc="0" normalizeH="0" baseline="0" noProof="0">
                <a:ln>
                  <a:noFill/>
                </a:ln>
                <a:solidFill>
                  <a:srgbClr val="0000FF"/>
                </a:solidFill>
                <a:effectLst/>
                <a:uLnTx/>
                <a:uFillTx/>
                <a:latin typeface="Times New Roman" panose="02020603050405020304" pitchFamily="18" charset="0"/>
                <a:ea typeface="华文中宋" panose="02010600040101010101" pitchFamily="2" charset="-122"/>
                <a:cs typeface="+mn-cs"/>
              </a:rPr>
              <a:t>②</a:t>
            </a:r>
            <a:r>
              <a:rPr kumimoji="0" lang="zh-CN" altLang="zh-CN" sz="2400" b="0" i="0" u="none" strike="noStrike" kern="1200" cap="none" spc="0" normalizeH="0" baseline="0" noProof="0">
                <a:ln>
                  <a:noFill/>
                </a:ln>
                <a:solidFill>
                  <a:srgbClr val="080808"/>
                </a:solidFill>
                <a:effectLst/>
                <a:uLnTx/>
                <a:uFillTx/>
                <a:latin typeface="Times New Roman" panose="02020603050405020304" pitchFamily="18" charset="0"/>
                <a:ea typeface="华文中宋" panose="02010600040101010101" pitchFamily="2" charset="-122"/>
                <a:cs typeface="+mn-cs"/>
              </a:rPr>
              <a:t>在系统中加入零点后，将使根轨迹左移，有利于系统的稳定性。</a:t>
            </a:r>
          </a:p>
        </p:txBody>
      </p:sp>
      <p:graphicFrame>
        <p:nvGraphicFramePr>
          <p:cNvPr id="27654" name="Object 6">
            <a:extLst>
              <a:ext uri="{FF2B5EF4-FFF2-40B4-BE49-F238E27FC236}">
                <a16:creationId xmlns:a16="http://schemas.microsoft.com/office/drawing/2014/main" id="{E5F09B81-0263-B679-8116-B74BB5E57AD9}"/>
              </a:ext>
            </a:extLst>
          </p:cNvPr>
          <p:cNvGraphicFramePr>
            <a:graphicFrameLocks noChangeAspect="1"/>
          </p:cNvGraphicFramePr>
          <p:nvPr/>
        </p:nvGraphicFramePr>
        <p:xfrm>
          <a:off x="2300288" y="2857500"/>
          <a:ext cx="1828800" cy="769938"/>
        </p:xfrm>
        <a:graphic>
          <a:graphicData uri="http://schemas.openxmlformats.org/presentationml/2006/ole">
            <mc:AlternateContent xmlns:mc="http://schemas.openxmlformats.org/markup-compatibility/2006">
              <mc:Choice xmlns:v="urn:schemas-microsoft-com:vml" Requires="v">
                <p:oleObj r:id="rId6" imgW="1016277" imgH="432127" progId="Equation.3">
                  <p:embed/>
                </p:oleObj>
              </mc:Choice>
              <mc:Fallback>
                <p:oleObj r:id="rId6" imgW="1016277" imgH="432127" progId="Equation.3">
                  <p:embed/>
                  <p:pic>
                    <p:nvPicPr>
                      <p:cNvPr id="27654" name="Object 6">
                        <a:extLst>
                          <a:ext uri="{FF2B5EF4-FFF2-40B4-BE49-F238E27FC236}">
                            <a16:creationId xmlns:a16="http://schemas.microsoft.com/office/drawing/2014/main" id="{E5F09B81-0263-B679-8116-B74BB5E57AD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00288" y="2857500"/>
                        <a:ext cx="1828800"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7655" name="Rectangle 7">
            <a:extLst>
              <a:ext uri="{FF2B5EF4-FFF2-40B4-BE49-F238E27FC236}">
                <a16:creationId xmlns:a16="http://schemas.microsoft.com/office/drawing/2014/main" id="{5290C776-0ADA-4CA2-3AFB-EAB8B96C19C5}"/>
              </a:ext>
            </a:extLst>
          </p:cNvPr>
          <p:cNvSpPr>
            <a:spLocks noChangeArrowheads="1"/>
          </p:cNvSpPr>
          <p:nvPr/>
        </p:nvSpPr>
        <p:spPr bwMode="auto">
          <a:xfrm>
            <a:off x="547688" y="2400300"/>
            <a:ext cx="7489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srgbClr val="FF3300"/>
                </a:solidFill>
                <a:effectLst/>
                <a:uLnTx/>
                <a:uFillTx/>
                <a:latin typeface="Times New Roman" panose="02020603050405020304" pitchFamily="18" charset="0"/>
                <a:ea typeface="华文中宋" panose="02010600040101010101" pitchFamily="2" charset="-122"/>
                <a:cs typeface="+mn-cs"/>
              </a:rPr>
              <a:t>②</a:t>
            </a:r>
            <a:r>
              <a:rPr kumimoji="0" lang="en-US" altLang="zh-CN" sz="2400" b="0" i="0" u="none" strike="noStrike" kern="1200" cap="none" spc="0" normalizeH="0" baseline="0" noProof="0" dirty="0">
                <a:ln>
                  <a:noFill/>
                </a:ln>
                <a:solidFill>
                  <a:srgbClr val="080808"/>
                </a:solidFill>
                <a:effectLst/>
                <a:uLnTx/>
                <a:uFillTx/>
                <a:latin typeface="Times New Roman" panose="02020603050405020304" pitchFamily="18" charset="0"/>
                <a:ea typeface="华文中宋" panose="02010600040101010101" pitchFamily="2" charset="-122"/>
                <a:cs typeface="+mn-cs"/>
              </a:rPr>
              <a:t>  </a:t>
            </a:r>
            <a:r>
              <a:rPr kumimoji="0" lang="zh-CN" altLang="zh-CN" sz="2400" b="0" i="0" u="none" strike="noStrike" kern="1200" cap="none" spc="0" normalizeH="0" baseline="0" noProof="0" dirty="0">
                <a:ln>
                  <a:noFill/>
                </a:ln>
                <a:solidFill>
                  <a:srgbClr val="080808"/>
                </a:solidFill>
                <a:effectLst/>
                <a:uLnTx/>
                <a:uFillTx/>
                <a:latin typeface="Times New Roman" panose="02020603050405020304" pitchFamily="18" charset="0"/>
                <a:ea typeface="华文中宋" panose="02010600040101010101" pitchFamily="2" charset="-122"/>
                <a:cs typeface="+mn-cs"/>
              </a:rPr>
              <a:t>加入比例微分控制，开环传递函数增加一个零点，</a:t>
            </a:r>
          </a:p>
        </p:txBody>
      </p:sp>
      <p:sp>
        <p:nvSpPr>
          <p:cNvPr id="27656" name="Rectangle 8">
            <a:extLst>
              <a:ext uri="{FF2B5EF4-FFF2-40B4-BE49-F238E27FC236}">
                <a16:creationId xmlns:a16="http://schemas.microsoft.com/office/drawing/2014/main" id="{E1519FD6-50C9-BAF2-4EB2-88B9A3F9CF1C}"/>
              </a:ext>
            </a:extLst>
          </p:cNvPr>
          <p:cNvSpPr>
            <a:spLocks noChangeArrowheads="1"/>
          </p:cNvSpPr>
          <p:nvPr/>
        </p:nvSpPr>
        <p:spPr bwMode="auto">
          <a:xfrm>
            <a:off x="525463" y="477838"/>
            <a:ext cx="60547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a:ln>
                  <a:noFill/>
                </a:ln>
                <a:solidFill>
                  <a:srgbClr val="080808"/>
                </a:solidFill>
                <a:effectLst/>
                <a:uLnTx/>
                <a:uFillTx/>
                <a:latin typeface="Verdana" panose="020B0604030504040204" pitchFamily="34" charset="0"/>
                <a:ea typeface="华文中宋" panose="02010600040101010101" pitchFamily="2" charset="-122"/>
                <a:cs typeface="+mn-cs"/>
              </a:rPr>
              <a:t>[</a:t>
            </a:r>
            <a:r>
              <a:rPr kumimoji="0" lang="zh-CN" altLang="zh-CN" sz="2400" b="0" i="0" u="none" strike="noStrike" kern="1200" cap="none" spc="0" normalizeH="0" baseline="0" noProof="0">
                <a:ln>
                  <a:noFill/>
                </a:ln>
                <a:solidFill>
                  <a:srgbClr val="080808"/>
                </a:solidFill>
                <a:effectLst/>
                <a:uLnTx/>
                <a:uFillTx/>
                <a:latin typeface="Verdana" panose="020B0604030504040204" pitchFamily="34" charset="0"/>
                <a:ea typeface="华文中宋" panose="02010600040101010101" pitchFamily="2" charset="-122"/>
                <a:cs typeface="+mn-cs"/>
              </a:rPr>
              <a:t>解</a:t>
            </a:r>
            <a:r>
              <a:rPr kumimoji="0" lang="en-US" altLang="zh-CN" sz="2400" b="0" i="0" u="none" strike="noStrike" kern="1200" cap="none" spc="0" normalizeH="0" baseline="0" noProof="0">
                <a:ln>
                  <a:noFill/>
                </a:ln>
                <a:solidFill>
                  <a:srgbClr val="080808"/>
                </a:solidFill>
                <a:effectLst/>
                <a:uLnTx/>
                <a:uFillTx/>
                <a:latin typeface="Verdana" panose="020B0604030504040204" pitchFamily="34" charset="0"/>
                <a:ea typeface="华文中宋" panose="02010600040101010101" pitchFamily="2" charset="-122"/>
                <a:cs typeface="+mn-cs"/>
              </a:rPr>
              <a:t>]</a:t>
            </a:r>
            <a:r>
              <a:rPr kumimoji="0" lang="zh-CN" altLang="zh-CN" sz="2400" b="0" i="0" u="none" strike="noStrike" kern="1200" cap="none" spc="0" normalizeH="0" baseline="0" noProof="0">
                <a:ln>
                  <a:noFill/>
                </a:ln>
                <a:solidFill>
                  <a:srgbClr val="080808"/>
                </a:solidFill>
                <a:effectLst/>
                <a:uLnTx/>
                <a:uFillTx/>
                <a:latin typeface="Verdana" panose="020B0604030504040204" pitchFamily="34" charset="0"/>
                <a:ea typeface="华文中宋" panose="02010600040101010101" pitchFamily="2" charset="-122"/>
                <a:cs typeface="+mn-cs"/>
              </a:rPr>
              <a:t>：</a:t>
            </a:r>
            <a:r>
              <a:rPr kumimoji="0" lang="zh-CN" altLang="en-US" sz="2400" b="0" i="0" u="none" strike="noStrike" kern="1200" cap="none" spc="0" normalizeH="0" baseline="0" noProof="0">
                <a:ln>
                  <a:noFill/>
                </a:ln>
                <a:solidFill>
                  <a:srgbClr val="FF3300"/>
                </a:solidFill>
                <a:effectLst/>
                <a:uLnTx/>
                <a:uFillTx/>
                <a:latin typeface="Verdana" panose="020B0604030504040204" pitchFamily="34" charset="0"/>
                <a:ea typeface="华文中宋" panose="02010600040101010101" pitchFamily="2" charset="-122"/>
                <a:cs typeface="+mn-cs"/>
              </a:rPr>
              <a:t>① </a:t>
            </a:r>
            <a:r>
              <a:rPr kumimoji="0" lang="zh-CN" altLang="zh-CN" sz="2400" b="0" i="0" u="none" strike="noStrike" kern="1200" cap="none" spc="0" normalizeH="0" baseline="0" noProof="0">
                <a:ln>
                  <a:noFill/>
                </a:ln>
                <a:solidFill>
                  <a:srgbClr val="080808"/>
                </a:solidFill>
                <a:effectLst/>
                <a:uLnTx/>
                <a:uFillTx/>
                <a:latin typeface="Verdana" panose="020B0604030504040204" pitchFamily="34" charset="0"/>
                <a:ea typeface="华文中宋" panose="02010600040101010101" pitchFamily="2" charset="-122"/>
                <a:cs typeface="+mn-cs"/>
              </a:rPr>
              <a:t>由根轨迹图知系统开环传递函数为</a:t>
            </a:r>
          </a:p>
        </p:txBody>
      </p:sp>
      <p:grpSp>
        <p:nvGrpSpPr>
          <p:cNvPr id="2" name="Group 9">
            <a:extLst>
              <a:ext uri="{FF2B5EF4-FFF2-40B4-BE49-F238E27FC236}">
                <a16:creationId xmlns:a16="http://schemas.microsoft.com/office/drawing/2014/main" id="{4E894C7F-9336-83DC-BADF-E248544EF408}"/>
              </a:ext>
            </a:extLst>
          </p:cNvPr>
          <p:cNvGrpSpPr>
            <a:grpSpLocks/>
          </p:cNvGrpSpPr>
          <p:nvPr/>
        </p:nvGrpSpPr>
        <p:grpSpPr bwMode="auto">
          <a:xfrm>
            <a:off x="566738" y="1873250"/>
            <a:ext cx="8054975" cy="457200"/>
            <a:chOff x="0" y="0"/>
            <a:chExt cx="5074" cy="288"/>
          </a:xfrm>
        </p:grpSpPr>
        <p:grpSp>
          <p:nvGrpSpPr>
            <p:cNvPr id="100374" name="Group 10">
              <a:extLst>
                <a:ext uri="{FF2B5EF4-FFF2-40B4-BE49-F238E27FC236}">
                  <a16:creationId xmlns:a16="http://schemas.microsoft.com/office/drawing/2014/main" id="{55BAA907-C929-E6B1-F4A7-3255CAD1B07D}"/>
                </a:ext>
              </a:extLst>
            </p:cNvPr>
            <p:cNvGrpSpPr>
              <a:grpSpLocks/>
            </p:cNvGrpSpPr>
            <p:nvPr/>
          </p:nvGrpSpPr>
          <p:grpSpPr bwMode="auto">
            <a:xfrm>
              <a:off x="0" y="0"/>
              <a:ext cx="2456" cy="288"/>
              <a:chOff x="0" y="0"/>
              <a:chExt cx="2456" cy="288"/>
            </a:xfrm>
          </p:grpSpPr>
          <p:sp>
            <p:nvSpPr>
              <p:cNvPr id="100376" name="Text Box 11">
                <a:extLst>
                  <a:ext uri="{FF2B5EF4-FFF2-40B4-BE49-F238E27FC236}">
                    <a16:creationId xmlns:a16="http://schemas.microsoft.com/office/drawing/2014/main" id="{399B3D68-0AB3-826E-FBFC-43D640DF2B12}"/>
                  </a:ext>
                </a:extLst>
              </p:cNvPr>
              <p:cNvSpPr txBox="1">
                <a:spLocks noChangeArrowheads="1"/>
              </p:cNvSpPr>
              <p:nvPr/>
            </p:nvSpPr>
            <p:spPr bwMode="auto">
              <a:xfrm>
                <a:off x="0" y="0"/>
                <a:ext cx="172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zh-CN" sz="2400" b="0" i="0" u="none" strike="noStrike" kern="1200" cap="none" spc="0" normalizeH="0" baseline="0" noProof="0">
                    <a:ln>
                      <a:noFill/>
                    </a:ln>
                    <a:solidFill>
                      <a:srgbClr val="FF0000"/>
                    </a:solidFill>
                    <a:effectLst/>
                    <a:uLnTx/>
                    <a:uFillTx/>
                    <a:latin typeface="Verdana" panose="020B0604030504040204" pitchFamily="34" charset="0"/>
                    <a:ea typeface="华文中宋" panose="02010600040101010101" pitchFamily="2" charset="-122"/>
                    <a:cs typeface="+mn-cs"/>
                  </a:rPr>
                  <a:t>闭环特征方程</a:t>
                </a:r>
              </a:p>
            </p:txBody>
          </p:sp>
          <p:graphicFrame>
            <p:nvGraphicFramePr>
              <p:cNvPr id="100360" name="Object 12">
                <a:extLst>
                  <a:ext uri="{FF2B5EF4-FFF2-40B4-BE49-F238E27FC236}">
                    <a16:creationId xmlns:a16="http://schemas.microsoft.com/office/drawing/2014/main" id="{C8CB0002-5A28-D3E2-0E64-950469632A80}"/>
                  </a:ext>
                </a:extLst>
              </p:cNvPr>
              <p:cNvGraphicFramePr>
                <a:graphicFrameLocks noChangeAspect="1"/>
              </p:cNvGraphicFramePr>
              <p:nvPr/>
            </p:nvGraphicFramePr>
            <p:xfrm>
              <a:off x="1304" y="29"/>
              <a:ext cx="1152" cy="242"/>
            </p:xfrm>
            <a:graphic>
              <a:graphicData uri="http://schemas.openxmlformats.org/presentationml/2006/ole">
                <mc:AlternateContent xmlns:mc="http://schemas.openxmlformats.org/markup-compatibility/2006">
                  <mc:Choice xmlns:v="urn:schemas-microsoft-com:vml" Requires="v">
                    <p:oleObj r:id="rId8" imgW="965098" imgH="203429" progId="Equation.3">
                      <p:embed/>
                    </p:oleObj>
                  </mc:Choice>
                  <mc:Fallback>
                    <p:oleObj r:id="rId8" imgW="965098" imgH="203429" progId="Equation.3">
                      <p:embed/>
                      <p:pic>
                        <p:nvPicPr>
                          <p:cNvPr id="100360" name="Object 12">
                            <a:extLst>
                              <a:ext uri="{FF2B5EF4-FFF2-40B4-BE49-F238E27FC236}">
                                <a16:creationId xmlns:a16="http://schemas.microsoft.com/office/drawing/2014/main" id="{C8CB0002-5A28-D3E2-0E64-950469632A8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04" y="29"/>
                            <a:ext cx="1152" cy="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100375" name="Text Box 13">
              <a:extLst>
                <a:ext uri="{FF2B5EF4-FFF2-40B4-BE49-F238E27FC236}">
                  <a16:creationId xmlns:a16="http://schemas.microsoft.com/office/drawing/2014/main" id="{2EC11B23-FC3B-C409-9DEB-33326FAD6394}"/>
                </a:ext>
              </a:extLst>
            </p:cNvPr>
            <p:cNvSpPr txBox="1">
              <a:spLocks noChangeArrowheads="1"/>
            </p:cNvSpPr>
            <p:nvPr/>
          </p:nvSpPr>
          <p:spPr bwMode="auto">
            <a:xfrm>
              <a:off x="2495" y="0"/>
              <a:ext cx="257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zh-CN" sz="2400" b="0" i="0" u="none" strike="noStrike" kern="1200" cap="none" spc="0" normalizeH="0" baseline="0" noProof="0" dirty="0">
                  <a:ln>
                    <a:noFill/>
                  </a:ln>
                  <a:solidFill>
                    <a:srgbClr val="006699"/>
                  </a:solidFill>
                  <a:effectLst/>
                  <a:uLnTx/>
                  <a:uFillTx/>
                  <a:latin typeface="华文中宋" panose="02010600040101010101" pitchFamily="2" charset="-122"/>
                  <a:ea typeface="华文中宋" panose="02010600040101010101" pitchFamily="2" charset="-122"/>
                  <a:cs typeface="+mn-cs"/>
                </a:rPr>
                <a:t>，缺</a:t>
              </a:r>
              <a:r>
                <a:rPr kumimoji="0" lang="en-US" altLang="zh-CN" sz="2400" b="0" i="1" u="none" strike="noStrike" kern="1200" cap="none" spc="0" normalizeH="0" baseline="0" noProof="0" dirty="0">
                  <a:ln>
                    <a:noFill/>
                  </a:ln>
                  <a:solidFill>
                    <a:srgbClr val="006699"/>
                  </a:solidFill>
                  <a:effectLst/>
                  <a:uLnTx/>
                  <a:uFillTx/>
                  <a:latin typeface="Times New Roman" panose="02020603050405020304" pitchFamily="18" charset="0"/>
                  <a:ea typeface="华文中宋" panose="02010600040101010101" pitchFamily="2" charset="-122"/>
                  <a:cs typeface="+mn-cs"/>
                </a:rPr>
                <a:t>s</a:t>
              </a:r>
              <a:r>
                <a:rPr kumimoji="0" lang="zh-CN" altLang="zh-CN" sz="2400" b="0" i="0" u="none" strike="noStrike" kern="1200" cap="none" spc="0" normalizeH="0" baseline="0" noProof="0" dirty="0">
                  <a:ln>
                    <a:noFill/>
                  </a:ln>
                  <a:solidFill>
                    <a:srgbClr val="006699"/>
                  </a:solidFill>
                  <a:effectLst/>
                  <a:uLnTx/>
                  <a:uFillTx/>
                  <a:latin typeface="华文中宋" panose="02010600040101010101" pitchFamily="2" charset="-122"/>
                  <a:ea typeface="华文中宋" panose="02010600040101010101" pitchFamily="2" charset="-122"/>
                  <a:cs typeface="+mn-cs"/>
                </a:rPr>
                <a:t>一次项，系统不稳定。</a:t>
              </a:r>
            </a:p>
          </p:txBody>
        </p:sp>
      </p:grpSp>
      <p:grpSp>
        <p:nvGrpSpPr>
          <p:cNvPr id="4" name="Group 14">
            <a:extLst>
              <a:ext uri="{FF2B5EF4-FFF2-40B4-BE49-F238E27FC236}">
                <a16:creationId xmlns:a16="http://schemas.microsoft.com/office/drawing/2014/main" id="{0E70C338-C583-FF46-587A-9DB62B6FC9F1}"/>
              </a:ext>
            </a:extLst>
          </p:cNvPr>
          <p:cNvGrpSpPr>
            <a:grpSpLocks/>
          </p:cNvGrpSpPr>
          <p:nvPr/>
        </p:nvGrpSpPr>
        <p:grpSpPr bwMode="auto">
          <a:xfrm>
            <a:off x="566738" y="3384550"/>
            <a:ext cx="8101012" cy="1006475"/>
            <a:chOff x="0" y="0"/>
            <a:chExt cx="5103" cy="634"/>
          </a:xfrm>
        </p:grpSpPr>
        <p:sp>
          <p:nvSpPr>
            <p:cNvPr id="100373" name="Rectangle 15">
              <a:extLst>
                <a:ext uri="{FF2B5EF4-FFF2-40B4-BE49-F238E27FC236}">
                  <a16:creationId xmlns:a16="http://schemas.microsoft.com/office/drawing/2014/main" id="{848A3454-949D-E7DF-173A-3BF427BB98A1}"/>
                </a:ext>
              </a:extLst>
            </p:cNvPr>
            <p:cNvSpPr>
              <a:spLocks noChangeArrowheads="1"/>
            </p:cNvSpPr>
            <p:nvPr/>
          </p:nvSpPr>
          <p:spPr bwMode="auto">
            <a:xfrm>
              <a:off x="0" y="0"/>
              <a:ext cx="5103"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l" defTabSz="914400" rtl="0" eaLnBrk="1" fontAlgn="base" latinLnBrk="0" hangingPunct="1">
                <a:lnSpc>
                  <a:spcPct val="125000"/>
                </a:lnSpc>
                <a:spcBef>
                  <a:spcPct val="50000"/>
                </a:spcBef>
                <a:spcAft>
                  <a:spcPct val="0"/>
                </a:spcAft>
                <a:buClrTx/>
                <a:buSzTx/>
                <a:buFontTx/>
                <a:buNone/>
                <a:tabLst/>
                <a:defRPr/>
              </a:pPr>
              <a:r>
                <a:rPr kumimoji="0" lang="zh-CN" altLang="zh-CN" sz="2400" b="0" i="0" u="none" strike="noStrike" kern="1200" cap="none" spc="0" normalizeH="0" baseline="0" noProof="0">
                  <a:ln>
                    <a:noFill/>
                  </a:ln>
                  <a:solidFill>
                    <a:srgbClr val="080808"/>
                  </a:solidFill>
                  <a:effectLst/>
                  <a:uLnTx/>
                  <a:uFillTx/>
                  <a:latin typeface="Times New Roman" panose="02020603050405020304" pitchFamily="18" charset="0"/>
                  <a:ea typeface="华文中宋" panose="02010600040101010101" pitchFamily="2" charset="-122"/>
                  <a:cs typeface="+mn-cs"/>
                </a:rPr>
                <a:t>渐近线与实轴的夹角为         ，只要渐近线与负实轴相交，系统的根轨迹就在左半</a:t>
              </a:r>
              <a:r>
                <a:rPr kumimoji="0" lang="en-US" altLang="zh-CN" sz="2400" b="0" i="1" u="none" strike="noStrike" kern="1200" cap="none" spc="0" normalizeH="0" baseline="0" noProof="0">
                  <a:ln>
                    <a:noFill/>
                  </a:ln>
                  <a:solidFill>
                    <a:srgbClr val="080808"/>
                  </a:solidFill>
                  <a:effectLst/>
                  <a:uLnTx/>
                  <a:uFillTx/>
                  <a:latin typeface="Times New Roman" panose="02020603050405020304" pitchFamily="18" charset="0"/>
                  <a:ea typeface="华文中宋" panose="02010600040101010101" pitchFamily="2" charset="-122"/>
                  <a:cs typeface="+mn-cs"/>
                </a:rPr>
                <a:t>s</a:t>
              </a:r>
              <a:r>
                <a:rPr kumimoji="0" lang="zh-CN" altLang="zh-CN" sz="2400" b="0" i="0" u="none" strike="noStrike" kern="1200" cap="none" spc="0" normalizeH="0" baseline="0" noProof="0">
                  <a:ln>
                    <a:noFill/>
                  </a:ln>
                  <a:solidFill>
                    <a:srgbClr val="080808"/>
                  </a:solidFill>
                  <a:effectLst/>
                  <a:uLnTx/>
                  <a:uFillTx/>
                  <a:latin typeface="Times New Roman" panose="02020603050405020304" pitchFamily="18" charset="0"/>
                  <a:ea typeface="华文中宋" panose="02010600040101010101" pitchFamily="2" charset="-122"/>
                  <a:cs typeface="+mn-cs"/>
                </a:rPr>
                <a:t>平面。</a:t>
              </a:r>
            </a:p>
          </p:txBody>
        </p:sp>
        <p:graphicFrame>
          <p:nvGraphicFramePr>
            <p:cNvPr id="100359" name="Object 16">
              <a:extLst>
                <a:ext uri="{FF2B5EF4-FFF2-40B4-BE49-F238E27FC236}">
                  <a16:creationId xmlns:a16="http://schemas.microsoft.com/office/drawing/2014/main" id="{477F2F0D-3E94-959E-643D-C43FB44768D2}"/>
                </a:ext>
              </a:extLst>
            </p:cNvPr>
            <p:cNvGraphicFramePr>
              <a:graphicFrameLocks noChangeAspect="1"/>
            </p:cNvGraphicFramePr>
            <p:nvPr/>
          </p:nvGraphicFramePr>
          <p:xfrm>
            <a:off x="2013" y="67"/>
            <a:ext cx="455" cy="258"/>
          </p:xfrm>
          <a:graphic>
            <a:graphicData uri="http://schemas.openxmlformats.org/presentationml/2006/ole">
              <mc:AlternateContent xmlns:mc="http://schemas.openxmlformats.org/markup-compatibility/2006">
                <mc:Choice xmlns:v="urn:schemas-microsoft-com:vml" Requires="v">
                  <p:oleObj r:id="rId10" imgW="355917" imgH="203517" progId="Equation.3">
                    <p:embed/>
                  </p:oleObj>
                </mc:Choice>
                <mc:Fallback>
                  <p:oleObj r:id="rId10" imgW="355917" imgH="203517" progId="Equation.3">
                    <p:embed/>
                    <p:pic>
                      <p:nvPicPr>
                        <p:cNvPr id="100359" name="Object 16">
                          <a:extLst>
                            <a:ext uri="{FF2B5EF4-FFF2-40B4-BE49-F238E27FC236}">
                              <a16:creationId xmlns:a16="http://schemas.microsoft.com/office/drawing/2014/main" id="{477F2F0D-3E94-959E-643D-C43FB44768D2}"/>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013" y="67"/>
                          <a:ext cx="455"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5" name="Group 17">
            <a:extLst>
              <a:ext uri="{FF2B5EF4-FFF2-40B4-BE49-F238E27FC236}">
                <a16:creationId xmlns:a16="http://schemas.microsoft.com/office/drawing/2014/main" id="{CD9938B3-436D-2918-940D-62071C452905}"/>
              </a:ext>
            </a:extLst>
          </p:cNvPr>
          <p:cNvGrpSpPr>
            <a:grpSpLocks/>
          </p:cNvGrpSpPr>
          <p:nvPr/>
        </p:nvGrpSpPr>
        <p:grpSpPr bwMode="auto">
          <a:xfrm>
            <a:off x="2141538" y="4419600"/>
            <a:ext cx="4248150" cy="644525"/>
            <a:chOff x="0" y="0"/>
            <a:chExt cx="2676" cy="406"/>
          </a:xfrm>
        </p:grpSpPr>
        <p:graphicFrame>
          <p:nvGraphicFramePr>
            <p:cNvPr id="100357" name="Object 18">
              <a:extLst>
                <a:ext uri="{FF2B5EF4-FFF2-40B4-BE49-F238E27FC236}">
                  <a16:creationId xmlns:a16="http://schemas.microsoft.com/office/drawing/2014/main" id="{AB6E17D0-413F-4B02-F10F-1E41A033EFE2}"/>
                </a:ext>
              </a:extLst>
            </p:cNvPr>
            <p:cNvGraphicFramePr>
              <a:graphicFrameLocks noChangeAspect="1"/>
            </p:cNvGraphicFramePr>
            <p:nvPr/>
          </p:nvGraphicFramePr>
          <p:xfrm>
            <a:off x="0" y="0"/>
            <a:ext cx="960" cy="406"/>
          </p:xfrm>
          <a:graphic>
            <a:graphicData uri="http://schemas.openxmlformats.org/presentationml/2006/ole">
              <mc:AlternateContent xmlns:mc="http://schemas.openxmlformats.org/markup-compatibility/2006">
                <mc:Choice xmlns:v="urn:schemas-microsoft-com:vml" Requires="v">
                  <p:oleObj r:id="rId12" imgW="927322" imgH="393592" progId="Equation.3">
                    <p:embed/>
                  </p:oleObj>
                </mc:Choice>
                <mc:Fallback>
                  <p:oleObj r:id="rId12" imgW="927322" imgH="393592" progId="Equation.3">
                    <p:embed/>
                    <p:pic>
                      <p:nvPicPr>
                        <p:cNvPr id="100357" name="Object 18">
                          <a:extLst>
                            <a:ext uri="{FF2B5EF4-FFF2-40B4-BE49-F238E27FC236}">
                              <a16:creationId xmlns:a16="http://schemas.microsoft.com/office/drawing/2014/main" id="{AB6E17D0-413F-4B02-F10F-1E41A033EFE2}"/>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960" cy="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0358" name="Object 19">
              <a:extLst>
                <a:ext uri="{FF2B5EF4-FFF2-40B4-BE49-F238E27FC236}">
                  <a16:creationId xmlns:a16="http://schemas.microsoft.com/office/drawing/2014/main" id="{ADA9AA01-818F-DF18-AF57-ACCDD8BF519E}"/>
                </a:ext>
              </a:extLst>
            </p:cNvPr>
            <p:cNvGraphicFramePr>
              <a:graphicFrameLocks noChangeAspect="1"/>
            </p:cNvGraphicFramePr>
            <p:nvPr/>
          </p:nvGraphicFramePr>
          <p:xfrm>
            <a:off x="1928" y="85"/>
            <a:ext cx="748" cy="233"/>
          </p:xfrm>
          <a:graphic>
            <a:graphicData uri="http://schemas.openxmlformats.org/presentationml/2006/ole">
              <mc:AlternateContent xmlns:mc="http://schemas.openxmlformats.org/markup-compatibility/2006">
                <mc:Choice xmlns:v="urn:schemas-microsoft-com:vml" Requires="v">
                  <p:oleObj r:id="rId14" imgW="584107" imgH="177507" progId="Equation.3">
                    <p:embed/>
                  </p:oleObj>
                </mc:Choice>
                <mc:Fallback>
                  <p:oleObj r:id="rId14" imgW="584107" imgH="177507" progId="Equation.3">
                    <p:embed/>
                    <p:pic>
                      <p:nvPicPr>
                        <p:cNvPr id="100358" name="Object 19">
                          <a:extLst>
                            <a:ext uri="{FF2B5EF4-FFF2-40B4-BE49-F238E27FC236}">
                              <a16:creationId xmlns:a16="http://schemas.microsoft.com/office/drawing/2014/main" id="{ADA9AA01-818F-DF18-AF57-ACCDD8BF519E}"/>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928" y="85"/>
                          <a:ext cx="74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0372" name="AutoShape 20">
              <a:extLst>
                <a:ext uri="{FF2B5EF4-FFF2-40B4-BE49-F238E27FC236}">
                  <a16:creationId xmlns:a16="http://schemas.microsoft.com/office/drawing/2014/main" id="{6D118C42-EF9C-C304-7ACE-8DDC6FF16F45}"/>
                </a:ext>
              </a:extLst>
            </p:cNvPr>
            <p:cNvSpPr>
              <a:spLocks noChangeArrowheads="1"/>
            </p:cNvSpPr>
            <p:nvPr/>
          </p:nvSpPr>
          <p:spPr bwMode="auto">
            <a:xfrm>
              <a:off x="1106" y="85"/>
              <a:ext cx="595" cy="198"/>
            </a:xfrm>
            <a:prstGeom prst="rightArrow">
              <a:avLst>
                <a:gd name="adj1" fmla="val 50000"/>
                <a:gd name="adj2" fmla="val 75126"/>
              </a:avLst>
            </a:prstGeom>
            <a:solidFill>
              <a:schemeClr val="accent1"/>
            </a:solidFill>
            <a:ln w="9525">
              <a:solidFill>
                <a:schemeClr val="tx1"/>
              </a:solidFill>
              <a:miter lim="800000"/>
              <a:headEnd/>
              <a:tailEnd/>
            </a:ln>
          </p:spPr>
          <p:txBody>
            <a:bodyPr wrap="none" anchor="ct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grpSp>
      <p:sp>
        <p:nvSpPr>
          <p:cNvPr id="27669" name="Rectangle 21">
            <a:extLst>
              <a:ext uri="{FF2B5EF4-FFF2-40B4-BE49-F238E27FC236}">
                <a16:creationId xmlns:a16="http://schemas.microsoft.com/office/drawing/2014/main" id="{09D07391-FAA9-A5ED-D8F8-9711D1899A2A}"/>
              </a:ext>
            </a:extLst>
          </p:cNvPr>
          <p:cNvSpPr>
            <a:spLocks noChangeArrowheads="1"/>
          </p:cNvSpPr>
          <p:nvPr/>
        </p:nvSpPr>
        <p:spPr bwMode="auto">
          <a:xfrm>
            <a:off x="476250" y="4419600"/>
            <a:ext cx="14033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l" defTabSz="914400" rtl="0" eaLnBrk="1" fontAlgn="base" latinLnBrk="0" hangingPunct="1">
              <a:lnSpc>
                <a:spcPct val="125000"/>
              </a:lnSpc>
              <a:spcBef>
                <a:spcPct val="50000"/>
              </a:spcBef>
              <a:spcAft>
                <a:spcPct val="0"/>
              </a:spcAft>
              <a:buClrTx/>
              <a:buSzTx/>
              <a:buFontTx/>
              <a:buNone/>
              <a:tabLst/>
              <a:defRPr/>
            </a:pPr>
            <a:r>
              <a:rPr kumimoji="0" lang="zh-CN" altLang="zh-CN" sz="2400" b="0" i="0" u="none" strike="noStrike" kern="1200" cap="none" spc="0" normalizeH="0" baseline="0" noProof="0">
                <a:ln>
                  <a:noFill/>
                </a:ln>
                <a:solidFill>
                  <a:srgbClr val="080808"/>
                </a:solidFill>
                <a:effectLst/>
                <a:uLnTx/>
                <a:uFillTx/>
                <a:latin typeface="Verdana" panose="020B0604030504040204" pitchFamily="34" charset="0"/>
                <a:ea typeface="华文中宋" panose="02010600040101010101" pitchFamily="2" charset="-122"/>
                <a:cs typeface="+mn-cs"/>
              </a:rPr>
              <a:t>因此有：</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765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656"/>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2765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765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7655"/>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7669"/>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27653">
                                            <p:txEl>
                                              <p:pRg st="0" end="0"/>
                                            </p:txEl>
                                          </p:spTgt>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0"/>
                                          </p:stCondLst>
                                        </p:cTn>
                                        <p:tgtEl>
                                          <p:spTgt spid="27653">
                                            <p:txEl>
                                              <p:pRg st="1" end="1"/>
                                            </p:txEl>
                                          </p:spTgt>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nodeType="clickEffect">
                                  <p:stCondLst>
                                    <p:cond delay="0"/>
                                  </p:stCondLst>
                                  <p:childTnLst>
                                    <p:set>
                                      <p:cBhvr>
                                        <p:cTn id="44" dur="1" fill="hold">
                                          <p:stCondLst>
                                            <p:cond delay="0"/>
                                          </p:stCondLst>
                                        </p:cTn>
                                        <p:tgtEl>
                                          <p:spTgt spid="276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2" grpId="0" autoUpdateAnimBg="0"/>
      <p:bldP spid="27653" grpId="0" build="allAtOnce" autoUpdateAnimBg="0"/>
      <p:bldP spid="27655" grpId="0" autoUpdateAnimBg="0"/>
      <p:bldP spid="27656" grpId="0" autoUpdateAnimBg="0"/>
      <p:bldP spid="27669" grpId="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1">
            <a:extLst>
              <a:ext uri="{FF2B5EF4-FFF2-40B4-BE49-F238E27FC236}">
                <a16:creationId xmlns:a16="http://schemas.microsoft.com/office/drawing/2014/main" id="{30B4FF7D-C6FD-DCE3-A463-CE5343F3A087}"/>
              </a:ext>
            </a:extLst>
          </p:cNvPr>
          <p:cNvSpPr>
            <a:spLocks noGrp="1"/>
          </p:cNvSpPr>
          <p:nvPr>
            <p:ph type="dt"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684CEF4B-BEA0-41B8-86A7-45B975557214}" type="datetime1">
              <a:rPr kumimoji="0" lang="zh-CN" altLang="en-US" sz="1400" b="0" i="0" u="none" strike="noStrike" kern="1200" cap="none" spc="0" normalizeH="0" baseline="0" noProof="0">
                <a:ln>
                  <a:noFill/>
                </a:ln>
                <a:solidFill>
                  <a:srgbClr val="006699"/>
                </a:solidFill>
                <a:effectLst/>
                <a:uLnTx/>
                <a:uFillTx/>
                <a:latin typeface="Verdana" panose="020B0604030504040204" pitchFamily="34" charset="0"/>
                <a:ea typeface="宋体"/>
                <a:cs typeface="+mn-cs"/>
              </a:rPr>
              <a:pPr marL="0" marR="0" lvl="0" indent="0" algn="l" defTabSz="914400" rtl="0" eaLnBrk="1" fontAlgn="base" latinLnBrk="0" hangingPunct="1">
                <a:lnSpc>
                  <a:spcPct val="100000"/>
                </a:lnSpc>
                <a:spcBef>
                  <a:spcPct val="0"/>
                </a:spcBef>
                <a:spcAft>
                  <a:spcPct val="0"/>
                </a:spcAft>
                <a:buClrTx/>
                <a:buSzTx/>
                <a:buFontTx/>
                <a:buNone/>
                <a:tabLst/>
                <a:defRPr/>
              </a:pPr>
              <a:t>2023/5/4</a:t>
            </a:fld>
            <a:endParaRPr kumimoji="0" lang="en-US" sz="1400" b="0" i="0" u="none" strike="noStrike" kern="1200" cap="none" spc="0" normalizeH="0" baseline="0" noProof="0">
              <a:ln>
                <a:noFill/>
              </a:ln>
              <a:solidFill>
                <a:srgbClr val="006699"/>
              </a:solidFill>
              <a:effectLst/>
              <a:uLnTx/>
              <a:uFillTx/>
              <a:latin typeface="Verdana" panose="020B0604030504040204" pitchFamily="34" charset="0"/>
              <a:ea typeface="宋体"/>
              <a:cs typeface="+mn-cs"/>
            </a:endParaRPr>
          </a:p>
        </p:txBody>
      </p:sp>
      <p:sp>
        <p:nvSpPr>
          <p:cNvPr id="6" name="页脚占位符 2">
            <a:extLst>
              <a:ext uri="{FF2B5EF4-FFF2-40B4-BE49-F238E27FC236}">
                <a16:creationId xmlns:a16="http://schemas.microsoft.com/office/drawing/2014/main" id="{B317C074-8C65-02DA-D24F-E0DC0A81884F}"/>
              </a:ext>
            </a:extLst>
          </p:cNvPr>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400" b="0" i="0" u="none" strike="noStrike" kern="1200" cap="none" spc="0" normalizeH="0" baseline="0" noProof="0">
                <a:ln>
                  <a:noFill/>
                </a:ln>
                <a:solidFill>
                  <a:srgbClr val="006699"/>
                </a:solidFill>
                <a:effectLst/>
                <a:uLnTx/>
                <a:uFillTx/>
                <a:latin typeface="Verdana" panose="020B0604030504040204" pitchFamily="34" charset="0"/>
                <a:ea typeface="宋体"/>
                <a:cs typeface="+mn-cs"/>
              </a:rPr>
              <a:t>控制系统根轨迹分析法</a:t>
            </a:r>
            <a:r>
              <a:rPr kumimoji="0" lang="en-US" altLang="zh-CN" sz="1400" b="0" i="0" u="none" strike="noStrike" kern="1200" cap="none" spc="0" normalizeH="0" baseline="0" noProof="0">
                <a:ln>
                  <a:noFill/>
                </a:ln>
                <a:solidFill>
                  <a:srgbClr val="006699"/>
                </a:solidFill>
                <a:effectLst/>
                <a:uLnTx/>
                <a:uFillTx/>
                <a:latin typeface="Verdana" panose="020B0604030504040204" pitchFamily="34" charset="0"/>
                <a:ea typeface="宋体"/>
                <a:cs typeface="+mn-cs"/>
              </a:rPr>
              <a:t>(Root locus analyse of control system)</a:t>
            </a:r>
            <a:endParaRPr kumimoji="0" lang="en-US" sz="1400" b="0" i="0" u="none" strike="noStrike" kern="1200" cap="none" spc="0" normalizeH="0" baseline="0" noProof="0">
              <a:ln>
                <a:noFill/>
              </a:ln>
              <a:solidFill>
                <a:srgbClr val="006699"/>
              </a:solidFill>
              <a:effectLst/>
              <a:uLnTx/>
              <a:uFillTx/>
              <a:latin typeface="Verdana" panose="020B0604030504040204" pitchFamily="34" charset="0"/>
              <a:ea typeface="宋体"/>
              <a:cs typeface="+mn-cs"/>
            </a:endParaRPr>
          </a:p>
        </p:txBody>
      </p:sp>
      <p:sp>
        <p:nvSpPr>
          <p:cNvPr id="7" name="灯片编号占位符 3">
            <a:extLst>
              <a:ext uri="{FF2B5EF4-FFF2-40B4-BE49-F238E27FC236}">
                <a16:creationId xmlns:a16="http://schemas.microsoft.com/office/drawing/2014/main" id="{0D61B0B4-1AC4-93E2-A1A3-B2F46F577F06}"/>
              </a:ext>
            </a:extLst>
          </p:cNvPr>
          <p:cNvSpPr>
            <a:spLocks noGrp="1"/>
          </p:cNvSpPr>
          <p:nvPr>
            <p:ph type="sldNum" sz="quarter" idx="12"/>
          </p:nvPr>
        </p:nvSpPr>
        <p:spPr/>
        <p:txBody>
          <a:bodyP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24A73E78-9205-47B5-8ECE-7B4BDD51BEDF}" type="slidenum">
              <a:rPr kumimoji="0" lang="en-US" altLang="zh-CN" sz="1400" b="0" i="0" u="none" strike="noStrike" kern="1200" cap="none" spc="0" normalizeH="0" baseline="0" noProof="0" smtClean="0">
                <a:ln>
                  <a:noFill/>
                </a:ln>
                <a:solidFill>
                  <a:srgbClr val="006699"/>
                </a:solidFill>
                <a:effectLst/>
                <a:uLnTx/>
                <a:uFillTx/>
                <a:latin typeface="Verdana" panose="020B060403050404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42</a:t>
            </a:fld>
            <a:endParaRPr kumimoji="0" lang="en-US" altLang="zh-CN" sz="1400" b="0" i="0" u="none" strike="noStrike" kern="1200" cap="none" spc="0" normalizeH="0" baseline="0" noProof="0">
              <a:ln>
                <a:noFill/>
              </a:ln>
              <a:solidFill>
                <a:srgbClr val="006699"/>
              </a:solidFill>
              <a:effectLst/>
              <a:uLnTx/>
              <a:uFillTx/>
              <a:latin typeface="Verdana" panose="020B0604030504040204" pitchFamily="34" charset="0"/>
              <a:ea typeface="宋体" panose="02010600030101010101" pitchFamily="2" charset="-122"/>
              <a:cs typeface="+mn-cs"/>
            </a:endParaRPr>
          </a:p>
        </p:txBody>
      </p:sp>
      <p:pic>
        <p:nvPicPr>
          <p:cNvPr id="28674" name="Picture 2">
            <a:extLst>
              <a:ext uri="{FF2B5EF4-FFF2-40B4-BE49-F238E27FC236}">
                <a16:creationId xmlns:a16="http://schemas.microsoft.com/office/drawing/2014/main" id="{9E1A00EF-B92D-B7A4-713C-4C51993822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6029" t="6903" r="7166" b="1221"/>
          <a:stretch>
            <a:fillRect/>
          </a:stretch>
        </p:blipFill>
        <p:spPr bwMode="auto">
          <a:xfrm>
            <a:off x="881063" y="2484438"/>
            <a:ext cx="4816475" cy="382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5" name="Text Box 3">
            <a:extLst>
              <a:ext uri="{FF2B5EF4-FFF2-40B4-BE49-F238E27FC236}">
                <a16:creationId xmlns:a16="http://schemas.microsoft.com/office/drawing/2014/main" id="{1D59668A-7163-B3DD-6E23-39B5C8AB1832}"/>
              </a:ext>
            </a:extLst>
          </p:cNvPr>
          <p:cNvSpPr txBox="1">
            <a:spLocks noChangeArrowheads="1"/>
          </p:cNvSpPr>
          <p:nvPr/>
        </p:nvSpPr>
        <p:spPr bwMode="auto">
          <a:xfrm>
            <a:off x="701675" y="323850"/>
            <a:ext cx="7515225"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l" defTabSz="914400" rtl="0" eaLnBrk="1" fontAlgn="base" latinLnBrk="0" hangingPunct="1">
              <a:lnSpc>
                <a:spcPct val="125000"/>
              </a:lnSpc>
              <a:spcBef>
                <a:spcPct val="0"/>
              </a:spcBef>
              <a:spcAft>
                <a:spcPct val="0"/>
              </a:spcAft>
              <a:buClrTx/>
              <a:buSzTx/>
              <a:buFontTx/>
              <a:buNone/>
              <a:tabLst/>
              <a:defRPr/>
            </a:pPr>
            <a:r>
              <a:rPr kumimoji="0" lang="zh-CN" altLang="zh-CN" sz="2400" b="0" i="0" u="none" strike="noStrike" kern="1200" cap="none" spc="0" normalizeH="0" baseline="0" noProof="0">
                <a:ln>
                  <a:noFill/>
                </a:ln>
                <a:solidFill>
                  <a:srgbClr val="080808"/>
                </a:solidFill>
                <a:effectLst/>
                <a:uLnTx/>
                <a:uFillTx/>
                <a:latin typeface="Times New Roman" panose="02020603050405020304" pitchFamily="18" charset="0"/>
                <a:ea typeface="华文中宋" panose="02010600040101010101" pitchFamily="2" charset="-122"/>
                <a:cs typeface="+mn-cs"/>
              </a:rPr>
              <a:t> 从下图看出：</a:t>
            </a:r>
            <a:r>
              <a:rPr kumimoji="0" lang="en-US" altLang="zh-CN" sz="2400" b="0" i="0" u="none" strike="noStrike" kern="1200" cap="none" spc="0" normalizeH="0" baseline="0" noProof="0">
                <a:ln>
                  <a:noFill/>
                </a:ln>
                <a:solidFill>
                  <a:srgbClr val="080808"/>
                </a:solidFill>
                <a:effectLst/>
                <a:uLnTx/>
                <a:uFillTx/>
                <a:latin typeface="Times New Roman" panose="02020603050405020304" pitchFamily="18" charset="0"/>
                <a:ea typeface="华文中宋" panose="02010600040101010101" pitchFamily="2" charset="-122"/>
                <a:cs typeface="+mn-cs"/>
              </a:rPr>
              <a:t>a</a:t>
            </a:r>
            <a:r>
              <a:rPr kumimoji="0" lang="zh-CN" altLang="zh-CN" sz="2400" b="0" i="0" u="none" strike="noStrike" kern="1200" cap="none" spc="0" normalizeH="0" baseline="0" noProof="0">
                <a:ln>
                  <a:noFill/>
                </a:ln>
                <a:solidFill>
                  <a:srgbClr val="080808"/>
                </a:solidFill>
                <a:effectLst/>
                <a:uLnTx/>
                <a:uFillTx/>
                <a:latin typeface="Times New Roman" panose="02020603050405020304" pitchFamily="18" charset="0"/>
                <a:ea typeface="华文中宋" panose="02010600040101010101" pitchFamily="2" charset="-122"/>
                <a:cs typeface="+mn-cs"/>
              </a:rPr>
              <a:t>越小，根轨迹越左，稳定性越好。</a:t>
            </a:r>
          </a:p>
          <a:p>
            <a:pPr marL="0" marR="0" lvl="0" indent="0" algn="l" defTabSz="914400" rtl="0" eaLnBrk="1" fontAlgn="base" latinLnBrk="0" hangingPunct="1">
              <a:lnSpc>
                <a:spcPct val="125000"/>
              </a:lnSpc>
              <a:spcBef>
                <a:spcPct val="0"/>
              </a:spcBef>
              <a:spcAft>
                <a:spcPct val="0"/>
              </a:spcAft>
              <a:buClrTx/>
              <a:buSzTx/>
              <a:buFontTx/>
              <a:buNone/>
              <a:tabLst/>
              <a:defRPr/>
            </a:pPr>
            <a:r>
              <a:rPr kumimoji="0" lang="zh-CN" altLang="zh-CN" sz="2400" b="0" i="0" u="none" strike="noStrike" kern="1200" cap="none" spc="0" normalizeH="0" baseline="0" noProof="0">
                <a:ln>
                  <a:noFill/>
                </a:ln>
                <a:solidFill>
                  <a:srgbClr val="080808"/>
                </a:solidFill>
                <a:effectLst/>
                <a:uLnTx/>
                <a:uFillTx/>
                <a:latin typeface="Times New Roman" panose="02020603050405020304" pitchFamily="18" charset="0"/>
                <a:ea typeface="华文中宋" panose="02010600040101010101" pitchFamily="2" charset="-122"/>
                <a:cs typeface="+mn-cs"/>
              </a:rPr>
              <a:t> </a:t>
            </a:r>
            <a:r>
              <a:rPr kumimoji="0" lang="en-US" altLang="zh-CN" sz="2400" b="0" i="0" u="none" strike="noStrike" kern="1200" cap="none" spc="0" normalizeH="0" baseline="0" noProof="0">
                <a:ln>
                  <a:noFill/>
                </a:ln>
                <a:solidFill>
                  <a:srgbClr val="080808"/>
                </a:solidFill>
                <a:effectLst/>
                <a:uLnTx/>
                <a:uFillTx/>
                <a:latin typeface="Times New Roman" panose="02020603050405020304" pitchFamily="18" charset="0"/>
                <a:ea typeface="华文中宋" panose="02010600040101010101" pitchFamily="2" charset="-122"/>
                <a:cs typeface="+mn-cs"/>
              </a:rPr>
              <a:t>a&lt;6</a:t>
            </a:r>
            <a:r>
              <a:rPr kumimoji="0" lang="zh-CN" altLang="zh-CN" sz="2400" b="0" i="0" u="none" strike="noStrike" kern="1200" cap="none" spc="0" normalizeH="0" baseline="0" noProof="0">
                <a:ln>
                  <a:noFill/>
                </a:ln>
                <a:solidFill>
                  <a:srgbClr val="080808"/>
                </a:solidFill>
                <a:effectLst/>
                <a:uLnTx/>
                <a:uFillTx/>
                <a:latin typeface="Times New Roman" panose="02020603050405020304" pitchFamily="18" charset="0"/>
                <a:ea typeface="华文中宋" panose="02010600040101010101" pitchFamily="2" charset="-122"/>
                <a:cs typeface="+mn-cs"/>
              </a:rPr>
              <a:t>时，根轨迹全部在</a:t>
            </a:r>
            <a:r>
              <a:rPr kumimoji="0" lang="en-US" altLang="zh-CN" sz="2400" b="0" i="0" u="none" strike="noStrike" kern="1200" cap="none" spc="0" normalizeH="0" baseline="0" noProof="0">
                <a:ln>
                  <a:noFill/>
                </a:ln>
                <a:solidFill>
                  <a:srgbClr val="080808"/>
                </a:solidFill>
                <a:effectLst/>
                <a:uLnTx/>
                <a:uFillTx/>
                <a:latin typeface="Times New Roman" panose="02020603050405020304" pitchFamily="18" charset="0"/>
                <a:ea typeface="华文中宋" panose="02010600040101010101" pitchFamily="2" charset="-122"/>
                <a:cs typeface="+mn-cs"/>
              </a:rPr>
              <a:t>s</a:t>
            </a:r>
            <a:r>
              <a:rPr kumimoji="0" lang="zh-CN" altLang="zh-CN" sz="2400" b="0" i="0" u="none" strike="noStrike" kern="1200" cap="none" spc="0" normalizeH="0" baseline="0" noProof="0">
                <a:ln>
                  <a:noFill/>
                </a:ln>
                <a:solidFill>
                  <a:srgbClr val="080808"/>
                </a:solidFill>
                <a:effectLst/>
                <a:uLnTx/>
                <a:uFillTx/>
                <a:latin typeface="Times New Roman" panose="02020603050405020304" pitchFamily="18" charset="0"/>
                <a:ea typeface="华文中宋" panose="02010600040101010101" pitchFamily="2" charset="-122"/>
                <a:cs typeface="+mn-cs"/>
              </a:rPr>
              <a:t>左半平面。 </a:t>
            </a:r>
          </a:p>
          <a:p>
            <a:pPr marL="0" marR="0" lvl="0" indent="0" algn="l" defTabSz="914400" rtl="0" eaLnBrk="1" fontAlgn="base" latinLnBrk="0" hangingPunct="1">
              <a:lnSpc>
                <a:spcPct val="125000"/>
              </a:lnSpc>
              <a:spcBef>
                <a:spcPct val="0"/>
              </a:spcBef>
              <a:spcAft>
                <a:spcPct val="0"/>
              </a:spcAft>
              <a:buClrTx/>
              <a:buSzTx/>
              <a:buFontTx/>
              <a:buNone/>
              <a:tabLst/>
              <a:defRPr/>
            </a:pPr>
            <a:r>
              <a:rPr kumimoji="0" lang="en-US" altLang="zh-CN" sz="2400" b="0" i="0" u="none" strike="noStrike" kern="1200" cap="none" spc="0" normalizeH="0" baseline="0" noProof="0">
                <a:ln>
                  <a:noFill/>
                </a:ln>
                <a:solidFill>
                  <a:srgbClr val="080808"/>
                </a:solidFill>
                <a:effectLst/>
                <a:uLnTx/>
                <a:uFillTx/>
                <a:latin typeface="Times New Roman" panose="02020603050405020304" pitchFamily="18" charset="0"/>
                <a:ea typeface="华文中宋" panose="02010600040101010101" pitchFamily="2" charset="-122"/>
                <a:cs typeface="+mn-cs"/>
              </a:rPr>
              <a:t>a=6</a:t>
            </a:r>
            <a:r>
              <a:rPr kumimoji="0" lang="zh-CN" altLang="zh-CN" sz="2400" b="0" i="0" u="none" strike="noStrike" kern="1200" cap="none" spc="0" normalizeH="0" baseline="0" noProof="0">
                <a:ln>
                  <a:noFill/>
                </a:ln>
                <a:solidFill>
                  <a:srgbClr val="080808"/>
                </a:solidFill>
                <a:effectLst/>
                <a:uLnTx/>
                <a:uFillTx/>
                <a:latin typeface="Times New Roman" panose="02020603050405020304" pitchFamily="18" charset="0"/>
                <a:ea typeface="华文中宋" panose="02010600040101010101" pitchFamily="2" charset="-122"/>
                <a:cs typeface="+mn-cs"/>
              </a:rPr>
              <a:t>时，根轨迹有一部分在虚轴上。</a:t>
            </a:r>
          </a:p>
          <a:p>
            <a:pPr marL="0" marR="0" lvl="0" indent="0" algn="l" defTabSz="914400" rtl="0" eaLnBrk="1" fontAlgn="base" latinLnBrk="0" hangingPunct="1">
              <a:lnSpc>
                <a:spcPct val="125000"/>
              </a:lnSpc>
              <a:spcBef>
                <a:spcPct val="0"/>
              </a:spcBef>
              <a:spcAft>
                <a:spcPct val="0"/>
              </a:spcAft>
              <a:buClrTx/>
              <a:buSzTx/>
              <a:buFontTx/>
              <a:buNone/>
              <a:tabLst/>
              <a:defRPr/>
            </a:pPr>
            <a:r>
              <a:rPr kumimoji="0" lang="en-US" altLang="zh-CN" sz="2400" b="0" i="0" u="none" strike="noStrike" kern="1200" cap="none" spc="0" normalizeH="0" baseline="0" noProof="0">
                <a:ln>
                  <a:noFill/>
                </a:ln>
                <a:solidFill>
                  <a:srgbClr val="080808"/>
                </a:solidFill>
                <a:effectLst/>
                <a:uLnTx/>
                <a:uFillTx/>
                <a:latin typeface="Times New Roman" panose="02020603050405020304" pitchFamily="18" charset="0"/>
                <a:ea typeface="华文中宋" panose="02010600040101010101" pitchFamily="2" charset="-122"/>
                <a:cs typeface="+mn-cs"/>
              </a:rPr>
              <a:t>a&gt;6</a:t>
            </a:r>
            <a:r>
              <a:rPr kumimoji="0" lang="zh-CN" altLang="zh-CN" sz="2400" b="0" i="0" u="none" strike="noStrike" kern="1200" cap="none" spc="0" normalizeH="0" baseline="0" noProof="0">
                <a:ln>
                  <a:noFill/>
                </a:ln>
                <a:solidFill>
                  <a:srgbClr val="080808"/>
                </a:solidFill>
                <a:effectLst/>
                <a:uLnTx/>
                <a:uFillTx/>
                <a:latin typeface="Times New Roman" panose="02020603050405020304" pitchFamily="18" charset="0"/>
                <a:ea typeface="华文中宋" panose="02010600040101010101" pitchFamily="2" charset="-122"/>
                <a:cs typeface="+mn-cs"/>
              </a:rPr>
              <a:t>时，根轨迹有一部分在</a:t>
            </a:r>
            <a:r>
              <a:rPr kumimoji="0" lang="en-US" altLang="zh-CN" sz="2400" b="0" i="0" u="none" strike="noStrike" kern="1200" cap="none" spc="0" normalizeH="0" baseline="0" noProof="0">
                <a:ln>
                  <a:noFill/>
                </a:ln>
                <a:solidFill>
                  <a:srgbClr val="080808"/>
                </a:solidFill>
                <a:effectLst/>
                <a:uLnTx/>
                <a:uFillTx/>
                <a:latin typeface="Times New Roman" panose="02020603050405020304" pitchFamily="18" charset="0"/>
                <a:ea typeface="华文中宋" panose="02010600040101010101" pitchFamily="2" charset="-122"/>
                <a:cs typeface="+mn-cs"/>
              </a:rPr>
              <a:t>s</a:t>
            </a:r>
            <a:r>
              <a:rPr kumimoji="0" lang="zh-CN" altLang="zh-CN" sz="2400" b="0" i="0" u="none" strike="noStrike" kern="1200" cap="none" spc="0" normalizeH="0" baseline="0" noProof="0">
                <a:ln>
                  <a:noFill/>
                </a:ln>
                <a:solidFill>
                  <a:srgbClr val="080808"/>
                </a:solidFill>
                <a:effectLst/>
                <a:uLnTx/>
                <a:uFillTx/>
                <a:latin typeface="Times New Roman" panose="02020603050405020304" pitchFamily="18" charset="0"/>
                <a:ea typeface="华文中宋" panose="02010600040101010101" pitchFamily="2" charset="-122"/>
                <a:cs typeface="+mn-cs"/>
              </a:rPr>
              <a:t>右半平面。</a:t>
            </a:r>
          </a:p>
        </p:txBody>
      </p:sp>
      <p:sp>
        <p:nvSpPr>
          <p:cNvPr id="28676" name="Text Box 4">
            <a:extLst>
              <a:ext uri="{FF2B5EF4-FFF2-40B4-BE49-F238E27FC236}">
                <a16:creationId xmlns:a16="http://schemas.microsoft.com/office/drawing/2014/main" id="{4399B4E7-6348-13DE-BC72-839DC28F683B}"/>
              </a:ext>
            </a:extLst>
          </p:cNvPr>
          <p:cNvSpPr txBox="1">
            <a:spLocks noChangeArrowheads="1"/>
          </p:cNvSpPr>
          <p:nvPr/>
        </p:nvSpPr>
        <p:spPr bwMode="auto">
          <a:xfrm>
            <a:off x="6327775" y="2168525"/>
            <a:ext cx="1938338" cy="400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600" b="0" i="0" u="none" strike="noStrike" kern="1200" cap="none" spc="0" normalizeH="0" baseline="0" noProof="0">
                <a:ln>
                  <a:noFill/>
                </a:ln>
                <a:solidFill>
                  <a:srgbClr val="080808"/>
                </a:solidFill>
                <a:effectLst/>
                <a:uLnTx/>
                <a:uFillTx/>
                <a:latin typeface="Times New Roman" panose="02020603050405020304" pitchFamily="18" charset="0"/>
                <a:ea typeface="宋体" panose="02010600030101010101" pitchFamily="2" charset="-122"/>
                <a:cs typeface="+mn-cs"/>
              </a:rPr>
              <a:t>clear all;</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600" b="0" i="0" u="none" strike="noStrike" kern="1200" cap="none" spc="0" normalizeH="0" baseline="0" noProof="0">
                <a:ln>
                  <a:noFill/>
                </a:ln>
                <a:solidFill>
                  <a:srgbClr val="080808"/>
                </a:solidFill>
                <a:effectLst/>
                <a:uLnTx/>
                <a:uFillTx/>
                <a:latin typeface="Times New Roman" panose="02020603050405020304" pitchFamily="18" charset="0"/>
                <a:ea typeface="宋体" panose="02010600030101010101" pitchFamily="2" charset="-122"/>
                <a:cs typeface="+mn-cs"/>
              </a:rPr>
              <a:t>num1=[0 0 1 3];</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600" b="0" i="0" u="none" strike="noStrike" kern="1200" cap="none" spc="0" normalizeH="0" baseline="0" noProof="0">
                <a:ln>
                  <a:noFill/>
                </a:ln>
                <a:solidFill>
                  <a:srgbClr val="080808"/>
                </a:solidFill>
                <a:effectLst/>
                <a:uLnTx/>
                <a:uFillTx/>
                <a:latin typeface="Times New Roman" panose="02020603050405020304" pitchFamily="18" charset="0"/>
                <a:ea typeface="宋体" panose="02010600030101010101" pitchFamily="2" charset="-122"/>
                <a:cs typeface="+mn-cs"/>
              </a:rPr>
              <a:t>den1=[1 6 0 0];</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600" b="0" i="0" u="none" strike="noStrike" kern="1200" cap="none" spc="0" normalizeH="0" baseline="0" noProof="0">
                <a:ln>
                  <a:noFill/>
                </a:ln>
                <a:solidFill>
                  <a:srgbClr val="080808"/>
                </a:solidFill>
                <a:effectLst/>
                <a:uLnTx/>
                <a:uFillTx/>
                <a:latin typeface="Times New Roman" panose="02020603050405020304" pitchFamily="18" charset="0"/>
                <a:ea typeface="宋体" panose="02010600030101010101" pitchFamily="2" charset="-122"/>
                <a:cs typeface="+mn-cs"/>
              </a:rPr>
              <a:t>num2=[0 0 1 5];</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600" b="0" i="0" u="none" strike="noStrike" kern="1200" cap="none" spc="0" normalizeH="0" baseline="0" noProof="0">
                <a:ln>
                  <a:noFill/>
                </a:ln>
                <a:solidFill>
                  <a:srgbClr val="080808"/>
                </a:solidFill>
                <a:effectLst/>
                <a:uLnTx/>
                <a:uFillTx/>
                <a:latin typeface="Times New Roman" panose="02020603050405020304" pitchFamily="18" charset="0"/>
                <a:ea typeface="宋体" panose="02010600030101010101" pitchFamily="2" charset="-122"/>
                <a:cs typeface="+mn-cs"/>
              </a:rPr>
              <a:t>den2=[1 6 0 0];</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600" b="0" i="0" u="none" strike="noStrike" kern="1200" cap="none" spc="0" normalizeH="0" baseline="0" noProof="0">
                <a:ln>
                  <a:noFill/>
                </a:ln>
                <a:solidFill>
                  <a:srgbClr val="080808"/>
                </a:solidFill>
                <a:effectLst/>
                <a:uLnTx/>
                <a:uFillTx/>
                <a:latin typeface="Times New Roman" panose="02020603050405020304" pitchFamily="18" charset="0"/>
                <a:ea typeface="宋体" panose="02010600030101010101" pitchFamily="2" charset="-122"/>
                <a:cs typeface="+mn-cs"/>
              </a:rPr>
              <a:t>num3=[0 0 1 7];</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600" b="0" i="0" u="none" strike="noStrike" kern="1200" cap="none" spc="0" normalizeH="0" baseline="0" noProof="0">
                <a:ln>
                  <a:noFill/>
                </a:ln>
                <a:solidFill>
                  <a:srgbClr val="080808"/>
                </a:solidFill>
                <a:effectLst/>
                <a:uLnTx/>
                <a:uFillTx/>
                <a:latin typeface="Times New Roman" panose="02020603050405020304" pitchFamily="18" charset="0"/>
                <a:ea typeface="宋体" panose="02010600030101010101" pitchFamily="2" charset="-122"/>
                <a:cs typeface="+mn-cs"/>
              </a:rPr>
              <a:t>den3=[1 6 0 0];</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600" b="0" i="0" u="none" strike="noStrike" kern="1200" cap="none" spc="0" normalizeH="0" baseline="0" noProof="0">
                <a:ln>
                  <a:noFill/>
                </a:ln>
                <a:solidFill>
                  <a:srgbClr val="080808"/>
                </a:solidFill>
                <a:effectLst/>
                <a:uLnTx/>
                <a:uFillTx/>
                <a:latin typeface="Times New Roman" panose="02020603050405020304" pitchFamily="18" charset="0"/>
                <a:ea typeface="宋体" panose="02010600030101010101" pitchFamily="2" charset="-122"/>
                <a:cs typeface="+mn-cs"/>
              </a:rPr>
              <a:t>h1=tf(num1,den1);</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600" b="0" i="0" u="none" strike="noStrike" kern="1200" cap="none" spc="0" normalizeH="0" baseline="0" noProof="0">
                <a:ln>
                  <a:noFill/>
                </a:ln>
                <a:solidFill>
                  <a:srgbClr val="080808"/>
                </a:solidFill>
                <a:effectLst/>
                <a:uLnTx/>
                <a:uFillTx/>
                <a:latin typeface="Times New Roman" panose="02020603050405020304" pitchFamily="18" charset="0"/>
                <a:ea typeface="宋体" panose="02010600030101010101" pitchFamily="2" charset="-122"/>
                <a:cs typeface="+mn-cs"/>
              </a:rPr>
              <a:t>h2=tf(num2,den2);</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600" b="0" i="0" u="none" strike="noStrike" kern="1200" cap="none" spc="0" normalizeH="0" baseline="0" noProof="0">
                <a:ln>
                  <a:noFill/>
                </a:ln>
                <a:solidFill>
                  <a:srgbClr val="080808"/>
                </a:solidFill>
                <a:effectLst/>
                <a:uLnTx/>
                <a:uFillTx/>
                <a:latin typeface="Times New Roman" panose="02020603050405020304" pitchFamily="18" charset="0"/>
                <a:ea typeface="宋体" panose="02010600030101010101" pitchFamily="2" charset="-122"/>
                <a:cs typeface="+mn-cs"/>
              </a:rPr>
              <a:t>h3=tf(num3,den3);</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600" b="0" i="0" u="none" strike="noStrike" kern="1200" cap="none" spc="0" normalizeH="0" baseline="0" noProof="0">
                <a:ln>
                  <a:noFill/>
                </a:ln>
                <a:solidFill>
                  <a:srgbClr val="080808"/>
                </a:solidFill>
                <a:effectLst/>
                <a:uLnTx/>
                <a:uFillTx/>
                <a:latin typeface="Times New Roman" panose="02020603050405020304" pitchFamily="18" charset="0"/>
                <a:ea typeface="宋体" panose="02010600030101010101" pitchFamily="2" charset="-122"/>
                <a:cs typeface="+mn-cs"/>
              </a:rPr>
              <a:t>rlocus(h1,h2,h3)</a:t>
            </a:r>
          </a:p>
        </p:txBody>
      </p:sp>
      <p:grpSp>
        <p:nvGrpSpPr>
          <p:cNvPr id="4" name="组合 3">
            <a:extLst>
              <a:ext uri="{FF2B5EF4-FFF2-40B4-BE49-F238E27FC236}">
                <a16:creationId xmlns:a16="http://schemas.microsoft.com/office/drawing/2014/main" id="{05302F37-F490-D77C-6A60-CEB42938C9C9}"/>
              </a:ext>
            </a:extLst>
          </p:cNvPr>
          <p:cNvGrpSpPr/>
          <p:nvPr/>
        </p:nvGrpSpPr>
        <p:grpSpPr>
          <a:xfrm>
            <a:off x="1469376" y="4162374"/>
            <a:ext cx="719041" cy="779970"/>
            <a:chOff x="1469376" y="4162374"/>
            <a:chExt cx="719041" cy="779970"/>
          </a:xfrm>
        </p:grpSpPr>
        <p:sp>
          <p:nvSpPr>
            <p:cNvPr id="2" name="椭圆 1">
              <a:extLst>
                <a:ext uri="{FF2B5EF4-FFF2-40B4-BE49-F238E27FC236}">
                  <a16:creationId xmlns:a16="http://schemas.microsoft.com/office/drawing/2014/main" id="{0BEDE7F7-9968-32C7-83EA-AEDBFF221AF5}"/>
                </a:ext>
              </a:extLst>
            </p:cNvPr>
            <p:cNvSpPr/>
            <p:nvPr/>
          </p:nvSpPr>
          <p:spPr>
            <a:xfrm>
              <a:off x="1707051" y="4162374"/>
              <a:ext cx="243693" cy="250082"/>
            </a:xfrm>
            <a:prstGeom prst="ellipse">
              <a:avLst/>
            </a:prstGeom>
            <a:noFill/>
            <a:ln w="73025">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DE37DAE7-E501-9744-F2F5-956C9218AE4A}"/>
                </a:ext>
              </a:extLst>
            </p:cNvPr>
            <p:cNvSpPr txBox="1"/>
            <p:nvPr/>
          </p:nvSpPr>
          <p:spPr>
            <a:xfrm>
              <a:off x="1469376" y="4419124"/>
              <a:ext cx="719041" cy="523220"/>
            </a:xfrm>
            <a:prstGeom prst="rect">
              <a:avLst/>
            </a:prstGeom>
            <a:noFill/>
          </p:spPr>
          <p:txBody>
            <a:bodyPr wrap="square" rtlCol="0">
              <a:spAutoFit/>
            </a:bodyPr>
            <a:lstStyle/>
            <a:p>
              <a:r>
                <a:rPr lang="zh-CN" altLang="en-US" sz="2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zh-CN" sz="2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7</a:t>
              </a:r>
              <a:endParaRPr lang="zh-CN" altLang="en-US" sz="2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pSp>
      <p:grpSp>
        <p:nvGrpSpPr>
          <p:cNvPr id="8" name="组合 7">
            <a:extLst>
              <a:ext uri="{FF2B5EF4-FFF2-40B4-BE49-F238E27FC236}">
                <a16:creationId xmlns:a16="http://schemas.microsoft.com/office/drawing/2014/main" id="{2DACD727-CA1C-2F7C-4DC5-115975F437CA}"/>
              </a:ext>
            </a:extLst>
          </p:cNvPr>
          <p:cNvGrpSpPr/>
          <p:nvPr/>
        </p:nvGrpSpPr>
        <p:grpSpPr>
          <a:xfrm>
            <a:off x="2246616" y="4170362"/>
            <a:ext cx="719041" cy="779970"/>
            <a:chOff x="1469376" y="4162374"/>
            <a:chExt cx="719041" cy="779970"/>
          </a:xfrm>
        </p:grpSpPr>
        <p:sp>
          <p:nvSpPr>
            <p:cNvPr id="9" name="椭圆 8">
              <a:extLst>
                <a:ext uri="{FF2B5EF4-FFF2-40B4-BE49-F238E27FC236}">
                  <a16:creationId xmlns:a16="http://schemas.microsoft.com/office/drawing/2014/main" id="{505FBA69-6A14-0C29-E726-623BD1319CB8}"/>
                </a:ext>
              </a:extLst>
            </p:cNvPr>
            <p:cNvSpPr/>
            <p:nvPr/>
          </p:nvSpPr>
          <p:spPr>
            <a:xfrm>
              <a:off x="1707051" y="4162374"/>
              <a:ext cx="243693" cy="250082"/>
            </a:xfrm>
            <a:prstGeom prst="ellipse">
              <a:avLst/>
            </a:prstGeom>
            <a:noFill/>
            <a:ln w="73025">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496A99B6-0C40-04F9-256A-CCFD005CB4A8}"/>
                </a:ext>
              </a:extLst>
            </p:cNvPr>
            <p:cNvSpPr txBox="1"/>
            <p:nvPr/>
          </p:nvSpPr>
          <p:spPr>
            <a:xfrm>
              <a:off x="1469376" y="4419124"/>
              <a:ext cx="719041" cy="523220"/>
            </a:xfrm>
            <a:prstGeom prst="rect">
              <a:avLst/>
            </a:prstGeom>
            <a:noFill/>
          </p:spPr>
          <p:txBody>
            <a:bodyPr wrap="square" rtlCol="0">
              <a:spAutoFit/>
            </a:bodyPr>
            <a:lstStyle/>
            <a:p>
              <a:r>
                <a:rPr lang="zh-CN" altLang="en-US" sz="2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zh-CN" sz="2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5</a:t>
              </a:r>
              <a:endParaRPr lang="zh-CN" altLang="en-US" sz="2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pSp>
      <p:grpSp>
        <p:nvGrpSpPr>
          <p:cNvPr id="11" name="组合 10">
            <a:extLst>
              <a:ext uri="{FF2B5EF4-FFF2-40B4-BE49-F238E27FC236}">
                <a16:creationId xmlns:a16="http://schemas.microsoft.com/office/drawing/2014/main" id="{B819E131-6673-73FC-3069-4329E5A2C0BD}"/>
              </a:ext>
            </a:extLst>
          </p:cNvPr>
          <p:cNvGrpSpPr/>
          <p:nvPr/>
        </p:nvGrpSpPr>
        <p:grpSpPr>
          <a:xfrm>
            <a:off x="3105099" y="4170362"/>
            <a:ext cx="719041" cy="779970"/>
            <a:chOff x="1469376" y="4162374"/>
            <a:chExt cx="719041" cy="779970"/>
          </a:xfrm>
        </p:grpSpPr>
        <p:sp>
          <p:nvSpPr>
            <p:cNvPr id="12" name="椭圆 11">
              <a:extLst>
                <a:ext uri="{FF2B5EF4-FFF2-40B4-BE49-F238E27FC236}">
                  <a16:creationId xmlns:a16="http://schemas.microsoft.com/office/drawing/2014/main" id="{CB11F412-2017-158C-736F-623A4AF1B959}"/>
                </a:ext>
              </a:extLst>
            </p:cNvPr>
            <p:cNvSpPr/>
            <p:nvPr/>
          </p:nvSpPr>
          <p:spPr>
            <a:xfrm>
              <a:off x="1707051" y="4162374"/>
              <a:ext cx="243693" cy="250082"/>
            </a:xfrm>
            <a:prstGeom prst="ellipse">
              <a:avLst/>
            </a:prstGeom>
            <a:noFill/>
            <a:ln w="73025">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DB19EE7C-0EBE-568A-5BF7-9C6F614A76E0}"/>
                </a:ext>
              </a:extLst>
            </p:cNvPr>
            <p:cNvSpPr txBox="1"/>
            <p:nvPr/>
          </p:nvSpPr>
          <p:spPr>
            <a:xfrm>
              <a:off x="1469376" y="4419124"/>
              <a:ext cx="719041" cy="523220"/>
            </a:xfrm>
            <a:prstGeom prst="rect">
              <a:avLst/>
            </a:prstGeom>
            <a:noFill/>
          </p:spPr>
          <p:txBody>
            <a:bodyPr wrap="square" rtlCol="0">
              <a:spAutoFit/>
            </a:bodyPr>
            <a:lstStyle/>
            <a:p>
              <a:r>
                <a:rPr lang="zh-CN" altLang="en-US" sz="2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zh-CN" sz="2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a:t>
              </a:r>
              <a:endParaRPr lang="zh-CN" altLang="en-US" sz="2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8674"/>
                                        </p:tgtEl>
                                        <p:attrNameLst>
                                          <p:attrName>style.visibility</p:attrName>
                                        </p:attrNameLst>
                                      </p:cBhvr>
                                      <p:to>
                                        <p:strVal val="visible"/>
                                      </p:to>
                                    </p:set>
                                    <p:animEffect transition="in" filter="wipe(left)">
                                      <p:cBhvr>
                                        <p:cTn id="7" dur="500"/>
                                        <p:tgtEl>
                                          <p:spTgt spid="2867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8675">
                                            <p:txEl>
                                              <p:pRg st="0" end="0"/>
                                            </p:txEl>
                                          </p:spTgt>
                                        </p:tgtEl>
                                        <p:attrNameLst>
                                          <p:attrName>style.visibility</p:attrName>
                                        </p:attrNameLst>
                                      </p:cBhvr>
                                      <p:to>
                                        <p:strVal val="visible"/>
                                      </p:to>
                                    </p:set>
                                    <p:animEffect transition="in" filter="wipe(left)">
                                      <p:cBhvr>
                                        <p:cTn id="12" dur="500"/>
                                        <p:tgtEl>
                                          <p:spTgt spid="28675">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8675">
                                            <p:txEl>
                                              <p:pRg st="1" end="1"/>
                                            </p:txEl>
                                          </p:spTgt>
                                        </p:tgtEl>
                                        <p:attrNameLst>
                                          <p:attrName>style.visibility</p:attrName>
                                        </p:attrNameLst>
                                      </p:cBhvr>
                                      <p:to>
                                        <p:strVal val="visible"/>
                                      </p:to>
                                    </p:set>
                                    <p:animEffect transition="in" filter="wipe(left)">
                                      <p:cBhvr>
                                        <p:cTn id="17" dur="500"/>
                                        <p:tgtEl>
                                          <p:spTgt spid="28675">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8675">
                                            <p:txEl>
                                              <p:pRg st="2" end="2"/>
                                            </p:txEl>
                                          </p:spTgt>
                                        </p:tgtEl>
                                        <p:attrNameLst>
                                          <p:attrName>style.visibility</p:attrName>
                                        </p:attrNameLst>
                                      </p:cBhvr>
                                      <p:to>
                                        <p:strVal val="visible"/>
                                      </p:to>
                                    </p:set>
                                    <p:animEffect transition="in" filter="wipe(left)">
                                      <p:cBhvr>
                                        <p:cTn id="22" dur="500"/>
                                        <p:tgtEl>
                                          <p:spTgt spid="28675">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28675">
                                            <p:txEl>
                                              <p:pRg st="3" end="3"/>
                                            </p:txEl>
                                          </p:spTgt>
                                        </p:tgtEl>
                                        <p:attrNameLst>
                                          <p:attrName>style.visibility</p:attrName>
                                        </p:attrNameLst>
                                      </p:cBhvr>
                                      <p:to>
                                        <p:strVal val="visible"/>
                                      </p:to>
                                    </p:set>
                                    <p:animEffect transition="in" filter="wipe(left)">
                                      <p:cBhvr>
                                        <p:cTn id="27" dur="500"/>
                                        <p:tgtEl>
                                          <p:spTgt spid="28675">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fade">
                                      <p:cBhvr>
                                        <p:cTn id="32" dur="500"/>
                                        <p:tgtEl>
                                          <p:spTgt spid="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fade">
                                      <p:cBhvr>
                                        <p:cTn id="37" dur="5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500"/>
                                        <p:tgtEl>
                                          <p:spTgt spid="11"/>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28676">
                                            <p:txEl>
                                              <p:pRg st="0" end="0"/>
                                            </p:txEl>
                                          </p:spTgt>
                                        </p:tgtEl>
                                        <p:attrNameLst>
                                          <p:attrName>style.visibility</p:attrName>
                                        </p:attrNameLst>
                                      </p:cBhvr>
                                      <p:to>
                                        <p:strVal val="visible"/>
                                      </p:to>
                                    </p:set>
                                    <p:animEffect transition="in" filter="wipe(left)">
                                      <p:cBhvr>
                                        <p:cTn id="47" dur="500"/>
                                        <p:tgtEl>
                                          <p:spTgt spid="28676">
                                            <p:txEl>
                                              <p:pRg st="0" end="0"/>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28676">
                                            <p:txEl>
                                              <p:pRg st="1" end="1"/>
                                            </p:txEl>
                                          </p:spTgt>
                                        </p:tgtEl>
                                        <p:attrNameLst>
                                          <p:attrName>style.visibility</p:attrName>
                                        </p:attrNameLst>
                                      </p:cBhvr>
                                      <p:to>
                                        <p:strVal val="visible"/>
                                      </p:to>
                                    </p:set>
                                    <p:animEffect transition="in" filter="wipe(left)">
                                      <p:cBhvr>
                                        <p:cTn id="52" dur="500"/>
                                        <p:tgtEl>
                                          <p:spTgt spid="28676">
                                            <p:txEl>
                                              <p:pRg st="1" end="1"/>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28676">
                                            <p:txEl>
                                              <p:pRg st="2" end="2"/>
                                            </p:txEl>
                                          </p:spTgt>
                                        </p:tgtEl>
                                        <p:attrNameLst>
                                          <p:attrName>style.visibility</p:attrName>
                                        </p:attrNameLst>
                                      </p:cBhvr>
                                      <p:to>
                                        <p:strVal val="visible"/>
                                      </p:to>
                                    </p:set>
                                    <p:animEffect transition="in" filter="wipe(left)">
                                      <p:cBhvr>
                                        <p:cTn id="57" dur="500"/>
                                        <p:tgtEl>
                                          <p:spTgt spid="28676">
                                            <p:txEl>
                                              <p:pRg st="2" end="2"/>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nodeType="clickEffect">
                                  <p:stCondLst>
                                    <p:cond delay="0"/>
                                  </p:stCondLst>
                                  <p:childTnLst>
                                    <p:set>
                                      <p:cBhvr>
                                        <p:cTn id="61" dur="1" fill="hold">
                                          <p:stCondLst>
                                            <p:cond delay="0"/>
                                          </p:stCondLst>
                                        </p:cTn>
                                        <p:tgtEl>
                                          <p:spTgt spid="28676">
                                            <p:txEl>
                                              <p:pRg st="3" end="3"/>
                                            </p:txEl>
                                          </p:spTgt>
                                        </p:tgtEl>
                                        <p:attrNameLst>
                                          <p:attrName>style.visibility</p:attrName>
                                        </p:attrNameLst>
                                      </p:cBhvr>
                                      <p:to>
                                        <p:strVal val="visible"/>
                                      </p:to>
                                    </p:set>
                                    <p:animEffect transition="in" filter="wipe(left)">
                                      <p:cBhvr>
                                        <p:cTn id="62" dur="500"/>
                                        <p:tgtEl>
                                          <p:spTgt spid="28676">
                                            <p:txEl>
                                              <p:pRg st="3" end="3"/>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nodeType="clickEffect">
                                  <p:stCondLst>
                                    <p:cond delay="0"/>
                                  </p:stCondLst>
                                  <p:childTnLst>
                                    <p:set>
                                      <p:cBhvr>
                                        <p:cTn id="66" dur="1" fill="hold">
                                          <p:stCondLst>
                                            <p:cond delay="0"/>
                                          </p:stCondLst>
                                        </p:cTn>
                                        <p:tgtEl>
                                          <p:spTgt spid="28676">
                                            <p:txEl>
                                              <p:pRg st="4" end="4"/>
                                            </p:txEl>
                                          </p:spTgt>
                                        </p:tgtEl>
                                        <p:attrNameLst>
                                          <p:attrName>style.visibility</p:attrName>
                                        </p:attrNameLst>
                                      </p:cBhvr>
                                      <p:to>
                                        <p:strVal val="visible"/>
                                      </p:to>
                                    </p:set>
                                    <p:animEffect transition="in" filter="wipe(left)">
                                      <p:cBhvr>
                                        <p:cTn id="67" dur="500"/>
                                        <p:tgtEl>
                                          <p:spTgt spid="28676">
                                            <p:txEl>
                                              <p:pRg st="4" end="4"/>
                                            </p:txEl>
                                          </p:spTgt>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8" fill="hold" nodeType="clickEffect">
                                  <p:stCondLst>
                                    <p:cond delay="0"/>
                                  </p:stCondLst>
                                  <p:childTnLst>
                                    <p:set>
                                      <p:cBhvr>
                                        <p:cTn id="71" dur="1" fill="hold">
                                          <p:stCondLst>
                                            <p:cond delay="0"/>
                                          </p:stCondLst>
                                        </p:cTn>
                                        <p:tgtEl>
                                          <p:spTgt spid="28676">
                                            <p:txEl>
                                              <p:pRg st="5" end="5"/>
                                            </p:txEl>
                                          </p:spTgt>
                                        </p:tgtEl>
                                        <p:attrNameLst>
                                          <p:attrName>style.visibility</p:attrName>
                                        </p:attrNameLst>
                                      </p:cBhvr>
                                      <p:to>
                                        <p:strVal val="visible"/>
                                      </p:to>
                                    </p:set>
                                    <p:animEffect transition="in" filter="wipe(left)">
                                      <p:cBhvr>
                                        <p:cTn id="72" dur="500"/>
                                        <p:tgtEl>
                                          <p:spTgt spid="28676">
                                            <p:txEl>
                                              <p:pRg st="5" end="5"/>
                                            </p:txEl>
                                          </p:spTgt>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8" fill="hold" nodeType="clickEffect">
                                  <p:stCondLst>
                                    <p:cond delay="0"/>
                                  </p:stCondLst>
                                  <p:childTnLst>
                                    <p:set>
                                      <p:cBhvr>
                                        <p:cTn id="76" dur="1" fill="hold">
                                          <p:stCondLst>
                                            <p:cond delay="0"/>
                                          </p:stCondLst>
                                        </p:cTn>
                                        <p:tgtEl>
                                          <p:spTgt spid="28676">
                                            <p:txEl>
                                              <p:pRg st="6" end="6"/>
                                            </p:txEl>
                                          </p:spTgt>
                                        </p:tgtEl>
                                        <p:attrNameLst>
                                          <p:attrName>style.visibility</p:attrName>
                                        </p:attrNameLst>
                                      </p:cBhvr>
                                      <p:to>
                                        <p:strVal val="visible"/>
                                      </p:to>
                                    </p:set>
                                    <p:animEffect transition="in" filter="wipe(left)">
                                      <p:cBhvr>
                                        <p:cTn id="77" dur="500"/>
                                        <p:tgtEl>
                                          <p:spTgt spid="28676">
                                            <p:txEl>
                                              <p:pRg st="6" end="6"/>
                                            </p:txEl>
                                          </p:spTgt>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8" fill="hold" nodeType="clickEffect">
                                  <p:stCondLst>
                                    <p:cond delay="0"/>
                                  </p:stCondLst>
                                  <p:childTnLst>
                                    <p:set>
                                      <p:cBhvr>
                                        <p:cTn id="81" dur="1" fill="hold">
                                          <p:stCondLst>
                                            <p:cond delay="0"/>
                                          </p:stCondLst>
                                        </p:cTn>
                                        <p:tgtEl>
                                          <p:spTgt spid="28676">
                                            <p:txEl>
                                              <p:pRg st="7" end="7"/>
                                            </p:txEl>
                                          </p:spTgt>
                                        </p:tgtEl>
                                        <p:attrNameLst>
                                          <p:attrName>style.visibility</p:attrName>
                                        </p:attrNameLst>
                                      </p:cBhvr>
                                      <p:to>
                                        <p:strVal val="visible"/>
                                      </p:to>
                                    </p:set>
                                    <p:animEffect transition="in" filter="wipe(left)">
                                      <p:cBhvr>
                                        <p:cTn id="82" dur="500"/>
                                        <p:tgtEl>
                                          <p:spTgt spid="28676">
                                            <p:txEl>
                                              <p:pRg st="7" end="7"/>
                                            </p:txEl>
                                          </p:spTgt>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22" presetClass="entr" presetSubtype="8" fill="hold" nodeType="clickEffect">
                                  <p:stCondLst>
                                    <p:cond delay="0"/>
                                  </p:stCondLst>
                                  <p:childTnLst>
                                    <p:set>
                                      <p:cBhvr>
                                        <p:cTn id="86" dur="1" fill="hold">
                                          <p:stCondLst>
                                            <p:cond delay="0"/>
                                          </p:stCondLst>
                                        </p:cTn>
                                        <p:tgtEl>
                                          <p:spTgt spid="28676">
                                            <p:txEl>
                                              <p:pRg st="8" end="8"/>
                                            </p:txEl>
                                          </p:spTgt>
                                        </p:tgtEl>
                                        <p:attrNameLst>
                                          <p:attrName>style.visibility</p:attrName>
                                        </p:attrNameLst>
                                      </p:cBhvr>
                                      <p:to>
                                        <p:strVal val="visible"/>
                                      </p:to>
                                    </p:set>
                                    <p:animEffect transition="in" filter="wipe(left)">
                                      <p:cBhvr>
                                        <p:cTn id="87" dur="500"/>
                                        <p:tgtEl>
                                          <p:spTgt spid="28676">
                                            <p:txEl>
                                              <p:pRg st="8" end="8"/>
                                            </p:txEl>
                                          </p:spTgt>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22" presetClass="entr" presetSubtype="8" fill="hold" nodeType="clickEffect">
                                  <p:stCondLst>
                                    <p:cond delay="0"/>
                                  </p:stCondLst>
                                  <p:childTnLst>
                                    <p:set>
                                      <p:cBhvr>
                                        <p:cTn id="91" dur="1" fill="hold">
                                          <p:stCondLst>
                                            <p:cond delay="0"/>
                                          </p:stCondLst>
                                        </p:cTn>
                                        <p:tgtEl>
                                          <p:spTgt spid="28676">
                                            <p:txEl>
                                              <p:pRg st="9" end="9"/>
                                            </p:txEl>
                                          </p:spTgt>
                                        </p:tgtEl>
                                        <p:attrNameLst>
                                          <p:attrName>style.visibility</p:attrName>
                                        </p:attrNameLst>
                                      </p:cBhvr>
                                      <p:to>
                                        <p:strVal val="visible"/>
                                      </p:to>
                                    </p:set>
                                    <p:animEffect transition="in" filter="wipe(left)">
                                      <p:cBhvr>
                                        <p:cTn id="92" dur="500"/>
                                        <p:tgtEl>
                                          <p:spTgt spid="28676">
                                            <p:txEl>
                                              <p:pRg st="9" end="9"/>
                                            </p:txEl>
                                          </p:spTgt>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22" presetClass="entr" presetSubtype="8" fill="hold" nodeType="clickEffect">
                                  <p:stCondLst>
                                    <p:cond delay="0"/>
                                  </p:stCondLst>
                                  <p:childTnLst>
                                    <p:set>
                                      <p:cBhvr>
                                        <p:cTn id="96" dur="1" fill="hold">
                                          <p:stCondLst>
                                            <p:cond delay="0"/>
                                          </p:stCondLst>
                                        </p:cTn>
                                        <p:tgtEl>
                                          <p:spTgt spid="28676">
                                            <p:txEl>
                                              <p:pRg st="10" end="10"/>
                                            </p:txEl>
                                          </p:spTgt>
                                        </p:tgtEl>
                                        <p:attrNameLst>
                                          <p:attrName>style.visibility</p:attrName>
                                        </p:attrNameLst>
                                      </p:cBhvr>
                                      <p:to>
                                        <p:strVal val="visible"/>
                                      </p:to>
                                    </p:set>
                                    <p:animEffect transition="in" filter="wipe(left)">
                                      <p:cBhvr>
                                        <p:cTn id="97" dur="500"/>
                                        <p:tgtEl>
                                          <p:spTgt spid="28676">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autoUpdateAnimBg="0"/>
      <p:bldP spid="28676" grpId="0" build="p"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日期占位符 3">
            <a:extLst>
              <a:ext uri="{FF2B5EF4-FFF2-40B4-BE49-F238E27FC236}">
                <a16:creationId xmlns:a16="http://schemas.microsoft.com/office/drawing/2014/main" id="{80264507-C4F7-D79D-1DAB-97F5ECF21AC9}"/>
              </a:ext>
            </a:extLst>
          </p:cNvPr>
          <p:cNvSpPr>
            <a:spLocks noGrp="1"/>
          </p:cNvSpPr>
          <p:nvPr>
            <p:ph type="dt"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B575DA4B-29C3-4F65-8F36-D01286C273F1}" type="datetime1">
              <a:rPr kumimoji="0" lang="zh-CN" altLang="en-US" sz="1400" b="0" i="0" u="none" strike="noStrike" kern="1200" cap="none" spc="0" normalizeH="0" baseline="0" noProof="0">
                <a:ln>
                  <a:noFill/>
                </a:ln>
                <a:solidFill>
                  <a:srgbClr val="006699"/>
                </a:solidFill>
                <a:effectLst/>
                <a:uLnTx/>
                <a:uFillTx/>
                <a:latin typeface="Verdana" panose="020B0604030504040204" pitchFamily="34" charset="0"/>
                <a:ea typeface="宋体"/>
                <a:cs typeface="+mn-cs"/>
              </a:rPr>
              <a:pPr marL="0" marR="0" lvl="0" indent="0" algn="l" defTabSz="914400" rtl="0" eaLnBrk="1" fontAlgn="base" latinLnBrk="0" hangingPunct="1">
                <a:lnSpc>
                  <a:spcPct val="100000"/>
                </a:lnSpc>
                <a:spcBef>
                  <a:spcPct val="0"/>
                </a:spcBef>
                <a:spcAft>
                  <a:spcPct val="0"/>
                </a:spcAft>
                <a:buClrTx/>
                <a:buSzTx/>
                <a:buFontTx/>
                <a:buNone/>
                <a:tabLst/>
                <a:defRPr/>
              </a:pPr>
              <a:t>2023/5/4</a:t>
            </a:fld>
            <a:endParaRPr kumimoji="0" lang="en-US" sz="1400" b="0" i="0" u="none" strike="noStrike" kern="1200" cap="none" spc="0" normalizeH="0" baseline="0" noProof="0">
              <a:ln>
                <a:noFill/>
              </a:ln>
              <a:solidFill>
                <a:srgbClr val="006699"/>
              </a:solidFill>
              <a:effectLst/>
              <a:uLnTx/>
              <a:uFillTx/>
              <a:latin typeface="Verdana" panose="020B0604030504040204" pitchFamily="34" charset="0"/>
              <a:ea typeface="宋体"/>
              <a:cs typeface="+mn-cs"/>
            </a:endParaRPr>
          </a:p>
        </p:txBody>
      </p:sp>
      <p:sp>
        <p:nvSpPr>
          <p:cNvPr id="4" name="页脚占位符 4">
            <a:extLst>
              <a:ext uri="{FF2B5EF4-FFF2-40B4-BE49-F238E27FC236}">
                <a16:creationId xmlns:a16="http://schemas.microsoft.com/office/drawing/2014/main" id="{044DC6F4-FED3-B04C-3A3F-DBC16D4107F2}"/>
              </a:ext>
            </a:extLst>
          </p:cNvPr>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400" b="0" i="0" u="none" strike="noStrike" kern="1200" cap="none" spc="0" normalizeH="0" baseline="0" noProof="0">
                <a:ln>
                  <a:noFill/>
                </a:ln>
                <a:solidFill>
                  <a:srgbClr val="006699"/>
                </a:solidFill>
                <a:effectLst/>
                <a:uLnTx/>
                <a:uFillTx/>
                <a:latin typeface="Verdana" panose="020B0604030504040204" pitchFamily="34" charset="0"/>
                <a:ea typeface="宋体"/>
                <a:cs typeface="+mn-cs"/>
              </a:rPr>
              <a:t>控制系统根轨迹分析法</a:t>
            </a:r>
            <a:r>
              <a:rPr kumimoji="0" lang="en-US" altLang="zh-CN" sz="1400" b="0" i="0" u="none" strike="noStrike" kern="1200" cap="none" spc="0" normalizeH="0" baseline="0" noProof="0">
                <a:ln>
                  <a:noFill/>
                </a:ln>
                <a:solidFill>
                  <a:srgbClr val="006699"/>
                </a:solidFill>
                <a:effectLst/>
                <a:uLnTx/>
                <a:uFillTx/>
                <a:latin typeface="Verdana" panose="020B0604030504040204" pitchFamily="34" charset="0"/>
                <a:ea typeface="宋体"/>
                <a:cs typeface="+mn-cs"/>
              </a:rPr>
              <a:t>(Root locus analyse of control system)</a:t>
            </a:r>
            <a:endParaRPr kumimoji="0" lang="en-US" sz="1400" b="0" i="0" u="none" strike="noStrike" kern="1200" cap="none" spc="0" normalizeH="0" baseline="0" noProof="0">
              <a:ln>
                <a:noFill/>
              </a:ln>
              <a:solidFill>
                <a:srgbClr val="006699"/>
              </a:solidFill>
              <a:effectLst/>
              <a:uLnTx/>
              <a:uFillTx/>
              <a:latin typeface="Verdana" panose="020B0604030504040204" pitchFamily="34" charset="0"/>
              <a:ea typeface="宋体"/>
              <a:cs typeface="+mn-cs"/>
            </a:endParaRPr>
          </a:p>
        </p:txBody>
      </p:sp>
      <p:sp>
        <p:nvSpPr>
          <p:cNvPr id="5" name="灯片编号占位符 5">
            <a:extLst>
              <a:ext uri="{FF2B5EF4-FFF2-40B4-BE49-F238E27FC236}">
                <a16:creationId xmlns:a16="http://schemas.microsoft.com/office/drawing/2014/main" id="{9DAF2BA5-5738-21BD-15DB-915D197E7CC9}"/>
              </a:ext>
            </a:extLst>
          </p:cNvPr>
          <p:cNvSpPr>
            <a:spLocks noGrp="1"/>
          </p:cNvSpPr>
          <p:nvPr>
            <p:ph type="sldNum" sz="quarter" idx="12"/>
          </p:nvPr>
        </p:nvSpPr>
        <p:spPr/>
        <p:txBody>
          <a:bodyP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0FD0BA3E-6223-4A99-81DD-6DC7B3B9A080}" type="slidenum">
              <a:rPr kumimoji="0" lang="en-US" altLang="zh-CN" sz="1400" b="0" i="0" u="none" strike="noStrike" kern="1200" cap="none" spc="0" normalizeH="0" baseline="0" noProof="0" smtClean="0">
                <a:ln>
                  <a:noFill/>
                </a:ln>
                <a:solidFill>
                  <a:srgbClr val="006699"/>
                </a:solidFill>
                <a:effectLst/>
                <a:uLnTx/>
                <a:uFillTx/>
                <a:latin typeface="Verdana" panose="020B060403050404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43</a:t>
            </a:fld>
            <a:endParaRPr kumimoji="0" lang="en-US" altLang="zh-CN" sz="1400" b="0" i="0" u="none" strike="noStrike" kern="1200" cap="none" spc="0" normalizeH="0" baseline="0" noProof="0">
              <a:ln>
                <a:noFill/>
              </a:ln>
              <a:solidFill>
                <a:srgbClr val="006699"/>
              </a:solidFill>
              <a:effectLst/>
              <a:uLnTx/>
              <a:uFillTx/>
              <a:latin typeface="Verdana" panose="020B0604030504040204" pitchFamily="34" charset="0"/>
              <a:ea typeface="宋体" panose="02010600030101010101" pitchFamily="2" charset="-122"/>
              <a:cs typeface="+mn-cs"/>
            </a:endParaRPr>
          </a:p>
        </p:txBody>
      </p:sp>
      <p:sp>
        <p:nvSpPr>
          <p:cNvPr id="30722" name="Rectangle 2">
            <a:extLst>
              <a:ext uri="{FF2B5EF4-FFF2-40B4-BE49-F238E27FC236}">
                <a16:creationId xmlns:a16="http://schemas.microsoft.com/office/drawing/2014/main" id="{FE62CF88-2519-817E-FC57-8A18F35598B9}"/>
              </a:ext>
            </a:extLst>
          </p:cNvPr>
          <p:cNvSpPr>
            <a:spLocks noGrp="1" noChangeArrowheads="1"/>
          </p:cNvSpPr>
          <p:nvPr>
            <p:ph type="body" idx="1"/>
          </p:nvPr>
        </p:nvSpPr>
        <p:spPr>
          <a:xfrm>
            <a:off x="252413" y="819150"/>
            <a:ext cx="8369300" cy="5384800"/>
          </a:xfrm>
        </p:spPr>
        <p:txBody>
          <a:bodyPr/>
          <a:lstStyle/>
          <a:p>
            <a:pPr eaLnBrk="1" hangingPunct="1">
              <a:lnSpc>
                <a:spcPct val="130000"/>
              </a:lnSpc>
              <a:buFontTx/>
              <a:buNone/>
            </a:pPr>
            <a:r>
              <a:rPr lang="zh-CN" altLang="en-US" sz="2400">
                <a:latin typeface="宋体" panose="02010600030101010101" pitchFamily="2" charset="-122"/>
              </a:rPr>
              <a:t>    </a:t>
            </a:r>
            <a:r>
              <a:rPr lang="zh-CN" altLang="en-US" sz="2400">
                <a:solidFill>
                  <a:srgbClr val="000099"/>
                </a:solidFill>
                <a:latin typeface="宋体" panose="02010600030101010101" pitchFamily="2" charset="-122"/>
              </a:rPr>
              <a:t>由根轨迹法分析系统的性能时，闭环零、极点对系统性能影响大体归纳如下：</a:t>
            </a:r>
          </a:p>
          <a:p>
            <a:pPr eaLnBrk="1" hangingPunct="1">
              <a:lnSpc>
                <a:spcPct val="130000"/>
              </a:lnSpc>
              <a:buClr>
                <a:schemeClr val="tx2"/>
              </a:buClr>
              <a:buFont typeface="Wingdings" panose="05000000000000000000" pitchFamily="2" charset="2"/>
              <a:buChar char="Ø"/>
            </a:pPr>
            <a:r>
              <a:rPr lang="zh-CN" altLang="en-US" sz="2400">
                <a:solidFill>
                  <a:srgbClr val="000099"/>
                </a:solidFill>
              </a:rPr>
              <a:t>（</a:t>
            </a:r>
            <a:r>
              <a:rPr lang="en-US" altLang="zh-CN" sz="2400">
                <a:solidFill>
                  <a:srgbClr val="000099"/>
                </a:solidFill>
                <a:latin typeface="宋体" panose="02010600030101010101" pitchFamily="2" charset="-122"/>
              </a:rPr>
              <a:t>1</a:t>
            </a:r>
            <a:r>
              <a:rPr lang="zh-CN" altLang="en-US" sz="2400">
                <a:solidFill>
                  <a:srgbClr val="000099"/>
                </a:solidFill>
              </a:rPr>
              <a:t>）仅由闭环极点决定系统的稳定性，与闭环零点无关，如果闭环极点全部位于</a:t>
            </a:r>
            <a:r>
              <a:rPr lang="en-US" altLang="zh-CN" sz="2400">
                <a:solidFill>
                  <a:srgbClr val="000099"/>
                </a:solidFill>
                <a:latin typeface="宋体" panose="02010600030101010101" pitchFamily="2" charset="-122"/>
              </a:rPr>
              <a:t>s</a:t>
            </a:r>
            <a:r>
              <a:rPr lang="zh-CN" altLang="en-US" sz="2400">
                <a:solidFill>
                  <a:srgbClr val="000099"/>
                </a:solidFill>
              </a:rPr>
              <a:t>平面的左半部，系统稳定。</a:t>
            </a:r>
          </a:p>
          <a:p>
            <a:pPr eaLnBrk="1" hangingPunct="1">
              <a:lnSpc>
                <a:spcPct val="130000"/>
              </a:lnSpc>
              <a:buClr>
                <a:schemeClr val="tx2"/>
              </a:buClr>
              <a:buFont typeface="Wingdings" panose="05000000000000000000" pitchFamily="2" charset="2"/>
              <a:buChar char="Ø"/>
            </a:pPr>
            <a:r>
              <a:rPr lang="zh-CN" altLang="en-US" sz="2400">
                <a:solidFill>
                  <a:srgbClr val="000099"/>
                </a:solidFill>
              </a:rPr>
              <a:t>（</a:t>
            </a:r>
            <a:r>
              <a:rPr lang="en-US" altLang="zh-CN" sz="2400">
                <a:solidFill>
                  <a:srgbClr val="000099"/>
                </a:solidFill>
                <a:latin typeface="宋体" panose="02010600030101010101" pitchFamily="2" charset="-122"/>
              </a:rPr>
              <a:t>2</a:t>
            </a:r>
            <a:r>
              <a:rPr lang="zh-CN" altLang="en-US" sz="2400">
                <a:solidFill>
                  <a:srgbClr val="000099"/>
                </a:solidFill>
              </a:rPr>
              <a:t>）如果闭环系统无零点，且只有闭环实数极点，系统响应的运动过程是单调的，如果存在复数极点，系统响应必然产生振荡。</a:t>
            </a:r>
          </a:p>
          <a:p>
            <a:pPr eaLnBrk="1" hangingPunct="1">
              <a:lnSpc>
                <a:spcPct val="130000"/>
              </a:lnSpc>
              <a:buClr>
                <a:schemeClr val="tx2"/>
              </a:buClr>
              <a:buFont typeface="Wingdings" panose="05000000000000000000" pitchFamily="2" charset="2"/>
              <a:buChar char="Ø"/>
            </a:pPr>
            <a:r>
              <a:rPr lang="zh-CN" altLang="en-US" sz="2400">
                <a:solidFill>
                  <a:srgbClr val="000099"/>
                </a:solidFill>
              </a:rPr>
              <a:t>（</a:t>
            </a:r>
            <a:r>
              <a:rPr lang="en-US" altLang="zh-CN" sz="2400">
                <a:solidFill>
                  <a:srgbClr val="000099"/>
                </a:solidFill>
                <a:latin typeface="宋体" panose="02010600030101010101" pitchFamily="2" charset="-122"/>
              </a:rPr>
              <a:t>3</a:t>
            </a:r>
            <a:r>
              <a:rPr lang="zh-CN" altLang="en-US" sz="2400">
                <a:solidFill>
                  <a:srgbClr val="000099"/>
                </a:solidFill>
              </a:rPr>
              <a:t>）闭环复数主导极点的衰减率决定超调量的大小，其它非主导闭环极点和距虚轴较远的偶极子对超调量的影响可以忽略。</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072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0722">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0722">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072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2" grpId="0" build="p"/>
    </p:bld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日期占位符 3">
            <a:extLst>
              <a:ext uri="{FF2B5EF4-FFF2-40B4-BE49-F238E27FC236}">
                <a16:creationId xmlns:a16="http://schemas.microsoft.com/office/drawing/2014/main" id="{F52E0315-4BB2-4B03-1ECA-B6FF96437521}"/>
              </a:ext>
            </a:extLst>
          </p:cNvPr>
          <p:cNvSpPr>
            <a:spLocks noGrp="1"/>
          </p:cNvSpPr>
          <p:nvPr>
            <p:ph type="dt"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5A3807E3-2D9C-4718-AF90-7DBD94EBB4EE}" type="datetime1">
              <a:rPr kumimoji="0" lang="zh-CN" altLang="en-US" sz="1400" b="0" i="0" u="none" strike="noStrike" kern="1200" cap="none" spc="0" normalizeH="0" baseline="0" noProof="0">
                <a:ln>
                  <a:noFill/>
                </a:ln>
                <a:solidFill>
                  <a:srgbClr val="006699"/>
                </a:solidFill>
                <a:effectLst/>
                <a:uLnTx/>
                <a:uFillTx/>
                <a:latin typeface="Verdana" panose="020B0604030504040204" pitchFamily="34" charset="0"/>
                <a:ea typeface="宋体"/>
                <a:cs typeface="+mn-cs"/>
              </a:rPr>
              <a:pPr marL="0" marR="0" lvl="0" indent="0" algn="l" defTabSz="914400" rtl="0" eaLnBrk="1" fontAlgn="base" latinLnBrk="0" hangingPunct="1">
                <a:lnSpc>
                  <a:spcPct val="100000"/>
                </a:lnSpc>
                <a:spcBef>
                  <a:spcPct val="0"/>
                </a:spcBef>
                <a:spcAft>
                  <a:spcPct val="0"/>
                </a:spcAft>
                <a:buClrTx/>
                <a:buSzTx/>
                <a:buFontTx/>
                <a:buNone/>
                <a:tabLst/>
                <a:defRPr/>
              </a:pPr>
              <a:t>2023/5/4</a:t>
            </a:fld>
            <a:endParaRPr kumimoji="0" lang="en-US" sz="1400" b="0" i="0" u="none" strike="noStrike" kern="1200" cap="none" spc="0" normalizeH="0" baseline="0" noProof="0">
              <a:ln>
                <a:noFill/>
              </a:ln>
              <a:solidFill>
                <a:srgbClr val="006699"/>
              </a:solidFill>
              <a:effectLst/>
              <a:uLnTx/>
              <a:uFillTx/>
              <a:latin typeface="Verdana" panose="020B0604030504040204" pitchFamily="34" charset="0"/>
              <a:ea typeface="宋体"/>
              <a:cs typeface="+mn-cs"/>
            </a:endParaRPr>
          </a:p>
        </p:txBody>
      </p:sp>
      <p:sp>
        <p:nvSpPr>
          <p:cNvPr id="4" name="页脚占位符 4">
            <a:extLst>
              <a:ext uri="{FF2B5EF4-FFF2-40B4-BE49-F238E27FC236}">
                <a16:creationId xmlns:a16="http://schemas.microsoft.com/office/drawing/2014/main" id="{379AF6B6-8536-DE03-6213-B92C53FBF0E2}"/>
              </a:ext>
            </a:extLst>
          </p:cNvPr>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400" b="0" i="0" u="none" strike="noStrike" kern="1200" cap="none" spc="0" normalizeH="0" baseline="0" noProof="0">
                <a:ln>
                  <a:noFill/>
                </a:ln>
                <a:solidFill>
                  <a:srgbClr val="006699"/>
                </a:solidFill>
                <a:effectLst/>
                <a:uLnTx/>
                <a:uFillTx/>
                <a:latin typeface="Verdana" panose="020B0604030504040204" pitchFamily="34" charset="0"/>
                <a:ea typeface="宋体"/>
                <a:cs typeface="+mn-cs"/>
              </a:rPr>
              <a:t>控制系统根轨迹分析法</a:t>
            </a:r>
            <a:r>
              <a:rPr kumimoji="0" lang="en-US" altLang="zh-CN" sz="1400" b="0" i="0" u="none" strike="noStrike" kern="1200" cap="none" spc="0" normalizeH="0" baseline="0" noProof="0">
                <a:ln>
                  <a:noFill/>
                </a:ln>
                <a:solidFill>
                  <a:srgbClr val="006699"/>
                </a:solidFill>
                <a:effectLst/>
                <a:uLnTx/>
                <a:uFillTx/>
                <a:latin typeface="Verdana" panose="020B0604030504040204" pitchFamily="34" charset="0"/>
                <a:ea typeface="宋体"/>
                <a:cs typeface="+mn-cs"/>
              </a:rPr>
              <a:t>(Root locus analyse of control system)</a:t>
            </a:r>
            <a:endParaRPr kumimoji="0" lang="en-US" sz="1400" b="0" i="0" u="none" strike="noStrike" kern="1200" cap="none" spc="0" normalizeH="0" baseline="0" noProof="0">
              <a:ln>
                <a:noFill/>
              </a:ln>
              <a:solidFill>
                <a:srgbClr val="006699"/>
              </a:solidFill>
              <a:effectLst/>
              <a:uLnTx/>
              <a:uFillTx/>
              <a:latin typeface="Verdana" panose="020B0604030504040204" pitchFamily="34" charset="0"/>
              <a:ea typeface="宋体"/>
              <a:cs typeface="+mn-cs"/>
            </a:endParaRPr>
          </a:p>
        </p:txBody>
      </p:sp>
      <p:sp>
        <p:nvSpPr>
          <p:cNvPr id="5" name="灯片编号占位符 5">
            <a:extLst>
              <a:ext uri="{FF2B5EF4-FFF2-40B4-BE49-F238E27FC236}">
                <a16:creationId xmlns:a16="http://schemas.microsoft.com/office/drawing/2014/main" id="{9B769F28-9845-5564-258E-8B624F849758}"/>
              </a:ext>
            </a:extLst>
          </p:cNvPr>
          <p:cNvSpPr>
            <a:spLocks noGrp="1"/>
          </p:cNvSpPr>
          <p:nvPr>
            <p:ph type="sldNum" sz="quarter" idx="12"/>
          </p:nvPr>
        </p:nvSpPr>
        <p:spPr/>
        <p:txBody>
          <a:bodyP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36B9053-535C-41B5-9FFE-3DB13DE9D8EA}" type="slidenum">
              <a:rPr kumimoji="0" lang="en-US" altLang="zh-CN" sz="1400" b="0" i="0" u="none" strike="noStrike" kern="1200" cap="none" spc="0" normalizeH="0" baseline="0" noProof="0" smtClean="0">
                <a:ln>
                  <a:noFill/>
                </a:ln>
                <a:solidFill>
                  <a:srgbClr val="006699"/>
                </a:solidFill>
                <a:effectLst/>
                <a:uLnTx/>
                <a:uFillTx/>
                <a:latin typeface="Verdana" panose="020B060403050404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44</a:t>
            </a:fld>
            <a:endParaRPr kumimoji="0" lang="en-US" altLang="zh-CN" sz="1400" b="0" i="0" u="none" strike="noStrike" kern="1200" cap="none" spc="0" normalizeH="0" baseline="0" noProof="0">
              <a:ln>
                <a:noFill/>
              </a:ln>
              <a:solidFill>
                <a:srgbClr val="006699"/>
              </a:solidFill>
              <a:effectLst/>
              <a:uLnTx/>
              <a:uFillTx/>
              <a:latin typeface="Verdana" panose="020B0604030504040204" pitchFamily="34" charset="0"/>
              <a:ea typeface="宋体" panose="02010600030101010101" pitchFamily="2" charset="-122"/>
              <a:cs typeface="+mn-cs"/>
            </a:endParaRPr>
          </a:p>
        </p:txBody>
      </p:sp>
      <p:sp>
        <p:nvSpPr>
          <p:cNvPr id="31746" name="Rectangle 2">
            <a:extLst>
              <a:ext uri="{FF2B5EF4-FFF2-40B4-BE49-F238E27FC236}">
                <a16:creationId xmlns:a16="http://schemas.microsoft.com/office/drawing/2014/main" id="{13771307-020C-70F4-5C49-CA905A7A96AB}"/>
              </a:ext>
            </a:extLst>
          </p:cNvPr>
          <p:cNvSpPr>
            <a:spLocks noGrp="1" noChangeArrowheads="1"/>
          </p:cNvSpPr>
          <p:nvPr>
            <p:ph type="body" idx="1"/>
          </p:nvPr>
        </p:nvSpPr>
        <p:spPr>
          <a:xfrm>
            <a:off x="206375" y="279400"/>
            <a:ext cx="8596313" cy="6075363"/>
          </a:xfrm>
        </p:spPr>
        <p:txBody>
          <a:bodyPr/>
          <a:lstStyle/>
          <a:p>
            <a:pPr algn="just" eaLnBrk="1" hangingPunct="1">
              <a:lnSpc>
                <a:spcPct val="120000"/>
              </a:lnSpc>
              <a:buClr>
                <a:schemeClr val="tx2"/>
              </a:buClr>
              <a:buFont typeface="Wingdings" panose="05000000000000000000" pitchFamily="2" charset="2"/>
              <a:buChar char="Ø"/>
            </a:pPr>
            <a:r>
              <a:rPr lang="zh-CN" altLang="en-US" sz="2400">
                <a:solidFill>
                  <a:srgbClr val="000099"/>
                </a:solidFill>
              </a:rPr>
              <a:t>（</a:t>
            </a:r>
            <a:r>
              <a:rPr lang="en-US" altLang="zh-CN" sz="2400">
                <a:solidFill>
                  <a:srgbClr val="000099"/>
                </a:solidFill>
              </a:rPr>
              <a:t>4</a:t>
            </a:r>
            <a:r>
              <a:rPr lang="zh-CN" altLang="en-US" sz="2400">
                <a:solidFill>
                  <a:srgbClr val="000099"/>
                </a:solidFill>
              </a:rPr>
              <a:t>）如果闭环复数极点靠近虚轴，则调节时间主要由其实部的绝对值</a:t>
            </a:r>
            <a:r>
              <a:rPr lang="en-US" altLang="zh-CN" sz="2400">
                <a:solidFill>
                  <a:srgbClr val="000099"/>
                </a:solidFill>
                <a:latin typeface="宋体" panose="02010600030101010101" pitchFamily="2" charset="-122"/>
              </a:rPr>
              <a:t>δ=ξω</a:t>
            </a:r>
            <a:r>
              <a:rPr lang="zh-CN" altLang="en-US" sz="2400">
                <a:solidFill>
                  <a:srgbClr val="000099"/>
                </a:solidFill>
              </a:rPr>
              <a:t>决定，如果闭环实数极点靠近虚轴，且附近无实数零点，则调节时间主要由该极点的模值 决定。</a:t>
            </a:r>
          </a:p>
          <a:p>
            <a:pPr algn="just" eaLnBrk="1" hangingPunct="1">
              <a:lnSpc>
                <a:spcPct val="120000"/>
              </a:lnSpc>
              <a:buClr>
                <a:schemeClr val="tx2"/>
              </a:buClr>
              <a:buFont typeface="Wingdings" panose="05000000000000000000" pitchFamily="2" charset="2"/>
              <a:buChar char="Ø"/>
            </a:pPr>
            <a:r>
              <a:rPr lang="zh-CN" altLang="en-US" sz="2400">
                <a:solidFill>
                  <a:srgbClr val="000099"/>
                </a:solidFill>
              </a:rPr>
              <a:t>（</a:t>
            </a:r>
            <a:r>
              <a:rPr lang="en-US" altLang="zh-CN" sz="2400">
                <a:solidFill>
                  <a:srgbClr val="000099"/>
                </a:solidFill>
              </a:rPr>
              <a:t>5</a:t>
            </a:r>
            <a:r>
              <a:rPr lang="zh-CN" altLang="en-US" sz="2400">
                <a:solidFill>
                  <a:srgbClr val="000099"/>
                </a:solidFill>
              </a:rPr>
              <a:t>）实数零点减小系统阻尼，使超调量增大；实数极点增大系统阻尼，使超调量减小，而且它们的作用随接近坐标原点的程度而加强。</a:t>
            </a:r>
          </a:p>
          <a:p>
            <a:pPr algn="just" eaLnBrk="1" hangingPunct="1">
              <a:lnSpc>
                <a:spcPct val="120000"/>
              </a:lnSpc>
              <a:buClr>
                <a:schemeClr val="tx2"/>
              </a:buClr>
              <a:buFont typeface="Wingdings" panose="05000000000000000000" pitchFamily="2" charset="2"/>
              <a:buChar char="Ø"/>
            </a:pPr>
            <a:r>
              <a:rPr lang="zh-CN" altLang="en-US" sz="2400">
                <a:solidFill>
                  <a:srgbClr val="000099"/>
                </a:solidFill>
              </a:rPr>
              <a:t>（</a:t>
            </a:r>
            <a:r>
              <a:rPr lang="en-US" altLang="zh-CN" sz="2400">
                <a:solidFill>
                  <a:srgbClr val="000099"/>
                </a:solidFill>
              </a:rPr>
              <a:t>6</a:t>
            </a:r>
            <a:r>
              <a:rPr lang="zh-CN" altLang="en-US" sz="2400">
                <a:solidFill>
                  <a:srgbClr val="000099"/>
                </a:solidFill>
              </a:rPr>
              <a:t>）零、极点之间的距离比它们本身的模值小一个数量级，则该零、极点构成偶极子。远离虚轴的偶极子可以忽略，但靠近原点的偶极子则要考虑其影响。</a:t>
            </a:r>
          </a:p>
          <a:p>
            <a:pPr algn="just" eaLnBrk="1" hangingPunct="1">
              <a:lnSpc>
                <a:spcPct val="120000"/>
              </a:lnSpc>
              <a:buClr>
                <a:schemeClr val="tx2"/>
              </a:buClr>
              <a:buFont typeface="Wingdings" panose="05000000000000000000" pitchFamily="2" charset="2"/>
              <a:buChar char="Ø"/>
            </a:pPr>
            <a:r>
              <a:rPr lang="zh-CN" altLang="en-US" sz="2400">
                <a:solidFill>
                  <a:srgbClr val="000099"/>
                </a:solidFill>
                <a:latin typeface="宋体" panose="02010600030101010101" pitchFamily="2" charset="-122"/>
              </a:rPr>
              <a:t>（</a:t>
            </a:r>
            <a:r>
              <a:rPr lang="en-US" altLang="zh-CN" sz="2400">
                <a:solidFill>
                  <a:srgbClr val="000099"/>
                </a:solidFill>
              </a:rPr>
              <a:t>7</a:t>
            </a:r>
            <a:r>
              <a:rPr lang="zh-CN" altLang="en-US" sz="2400">
                <a:solidFill>
                  <a:srgbClr val="000099"/>
                </a:solidFill>
                <a:latin typeface="宋体" panose="02010600030101010101" pitchFamily="2" charset="-122"/>
              </a:rPr>
              <a:t>）最靠近虚轴且附近又无零点的一些闭环极点为</a:t>
            </a:r>
            <a:r>
              <a:rPr lang="zh-CN" altLang="en-US" sz="2400">
                <a:solidFill>
                  <a:srgbClr val="FF0000"/>
                </a:solidFill>
                <a:latin typeface="宋体" panose="02010600030101010101" pitchFamily="2" charset="-122"/>
              </a:rPr>
              <a:t>主导极点</a:t>
            </a:r>
            <a:r>
              <a:rPr lang="zh-CN" altLang="en-US" sz="2400">
                <a:solidFill>
                  <a:srgbClr val="000099"/>
                </a:solidFill>
                <a:latin typeface="宋体" panose="02010600030101010101" pitchFamily="2" charset="-122"/>
              </a:rPr>
              <a:t>，比主导极点的实部大</a:t>
            </a:r>
            <a:r>
              <a:rPr lang="en-US" altLang="zh-CN" sz="2400">
                <a:solidFill>
                  <a:srgbClr val="000099"/>
                </a:solidFill>
              </a:rPr>
              <a:t>5</a:t>
            </a:r>
            <a:r>
              <a:rPr lang="zh-CN" altLang="en-US" sz="2400">
                <a:solidFill>
                  <a:srgbClr val="000099"/>
                </a:solidFill>
                <a:latin typeface="宋体" panose="02010600030101010101" pitchFamily="2" charset="-122"/>
              </a:rPr>
              <a:t>倍以上的其它闭环零、极点可忽略。如果再消除可忽略偶极子，高阶系统成为二、三阶系统，这样可以用前述估算性能指标方法，求取系统的性能。</a:t>
            </a:r>
            <a:r>
              <a:rPr lang="zh-CN" altLang="en-US" sz="2400">
                <a:solidFill>
                  <a:srgbClr val="000099"/>
                </a:solidFill>
              </a:rPr>
              <a:t> </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174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1746">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1746">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174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6"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a:extLst>
              <a:ext uri="{FF2B5EF4-FFF2-40B4-BE49-F238E27FC236}">
                <a16:creationId xmlns:a16="http://schemas.microsoft.com/office/drawing/2014/main" id="{6687387D-864A-21D7-258B-407E4EA57680}"/>
              </a:ext>
            </a:extLst>
          </p:cNvPr>
          <p:cNvSpPr>
            <a:spLocks noGrp="1"/>
          </p:cNvSpPr>
          <p:nvPr>
            <p:ph type="dt"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49506A54-880C-4006-B4DF-10F533686E5A}" type="datetime1">
              <a:rPr kumimoji="0" lang="zh-CN" altLang="en-US" sz="1400" b="0" i="0" u="none" strike="noStrike" kern="1200" cap="none" spc="0" normalizeH="0" baseline="0" noProof="0">
                <a:ln>
                  <a:noFill/>
                </a:ln>
                <a:solidFill>
                  <a:srgbClr val="006699"/>
                </a:solidFill>
                <a:effectLst/>
                <a:uLnTx/>
                <a:uFillTx/>
                <a:latin typeface="Verdana" panose="020B0604030504040204" pitchFamily="34" charset="0"/>
                <a:ea typeface="宋体"/>
                <a:cs typeface="+mn-cs"/>
              </a:rPr>
              <a:pPr marL="0" marR="0" lvl="0" indent="0" algn="l" defTabSz="914400" rtl="0" eaLnBrk="1" fontAlgn="base" latinLnBrk="0" hangingPunct="1">
                <a:lnSpc>
                  <a:spcPct val="100000"/>
                </a:lnSpc>
                <a:spcBef>
                  <a:spcPct val="0"/>
                </a:spcBef>
                <a:spcAft>
                  <a:spcPct val="0"/>
                </a:spcAft>
                <a:buClrTx/>
                <a:buSzTx/>
                <a:buFontTx/>
                <a:buNone/>
                <a:tabLst/>
                <a:defRPr/>
              </a:pPr>
              <a:t>2023/5/4</a:t>
            </a:fld>
            <a:endParaRPr kumimoji="0" lang="en-US" sz="1400" b="0" i="0" u="none" strike="noStrike" kern="1200" cap="none" spc="0" normalizeH="0" baseline="0" noProof="0">
              <a:ln>
                <a:noFill/>
              </a:ln>
              <a:solidFill>
                <a:srgbClr val="006699"/>
              </a:solidFill>
              <a:effectLst/>
              <a:uLnTx/>
              <a:uFillTx/>
              <a:latin typeface="Verdana" panose="020B0604030504040204" pitchFamily="34" charset="0"/>
              <a:ea typeface="宋体"/>
              <a:cs typeface="+mn-cs"/>
            </a:endParaRPr>
          </a:p>
        </p:txBody>
      </p:sp>
      <p:sp>
        <p:nvSpPr>
          <p:cNvPr id="6" name="页脚占位符 4">
            <a:extLst>
              <a:ext uri="{FF2B5EF4-FFF2-40B4-BE49-F238E27FC236}">
                <a16:creationId xmlns:a16="http://schemas.microsoft.com/office/drawing/2014/main" id="{BE089F70-51DB-25B0-6F3D-AE9518E19397}"/>
              </a:ext>
            </a:extLst>
          </p:cNvPr>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400" b="0" i="0" u="none" strike="noStrike" kern="1200" cap="none" spc="0" normalizeH="0" baseline="0" noProof="0">
                <a:ln>
                  <a:noFill/>
                </a:ln>
                <a:solidFill>
                  <a:srgbClr val="006699"/>
                </a:solidFill>
                <a:effectLst/>
                <a:uLnTx/>
                <a:uFillTx/>
                <a:latin typeface="Verdana" panose="020B0604030504040204" pitchFamily="34" charset="0"/>
                <a:ea typeface="宋体"/>
                <a:cs typeface="+mn-cs"/>
              </a:rPr>
              <a:t>控制系统根轨迹分析法</a:t>
            </a:r>
            <a:r>
              <a:rPr kumimoji="0" lang="en-US" altLang="zh-CN" sz="1400" b="0" i="0" u="none" strike="noStrike" kern="1200" cap="none" spc="0" normalizeH="0" baseline="0" noProof="0">
                <a:ln>
                  <a:noFill/>
                </a:ln>
                <a:solidFill>
                  <a:srgbClr val="006699"/>
                </a:solidFill>
                <a:effectLst/>
                <a:uLnTx/>
                <a:uFillTx/>
                <a:latin typeface="Verdana" panose="020B0604030504040204" pitchFamily="34" charset="0"/>
                <a:ea typeface="宋体"/>
                <a:cs typeface="+mn-cs"/>
              </a:rPr>
              <a:t>(Root locus analyse of control system)</a:t>
            </a:r>
            <a:endParaRPr kumimoji="0" lang="en-US" sz="1400" b="0" i="0" u="none" strike="noStrike" kern="1200" cap="none" spc="0" normalizeH="0" baseline="0" noProof="0">
              <a:ln>
                <a:noFill/>
              </a:ln>
              <a:solidFill>
                <a:srgbClr val="006699"/>
              </a:solidFill>
              <a:effectLst/>
              <a:uLnTx/>
              <a:uFillTx/>
              <a:latin typeface="Verdana" panose="020B0604030504040204" pitchFamily="34" charset="0"/>
              <a:ea typeface="宋体"/>
              <a:cs typeface="+mn-cs"/>
            </a:endParaRPr>
          </a:p>
        </p:txBody>
      </p:sp>
      <p:sp>
        <p:nvSpPr>
          <p:cNvPr id="7" name="灯片编号占位符 5">
            <a:extLst>
              <a:ext uri="{FF2B5EF4-FFF2-40B4-BE49-F238E27FC236}">
                <a16:creationId xmlns:a16="http://schemas.microsoft.com/office/drawing/2014/main" id="{0D5E6158-0FBD-D4CA-936B-E0624EB26CCC}"/>
              </a:ext>
            </a:extLst>
          </p:cNvPr>
          <p:cNvSpPr>
            <a:spLocks noGrp="1"/>
          </p:cNvSpPr>
          <p:nvPr>
            <p:ph type="sldNum" sz="quarter" idx="12"/>
          </p:nvPr>
        </p:nvSpPr>
        <p:spPr/>
        <p:txBody>
          <a:bodyP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ECECD59-C4DE-469E-AD76-C98B3477EDEA}" type="slidenum">
              <a:rPr kumimoji="0" lang="en-US" altLang="zh-CN" sz="1400" b="0" i="0" u="none" strike="noStrike" kern="1200" cap="none" spc="0" normalizeH="0" baseline="0" noProof="0" smtClean="0">
                <a:ln>
                  <a:noFill/>
                </a:ln>
                <a:solidFill>
                  <a:srgbClr val="006699"/>
                </a:solidFill>
                <a:effectLst/>
                <a:uLnTx/>
                <a:uFillTx/>
                <a:latin typeface="Verdana" panose="020B060403050404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45</a:t>
            </a:fld>
            <a:endParaRPr kumimoji="0" lang="en-US" altLang="zh-CN" sz="1400" b="0" i="0" u="none" strike="noStrike" kern="1200" cap="none" spc="0" normalizeH="0" baseline="0" noProof="0">
              <a:ln>
                <a:noFill/>
              </a:ln>
              <a:solidFill>
                <a:srgbClr val="006699"/>
              </a:solidFill>
              <a:effectLst/>
              <a:uLnTx/>
              <a:uFillTx/>
              <a:latin typeface="Verdana" panose="020B0604030504040204" pitchFamily="34" charset="0"/>
              <a:ea typeface="宋体" panose="02010600030101010101" pitchFamily="2" charset="-122"/>
              <a:cs typeface="+mn-cs"/>
            </a:endParaRPr>
          </a:p>
        </p:txBody>
      </p:sp>
      <p:sp>
        <p:nvSpPr>
          <p:cNvPr id="29698" name="Rectangle 2">
            <a:extLst>
              <a:ext uri="{FF2B5EF4-FFF2-40B4-BE49-F238E27FC236}">
                <a16:creationId xmlns:a16="http://schemas.microsoft.com/office/drawing/2014/main" id="{BDF6C8B7-5FAA-B2EF-0D5B-0C85ACFB217D}"/>
              </a:ext>
            </a:extLst>
          </p:cNvPr>
          <p:cNvSpPr>
            <a:spLocks noGrp="1" noChangeArrowheads="1"/>
          </p:cNvSpPr>
          <p:nvPr>
            <p:ph type="title"/>
          </p:nvPr>
        </p:nvSpPr>
        <p:spPr>
          <a:xfrm>
            <a:off x="2457450" y="587375"/>
            <a:ext cx="3276600" cy="782638"/>
          </a:xfrm>
        </p:spPr>
        <p:txBody>
          <a:bodyPr/>
          <a:lstStyle/>
          <a:p>
            <a:pPr eaLnBrk="1" hangingPunct="1">
              <a:defRPr/>
            </a:pPr>
            <a:r>
              <a:rPr lang="zh-CN" altLang="en-US">
                <a:solidFill>
                  <a:srgbClr val="0000FF"/>
                </a:solidFill>
                <a:ea typeface="华文琥珀" pitchFamily="2" charset="-122"/>
              </a:rPr>
              <a:t>小    结</a:t>
            </a:r>
          </a:p>
        </p:txBody>
      </p:sp>
      <p:sp>
        <p:nvSpPr>
          <p:cNvPr id="29699" name="Text Box 3">
            <a:extLst>
              <a:ext uri="{FF2B5EF4-FFF2-40B4-BE49-F238E27FC236}">
                <a16:creationId xmlns:a16="http://schemas.microsoft.com/office/drawing/2014/main" id="{2EB45B92-C23E-AD30-93C4-4ADDF6251411}"/>
              </a:ext>
            </a:extLst>
          </p:cNvPr>
          <p:cNvSpPr txBox="1">
            <a:spLocks noChangeArrowheads="1"/>
          </p:cNvSpPr>
          <p:nvPr/>
        </p:nvSpPr>
        <p:spPr bwMode="auto">
          <a:xfrm>
            <a:off x="746125" y="1576388"/>
            <a:ext cx="7829550" cy="374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l" defTabSz="914400" rtl="0" eaLnBrk="1" fontAlgn="base" latinLnBrk="0" hangingPunct="1">
              <a:lnSpc>
                <a:spcPct val="100000"/>
              </a:lnSpc>
              <a:spcBef>
                <a:spcPct val="50000"/>
              </a:spcBef>
              <a:spcAft>
                <a:spcPct val="0"/>
              </a:spcAft>
              <a:buClr>
                <a:srgbClr val="FF3300"/>
              </a:buClr>
              <a:buSzTx/>
              <a:buFont typeface="Wingdings" panose="05000000000000000000" pitchFamily="2" charset="2"/>
              <a:buChar char="q"/>
              <a:tabLst/>
              <a:defRPr/>
            </a:pPr>
            <a:r>
              <a:rPr kumimoji="0" lang="zh-CN" altLang="zh-CN" sz="2400" b="0" i="0" u="none" strike="noStrike" kern="1200" cap="none" spc="0" normalizeH="0" baseline="0" noProof="0">
                <a:ln>
                  <a:noFill/>
                </a:ln>
                <a:solidFill>
                  <a:srgbClr val="0000FF"/>
                </a:solidFill>
                <a:effectLst/>
                <a:uLnTx/>
                <a:uFillTx/>
                <a:latin typeface="华文琥珀" panose="02010800040101010101" pitchFamily="2" charset="-122"/>
                <a:ea typeface="黑体" panose="02010609060101010101" pitchFamily="49" charset="-122"/>
                <a:cs typeface="+mn-cs"/>
              </a:rPr>
              <a:t>   条件稳定系统的分析</a:t>
            </a:r>
            <a:r>
              <a:rPr kumimoji="0" lang="zh-CN" altLang="zh-CN" sz="2400" b="0" i="0" u="none" strike="noStrike" kern="1200" cap="none" spc="0" normalizeH="0" baseline="0" noProof="0">
                <a:ln>
                  <a:noFill/>
                </a:ln>
                <a:solidFill>
                  <a:srgbClr val="006699"/>
                </a:solidFill>
                <a:effectLst/>
                <a:uLnTx/>
                <a:uFillTx/>
                <a:latin typeface="Times New Roman" panose="02020603050405020304" pitchFamily="18" charset="0"/>
                <a:ea typeface="宋体" panose="02010600030101010101" pitchFamily="2" charset="-122"/>
                <a:cs typeface="+mn-cs"/>
              </a:rPr>
              <a:t> </a:t>
            </a:r>
          </a:p>
          <a:p>
            <a:pPr marL="0" marR="0" lvl="0" indent="0" algn="l" defTabSz="914400" rtl="0" eaLnBrk="1" fontAlgn="base" latinLnBrk="0" hangingPunct="1">
              <a:lnSpc>
                <a:spcPct val="100000"/>
              </a:lnSpc>
              <a:spcBef>
                <a:spcPct val="50000"/>
              </a:spcBef>
              <a:spcAft>
                <a:spcPct val="0"/>
              </a:spcAft>
              <a:buClr>
                <a:srgbClr val="FF3300"/>
              </a:buClr>
              <a:buSzTx/>
              <a:buFont typeface="Wingdings" panose="05000000000000000000" pitchFamily="2" charset="2"/>
              <a:buNone/>
              <a:tabLst/>
              <a:defRPr/>
            </a:pPr>
            <a:r>
              <a:rPr kumimoji="0" lang="zh-CN" altLang="zh-CN" sz="2400" b="0" i="0" u="none" strike="noStrike" kern="1200" cap="none" spc="0" normalizeH="0" baseline="0" noProof="0">
                <a:ln>
                  <a:noFill/>
                </a:ln>
                <a:solidFill>
                  <a:srgbClr val="006699"/>
                </a:solidFill>
                <a:effectLst/>
                <a:uLnTx/>
                <a:uFillTx/>
                <a:latin typeface="Times New Roman" panose="02020603050405020304" pitchFamily="18" charset="0"/>
                <a:ea typeface="宋体" panose="02010600030101010101" pitchFamily="2" charset="-122"/>
                <a:cs typeface="+mn-cs"/>
              </a:rPr>
              <a:t>       </a:t>
            </a:r>
            <a:r>
              <a:rPr kumimoji="0" lang="en-US" altLang="zh-CN" sz="2400" b="0" i="0" u="none" strike="noStrike" kern="1200" cap="none" spc="0" normalizeH="0" baseline="0" noProof="0">
                <a:ln>
                  <a:noFill/>
                </a:ln>
                <a:solidFill>
                  <a:srgbClr val="080808"/>
                </a:solidFill>
                <a:effectLst/>
                <a:uLnTx/>
                <a:uFillTx/>
                <a:latin typeface="Times New Roman" panose="02020603050405020304" pitchFamily="18" charset="0"/>
                <a:ea typeface="华文中宋" panose="02010600040101010101" pitchFamily="2" charset="-122"/>
                <a:cs typeface="+mn-cs"/>
              </a:rPr>
              <a:t>— </a:t>
            </a:r>
            <a:r>
              <a:rPr kumimoji="0" lang="zh-CN" altLang="zh-CN" sz="2400" b="0" i="0" u="none" strike="noStrike" kern="1200" cap="none" spc="0" normalizeH="0" baseline="0" noProof="0">
                <a:ln>
                  <a:noFill/>
                </a:ln>
                <a:solidFill>
                  <a:srgbClr val="080808"/>
                </a:solidFill>
                <a:effectLst/>
                <a:uLnTx/>
                <a:uFillTx/>
                <a:latin typeface="Times New Roman" panose="02020603050405020304" pitchFamily="18" charset="0"/>
                <a:ea typeface="华文中宋" panose="02010600040101010101" pitchFamily="2" charset="-122"/>
                <a:cs typeface="+mn-cs"/>
              </a:rPr>
              <a:t>临界稳定增益的确定；</a:t>
            </a:r>
          </a:p>
          <a:p>
            <a:pPr marL="0" marR="0" lvl="0" indent="0" algn="l" defTabSz="914400" rtl="0" eaLnBrk="1" fontAlgn="base" latinLnBrk="0" hangingPunct="1">
              <a:lnSpc>
                <a:spcPct val="100000"/>
              </a:lnSpc>
              <a:spcBef>
                <a:spcPct val="50000"/>
              </a:spcBef>
              <a:spcAft>
                <a:spcPct val="0"/>
              </a:spcAft>
              <a:buClr>
                <a:srgbClr val="FF3300"/>
              </a:buClr>
              <a:buSzTx/>
              <a:buFont typeface="Wingdings" panose="05000000000000000000" pitchFamily="2" charset="2"/>
              <a:buChar char="q"/>
              <a:tabLst/>
              <a:defRPr/>
            </a:pPr>
            <a:r>
              <a:rPr kumimoji="0" lang="zh-CN" altLang="zh-CN" sz="2400" b="0" i="0" u="none" strike="noStrike" kern="1200" cap="none" spc="0" normalizeH="0" baseline="0" noProof="0">
                <a:ln>
                  <a:noFill/>
                </a:ln>
                <a:solidFill>
                  <a:srgbClr val="0000FF"/>
                </a:solidFill>
                <a:effectLst/>
                <a:uLnTx/>
                <a:uFillTx/>
                <a:latin typeface="黑体" panose="02010609060101010101" pitchFamily="49" charset="-122"/>
                <a:ea typeface="黑体" panose="02010609060101010101" pitchFamily="49" charset="-122"/>
                <a:cs typeface="+mn-cs"/>
              </a:rPr>
              <a:t>  瞬态性能分析和开环系统参数的确定</a:t>
            </a:r>
          </a:p>
          <a:p>
            <a:pPr marL="0" marR="0" lvl="0" indent="0" algn="l" defTabSz="914400" rtl="0" eaLnBrk="1" fontAlgn="base" latinLnBrk="0" hangingPunct="1">
              <a:lnSpc>
                <a:spcPct val="100000"/>
              </a:lnSpc>
              <a:spcBef>
                <a:spcPct val="50000"/>
              </a:spcBef>
              <a:spcAft>
                <a:spcPct val="0"/>
              </a:spcAft>
              <a:buClr>
                <a:srgbClr val="FF3300"/>
              </a:buClr>
              <a:buSzTx/>
              <a:buFont typeface="Wingdings" panose="05000000000000000000" pitchFamily="2" charset="2"/>
              <a:buNone/>
              <a:tabLst/>
              <a:defRPr/>
            </a:pPr>
            <a:r>
              <a:rPr kumimoji="0" lang="zh-CN" altLang="zh-CN" sz="2400" b="0" i="0" u="none" strike="noStrike" kern="1200" cap="none" spc="0" normalizeH="0" baseline="0" noProof="0">
                <a:ln>
                  <a:noFill/>
                </a:ln>
                <a:solidFill>
                  <a:srgbClr val="0000FF"/>
                </a:solidFill>
                <a:effectLst/>
                <a:uLnTx/>
                <a:uFillTx/>
                <a:latin typeface="黑体" panose="02010609060101010101" pitchFamily="49" charset="-122"/>
                <a:ea typeface="黑体" panose="02010609060101010101" pitchFamily="49" charset="-122"/>
                <a:cs typeface="+mn-cs"/>
              </a:rPr>
              <a:t>    </a:t>
            </a:r>
            <a:r>
              <a:rPr kumimoji="0" lang="en-US" altLang="zh-CN" sz="2400" b="0" i="0" u="none" strike="noStrike" kern="1200" cap="none" spc="0" normalizeH="0" baseline="0" noProof="0">
                <a:ln>
                  <a:noFill/>
                </a:ln>
                <a:solidFill>
                  <a:srgbClr val="080808"/>
                </a:solidFill>
                <a:effectLst/>
                <a:uLnTx/>
                <a:uFillTx/>
                <a:latin typeface="Times New Roman" panose="02020603050405020304" pitchFamily="18" charset="0"/>
                <a:ea typeface="华文中宋" panose="02010600040101010101" pitchFamily="2" charset="-122"/>
                <a:cs typeface="+mn-cs"/>
              </a:rPr>
              <a:t>—</a:t>
            </a:r>
            <a:r>
              <a:rPr kumimoji="0" lang="zh-CN" altLang="zh-CN" sz="2400" b="0" i="0" u="none" strike="noStrike" kern="1200" cap="none" spc="0" normalizeH="0" baseline="0" noProof="0">
                <a:ln>
                  <a:noFill/>
                </a:ln>
                <a:solidFill>
                  <a:srgbClr val="080808"/>
                </a:solidFill>
                <a:effectLst/>
                <a:uLnTx/>
                <a:uFillTx/>
                <a:latin typeface="Times New Roman" panose="02020603050405020304" pitchFamily="18" charset="0"/>
                <a:ea typeface="华文中宋" panose="02010600040101010101" pitchFamily="2" charset="-122"/>
                <a:cs typeface="+mn-cs"/>
              </a:rPr>
              <a:t>阻尼角和等阻尼线；</a:t>
            </a:r>
          </a:p>
          <a:p>
            <a:pPr marL="0" marR="0" lvl="0" indent="0" algn="l" defTabSz="914400" rtl="0" eaLnBrk="1" fontAlgn="base" latinLnBrk="0" hangingPunct="1">
              <a:lnSpc>
                <a:spcPct val="100000"/>
              </a:lnSpc>
              <a:spcBef>
                <a:spcPct val="50000"/>
              </a:spcBef>
              <a:spcAft>
                <a:spcPct val="0"/>
              </a:spcAft>
              <a:buClr>
                <a:srgbClr val="FF3300"/>
              </a:buClr>
              <a:buSzTx/>
              <a:buFont typeface="Wingdings" panose="05000000000000000000" pitchFamily="2" charset="2"/>
              <a:buNone/>
              <a:tabLst/>
              <a:defRPr/>
            </a:pPr>
            <a:r>
              <a:rPr kumimoji="0" lang="zh-CN" altLang="zh-CN" sz="2400" b="0" i="0" u="none" strike="noStrike" kern="1200" cap="none" spc="0" normalizeH="0" baseline="0" noProof="0">
                <a:ln>
                  <a:noFill/>
                </a:ln>
                <a:solidFill>
                  <a:srgbClr val="080808"/>
                </a:solidFill>
                <a:effectLst/>
                <a:uLnTx/>
                <a:uFillTx/>
                <a:latin typeface="黑体" panose="02010609060101010101" pitchFamily="49" charset="-122"/>
                <a:ea typeface="华文中宋" panose="02010600040101010101" pitchFamily="2" charset="-122"/>
                <a:cs typeface="+mn-cs"/>
              </a:rPr>
              <a:t>    </a:t>
            </a:r>
            <a:r>
              <a:rPr kumimoji="0" lang="en-US" altLang="zh-CN" sz="2400" b="0" i="0" u="none" strike="noStrike" kern="1200" cap="none" spc="0" normalizeH="0" baseline="0" noProof="0">
                <a:ln>
                  <a:noFill/>
                </a:ln>
                <a:solidFill>
                  <a:srgbClr val="080808"/>
                </a:solidFill>
                <a:effectLst/>
                <a:uLnTx/>
                <a:uFillTx/>
                <a:latin typeface="Times New Roman" panose="02020603050405020304" pitchFamily="18" charset="0"/>
                <a:ea typeface="华文中宋" panose="02010600040101010101" pitchFamily="2" charset="-122"/>
                <a:cs typeface="+mn-cs"/>
              </a:rPr>
              <a:t>—</a:t>
            </a:r>
            <a:r>
              <a:rPr kumimoji="0" lang="zh-CN" altLang="zh-CN" sz="2400" b="0" i="0" u="none" strike="noStrike" kern="1200" cap="none" spc="0" normalizeH="0" baseline="0" noProof="0">
                <a:ln>
                  <a:noFill/>
                </a:ln>
                <a:solidFill>
                  <a:srgbClr val="080808"/>
                </a:solidFill>
                <a:effectLst/>
                <a:uLnTx/>
                <a:uFillTx/>
                <a:latin typeface="Times New Roman" panose="02020603050405020304" pitchFamily="18" charset="0"/>
                <a:ea typeface="华文中宋" panose="02010600040101010101" pitchFamily="2" charset="-122"/>
                <a:cs typeface="+mn-cs"/>
              </a:rPr>
              <a:t>超调量、调整时间与闭环极点的关系；</a:t>
            </a:r>
          </a:p>
          <a:p>
            <a:pPr marL="0" marR="0" lvl="0" indent="0" algn="l" defTabSz="914400" rtl="0" eaLnBrk="1" fontAlgn="base" latinLnBrk="0" hangingPunct="1">
              <a:lnSpc>
                <a:spcPct val="100000"/>
              </a:lnSpc>
              <a:spcBef>
                <a:spcPct val="50000"/>
              </a:spcBef>
              <a:spcAft>
                <a:spcPct val="0"/>
              </a:spcAft>
              <a:buClr>
                <a:srgbClr val="FF3300"/>
              </a:buClr>
              <a:buSzTx/>
              <a:buFont typeface="Wingdings" panose="05000000000000000000" pitchFamily="2" charset="2"/>
              <a:buNone/>
              <a:tabLst/>
              <a:defRPr/>
            </a:pPr>
            <a:r>
              <a:rPr kumimoji="0" lang="zh-CN" altLang="zh-CN" sz="2400" b="0" i="0" u="none" strike="noStrike" kern="1200" cap="none" spc="0" normalizeH="0" baseline="0" noProof="0">
                <a:ln>
                  <a:noFill/>
                </a:ln>
                <a:solidFill>
                  <a:srgbClr val="080808"/>
                </a:solidFill>
                <a:effectLst/>
                <a:uLnTx/>
                <a:uFillTx/>
                <a:latin typeface="Times New Roman" panose="02020603050405020304" pitchFamily="18" charset="0"/>
                <a:ea typeface="华文中宋" panose="02010600040101010101" pitchFamily="2" charset="-122"/>
                <a:cs typeface="+mn-cs"/>
              </a:rPr>
              <a:t>        </a:t>
            </a:r>
            <a:r>
              <a:rPr kumimoji="0" lang="en-US" altLang="zh-CN" sz="2400" b="0" i="0" u="none" strike="noStrike" kern="1200" cap="none" spc="0" normalizeH="0" baseline="0" noProof="0">
                <a:ln>
                  <a:noFill/>
                </a:ln>
                <a:solidFill>
                  <a:srgbClr val="080808"/>
                </a:solidFill>
                <a:effectLst/>
                <a:uLnTx/>
                <a:uFillTx/>
                <a:latin typeface="Times New Roman" panose="02020603050405020304" pitchFamily="18" charset="0"/>
                <a:ea typeface="华文中宋" panose="02010600040101010101" pitchFamily="2" charset="-122"/>
                <a:cs typeface="+mn-cs"/>
              </a:rPr>
              <a:t>—</a:t>
            </a:r>
            <a:r>
              <a:rPr kumimoji="0" lang="zh-CN" altLang="zh-CN" sz="2400" b="0" i="0" u="none" strike="noStrike" kern="1200" cap="none" spc="0" normalizeH="0" baseline="0" noProof="0">
                <a:ln>
                  <a:noFill/>
                </a:ln>
                <a:solidFill>
                  <a:srgbClr val="080808"/>
                </a:solidFill>
                <a:effectLst/>
                <a:uLnTx/>
                <a:uFillTx/>
                <a:latin typeface="黑体" panose="02010609060101010101" pitchFamily="49" charset="-122"/>
                <a:ea typeface="华文中宋" panose="02010600040101010101" pitchFamily="2" charset="-122"/>
                <a:cs typeface="+mn-cs"/>
              </a:rPr>
              <a:t>根据性能指标确定二阶及高阶系统</a:t>
            </a:r>
            <a:r>
              <a:rPr kumimoji="0" lang="zh-CN" altLang="zh-CN" sz="2400" b="0" i="0" u="none" strike="noStrike" kern="1200" cap="none" spc="0" normalizeH="0" baseline="0" noProof="0">
                <a:ln>
                  <a:noFill/>
                </a:ln>
                <a:solidFill>
                  <a:srgbClr val="080808"/>
                </a:solidFill>
                <a:effectLst/>
                <a:uLnTx/>
                <a:uFillTx/>
                <a:latin typeface="Times New Roman" panose="02020603050405020304" pitchFamily="18" charset="0"/>
                <a:ea typeface="华文中宋" panose="02010600040101010101" pitchFamily="2" charset="-122"/>
                <a:cs typeface="+mn-cs"/>
              </a:rPr>
              <a:t>开环放大系数；</a:t>
            </a:r>
          </a:p>
          <a:p>
            <a:pPr marL="0" marR="0" lvl="0" indent="0" algn="l" defTabSz="914400" rtl="0" eaLnBrk="1" fontAlgn="base" latinLnBrk="0" hangingPunct="1">
              <a:lnSpc>
                <a:spcPct val="100000"/>
              </a:lnSpc>
              <a:spcBef>
                <a:spcPct val="50000"/>
              </a:spcBef>
              <a:spcAft>
                <a:spcPct val="0"/>
              </a:spcAft>
              <a:buClr>
                <a:srgbClr val="FF3300"/>
              </a:buClr>
              <a:buSzTx/>
              <a:buFont typeface="Wingdings" panose="05000000000000000000" pitchFamily="2" charset="2"/>
              <a:buNone/>
              <a:tabLst/>
              <a:defRPr/>
            </a:pPr>
            <a:r>
              <a:rPr kumimoji="0" lang="zh-CN" altLang="zh-CN" sz="2400" b="0" i="0" u="none" strike="noStrike" kern="1200" cap="none" spc="0" normalizeH="0" baseline="0" noProof="0">
                <a:ln>
                  <a:noFill/>
                </a:ln>
                <a:solidFill>
                  <a:srgbClr val="080808"/>
                </a:solidFill>
                <a:effectLst/>
                <a:uLnTx/>
                <a:uFillTx/>
                <a:latin typeface="Times New Roman" panose="02020603050405020304" pitchFamily="18" charset="0"/>
                <a:ea typeface="华文中宋" panose="02010600040101010101" pitchFamily="2" charset="-122"/>
                <a:cs typeface="+mn-cs"/>
              </a:rPr>
              <a:t>        </a:t>
            </a:r>
            <a:r>
              <a:rPr kumimoji="0" lang="en-US" altLang="zh-CN" sz="2400" b="0" i="0" u="none" strike="noStrike" kern="1200" cap="none" spc="0" normalizeH="0" baseline="0" noProof="0">
                <a:ln>
                  <a:noFill/>
                </a:ln>
                <a:solidFill>
                  <a:srgbClr val="080808"/>
                </a:solidFill>
                <a:effectLst/>
                <a:uLnTx/>
                <a:uFillTx/>
                <a:latin typeface="Times New Roman" panose="02020603050405020304" pitchFamily="18" charset="0"/>
                <a:ea typeface="华文中宋" panose="02010600040101010101" pitchFamily="2" charset="-122"/>
                <a:cs typeface="+mn-cs"/>
              </a:rPr>
              <a:t>—</a:t>
            </a:r>
            <a:r>
              <a:rPr kumimoji="0" lang="zh-CN" altLang="zh-CN" sz="2400" b="0" i="0" u="none" strike="noStrike" kern="1200" cap="none" spc="0" normalizeH="0" baseline="0" noProof="0">
                <a:ln>
                  <a:noFill/>
                </a:ln>
                <a:solidFill>
                  <a:srgbClr val="080808"/>
                </a:solidFill>
                <a:effectLst/>
                <a:uLnTx/>
                <a:uFillTx/>
                <a:latin typeface="Times New Roman" panose="02020603050405020304" pitchFamily="18" charset="0"/>
                <a:ea typeface="华文中宋" panose="02010600040101010101" pitchFamily="2" charset="-122"/>
                <a:cs typeface="+mn-cs"/>
              </a:rPr>
              <a:t>开环零、极点对根轨迹形状的影响。</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969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969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969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969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9699">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29699">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2969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6BCD70ED-BD74-CBF8-FFCE-E7FD3A9A5C73}"/>
              </a:ext>
            </a:extLst>
          </p:cNvPr>
          <p:cNvSpPr>
            <a:spLocks noGrp="1"/>
          </p:cNvSpPr>
          <p:nvPr>
            <p:ph type="dt"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D5F58116-A8A1-4093-8839-ABE6967ED383}" type="datetime1">
              <a:rPr kumimoji="0" lang="zh-CN" altLang="en-US" sz="1400" b="0" i="0" u="none" strike="noStrike" kern="1200" cap="none" spc="0" normalizeH="0" baseline="0" noProof="0" smtClean="0">
                <a:ln>
                  <a:noFill/>
                </a:ln>
                <a:solidFill>
                  <a:srgbClr val="006699"/>
                </a:solidFill>
                <a:effectLst/>
                <a:uLnTx/>
                <a:uFillTx/>
                <a:latin typeface="Verdana" panose="020B0604030504040204" pitchFamily="34" charset="0"/>
                <a:ea typeface="宋体"/>
                <a:cs typeface="+mn-cs"/>
              </a:rPr>
              <a:pPr marL="0" marR="0" lvl="0" indent="0" algn="l" defTabSz="914400" rtl="0" eaLnBrk="1" fontAlgn="base" latinLnBrk="0" hangingPunct="1">
                <a:lnSpc>
                  <a:spcPct val="100000"/>
                </a:lnSpc>
                <a:spcBef>
                  <a:spcPct val="0"/>
                </a:spcBef>
                <a:spcAft>
                  <a:spcPct val="0"/>
                </a:spcAft>
                <a:buClrTx/>
                <a:buSzTx/>
                <a:buFontTx/>
                <a:buNone/>
                <a:tabLst/>
                <a:defRPr/>
              </a:pPr>
              <a:t>2023/5/4</a:t>
            </a:fld>
            <a:endParaRPr kumimoji="0" lang="en-US" altLang="zh-CN" sz="1400" b="0" i="0" u="none" strike="noStrike" kern="1200" cap="none" spc="0" normalizeH="0" baseline="0" noProof="0">
              <a:ln>
                <a:noFill/>
              </a:ln>
              <a:solidFill>
                <a:srgbClr val="006699"/>
              </a:solidFill>
              <a:effectLst/>
              <a:uLnTx/>
              <a:uFillTx/>
              <a:latin typeface="Verdana" panose="020B0604030504040204" pitchFamily="34" charset="0"/>
              <a:ea typeface="宋体"/>
              <a:cs typeface="+mn-cs"/>
            </a:endParaRPr>
          </a:p>
        </p:txBody>
      </p:sp>
      <p:sp>
        <p:nvSpPr>
          <p:cNvPr id="3" name="页脚占位符 2">
            <a:extLst>
              <a:ext uri="{FF2B5EF4-FFF2-40B4-BE49-F238E27FC236}">
                <a16:creationId xmlns:a16="http://schemas.microsoft.com/office/drawing/2014/main" id="{7C5F5663-EF6B-E1F5-0BF7-80172E25DE02}"/>
              </a:ext>
            </a:extLst>
          </p:cNvPr>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400" b="0" i="0" u="none" strike="noStrike" kern="1200" cap="none" spc="0" normalizeH="0" baseline="0" noProof="0">
                <a:ln>
                  <a:noFill/>
                </a:ln>
                <a:solidFill>
                  <a:srgbClr val="006699"/>
                </a:solidFill>
                <a:effectLst/>
                <a:uLnTx/>
                <a:uFillTx/>
                <a:latin typeface="Verdana" panose="020B0604030504040204" pitchFamily="34" charset="0"/>
                <a:ea typeface="宋体"/>
                <a:cs typeface="+mn-cs"/>
              </a:rPr>
              <a:t>根轨迹分析法--根轨迹的基本概念</a:t>
            </a:r>
            <a:endParaRPr kumimoji="0" lang="en-US" altLang="zh-CN" sz="1400" b="0" i="0" u="none" strike="noStrike" kern="1200" cap="none" spc="0" normalizeH="0" baseline="0" noProof="0">
              <a:ln>
                <a:noFill/>
              </a:ln>
              <a:solidFill>
                <a:srgbClr val="006699"/>
              </a:solidFill>
              <a:effectLst/>
              <a:uLnTx/>
              <a:uFillTx/>
              <a:latin typeface="Verdana" panose="020B0604030504040204" pitchFamily="34" charset="0"/>
              <a:ea typeface="宋体"/>
              <a:cs typeface="+mn-cs"/>
            </a:endParaRPr>
          </a:p>
        </p:txBody>
      </p:sp>
      <p:sp>
        <p:nvSpPr>
          <p:cNvPr id="4" name="灯片编号占位符 3">
            <a:extLst>
              <a:ext uri="{FF2B5EF4-FFF2-40B4-BE49-F238E27FC236}">
                <a16:creationId xmlns:a16="http://schemas.microsoft.com/office/drawing/2014/main" id="{298C84CC-D294-244B-6849-659608963885}"/>
              </a:ext>
            </a:extLst>
          </p:cNvPr>
          <p:cNvSpPr>
            <a:spLocks noGrp="1"/>
          </p:cNvSpPr>
          <p:nvPr>
            <p:ph type="sldNum" sz="quarter" idx="12"/>
          </p:nvPr>
        </p:nvSpPr>
        <p:spPr/>
        <p:txBody>
          <a:bodyP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5034D76D-B144-47FF-B1C7-3FB612C49DD3}" type="slidenum">
              <a:rPr kumimoji="0" lang="zh-CN" altLang="en-US" sz="1400" b="0" i="0" u="none" strike="noStrike" kern="1200" cap="none" spc="0" normalizeH="0" baseline="0" noProof="0" smtClean="0">
                <a:ln>
                  <a:noFill/>
                </a:ln>
                <a:solidFill>
                  <a:srgbClr val="006699"/>
                </a:solidFill>
                <a:effectLst/>
                <a:uLnTx/>
                <a:uFillTx/>
                <a:latin typeface="Verdana" panose="020B060403050404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46</a:t>
            </a:fld>
            <a:endParaRPr kumimoji="0" lang="en-US" altLang="zh-CN" sz="1400" b="0" i="0" u="none" strike="noStrike" kern="1200" cap="none" spc="0" normalizeH="0" baseline="0" noProof="0">
              <a:ln>
                <a:noFill/>
              </a:ln>
              <a:solidFill>
                <a:srgbClr val="006699"/>
              </a:solidFill>
              <a:effectLst/>
              <a:uLnTx/>
              <a:uFillTx/>
              <a:latin typeface="Verdana" panose="020B0604030504040204" pitchFamily="34" charset="0"/>
              <a:ea typeface="宋体" panose="02010600030101010101" pitchFamily="2" charset="-122"/>
              <a:cs typeface="+mn-cs"/>
            </a:endParaRPr>
          </a:p>
        </p:txBody>
      </p:sp>
      <p:sp>
        <p:nvSpPr>
          <p:cNvPr id="132101" name="矩形 4">
            <a:extLst>
              <a:ext uri="{FF2B5EF4-FFF2-40B4-BE49-F238E27FC236}">
                <a16:creationId xmlns:a16="http://schemas.microsoft.com/office/drawing/2014/main" id="{25C1E7E2-657E-CB8D-7C3F-755F10CCC9E1}"/>
              </a:ext>
            </a:extLst>
          </p:cNvPr>
          <p:cNvSpPr>
            <a:spLocks noChangeArrowheads="1"/>
          </p:cNvSpPr>
          <p:nvPr/>
        </p:nvSpPr>
        <p:spPr bwMode="auto">
          <a:xfrm>
            <a:off x="2401888" y="3198813"/>
            <a:ext cx="16732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a:ln>
                  <a:noFill/>
                </a:ln>
                <a:solidFill>
                  <a:srgbClr val="0000FF"/>
                </a:solidFill>
                <a:effectLst/>
                <a:uLnTx/>
                <a:uFillTx/>
                <a:latin typeface="Times New Roman" panose="02020603050405020304" pitchFamily="18" charset="0"/>
                <a:ea typeface="华文琥珀" panose="02010800040101010101" pitchFamily="2" charset="-122"/>
                <a:cs typeface="+mn-cs"/>
              </a:rPr>
              <a:t>作业：</a:t>
            </a:r>
            <a:r>
              <a:rPr kumimoji="1" lang="en-US" altLang="zh-CN" sz="2400" b="0" i="0" u="none" strike="noStrike" kern="1200" cap="none" spc="0" normalizeH="0" baseline="0" noProof="0">
                <a:ln>
                  <a:noFill/>
                </a:ln>
                <a:solidFill>
                  <a:srgbClr val="0000FF"/>
                </a:solidFill>
                <a:effectLst/>
                <a:uLnTx/>
                <a:uFillTx/>
                <a:latin typeface="Times New Roman" panose="02020603050405020304" pitchFamily="18" charset="0"/>
                <a:ea typeface="华文琥珀" panose="02010800040101010101" pitchFamily="2" charset="-122"/>
                <a:cs typeface="+mn-cs"/>
              </a:rPr>
              <a:t>4-17</a:t>
            </a:r>
            <a:endParaRPr kumimoji="1" lang="zh-CN" altLang="en-US" sz="2400" b="0" i="0" u="none" strike="noStrike" kern="1200" cap="none" spc="0" normalizeH="0" baseline="0" noProof="0">
              <a:ln>
                <a:noFill/>
              </a:ln>
              <a:solidFill>
                <a:srgbClr val="0000FF"/>
              </a:solidFill>
              <a:effectLst/>
              <a:uLnTx/>
              <a:uFillTx/>
              <a:latin typeface="Times New Roman" panose="02020603050405020304" pitchFamily="18" charset="0"/>
              <a:ea typeface="华文琥珀" panose="02010800040101010101" pitchFamily="2" charset="-122"/>
              <a:cs typeface="+mn-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日期占位符 1">
            <a:extLst>
              <a:ext uri="{FF2B5EF4-FFF2-40B4-BE49-F238E27FC236}">
                <a16:creationId xmlns:a16="http://schemas.microsoft.com/office/drawing/2014/main" id="{D671575D-1CF3-4890-5B06-E534A08DC52F}"/>
              </a:ext>
            </a:extLst>
          </p:cNvPr>
          <p:cNvSpPr>
            <a:spLocks noGrp="1"/>
          </p:cNvSpPr>
          <p:nvPr>
            <p:ph type="dt"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5E1E5C7F-3932-42AD-B3A1-38DE567EA587}" type="datetime1">
              <a:rPr kumimoji="0" lang="zh-CN" altLang="en-US" sz="1400" b="0" i="0" u="none" strike="noStrike" kern="1200" cap="none" spc="0" normalizeH="0" baseline="0" noProof="0">
                <a:ln>
                  <a:noFill/>
                </a:ln>
                <a:solidFill>
                  <a:srgbClr val="006699"/>
                </a:solidFill>
                <a:effectLst/>
                <a:uLnTx/>
                <a:uFillTx/>
                <a:latin typeface="Verdana" panose="020B0604030504040204" pitchFamily="34" charset="0"/>
                <a:ea typeface="宋体"/>
                <a:cs typeface="+mn-cs"/>
              </a:rPr>
              <a:pPr marL="0" marR="0" lvl="0" indent="0" algn="l" defTabSz="914400" rtl="0" eaLnBrk="1" fontAlgn="base" latinLnBrk="0" hangingPunct="1">
                <a:lnSpc>
                  <a:spcPct val="100000"/>
                </a:lnSpc>
                <a:spcBef>
                  <a:spcPct val="0"/>
                </a:spcBef>
                <a:spcAft>
                  <a:spcPct val="0"/>
                </a:spcAft>
                <a:buClrTx/>
                <a:buSzTx/>
                <a:buFontTx/>
                <a:buNone/>
                <a:tabLst/>
                <a:defRPr/>
              </a:pPr>
              <a:t>2023/5/4</a:t>
            </a:fld>
            <a:endParaRPr kumimoji="0" lang="en-US" sz="1400" b="0" i="0" u="none" strike="noStrike" kern="1200" cap="none" spc="0" normalizeH="0" baseline="0" noProof="0">
              <a:ln>
                <a:noFill/>
              </a:ln>
              <a:solidFill>
                <a:srgbClr val="006699"/>
              </a:solidFill>
              <a:effectLst/>
              <a:uLnTx/>
              <a:uFillTx/>
              <a:latin typeface="Verdana" panose="020B0604030504040204" pitchFamily="34" charset="0"/>
              <a:ea typeface="宋体"/>
              <a:cs typeface="+mn-cs"/>
            </a:endParaRPr>
          </a:p>
        </p:txBody>
      </p:sp>
      <p:sp>
        <p:nvSpPr>
          <p:cNvPr id="69" name="页脚占位符 2">
            <a:extLst>
              <a:ext uri="{FF2B5EF4-FFF2-40B4-BE49-F238E27FC236}">
                <a16:creationId xmlns:a16="http://schemas.microsoft.com/office/drawing/2014/main" id="{852ADBE1-86C8-217E-3571-DAC62A9705C8}"/>
              </a:ext>
            </a:extLst>
          </p:cNvPr>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400" b="0" i="0" u="none" strike="noStrike" kern="1200" cap="none" spc="0" normalizeH="0" baseline="0" noProof="0">
                <a:ln>
                  <a:noFill/>
                </a:ln>
                <a:solidFill>
                  <a:srgbClr val="006699"/>
                </a:solidFill>
                <a:effectLst/>
                <a:uLnTx/>
                <a:uFillTx/>
                <a:latin typeface="Verdana" panose="020B0604030504040204" pitchFamily="34" charset="0"/>
                <a:ea typeface="宋体"/>
                <a:cs typeface="+mn-cs"/>
              </a:rPr>
              <a:t>控制系统根轨迹分析法</a:t>
            </a:r>
            <a:r>
              <a:rPr kumimoji="0" lang="en-US" altLang="zh-CN" sz="1400" b="0" i="0" u="none" strike="noStrike" kern="1200" cap="none" spc="0" normalizeH="0" baseline="0" noProof="0">
                <a:ln>
                  <a:noFill/>
                </a:ln>
                <a:solidFill>
                  <a:srgbClr val="006699"/>
                </a:solidFill>
                <a:effectLst/>
                <a:uLnTx/>
                <a:uFillTx/>
                <a:latin typeface="Verdana" panose="020B0604030504040204" pitchFamily="34" charset="0"/>
                <a:ea typeface="宋体"/>
                <a:cs typeface="+mn-cs"/>
              </a:rPr>
              <a:t>(Root locus analyse of control system)</a:t>
            </a:r>
            <a:endParaRPr kumimoji="0" lang="en-US" sz="1400" b="0" i="0" u="none" strike="noStrike" kern="1200" cap="none" spc="0" normalizeH="0" baseline="0" noProof="0">
              <a:ln>
                <a:noFill/>
              </a:ln>
              <a:solidFill>
                <a:srgbClr val="006699"/>
              </a:solidFill>
              <a:effectLst/>
              <a:uLnTx/>
              <a:uFillTx/>
              <a:latin typeface="Verdana" panose="020B0604030504040204" pitchFamily="34" charset="0"/>
              <a:ea typeface="宋体"/>
              <a:cs typeface="+mn-cs"/>
            </a:endParaRPr>
          </a:p>
        </p:txBody>
      </p:sp>
      <p:sp>
        <p:nvSpPr>
          <p:cNvPr id="70" name="灯片编号占位符 3">
            <a:extLst>
              <a:ext uri="{FF2B5EF4-FFF2-40B4-BE49-F238E27FC236}">
                <a16:creationId xmlns:a16="http://schemas.microsoft.com/office/drawing/2014/main" id="{68549D04-B4E5-8910-8808-F773F4C96EF9}"/>
              </a:ext>
            </a:extLst>
          </p:cNvPr>
          <p:cNvSpPr>
            <a:spLocks noGrp="1"/>
          </p:cNvSpPr>
          <p:nvPr>
            <p:ph type="sldNum" sz="quarter" idx="12"/>
          </p:nvPr>
        </p:nvSpPr>
        <p:spPr/>
        <p:txBody>
          <a:bodyP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45AB4D38-3BC8-40E6-9AA7-4289CFC6F0A7}" type="slidenum">
              <a:rPr kumimoji="0" lang="en-US" altLang="zh-CN" sz="1400" b="0" i="0" u="none" strike="noStrike" kern="1200" cap="none" spc="0" normalizeH="0" baseline="0" noProof="0" smtClean="0">
                <a:ln>
                  <a:noFill/>
                </a:ln>
                <a:solidFill>
                  <a:srgbClr val="006699"/>
                </a:solidFill>
                <a:effectLst/>
                <a:uLnTx/>
                <a:uFillTx/>
                <a:latin typeface="Verdana" panose="020B060403050404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a:t>
            </a:fld>
            <a:endParaRPr kumimoji="0" lang="en-US" altLang="zh-CN" sz="1400" b="0" i="0" u="none" strike="noStrike" kern="1200" cap="none" spc="0" normalizeH="0" baseline="0" noProof="0">
              <a:ln>
                <a:noFill/>
              </a:ln>
              <a:solidFill>
                <a:srgbClr val="006699"/>
              </a:solidFill>
              <a:effectLst/>
              <a:uLnTx/>
              <a:uFillTx/>
              <a:latin typeface="Verdana" panose="020B0604030504040204" pitchFamily="34" charset="0"/>
              <a:ea typeface="宋体" panose="02010600030101010101" pitchFamily="2" charset="-122"/>
              <a:cs typeface="+mn-cs"/>
            </a:endParaRPr>
          </a:p>
        </p:txBody>
      </p:sp>
      <p:sp>
        <p:nvSpPr>
          <p:cNvPr id="82962" name="Text Box 2">
            <a:extLst>
              <a:ext uri="{FF2B5EF4-FFF2-40B4-BE49-F238E27FC236}">
                <a16:creationId xmlns:a16="http://schemas.microsoft.com/office/drawing/2014/main" id="{F7F80BB3-AC30-7F93-DA60-4376625A53EF}"/>
              </a:ext>
            </a:extLst>
          </p:cNvPr>
          <p:cNvSpPr txBox="1">
            <a:spLocks noChangeArrowheads="1"/>
          </p:cNvSpPr>
          <p:nvPr/>
        </p:nvSpPr>
        <p:spPr bwMode="auto">
          <a:xfrm>
            <a:off x="476250" y="511175"/>
            <a:ext cx="18462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l" defTabSz="914400" rtl="0" eaLnBrk="1" fontAlgn="base" latinLnBrk="0" hangingPunct="1">
              <a:lnSpc>
                <a:spcPct val="100000"/>
              </a:lnSpc>
              <a:spcBef>
                <a:spcPct val="50000"/>
              </a:spcBef>
              <a:spcAft>
                <a:spcPct val="0"/>
              </a:spcAft>
              <a:buClr>
                <a:srgbClr val="FF3300"/>
              </a:buClr>
              <a:buSzTx/>
              <a:buFont typeface="Wingdings" panose="05000000000000000000" pitchFamily="2" charset="2"/>
              <a:buChar char="Ø"/>
              <a:tabLst/>
              <a:defRPr/>
            </a:pPr>
            <a:r>
              <a:rPr kumimoji="0" lang="zh-CN" altLang="zh-CN" sz="2400" b="0" i="0" u="none" strike="noStrike" kern="1200" cap="none" spc="0" normalizeH="0" baseline="0" noProof="0">
                <a:ln>
                  <a:noFill/>
                </a:ln>
                <a:solidFill>
                  <a:srgbClr val="080808"/>
                </a:solidFill>
                <a:effectLst/>
                <a:uLnTx/>
                <a:uFillTx/>
                <a:latin typeface="Times New Roman" panose="02020603050405020304" pitchFamily="18" charset="0"/>
                <a:ea typeface="华文中宋" panose="02010600040101010101" pitchFamily="2" charset="-122"/>
                <a:cs typeface="+mn-cs"/>
              </a:rPr>
              <a:t> 分离角：</a:t>
            </a:r>
          </a:p>
        </p:txBody>
      </p:sp>
      <p:graphicFrame>
        <p:nvGraphicFramePr>
          <p:cNvPr id="82946" name="Object 3">
            <a:extLst>
              <a:ext uri="{FF2B5EF4-FFF2-40B4-BE49-F238E27FC236}">
                <a16:creationId xmlns:a16="http://schemas.microsoft.com/office/drawing/2014/main" id="{ED756318-BF0F-00A9-A522-E481AD8C09D7}"/>
              </a:ext>
            </a:extLst>
          </p:cNvPr>
          <p:cNvGraphicFramePr>
            <a:graphicFrameLocks noChangeAspect="1"/>
          </p:cNvGraphicFramePr>
          <p:nvPr/>
        </p:nvGraphicFramePr>
        <p:xfrm>
          <a:off x="2366963" y="414338"/>
          <a:ext cx="1216025" cy="706437"/>
        </p:xfrm>
        <a:graphic>
          <a:graphicData uri="http://schemas.openxmlformats.org/presentationml/2006/ole">
            <mc:AlternateContent xmlns:mc="http://schemas.openxmlformats.org/markup-compatibility/2006">
              <mc:Choice xmlns:v="urn:schemas-microsoft-com:vml" Requires="v">
                <p:oleObj r:id="rId2" imgW="469800" imgH="393480" progId="Equation.3">
                  <p:embed/>
                </p:oleObj>
              </mc:Choice>
              <mc:Fallback>
                <p:oleObj r:id="rId2" imgW="469800" imgH="393480" progId="Equation.3">
                  <p:embed/>
                  <p:pic>
                    <p:nvPicPr>
                      <p:cNvPr id="82946" name="Object 3">
                        <a:extLst>
                          <a:ext uri="{FF2B5EF4-FFF2-40B4-BE49-F238E27FC236}">
                            <a16:creationId xmlns:a16="http://schemas.microsoft.com/office/drawing/2014/main" id="{ED756318-BF0F-00A9-A522-E481AD8C09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6963" y="414338"/>
                        <a:ext cx="1216025" cy="706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96" name="Object 4">
            <a:extLst>
              <a:ext uri="{FF2B5EF4-FFF2-40B4-BE49-F238E27FC236}">
                <a16:creationId xmlns:a16="http://schemas.microsoft.com/office/drawing/2014/main" id="{AA81C9ED-EBEA-9C31-15AA-382EF7155269}"/>
              </a:ext>
            </a:extLst>
          </p:cNvPr>
          <p:cNvGraphicFramePr>
            <a:graphicFrameLocks noChangeAspect="1"/>
          </p:cNvGraphicFramePr>
          <p:nvPr>
            <p:extLst>
              <p:ext uri="{D42A27DB-BD31-4B8C-83A1-F6EECF244321}">
                <p14:modId xmlns:p14="http://schemas.microsoft.com/office/powerpoint/2010/main" val="1220595157"/>
              </p:ext>
            </p:extLst>
          </p:nvPr>
        </p:nvGraphicFramePr>
        <p:xfrm>
          <a:off x="850900" y="1144588"/>
          <a:ext cx="3738563" cy="422275"/>
        </p:xfrm>
        <a:graphic>
          <a:graphicData uri="http://schemas.openxmlformats.org/presentationml/2006/ole">
            <mc:AlternateContent xmlns:mc="http://schemas.openxmlformats.org/markup-compatibility/2006">
              <mc:Choice xmlns:v="urn:schemas-microsoft-com:vml" Requires="v">
                <p:oleObj name="Equation" r:id="rId4" imgW="1917360" imgH="215640" progId="Equation.DSMT4">
                  <p:embed/>
                </p:oleObj>
              </mc:Choice>
              <mc:Fallback>
                <p:oleObj name="Equation" r:id="rId4" imgW="1917360" imgH="215640" progId="Equation.DSMT4">
                  <p:embed/>
                  <p:pic>
                    <p:nvPicPr>
                      <p:cNvPr id="8196" name="Object 4">
                        <a:extLst>
                          <a:ext uri="{FF2B5EF4-FFF2-40B4-BE49-F238E27FC236}">
                            <a16:creationId xmlns:a16="http://schemas.microsoft.com/office/drawing/2014/main" id="{AA81C9ED-EBEA-9C31-15AA-382EF7155269}"/>
                          </a:ext>
                        </a:extLst>
                      </p:cNvPr>
                      <p:cNvPicPr>
                        <a:picLocks noChangeAspect="1" noChangeArrowheads="1"/>
                      </p:cNvPicPr>
                      <p:nvPr/>
                    </p:nvPicPr>
                    <p:blipFill>
                      <a:blip r:embed="rId5"/>
                      <a:srcRect/>
                      <a:stretch>
                        <a:fillRect/>
                      </a:stretch>
                    </p:blipFill>
                    <p:spPr bwMode="auto">
                      <a:xfrm>
                        <a:off x="850900" y="1144588"/>
                        <a:ext cx="3738563" cy="422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97" name="Object 5">
            <a:extLst>
              <a:ext uri="{FF2B5EF4-FFF2-40B4-BE49-F238E27FC236}">
                <a16:creationId xmlns:a16="http://schemas.microsoft.com/office/drawing/2014/main" id="{BF241FE0-D42F-32F6-736C-2C2A1F14D36E}"/>
              </a:ext>
            </a:extLst>
          </p:cNvPr>
          <p:cNvGraphicFramePr>
            <a:graphicFrameLocks noChangeAspect="1"/>
          </p:cNvGraphicFramePr>
          <p:nvPr/>
        </p:nvGraphicFramePr>
        <p:xfrm>
          <a:off x="611188" y="1628775"/>
          <a:ext cx="4648200" cy="434975"/>
        </p:xfrm>
        <a:graphic>
          <a:graphicData uri="http://schemas.openxmlformats.org/presentationml/2006/ole">
            <mc:AlternateContent xmlns:mc="http://schemas.openxmlformats.org/markup-compatibility/2006">
              <mc:Choice xmlns:v="urn:schemas-microsoft-com:vml" Requires="v">
                <p:oleObj r:id="rId6" imgW="2451417" imgH="228917" progId="Equation.3">
                  <p:embed/>
                </p:oleObj>
              </mc:Choice>
              <mc:Fallback>
                <p:oleObj r:id="rId6" imgW="2451417" imgH="228917" progId="Equation.3">
                  <p:embed/>
                  <p:pic>
                    <p:nvPicPr>
                      <p:cNvPr id="8197" name="Object 5">
                        <a:extLst>
                          <a:ext uri="{FF2B5EF4-FFF2-40B4-BE49-F238E27FC236}">
                            <a16:creationId xmlns:a16="http://schemas.microsoft.com/office/drawing/2014/main" id="{BF241FE0-D42F-32F6-736C-2C2A1F14D36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1188" y="1628775"/>
                        <a:ext cx="4648200" cy="434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98" name="Object 6">
            <a:extLst>
              <a:ext uri="{FF2B5EF4-FFF2-40B4-BE49-F238E27FC236}">
                <a16:creationId xmlns:a16="http://schemas.microsoft.com/office/drawing/2014/main" id="{5540320A-FCBD-C058-FECB-D69CB8B07973}"/>
              </a:ext>
            </a:extLst>
          </p:cNvPr>
          <p:cNvGraphicFramePr>
            <a:graphicFrameLocks noChangeAspect="1"/>
          </p:cNvGraphicFramePr>
          <p:nvPr/>
        </p:nvGraphicFramePr>
        <p:xfrm>
          <a:off x="657225" y="2124075"/>
          <a:ext cx="4953000" cy="452438"/>
        </p:xfrm>
        <a:graphic>
          <a:graphicData uri="http://schemas.openxmlformats.org/presentationml/2006/ole">
            <mc:AlternateContent xmlns:mc="http://schemas.openxmlformats.org/markup-compatibility/2006">
              <mc:Choice xmlns:v="urn:schemas-microsoft-com:vml" Requires="v">
                <p:oleObj r:id="rId8" imgW="2502217" imgH="228917" progId="Equation.3">
                  <p:embed/>
                </p:oleObj>
              </mc:Choice>
              <mc:Fallback>
                <p:oleObj r:id="rId8" imgW="2502217" imgH="228917" progId="Equation.3">
                  <p:embed/>
                  <p:pic>
                    <p:nvPicPr>
                      <p:cNvPr id="8198" name="Object 6">
                        <a:extLst>
                          <a:ext uri="{FF2B5EF4-FFF2-40B4-BE49-F238E27FC236}">
                            <a16:creationId xmlns:a16="http://schemas.microsoft.com/office/drawing/2014/main" id="{5540320A-FCBD-C058-FECB-D69CB8B0797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57225" y="2124075"/>
                        <a:ext cx="4953000" cy="452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 name="对象 33">
            <a:extLst>
              <a:ext uri="{FF2B5EF4-FFF2-40B4-BE49-F238E27FC236}">
                <a16:creationId xmlns:a16="http://schemas.microsoft.com/office/drawing/2014/main" id="{952B5AE7-7F07-5020-1A53-31AE690D5822}"/>
              </a:ext>
            </a:extLst>
          </p:cNvPr>
          <p:cNvGraphicFramePr>
            <a:graphicFrameLocks noChangeAspect="1"/>
          </p:cNvGraphicFramePr>
          <p:nvPr>
            <p:extLst>
              <p:ext uri="{D42A27DB-BD31-4B8C-83A1-F6EECF244321}">
                <p14:modId xmlns:p14="http://schemas.microsoft.com/office/powerpoint/2010/main" val="2875870803"/>
              </p:ext>
            </p:extLst>
          </p:nvPr>
        </p:nvGraphicFramePr>
        <p:xfrm>
          <a:off x="3672741" y="50801"/>
          <a:ext cx="3276600" cy="682625"/>
        </p:xfrm>
        <a:graphic>
          <a:graphicData uri="http://schemas.openxmlformats.org/presentationml/2006/ole">
            <mc:AlternateContent xmlns:mc="http://schemas.openxmlformats.org/markup-compatibility/2006">
              <mc:Choice xmlns:v="urn:schemas-microsoft-com:vml" Requires="v">
                <p:oleObj name="Equation" r:id="rId10" imgW="3276604" imgH="682945" progId="Equation.DSMT4">
                  <p:embed/>
                </p:oleObj>
              </mc:Choice>
              <mc:Fallback>
                <p:oleObj name="Equation" r:id="rId10" imgW="3276604" imgH="682945" progId="Equation.DSMT4">
                  <p:embed/>
                  <p:pic>
                    <p:nvPicPr>
                      <p:cNvPr id="0" name=""/>
                      <p:cNvPicPr/>
                      <p:nvPr/>
                    </p:nvPicPr>
                    <p:blipFill>
                      <a:blip r:embed="rId11"/>
                      <a:stretch>
                        <a:fillRect/>
                      </a:stretch>
                    </p:blipFill>
                    <p:spPr>
                      <a:xfrm>
                        <a:off x="3672741" y="50801"/>
                        <a:ext cx="3276600" cy="682625"/>
                      </a:xfrm>
                      <a:prstGeom prst="rect">
                        <a:avLst/>
                      </a:prstGeom>
                      <a:solidFill>
                        <a:schemeClr val="tx1">
                          <a:lumMod val="20000"/>
                          <a:lumOff val="80000"/>
                        </a:schemeClr>
                      </a:solidFill>
                    </p:spPr>
                  </p:pic>
                </p:oleObj>
              </mc:Fallback>
            </mc:AlternateContent>
          </a:graphicData>
        </a:graphic>
      </p:graphicFrame>
      <p:grpSp>
        <p:nvGrpSpPr>
          <p:cNvPr id="36" name="组合 35">
            <a:extLst>
              <a:ext uri="{FF2B5EF4-FFF2-40B4-BE49-F238E27FC236}">
                <a16:creationId xmlns:a16="http://schemas.microsoft.com/office/drawing/2014/main" id="{0E1C892C-1644-7E92-2ADF-F3D7EA52E6CC}"/>
              </a:ext>
            </a:extLst>
          </p:cNvPr>
          <p:cNvGrpSpPr/>
          <p:nvPr/>
        </p:nvGrpSpPr>
        <p:grpSpPr>
          <a:xfrm>
            <a:off x="476250" y="2658877"/>
            <a:ext cx="6308017" cy="823482"/>
            <a:chOff x="522288" y="2956979"/>
            <a:chExt cx="6308017" cy="823482"/>
          </a:xfrm>
        </p:grpSpPr>
        <p:grpSp>
          <p:nvGrpSpPr>
            <p:cNvPr id="5" name="Group 48">
              <a:extLst>
                <a:ext uri="{FF2B5EF4-FFF2-40B4-BE49-F238E27FC236}">
                  <a16:creationId xmlns:a16="http://schemas.microsoft.com/office/drawing/2014/main" id="{48931DA6-D930-E440-FF2A-F47168018624}"/>
                </a:ext>
              </a:extLst>
            </p:cNvPr>
            <p:cNvGrpSpPr>
              <a:grpSpLocks/>
            </p:cNvGrpSpPr>
            <p:nvPr/>
          </p:nvGrpSpPr>
          <p:grpSpPr bwMode="auto">
            <a:xfrm>
              <a:off x="522288" y="2956979"/>
              <a:ext cx="6308017" cy="823482"/>
              <a:chOff x="0" y="288"/>
              <a:chExt cx="3496" cy="554"/>
            </a:xfrm>
          </p:grpSpPr>
          <p:sp>
            <p:nvSpPr>
              <p:cNvPr id="82976" name="Text Box 49">
                <a:extLst>
                  <a:ext uri="{FF2B5EF4-FFF2-40B4-BE49-F238E27FC236}">
                    <a16:creationId xmlns:a16="http://schemas.microsoft.com/office/drawing/2014/main" id="{CBBDC8A7-1575-CB80-D83D-8EFE7D7D0E80}"/>
                  </a:ext>
                </a:extLst>
              </p:cNvPr>
              <p:cNvSpPr txBox="1">
                <a:spLocks noChangeArrowheads="1"/>
              </p:cNvSpPr>
              <p:nvPr/>
            </p:nvSpPr>
            <p:spPr bwMode="auto">
              <a:xfrm>
                <a:off x="0" y="288"/>
                <a:ext cx="432" cy="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zh-CN" sz="2400" b="0" i="0" u="none" strike="noStrike" kern="1200" cap="none" spc="0" normalizeH="0" baseline="0" noProof="0" dirty="0">
                    <a:ln>
                      <a:noFill/>
                    </a:ln>
                    <a:solidFill>
                      <a:srgbClr val="0A0A0E"/>
                    </a:solidFill>
                    <a:effectLst/>
                    <a:uLnTx/>
                    <a:uFillTx/>
                    <a:latin typeface="Times New Roman" panose="02020603050405020304" pitchFamily="18" charset="0"/>
                    <a:ea typeface="华文中宋" panose="02010600040101010101" pitchFamily="2" charset="-122"/>
                    <a:cs typeface="+mn-cs"/>
                  </a:rPr>
                  <a:t>由：</a:t>
                </a:r>
              </a:p>
            </p:txBody>
          </p:sp>
          <p:sp>
            <p:nvSpPr>
              <p:cNvPr id="82977" name="Text Box 51">
                <a:extLst>
                  <a:ext uri="{FF2B5EF4-FFF2-40B4-BE49-F238E27FC236}">
                    <a16:creationId xmlns:a16="http://schemas.microsoft.com/office/drawing/2014/main" id="{BC7E08FF-5A3B-5325-A52E-2BBFD04BC226}"/>
                  </a:ext>
                </a:extLst>
              </p:cNvPr>
              <p:cNvSpPr txBox="1">
                <a:spLocks noChangeArrowheads="1"/>
              </p:cNvSpPr>
              <p:nvPr/>
            </p:nvSpPr>
            <p:spPr bwMode="auto">
              <a:xfrm>
                <a:off x="1864" y="288"/>
                <a:ext cx="1632"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zh-CN" sz="2400" b="0" i="0" u="none" strike="noStrike" kern="1200" cap="none" spc="0" normalizeH="0" baseline="0" noProof="0" dirty="0">
                    <a:ln>
                      <a:noFill/>
                    </a:ln>
                    <a:solidFill>
                      <a:srgbClr val="080808"/>
                    </a:solidFill>
                    <a:effectLst/>
                    <a:uLnTx/>
                    <a:uFillTx/>
                    <a:latin typeface="Times New Roman" panose="02020603050405020304" pitchFamily="18" charset="0"/>
                    <a:ea typeface="华文中宋" panose="02010600040101010101" pitchFamily="2" charset="-122"/>
                    <a:cs typeface="+mn-cs"/>
                  </a:rPr>
                  <a:t>可以求得分离点。</a:t>
                </a:r>
              </a:p>
            </p:txBody>
          </p:sp>
        </p:grpSp>
        <p:graphicFrame>
          <p:nvGraphicFramePr>
            <p:cNvPr id="35" name="对象 34">
              <a:extLst>
                <a:ext uri="{FF2B5EF4-FFF2-40B4-BE49-F238E27FC236}">
                  <a16:creationId xmlns:a16="http://schemas.microsoft.com/office/drawing/2014/main" id="{6B584645-2FEA-694A-E0C2-302B5F76B046}"/>
                </a:ext>
              </a:extLst>
            </p:cNvPr>
            <p:cNvGraphicFramePr>
              <a:graphicFrameLocks noChangeAspect="1"/>
            </p:cNvGraphicFramePr>
            <p:nvPr>
              <p:extLst>
                <p:ext uri="{D42A27DB-BD31-4B8C-83A1-F6EECF244321}">
                  <p14:modId xmlns:p14="http://schemas.microsoft.com/office/powerpoint/2010/main" val="407294105"/>
                </p:ext>
              </p:extLst>
            </p:nvPr>
          </p:nvGraphicFramePr>
          <p:xfrm>
            <a:off x="1095201" y="2994573"/>
            <a:ext cx="2844279" cy="416834"/>
          </p:xfrm>
          <a:graphic>
            <a:graphicData uri="http://schemas.openxmlformats.org/presentationml/2006/ole">
              <mc:AlternateContent xmlns:mc="http://schemas.openxmlformats.org/markup-compatibility/2006">
                <mc:Choice xmlns:v="urn:schemas-microsoft-com:vml" Requires="v">
                  <p:oleObj name="Equation" r:id="rId12" imgW="1473120" imgH="215640" progId="Equation.DSMT4">
                    <p:embed/>
                  </p:oleObj>
                </mc:Choice>
                <mc:Fallback>
                  <p:oleObj name="Equation" r:id="rId12" imgW="1473120" imgH="215640" progId="Equation.DSMT4">
                    <p:embed/>
                    <p:pic>
                      <p:nvPicPr>
                        <p:cNvPr id="0" name=""/>
                        <p:cNvPicPr/>
                        <p:nvPr/>
                      </p:nvPicPr>
                      <p:blipFill>
                        <a:blip r:embed="rId13"/>
                        <a:stretch>
                          <a:fillRect/>
                        </a:stretch>
                      </p:blipFill>
                      <p:spPr>
                        <a:xfrm>
                          <a:off x="1095201" y="2994573"/>
                          <a:ext cx="2844279" cy="416834"/>
                        </a:xfrm>
                        <a:prstGeom prst="rect">
                          <a:avLst/>
                        </a:prstGeom>
                      </p:spPr>
                    </p:pic>
                  </p:oleObj>
                </mc:Fallback>
              </mc:AlternateContent>
            </a:graphicData>
          </a:graphic>
        </p:graphicFrame>
      </p:grpSp>
      <p:sp>
        <p:nvSpPr>
          <p:cNvPr id="38" name="文本框 37">
            <a:extLst>
              <a:ext uri="{FF2B5EF4-FFF2-40B4-BE49-F238E27FC236}">
                <a16:creationId xmlns:a16="http://schemas.microsoft.com/office/drawing/2014/main" id="{E4B123FB-5807-2FA9-1EFA-AFE0826A9E18}"/>
              </a:ext>
            </a:extLst>
          </p:cNvPr>
          <p:cNvSpPr txBox="1"/>
          <p:nvPr/>
        </p:nvSpPr>
        <p:spPr>
          <a:xfrm>
            <a:off x="387350" y="3113305"/>
            <a:ext cx="8637076" cy="1815882"/>
          </a:xfrm>
          <a:prstGeom prst="rect">
            <a:avLst/>
          </a:prstGeom>
          <a:noFill/>
        </p:spPr>
        <p:txBody>
          <a:bodyPr wrap="square">
            <a:spAutoFit/>
          </a:bodyPr>
          <a:lstStyle/>
          <a:p>
            <a:pPr indent="-457200"/>
            <a:r>
              <a:rPr lang="zh-CN" altLang="en-US" sz="1400" dirty="0"/>
              <a:t>&gt;&gt; syms s</a:t>
            </a:r>
          </a:p>
          <a:p>
            <a:pPr indent="-457200"/>
            <a:r>
              <a:rPr lang="zh-CN" altLang="en-US" sz="1400" dirty="0"/>
              <a:t>&gt;&gt; f1=(2*s+2)*(s^5+11.4*s^4+39*s^3+43.6*s^2+24*s)</a:t>
            </a:r>
            <a:r>
              <a:rPr lang="en-US" altLang="zh-CN" sz="1400" dirty="0"/>
              <a:t>-  	</a:t>
            </a:r>
            <a:r>
              <a:rPr lang="zh-CN" altLang="en-US" sz="1400" dirty="0"/>
              <a:t>(s^2+2*s+4)*(5*s^4+45.6*s^3+117*s^2+87.2*s+24)</a:t>
            </a:r>
            <a:r>
              <a:rPr lang="en-US" altLang="zh-CN" sz="1400" dirty="0"/>
              <a:t>;</a:t>
            </a:r>
          </a:p>
          <a:p>
            <a:pPr indent="-457200"/>
            <a:r>
              <a:rPr lang="en-US" altLang="zh-CN" sz="1400" dirty="0"/>
              <a:t>&gt;&gt; </a:t>
            </a:r>
            <a:r>
              <a:rPr lang="en-US" altLang="zh-CN" sz="1400" dirty="0" err="1"/>
              <a:t>f2</a:t>
            </a:r>
            <a:r>
              <a:rPr lang="en-US" altLang="zh-CN" sz="1400" dirty="0"/>
              <a:t>=collect(</a:t>
            </a:r>
            <a:r>
              <a:rPr lang="en-US" altLang="zh-CN" sz="1400" dirty="0" err="1"/>
              <a:t>f1,s</a:t>
            </a:r>
            <a:r>
              <a:rPr lang="en-US" altLang="zh-CN" sz="1400" dirty="0"/>
              <a:t>)</a:t>
            </a:r>
          </a:p>
          <a:p>
            <a:pPr indent="-457200"/>
            <a:r>
              <a:rPr lang="en-US" altLang="zh-CN" sz="1400" dirty="0" err="1"/>
              <a:t>f2</a:t>
            </a:r>
            <a:r>
              <a:rPr lang="en-US" altLang="zh-CN" sz="1400" dirty="0"/>
              <a:t> =- 3*</a:t>
            </a:r>
            <a:r>
              <a:rPr lang="en-US" altLang="zh-CN" sz="1400" dirty="0" err="1"/>
              <a:t>s^6</a:t>
            </a:r>
            <a:r>
              <a:rPr lang="en-US" altLang="zh-CN" sz="1400" dirty="0"/>
              <a:t> - (154*</a:t>
            </a:r>
            <a:r>
              <a:rPr lang="en-US" altLang="zh-CN" sz="1400" dirty="0" err="1"/>
              <a:t>s^5</a:t>
            </a:r>
            <a:r>
              <a:rPr lang="en-US" altLang="zh-CN" sz="1400" dirty="0"/>
              <a:t>)/5 - (637*</a:t>
            </a:r>
            <a:r>
              <a:rPr lang="en-US" altLang="zh-CN" sz="1400" dirty="0" err="1"/>
              <a:t>s^4</a:t>
            </a:r>
            <a:r>
              <a:rPr lang="en-US" altLang="zh-CN" sz="1400" dirty="0"/>
              <a:t>)/5 - (1692*</a:t>
            </a:r>
            <a:r>
              <a:rPr lang="en-US" altLang="zh-CN" sz="1400" dirty="0" err="1"/>
              <a:t>s^3</a:t>
            </a:r>
            <a:r>
              <a:rPr lang="en-US" altLang="zh-CN" sz="1400" dirty="0"/>
              <a:t>)/5 - (2656*</a:t>
            </a:r>
            <a:r>
              <a:rPr lang="en-US" altLang="zh-CN" sz="1400" dirty="0" err="1"/>
              <a:t>s^2</a:t>
            </a:r>
            <a:r>
              <a:rPr lang="en-US" altLang="zh-CN" sz="1400" dirty="0"/>
              <a:t>)/5 - (1744*s)/5 – 96</a:t>
            </a:r>
          </a:p>
          <a:p>
            <a:pPr indent="-457200"/>
            <a:r>
              <a:rPr lang="en-US" altLang="zh-CN" sz="1400" dirty="0"/>
              <a:t>&gt;&gt; </a:t>
            </a:r>
            <a:r>
              <a:rPr lang="en-US" altLang="zh-CN" sz="1400" dirty="0" err="1"/>
              <a:t>vpa</a:t>
            </a:r>
            <a:r>
              <a:rPr lang="en-US" altLang="zh-CN" sz="1400" dirty="0"/>
              <a:t>(</a:t>
            </a:r>
            <a:r>
              <a:rPr lang="en-US" altLang="zh-CN" sz="1400" dirty="0" err="1"/>
              <a:t>f2,5</a:t>
            </a:r>
            <a:r>
              <a:rPr lang="en-US" altLang="zh-CN" sz="1400" dirty="0"/>
              <a:t>)</a:t>
            </a:r>
          </a:p>
          <a:p>
            <a:pPr indent="-457200"/>
            <a:r>
              <a:rPr lang="en-US" altLang="zh-CN" sz="1400" dirty="0" err="1"/>
              <a:t>ans</a:t>
            </a:r>
            <a:r>
              <a:rPr lang="en-US" altLang="zh-CN" sz="1400" dirty="0"/>
              <a:t> =- 3.0*</a:t>
            </a:r>
            <a:r>
              <a:rPr lang="en-US" altLang="zh-CN" sz="1400" dirty="0" err="1"/>
              <a:t>s^6</a:t>
            </a:r>
            <a:r>
              <a:rPr lang="en-US" altLang="zh-CN" sz="1400" dirty="0"/>
              <a:t> - 30.8*</a:t>
            </a:r>
            <a:r>
              <a:rPr lang="en-US" altLang="zh-CN" sz="1400" dirty="0" err="1"/>
              <a:t>s^5</a:t>
            </a:r>
            <a:r>
              <a:rPr lang="en-US" altLang="zh-CN" sz="1400" dirty="0"/>
              <a:t> - 127.4*</a:t>
            </a:r>
            <a:r>
              <a:rPr lang="en-US" altLang="zh-CN" sz="1400" dirty="0" err="1"/>
              <a:t>s^4</a:t>
            </a:r>
            <a:r>
              <a:rPr lang="en-US" altLang="zh-CN" sz="1400" dirty="0"/>
              <a:t> - 338.4*</a:t>
            </a:r>
            <a:r>
              <a:rPr lang="en-US" altLang="zh-CN" sz="1400" dirty="0" err="1"/>
              <a:t>s^3</a:t>
            </a:r>
            <a:r>
              <a:rPr lang="en-US" altLang="zh-CN" sz="1400" dirty="0"/>
              <a:t> - 531.2*</a:t>
            </a:r>
            <a:r>
              <a:rPr lang="en-US" altLang="zh-CN" sz="1400" dirty="0" err="1"/>
              <a:t>s^2</a:t>
            </a:r>
            <a:r>
              <a:rPr lang="en-US" altLang="zh-CN" sz="1400" dirty="0"/>
              <a:t> - 348.8*s - 96.0</a:t>
            </a:r>
          </a:p>
          <a:p>
            <a:pPr indent="-457200"/>
            <a:r>
              <a:rPr lang="nl-NL" altLang="zh-CN" sz="1400" dirty="0"/>
              <a:t>roots([-3 -30.8 -127.4 -338.4 -531.2 -348.8 -96])</a:t>
            </a:r>
            <a:endParaRPr lang="zh-CN" altLang="en-US" sz="1400" dirty="0"/>
          </a:p>
        </p:txBody>
      </p:sp>
      <p:sp>
        <p:nvSpPr>
          <p:cNvPr id="40" name="文本框 39">
            <a:extLst>
              <a:ext uri="{FF2B5EF4-FFF2-40B4-BE49-F238E27FC236}">
                <a16:creationId xmlns:a16="http://schemas.microsoft.com/office/drawing/2014/main" id="{EBFA50DB-F19D-3794-D57A-FB2E5C19E097}"/>
              </a:ext>
            </a:extLst>
          </p:cNvPr>
          <p:cNvSpPr txBox="1"/>
          <p:nvPr/>
        </p:nvSpPr>
        <p:spPr>
          <a:xfrm>
            <a:off x="1221021" y="4982730"/>
            <a:ext cx="2606289" cy="1600438"/>
          </a:xfrm>
          <a:prstGeom prst="rect">
            <a:avLst/>
          </a:prstGeom>
          <a:noFill/>
        </p:spPr>
        <p:txBody>
          <a:bodyPr wrap="square">
            <a:spAutoFit/>
          </a:bodyPr>
          <a:lstStyle/>
          <a:p>
            <a:r>
              <a:rPr lang="zh-CN" altLang="en-US" sz="1400" dirty="0"/>
              <a:t>ans =</a:t>
            </a:r>
          </a:p>
          <a:p>
            <a:r>
              <a:rPr lang="zh-CN" altLang="en-US" sz="1400" dirty="0"/>
              <a:t>  -5.1108 + 0.0000i</a:t>
            </a:r>
          </a:p>
          <a:p>
            <a:r>
              <a:rPr lang="zh-CN" altLang="en-US" sz="1400" dirty="0"/>
              <a:t>  -0.9001 + 2.5589i</a:t>
            </a:r>
          </a:p>
          <a:p>
            <a:r>
              <a:rPr lang="zh-CN" altLang="en-US" sz="1400" dirty="0"/>
              <a:t>  -0.9001 - 2.5589i</a:t>
            </a:r>
          </a:p>
          <a:p>
            <a:r>
              <a:rPr lang="zh-CN" altLang="en-US" sz="1400" dirty="0"/>
              <a:t>  -2.3557 + 0.0000i</a:t>
            </a:r>
          </a:p>
          <a:p>
            <a:r>
              <a:rPr lang="zh-CN" altLang="en-US" sz="1400" dirty="0"/>
              <a:t>  -0.5000 + 0.3335i</a:t>
            </a:r>
          </a:p>
          <a:p>
            <a:r>
              <a:rPr lang="zh-CN" altLang="en-US" sz="1400" dirty="0"/>
              <a:t>  -0.5000 - 0.3335i</a:t>
            </a:r>
          </a:p>
        </p:txBody>
      </p:sp>
      <p:graphicFrame>
        <p:nvGraphicFramePr>
          <p:cNvPr id="41" name="对象 40">
            <a:extLst>
              <a:ext uri="{FF2B5EF4-FFF2-40B4-BE49-F238E27FC236}">
                <a16:creationId xmlns:a16="http://schemas.microsoft.com/office/drawing/2014/main" id="{DB55D423-D985-FF5E-DBBE-3690962AE89E}"/>
              </a:ext>
            </a:extLst>
          </p:cNvPr>
          <p:cNvGraphicFramePr>
            <a:graphicFrameLocks noChangeAspect="1"/>
          </p:cNvGraphicFramePr>
          <p:nvPr>
            <p:extLst>
              <p:ext uri="{D42A27DB-BD31-4B8C-83A1-F6EECF244321}">
                <p14:modId xmlns:p14="http://schemas.microsoft.com/office/powerpoint/2010/main" val="1819551555"/>
              </p:ext>
            </p:extLst>
          </p:nvPr>
        </p:nvGraphicFramePr>
        <p:xfrm>
          <a:off x="4252744" y="5552771"/>
          <a:ext cx="3064211" cy="662532"/>
        </p:xfrm>
        <a:graphic>
          <a:graphicData uri="http://schemas.openxmlformats.org/presentationml/2006/ole">
            <mc:AlternateContent xmlns:mc="http://schemas.openxmlformats.org/markup-compatibility/2006">
              <mc:Choice xmlns:v="urn:schemas-microsoft-com:vml" Requires="v">
                <p:oleObj name="Equation" r:id="rId14" imgW="1879560" imgH="406080" progId="Equation.DSMT4">
                  <p:embed/>
                </p:oleObj>
              </mc:Choice>
              <mc:Fallback>
                <p:oleObj name="Equation" r:id="rId14" imgW="1879560" imgH="406080" progId="Equation.DSMT4">
                  <p:embed/>
                  <p:pic>
                    <p:nvPicPr>
                      <p:cNvPr id="34" name="对象 33">
                        <a:extLst>
                          <a:ext uri="{FF2B5EF4-FFF2-40B4-BE49-F238E27FC236}">
                            <a16:creationId xmlns:a16="http://schemas.microsoft.com/office/drawing/2014/main" id="{952B5AE7-7F07-5020-1A53-31AE690D5822}"/>
                          </a:ext>
                        </a:extLst>
                      </p:cNvPr>
                      <p:cNvPicPr/>
                      <p:nvPr/>
                    </p:nvPicPr>
                    <p:blipFill>
                      <a:blip r:embed="rId15"/>
                      <a:stretch>
                        <a:fillRect/>
                      </a:stretch>
                    </p:blipFill>
                    <p:spPr>
                      <a:xfrm>
                        <a:off x="4252744" y="5552771"/>
                        <a:ext cx="3064211" cy="662532"/>
                      </a:xfrm>
                      <a:prstGeom prst="rect">
                        <a:avLst/>
                      </a:prstGeom>
                      <a:solidFill>
                        <a:schemeClr val="tx1">
                          <a:lumMod val="20000"/>
                          <a:lumOff val="80000"/>
                        </a:schemeClr>
                      </a:solidFill>
                    </p:spPr>
                  </p:pic>
                </p:oleObj>
              </mc:Fallback>
            </mc:AlternateContent>
          </a:graphicData>
        </a:graphic>
      </p:graphicFrame>
      <p:sp>
        <p:nvSpPr>
          <p:cNvPr id="42" name="箭头: 右 41">
            <a:extLst>
              <a:ext uri="{FF2B5EF4-FFF2-40B4-BE49-F238E27FC236}">
                <a16:creationId xmlns:a16="http://schemas.microsoft.com/office/drawing/2014/main" id="{A613664E-9334-EE43-6BF6-ECDB6203E217}"/>
              </a:ext>
            </a:extLst>
          </p:cNvPr>
          <p:cNvSpPr/>
          <p:nvPr/>
        </p:nvSpPr>
        <p:spPr>
          <a:xfrm>
            <a:off x="3527108" y="5613945"/>
            <a:ext cx="545129" cy="4406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文本框 42">
            <a:extLst>
              <a:ext uri="{FF2B5EF4-FFF2-40B4-BE49-F238E27FC236}">
                <a16:creationId xmlns:a16="http://schemas.microsoft.com/office/drawing/2014/main" id="{9786ED8B-AD5D-1499-6711-630DFEFF1C93}"/>
              </a:ext>
            </a:extLst>
          </p:cNvPr>
          <p:cNvSpPr txBox="1"/>
          <p:nvPr/>
        </p:nvSpPr>
        <p:spPr>
          <a:xfrm>
            <a:off x="3187190" y="5093273"/>
            <a:ext cx="3629351" cy="369332"/>
          </a:xfrm>
          <a:prstGeom prst="rect">
            <a:avLst/>
          </a:prstGeom>
          <a:noFill/>
        </p:spPr>
        <p:txBody>
          <a:bodyPr wrap="square" rtlCol="0">
            <a:spAutoFit/>
          </a:bodyPr>
          <a:lstStyle/>
          <a:p>
            <a:r>
              <a:rPr lang="zh-CN" altLang="en-US" dirty="0"/>
              <a:t>带入</a:t>
            </a:r>
            <a:r>
              <a:rPr lang="en-US" altLang="zh-CN" dirty="0"/>
              <a:t>s</a:t>
            </a:r>
            <a:r>
              <a:rPr lang="zh-CN" altLang="en-US" dirty="0"/>
              <a:t>验算</a:t>
            </a:r>
            <a:r>
              <a:rPr lang="en-US" altLang="zh-CN" dirty="0"/>
              <a:t>kg</a:t>
            </a:r>
            <a:r>
              <a:rPr lang="zh-CN" altLang="en-US" dirty="0"/>
              <a:t>是否是正实数</a:t>
            </a:r>
          </a:p>
        </p:txBody>
      </p:sp>
      <p:cxnSp>
        <p:nvCxnSpPr>
          <p:cNvPr id="45" name="直接连接符 44">
            <a:extLst>
              <a:ext uri="{FF2B5EF4-FFF2-40B4-BE49-F238E27FC236}">
                <a16:creationId xmlns:a16="http://schemas.microsoft.com/office/drawing/2014/main" id="{7C7DDA4D-4958-1AEC-1D7E-F7D328B3756B}"/>
              </a:ext>
            </a:extLst>
          </p:cNvPr>
          <p:cNvCxnSpPr/>
          <p:nvPr/>
        </p:nvCxnSpPr>
        <p:spPr>
          <a:xfrm>
            <a:off x="850900" y="5447688"/>
            <a:ext cx="2529965"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6" name="直接连接符 45">
            <a:extLst>
              <a:ext uri="{FF2B5EF4-FFF2-40B4-BE49-F238E27FC236}">
                <a16:creationId xmlns:a16="http://schemas.microsoft.com/office/drawing/2014/main" id="{EE5A82E3-DC2A-3D12-62EF-4DE650FB4F7C}"/>
              </a:ext>
            </a:extLst>
          </p:cNvPr>
          <p:cNvCxnSpPr/>
          <p:nvPr/>
        </p:nvCxnSpPr>
        <p:spPr>
          <a:xfrm>
            <a:off x="855676" y="6081205"/>
            <a:ext cx="2529965"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66" name="组合 65">
            <a:extLst>
              <a:ext uri="{FF2B5EF4-FFF2-40B4-BE49-F238E27FC236}">
                <a16:creationId xmlns:a16="http://schemas.microsoft.com/office/drawing/2014/main" id="{29B2F530-AF48-10A1-27D6-F31863D67FCB}"/>
              </a:ext>
            </a:extLst>
          </p:cNvPr>
          <p:cNvGrpSpPr/>
          <p:nvPr/>
        </p:nvGrpSpPr>
        <p:grpSpPr>
          <a:xfrm>
            <a:off x="5907255" y="733426"/>
            <a:ext cx="2819400" cy="1600200"/>
            <a:chOff x="5907255" y="733426"/>
            <a:chExt cx="2819400" cy="1600200"/>
          </a:xfrm>
        </p:grpSpPr>
        <p:sp>
          <p:nvSpPr>
            <p:cNvPr id="47" name="Line 30">
              <a:extLst>
                <a:ext uri="{FF2B5EF4-FFF2-40B4-BE49-F238E27FC236}">
                  <a16:creationId xmlns:a16="http://schemas.microsoft.com/office/drawing/2014/main" id="{D3411904-EB03-B8DE-3828-739986AA4A6D}"/>
                </a:ext>
              </a:extLst>
            </p:cNvPr>
            <p:cNvSpPr>
              <a:spLocks noChangeShapeType="1"/>
            </p:cNvSpPr>
            <p:nvPr/>
          </p:nvSpPr>
          <p:spPr bwMode="auto">
            <a:xfrm flipH="1">
              <a:off x="5983455" y="1558926"/>
              <a:ext cx="381000" cy="0"/>
            </a:xfrm>
            <a:prstGeom prst="line">
              <a:avLst/>
            </a:prstGeom>
            <a:noFill/>
            <a:ln w="79375">
              <a:solidFill>
                <a:srgbClr val="FF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dirty="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48" name="Line 31">
              <a:extLst>
                <a:ext uri="{FF2B5EF4-FFF2-40B4-BE49-F238E27FC236}">
                  <a16:creationId xmlns:a16="http://schemas.microsoft.com/office/drawing/2014/main" id="{DF8BE40F-8395-EE91-445B-8337B45D50EC}"/>
                </a:ext>
              </a:extLst>
            </p:cNvPr>
            <p:cNvSpPr>
              <a:spLocks noChangeShapeType="1"/>
            </p:cNvSpPr>
            <p:nvPr/>
          </p:nvSpPr>
          <p:spPr bwMode="auto">
            <a:xfrm flipH="1">
              <a:off x="6974055" y="1558926"/>
              <a:ext cx="1295400" cy="0"/>
            </a:xfrm>
            <a:prstGeom prst="line">
              <a:avLst/>
            </a:prstGeom>
            <a:noFill/>
            <a:ln w="79375">
              <a:solidFill>
                <a:srgbClr val="FF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grpSp>
          <p:nvGrpSpPr>
            <p:cNvPr id="49" name="组合 48">
              <a:extLst>
                <a:ext uri="{FF2B5EF4-FFF2-40B4-BE49-F238E27FC236}">
                  <a16:creationId xmlns:a16="http://schemas.microsoft.com/office/drawing/2014/main" id="{541934D9-5071-4098-18DD-52876659958D}"/>
                </a:ext>
              </a:extLst>
            </p:cNvPr>
            <p:cNvGrpSpPr/>
            <p:nvPr/>
          </p:nvGrpSpPr>
          <p:grpSpPr>
            <a:xfrm>
              <a:off x="7202655" y="733426"/>
              <a:ext cx="457200" cy="1600200"/>
              <a:chOff x="7080250" y="3141663"/>
              <a:chExt cx="457200" cy="1600200"/>
            </a:xfrm>
          </p:grpSpPr>
          <p:sp>
            <p:nvSpPr>
              <p:cNvPr id="50" name="Line 32">
                <a:extLst>
                  <a:ext uri="{FF2B5EF4-FFF2-40B4-BE49-F238E27FC236}">
                    <a16:creationId xmlns:a16="http://schemas.microsoft.com/office/drawing/2014/main" id="{DB47ED7B-099E-64E8-E9EB-35506A8DB442}"/>
                  </a:ext>
                </a:extLst>
              </p:cNvPr>
              <p:cNvSpPr>
                <a:spLocks noChangeShapeType="1"/>
              </p:cNvSpPr>
              <p:nvPr/>
            </p:nvSpPr>
            <p:spPr bwMode="auto">
              <a:xfrm flipV="1">
                <a:off x="7080250" y="3141663"/>
                <a:ext cx="457200" cy="838200"/>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51" name="Line 33">
                <a:extLst>
                  <a:ext uri="{FF2B5EF4-FFF2-40B4-BE49-F238E27FC236}">
                    <a16:creationId xmlns:a16="http://schemas.microsoft.com/office/drawing/2014/main" id="{C7DDE061-377F-636A-9C4A-3D44FC1AE4B1}"/>
                  </a:ext>
                </a:extLst>
              </p:cNvPr>
              <p:cNvSpPr>
                <a:spLocks noChangeShapeType="1"/>
              </p:cNvSpPr>
              <p:nvPr/>
            </p:nvSpPr>
            <p:spPr bwMode="auto">
              <a:xfrm>
                <a:off x="7080250" y="3979863"/>
                <a:ext cx="457200" cy="762000"/>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grpSp>
        <p:grpSp>
          <p:nvGrpSpPr>
            <p:cNvPr id="52" name="组合 51">
              <a:extLst>
                <a:ext uri="{FF2B5EF4-FFF2-40B4-BE49-F238E27FC236}">
                  <a16:creationId xmlns:a16="http://schemas.microsoft.com/office/drawing/2014/main" id="{A0A1B72F-7278-4406-89E3-B78221B9C9EE}"/>
                </a:ext>
              </a:extLst>
            </p:cNvPr>
            <p:cNvGrpSpPr/>
            <p:nvPr/>
          </p:nvGrpSpPr>
          <p:grpSpPr>
            <a:xfrm>
              <a:off x="5907255" y="916793"/>
              <a:ext cx="2819400" cy="1146951"/>
              <a:chOff x="5784850" y="3325030"/>
              <a:chExt cx="2819400" cy="1146951"/>
            </a:xfrm>
          </p:grpSpPr>
          <p:grpSp>
            <p:nvGrpSpPr>
              <p:cNvPr id="53" name="组合 52">
                <a:extLst>
                  <a:ext uri="{FF2B5EF4-FFF2-40B4-BE49-F238E27FC236}">
                    <a16:creationId xmlns:a16="http://schemas.microsoft.com/office/drawing/2014/main" id="{DD973DEB-A599-A22B-90BD-CD9E456634D6}"/>
                  </a:ext>
                </a:extLst>
              </p:cNvPr>
              <p:cNvGrpSpPr/>
              <p:nvPr/>
            </p:nvGrpSpPr>
            <p:grpSpPr>
              <a:xfrm>
                <a:off x="5784850" y="3433763"/>
                <a:ext cx="2819400" cy="927100"/>
                <a:chOff x="5784850" y="3433763"/>
                <a:chExt cx="2819400" cy="927100"/>
              </a:xfrm>
            </p:grpSpPr>
            <p:sp>
              <p:nvSpPr>
                <p:cNvPr id="58" name="Line 22">
                  <a:extLst>
                    <a:ext uri="{FF2B5EF4-FFF2-40B4-BE49-F238E27FC236}">
                      <a16:creationId xmlns:a16="http://schemas.microsoft.com/office/drawing/2014/main" id="{F6F51B95-13BA-3AA9-5561-C7A15E49EDF0}"/>
                    </a:ext>
                  </a:extLst>
                </p:cNvPr>
                <p:cNvSpPr>
                  <a:spLocks noChangeShapeType="1"/>
                </p:cNvSpPr>
                <p:nvPr/>
              </p:nvSpPr>
              <p:spPr bwMode="auto">
                <a:xfrm>
                  <a:off x="5784850" y="3967163"/>
                  <a:ext cx="28194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59" name="Line 23">
                  <a:extLst>
                    <a:ext uri="{FF2B5EF4-FFF2-40B4-BE49-F238E27FC236}">
                      <a16:creationId xmlns:a16="http://schemas.microsoft.com/office/drawing/2014/main" id="{04BF6990-F7B3-A1C7-AB3C-0A4C92790093}"/>
                    </a:ext>
                  </a:extLst>
                </p:cNvPr>
                <p:cNvSpPr>
                  <a:spLocks noChangeShapeType="1"/>
                </p:cNvSpPr>
                <p:nvPr/>
              </p:nvSpPr>
              <p:spPr bwMode="auto">
                <a:xfrm flipV="1">
                  <a:off x="8147050" y="3433763"/>
                  <a:ext cx="0" cy="9144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graphicFrame>
              <p:nvGraphicFramePr>
                <p:cNvPr id="60" name="Object 24">
                  <a:extLst>
                    <a:ext uri="{FF2B5EF4-FFF2-40B4-BE49-F238E27FC236}">
                      <a16:creationId xmlns:a16="http://schemas.microsoft.com/office/drawing/2014/main" id="{875ED466-3436-9F9F-B597-4503AF3F6E06}"/>
                    </a:ext>
                  </a:extLst>
                </p:cNvPr>
                <p:cNvGraphicFramePr>
                  <a:graphicFrameLocks noChangeAspect="1"/>
                </p:cNvGraphicFramePr>
                <p:nvPr>
                  <p:extLst>
                    <p:ext uri="{D42A27DB-BD31-4B8C-83A1-F6EECF244321}">
                      <p14:modId xmlns:p14="http://schemas.microsoft.com/office/powerpoint/2010/main" val="3992596821"/>
                    </p:ext>
                  </p:extLst>
                </p:nvPr>
              </p:nvGraphicFramePr>
              <p:xfrm>
                <a:off x="8035925" y="3827463"/>
                <a:ext cx="263525" cy="292100"/>
              </p:xfrm>
              <a:graphic>
                <a:graphicData uri="http://schemas.openxmlformats.org/presentationml/2006/ole">
                  <mc:AlternateContent xmlns:mc="http://schemas.openxmlformats.org/markup-compatibility/2006">
                    <mc:Choice xmlns:v="urn:schemas-microsoft-com:vml" Requires="v">
                      <p:oleObj r:id="rId16" imgW="114667" imgH="127372" progId="Equation.3">
                        <p:embed/>
                      </p:oleObj>
                    </mc:Choice>
                    <mc:Fallback>
                      <p:oleObj r:id="rId16" imgW="114667" imgH="127372" progId="Equation.3">
                        <p:embed/>
                        <p:pic>
                          <p:nvPicPr>
                            <p:cNvPr id="81923" name="Object 24">
                              <a:extLst>
                                <a:ext uri="{FF2B5EF4-FFF2-40B4-BE49-F238E27FC236}">
                                  <a16:creationId xmlns:a16="http://schemas.microsoft.com/office/drawing/2014/main" id="{5B2A778B-808B-38BC-53BC-E7ABAD9592A0}"/>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8035925" y="3827463"/>
                              <a:ext cx="263525" cy="292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 name="Object 25">
                  <a:extLst>
                    <a:ext uri="{FF2B5EF4-FFF2-40B4-BE49-F238E27FC236}">
                      <a16:creationId xmlns:a16="http://schemas.microsoft.com/office/drawing/2014/main" id="{6F6F6511-7822-2802-9801-CB8AF3FC91AD}"/>
                    </a:ext>
                  </a:extLst>
                </p:cNvPr>
                <p:cNvGraphicFramePr>
                  <a:graphicFrameLocks noChangeAspect="1"/>
                </p:cNvGraphicFramePr>
                <p:nvPr>
                  <p:extLst>
                    <p:ext uri="{D42A27DB-BD31-4B8C-83A1-F6EECF244321}">
                      <p14:modId xmlns:p14="http://schemas.microsoft.com/office/powerpoint/2010/main" val="1042540036"/>
                    </p:ext>
                  </p:extLst>
                </p:nvPr>
              </p:nvGraphicFramePr>
              <p:xfrm>
                <a:off x="6699250" y="3827463"/>
                <a:ext cx="263525" cy="292100"/>
              </p:xfrm>
              <a:graphic>
                <a:graphicData uri="http://schemas.openxmlformats.org/presentationml/2006/ole">
                  <mc:AlternateContent xmlns:mc="http://schemas.openxmlformats.org/markup-compatibility/2006">
                    <mc:Choice xmlns:v="urn:schemas-microsoft-com:vml" Requires="v">
                      <p:oleObj r:id="rId18" imgW="114667" imgH="127372" progId="Equation.3">
                        <p:embed/>
                      </p:oleObj>
                    </mc:Choice>
                    <mc:Fallback>
                      <p:oleObj r:id="rId18" imgW="114667" imgH="127372" progId="Equation.3">
                        <p:embed/>
                        <p:pic>
                          <p:nvPicPr>
                            <p:cNvPr id="81924" name="Object 25">
                              <a:extLst>
                                <a:ext uri="{FF2B5EF4-FFF2-40B4-BE49-F238E27FC236}">
                                  <a16:creationId xmlns:a16="http://schemas.microsoft.com/office/drawing/2014/main" id="{D4A354D8-68F0-2284-BDA0-CF891F7ADB1B}"/>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699250" y="3827463"/>
                              <a:ext cx="263525" cy="292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2" name="Object 26">
                  <a:extLst>
                    <a:ext uri="{FF2B5EF4-FFF2-40B4-BE49-F238E27FC236}">
                      <a16:creationId xmlns:a16="http://schemas.microsoft.com/office/drawing/2014/main" id="{643B64BD-AC96-7F25-9B06-48360538F39B}"/>
                    </a:ext>
                  </a:extLst>
                </p:cNvPr>
                <p:cNvGraphicFramePr>
                  <a:graphicFrameLocks noChangeAspect="1"/>
                </p:cNvGraphicFramePr>
                <p:nvPr>
                  <p:extLst>
                    <p:ext uri="{D42A27DB-BD31-4B8C-83A1-F6EECF244321}">
                      <p14:modId xmlns:p14="http://schemas.microsoft.com/office/powerpoint/2010/main" val="1405365616"/>
                    </p:ext>
                  </p:extLst>
                </p:nvPr>
              </p:nvGraphicFramePr>
              <p:xfrm>
                <a:off x="6089650" y="3814763"/>
                <a:ext cx="263525" cy="292100"/>
              </p:xfrm>
              <a:graphic>
                <a:graphicData uri="http://schemas.openxmlformats.org/presentationml/2006/ole">
                  <mc:AlternateContent xmlns:mc="http://schemas.openxmlformats.org/markup-compatibility/2006">
                    <mc:Choice xmlns:v="urn:schemas-microsoft-com:vml" Requires="v">
                      <p:oleObj r:id="rId19" imgW="114667" imgH="127372" progId="Equation.3">
                        <p:embed/>
                      </p:oleObj>
                    </mc:Choice>
                    <mc:Fallback>
                      <p:oleObj r:id="rId19" imgW="114667" imgH="127372" progId="Equation.3">
                        <p:embed/>
                        <p:pic>
                          <p:nvPicPr>
                            <p:cNvPr id="81925" name="Object 26">
                              <a:extLst>
                                <a:ext uri="{FF2B5EF4-FFF2-40B4-BE49-F238E27FC236}">
                                  <a16:creationId xmlns:a16="http://schemas.microsoft.com/office/drawing/2014/main" id="{9117C1DC-08BE-4200-85BE-59A26A9D93F1}"/>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089650" y="3814763"/>
                              <a:ext cx="263525" cy="292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3" name="Object 27">
                  <a:extLst>
                    <a:ext uri="{FF2B5EF4-FFF2-40B4-BE49-F238E27FC236}">
                      <a16:creationId xmlns:a16="http://schemas.microsoft.com/office/drawing/2014/main" id="{BA941F1D-C3D1-81C1-5C2B-E275227CE445}"/>
                    </a:ext>
                  </a:extLst>
                </p:cNvPr>
                <p:cNvGraphicFramePr>
                  <a:graphicFrameLocks noChangeAspect="1"/>
                </p:cNvGraphicFramePr>
                <p:nvPr>
                  <p:extLst>
                    <p:ext uri="{D42A27DB-BD31-4B8C-83A1-F6EECF244321}">
                      <p14:modId xmlns:p14="http://schemas.microsoft.com/office/powerpoint/2010/main" val="2443163796"/>
                    </p:ext>
                  </p:extLst>
                </p:nvPr>
              </p:nvGraphicFramePr>
              <p:xfrm>
                <a:off x="8224838" y="3967163"/>
                <a:ext cx="227013" cy="317500"/>
              </p:xfrm>
              <a:graphic>
                <a:graphicData uri="http://schemas.openxmlformats.org/presentationml/2006/ole">
                  <mc:AlternateContent xmlns:mc="http://schemas.openxmlformats.org/markup-compatibility/2006">
                    <mc:Choice xmlns:v="urn:schemas-microsoft-com:vml" Requires="v">
                      <p:oleObj r:id="rId20" imgW="127262" imgH="178040" progId="Equation.3">
                        <p:embed/>
                      </p:oleObj>
                    </mc:Choice>
                    <mc:Fallback>
                      <p:oleObj r:id="rId20" imgW="127262" imgH="178040" progId="Equation.3">
                        <p:embed/>
                        <p:pic>
                          <p:nvPicPr>
                            <p:cNvPr id="81926" name="Object 27">
                              <a:extLst>
                                <a:ext uri="{FF2B5EF4-FFF2-40B4-BE49-F238E27FC236}">
                                  <a16:creationId xmlns:a16="http://schemas.microsoft.com/office/drawing/2014/main" id="{77B27346-2F79-870C-C6D6-D3DEEA3A8CCA}"/>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8224838" y="3967163"/>
                              <a:ext cx="227013"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4" name="Object 28">
                  <a:extLst>
                    <a:ext uri="{FF2B5EF4-FFF2-40B4-BE49-F238E27FC236}">
                      <a16:creationId xmlns:a16="http://schemas.microsoft.com/office/drawing/2014/main" id="{8C760024-66CE-6D4A-5820-70F1004D1233}"/>
                    </a:ext>
                  </a:extLst>
                </p:cNvPr>
                <p:cNvGraphicFramePr>
                  <a:graphicFrameLocks noChangeAspect="1"/>
                </p:cNvGraphicFramePr>
                <p:nvPr>
                  <p:extLst>
                    <p:ext uri="{D42A27DB-BD31-4B8C-83A1-F6EECF244321}">
                      <p14:modId xmlns:p14="http://schemas.microsoft.com/office/powerpoint/2010/main" val="2360111062"/>
                    </p:ext>
                  </p:extLst>
                </p:nvPr>
              </p:nvGraphicFramePr>
              <p:xfrm>
                <a:off x="6686550" y="4054476"/>
                <a:ext cx="407988" cy="293688"/>
              </p:xfrm>
              <a:graphic>
                <a:graphicData uri="http://schemas.openxmlformats.org/presentationml/2006/ole">
                  <mc:AlternateContent xmlns:mc="http://schemas.openxmlformats.org/markup-compatibility/2006">
                    <mc:Choice xmlns:v="urn:schemas-microsoft-com:vml" Requires="v">
                      <p:oleObj r:id="rId22" imgW="228917" imgH="165417" progId="Equation.3">
                        <p:embed/>
                      </p:oleObj>
                    </mc:Choice>
                    <mc:Fallback>
                      <p:oleObj r:id="rId22" imgW="228917" imgH="165417" progId="Equation.3">
                        <p:embed/>
                        <p:pic>
                          <p:nvPicPr>
                            <p:cNvPr id="81927" name="Object 28">
                              <a:extLst>
                                <a:ext uri="{FF2B5EF4-FFF2-40B4-BE49-F238E27FC236}">
                                  <a16:creationId xmlns:a16="http://schemas.microsoft.com/office/drawing/2014/main" id="{EFE50C3F-9D3F-8B6A-13B8-E6B476E828F9}"/>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6686550" y="4054476"/>
                              <a:ext cx="407988" cy="293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5" name="Object 29">
                  <a:extLst>
                    <a:ext uri="{FF2B5EF4-FFF2-40B4-BE49-F238E27FC236}">
                      <a16:creationId xmlns:a16="http://schemas.microsoft.com/office/drawing/2014/main" id="{EAC582D8-390D-12EA-BA1D-51E383DC32DF}"/>
                    </a:ext>
                  </a:extLst>
                </p:cNvPr>
                <p:cNvGraphicFramePr>
                  <a:graphicFrameLocks noChangeAspect="1"/>
                </p:cNvGraphicFramePr>
                <p:nvPr>
                  <p:extLst>
                    <p:ext uri="{D42A27DB-BD31-4B8C-83A1-F6EECF244321}">
                      <p14:modId xmlns:p14="http://schemas.microsoft.com/office/powerpoint/2010/main" val="980887352"/>
                    </p:ext>
                  </p:extLst>
                </p:nvPr>
              </p:nvGraphicFramePr>
              <p:xfrm>
                <a:off x="6075363" y="4043363"/>
                <a:ext cx="407988" cy="317500"/>
              </p:xfrm>
              <a:graphic>
                <a:graphicData uri="http://schemas.openxmlformats.org/presentationml/2006/ole">
                  <mc:AlternateContent xmlns:mc="http://schemas.openxmlformats.org/markup-compatibility/2006">
                    <mc:Choice xmlns:v="urn:schemas-microsoft-com:vml" Requires="v">
                      <p:oleObj r:id="rId24" imgW="228818" imgH="178040" progId="Equation.3">
                        <p:embed/>
                      </p:oleObj>
                    </mc:Choice>
                    <mc:Fallback>
                      <p:oleObj r:id="rId24" imgW="228818" imgH="178040" progId="Equation.3">
                        <p:embed/>
                        <p:pic>
                          <p:nvPicPr>
                            <p:cNvPr id="81928" name="Object 29">
                              <a:extLst>
                                <a:ext uri="{FF2B5EF4-FFF2-40B4-BE49-F238E27FC236}">
                                  <a16:creationId xmlns:a16="http://schemas.microsoft.com/office/drawing/2014/main" id="{6D4FE637-743E-B4E9-6C64-1F10C7626FE8}"/>
                                </a:ext>
                              </a:extLst>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6075363" y="4043363"/>
                              <a:ext cx="407988"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54" name="对象 53">
                <a:extLst>
                  <a:ext uri="{FF2B5EF4-FFF2-40B4-BE49-F238E27FC236}">
                    <a16:creationId xmlns:a16="http://schemas.microsoft.com/office/drawing/2014/main" id="{7C536643-E106-5F6D-6591-B850F7A85EFB}"/>
                  </a:ext>
                </a:extLst>
              </p:cNvPr>
              <p:cNvGraphicFramePr>
                <a:graphicFrameLocks noChangeAspect="1"/>
              </p:cNvGraphicFramePr>
              <p:nvPr>
                <p:extLst>
                  <p:ext uri="{D42A27DB-BD31-4B8C-83A1-F6EECF244321}">
                    <p14:modId xmlns:p14="http://schemas.microsoft.com/office/powerpoint/2010/main" val="3187061057"/>
                  </p:ext>
                </p:extLst>
              </p:nvPr>
            </p:nvGraphicFramePr>
            <p:xfrm>
              <a:off x="7723187" y="4057652"/>
              <a:ext cx="263525" cy="292100"/>
            </p:xfrm>
            <a:graphic>
              <a:graphicData uri="http://schemas.openxmlformats.org/presentationml/2006/ole">
                <mc:AlternateContent xmlns:mc="http://schemas.openxmlformats.org/markup-compatibility/2006">
                  <mc:Choice xmlns:v="urn:schemas-microsoft-com:vml" Requires="v">
                    <p:oleObj name="Equation" r:id="rId26" imgW="263900" imgH="292691" progId="Equation.DSMT4">
                      <p:embed/>
                    </p:oleObj>
                  </mc:Choice>
                  <mc:Fallback>
                    <p:oleObj name="Equation" r:id="rId26" imgW="263900" imgH="292691" progId="Equation.DSMT4">
                      <p:embed/>
                      <p:pic>
                        <p:nvPicPr>
                          <p:cNvPr id="10" name="对象 9">
                            <a:extLst>
                              <a:ext uri="{FF2B5EF4-FFF2-40B4-BE49-F238E27FC236}">
                                <a16:creationId xmlns:a16="http://schemas.microsoft.com/office/drawing/2014/main" id="{2C7A650D-F14E-CBBC-8A6C-FAAFA0A1CE45}"/>
                              </a:ext>
                            </a:extLst>
                          </p:cNvPr>
                          <p:cNvPicPr/>
                          <p:nvPr/>
                        </p:nvPicPr>
                        <p:blipFill>
                          <a:blip r:embed="rId27"/>
                          <a:stretch>
                            <a:fillRect/>
                          </a:stretch>
                        </p:blipFill>
                        <p:spPr>
                          <a:xfrm>
                            <a:off x="7723187" y="4057652"/>
                            <a:ext cx="263525" cy="292100"/>
                          </a:xfrm>
                          <a:prstGeom prst="rect">
                            <a:avLst/>
                          </a:prstGeom>
                        </p:spPr>
                      </p:pic>
                    </p:oleObj>
                  </mc:Fallback>
                </mc:AlternateContent>
              </a:graphicData>
            </a:graphic>
          </p:graphicFrame>
          <p:sp>
            <p:nvSpPr>
              <p:cNvPr id="55" name="椭圆 54">
                <a:extLst>
                  <a:ext uri="{FF2B5EF4-FFF2-40B4-BE49-F238E27FC236}">
                    <a16:creationId xmlns:a16="http://schemas.microsoft.com/office/drawing/2014/main" id="{699A8189-1BA6-CAD1-A57B-7B19FF0F82FE}"/>
                  </a:ext>
                </a:extLst>
              </p:cNvPr>
              <p:cNvSpPr/>
              <p:nvPr/>
            </p:nvSpPr>
            <p:spPr>
              <a:xfrm>
                <a:off x="7614047" y="3325030"/>
                <a:ext cx="167481" cy="142866"/>
              </a:xfrm>
              <a:prstGeom prst="ellipse">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56" name="对象 55">
                <a:extLst>
                  <a:ext uri="{FF2B5EF4-FFF2-40B4-BE49-F238E27FC236}">
                    <a16:creationId xmlns:a16="http://schemas.microsoft.com/office/drawing/2014/main" id="{41B7DD9E-5FE6-D1C4-262E-752A8C3379DD}"/>
                  </a:ext>
                </a:extLst>
              </p:cNvPr>
              <p:cNvGraphicFramePr>
                <a:graphicFrameLocks noChangeAspect="1"/>
              </p:cNvGraphicFramePr>
              <p:nvPr>
                <p:extLst>
                  <p:ext uri="{D42A27DB-BD31-4B8C-83A1-F6EECF244321}">
                    <p14:modId xmlns:p14="http://schemas.microsoft.com/office/powerpoint/2010/main" val="638558808"/>
                  </p:ext>
                </p:extLst>
              </p:nvPr>
            </p:nvGraphicFramePr>
            <p:xfrm>
              <a:off x="7720011" y="3513140"/>
              <a:ext cx="263525" cy="292100"/>
            </p:xfrm>
            <a:graphic>
              <a:graphicData uri="http://schemas.openxmlformats.org/presentationml/2006/ole">
                <mc:AlternateContent xmlns:mc="http://schemas.openxmlformats.org/markup-compatibility/2006">
                  <mc:Choice xmlns:v="urn:schemas-microsoft-com:vml" Requires="v">
                    <p:oleObj name="Equation" r:id="rId28" imgW="263900" imgH="292691" progId="Equation.DSMT4">
                      <p:embed/>
                    </p:oleObj>
                  </mc:Choice>
                  <mc:Fallback>
                    <p:oleObj name="Equation" r:id="rId28" imgW="263900" imgH="292691" progId="Equation.DSMT4">
                      <p:embed/>
                      <p:pic>
                        <p:nvPicPr>
                          <p:cNvPr id="12" name="对象 11">
                            <a:extLst>
                              <a:ext uri="{FF2B5EF4-FFF2-40B4-BE49-F238E27FC236}">
                                <a16:creationId xmlns:a16="http://schemas.microsoft.com/office/drawing/2014/main" id="{86AA8EA6-8118-4FEA-7DD7-1B9509809A1B}"/>
                              </a:ext>
                            </a:extLst>
                          </p:cNvPr>
                          <p:cNvPicPr/>
                          <p:nvPr/>
                        </p:nvPicPr>
                        <p:blipFill>
                          <a:blip r:embed="rId27"/>
                          <a:stretch>
                            <a:fillRect/>
                          </a:stretch>
                        </p:blipFill>
                        <p:spPr>
                          <a:xfrm>
                            <a:off x="7720011" y="3513140"/>
                            <a:ext cx="263525" cy="292100"/>
                          </a:xfrm>
                          <a:prstGeom prst="rect">
                            <a:avLst/>
                          </a:prstGeom>
                        </p:spPr>
                      </p:pic>
                    </p:oleObj>
                  </mc:Fallback>
                </mc:AlternateContent>
              </a:graphicData>
            </a:graphic>
          </p:graphicFrame>
          <p:sp>
            <p:nvSpPr>
              <p:cNvPr id="57" name="椭圆 56">
                <a:extLst>
                  <a:ext uri="{FF2B5EF4-FFF2-40B4-BE49-F238E27FC236}">
                    <a16:creationId xmlns:a16="http://schemas.microsoft.com/office/drawing/2014/main" id="{A5C80221-E763-9C21-63D1-39D25C330C5F}"/>
                  </a:ext>
                </a:extLst>
              </p:cNvPr>
              <p:cNvSpPr/>
              <p:nvPr/>
            </p:nvSpPr>
            <p:spPr>
              <a:xfrm>
                <a:off x="7580312" y="4329115"/>
                <a:ext cx="167481" cy="142866"/>
              </a:xfrm>
              <a:prstGeom prst="ellipse">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67" name="椭圆 66">
            <a:extLst>
              <a:ext uri="{FF2B5EF4-FFF2-40B4-BE49-F238E27FC236}">
                <a16:creationId xmlns:a16="http://schemas.microsoft.com/office/drawing/2014/main" id="{8BD2CCF6-2045-1D81-CB1E-8A6C782FE8A7}"/>
              </a:ext>
            </a:extLst>
          </p:cNvPr>
          <p:cNvSpPr/>
          <p:nvPr/>
        </p:nvSpPr>
        <p:spPr>
          <a:xfrm>
            <a:off x="7533107" y="1436453"/>
            <a:ext cx="253831" cy="244376"/>
          </a:xfrm>
          <a:prstGeom prst="ellipse">
            <a:avLst/>
          </a:prstGeom>
          <a:solidFill>
            <a:srgbClr val="FF0000"/>
          </a:solidFill>
          <a:ln>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8196"/>
                                        </p:tgtEl>
                                        <p:attrNameLst>
                                          <p:attrName>style.visibility</p:attrName>
                                        </p:attrNameLst>
                                      </p:cBhvr>
                                      <p:to>
                                        <p:strVal val="visible"/>
                                      </p:to>
                                    </p:set>
                                    <p:animEffect transition="in" filter="wipe(left)">
                                      <p:cBhvr>
                                        <p:cTn id="7" dur="500"/>
                                        <p:tgtEl>
                                          <p:spTgt spid="819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8197"/>
                                        </p:tgtEl>
                                        <p:attrNameLst>
                                          <p:attrName>style.visibility</p:attrName>
                                        </p:attrNameLst>
                                      </p:cBhvr>
                                      <p:to>
                                        <p:strVal val="visible"/>
                                      </p:to>
                                    </p:set>
                                    <p:animEffect transition="in" filter="wipe(left)">
                                      <p:cBhvr>
                                        <p:cTn id="12" dur="500"/>
                                        <p:tgtEl>
                                          <p:spTgt spid="819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8198"/>
                                        </p:tgtEl>
                                        <p:attrNameLst>
                                          <p:attrName>style.visibility</p:attrName>
                                        </p:attrNameLst>
                                      </p:cBhvr>
                                      <p:to>
                                        <p:strVal val="visible"/>
                                      </p:to>
                                    </p:set>
                                    <p:animEffect transition="in" filter="wipe(left)">
                                      <p:cBhvr>
                                        <p:cTn id="17" dur="500"/>
                                        <p:tgtEl>
                                          <p:spTgt spid="819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6"/>
                                        </p:tgtEl>
                                        <p:attrNameLst>
                                          <p:attrName>style.visibility</p:attrName>
                                        </p:attrNameLst>
                                      </p:cBhvr>
                                      <p:to>
                                        <p:strVal val="visible"/>
                                      </p:to>
                                    </p:set>
                                    <p:animEffect transition="in" filter="wipe(left)">
                                      <p:cBhvr>
                                        <p:cTn id="22" dur="500"/>
                                        <p:tgtEl>
                                          <p:spTgt spid="3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8">
                                            <p:txEl>
                                              <p:pRg st="0" end="0"/>
                                            </p:txEl>
                                          </p:spTgt>
                                        </p:tgtEl>
                                        <p:attrNameLst>
                                          <p:attrName>style.visibility</p:attrName>
                                        </p:attrNameLst>
                                      </p:cBhvr>
                                      <p:to>
                                        <p:strVal val="visible"/>
                                      </p:to>
                                    </p:set>
                                    <p:animEffect transition="in" filter="fade">
                                      <p:cBhvr>
                                        <p:cTn id="27" dur="500"/>
                                        <p:tgtEl>
                                          <p:spTgt spid="38">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8">
                                            <p:txEl>
                                              <p:pRg st="1" end="1"/>
                                            </p:txEl>
                                          </p:spTgt>
                                        </p:tgtEl>
                                        <p:attrNameLst>
                                          <p:attrName>style.visibility</p:attrName>
                                        </p:attrNameLst>
                                      </p:cBhvr>
                                      <p:to>
                                        <p:strVal val="visible"/>
                                      </p:to>
                                    </p:set>
                                    <p:animEffect transition="in" filter="fade">
                                      <p:cBhvr>
                                        <p:cTn id="32" dur="500"/>
                                        <p:tgtEl>
                                          <p:spTgt spid="38">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8">
                                            <p:txEl>
                                              <p:pRg st="2" end="2"/>
                                            </p:txEl>
                                          </p:spTgt>
                                        </p:tgtEl>
                                        <p:attrNameLst>
                                          <p:attrName>style.visibility</p:attrName>
                                        </p:attrNameLst>
                                      </p:cBhvr>
                                      <p:to>
                                        <p:strVal val="visible"/>
                                      </p:to>
                                    </p:set>
                                    <p:animEffect transition="in" filter="fade">
                                      <p:cBhvr>
                                        <p:cTn id="37" dur="500"/>
                                        <p:tgtEl>
                                          <p:spTgt spid="38">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8">
                                            <p:txEl>
                                              <p:pRg st="3" end="3"/>
                                            </p:txEl>
                                          </p:spTgt>
                                        </p:tgtEl>
                                        <p:attrNameLst>
                                          <p:attrName>style.visibility</p:attrName>
                                        </p:attrNameLst>
                                      </p:cBhvr>
                                      <p:to>
                                        <p:strVal val="visible"/>
                                      </p:to>
                                    </p:set>
                                    <p:animEffect transition="in" filter="fade">
                                      <p:cBhvr>
                                        <p:cTn id="42" dur="500"/>
                                        <p:tgtEl>
                                          <p:spTgt spid="38">
                                            <p:txEl>
                                              <p:pRg st="3" end="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8">
                                            <p:txEl>
                                              <p:pRg st="4" end="4"/>
                                            </p:txEl>
                                          </p:spTgt>
                                        </p:tgtEl>
                                        <p:attrNameLst>
                                          <p:attrName>style.visibility</p:attrName>
                                        </p:attrNameLst>
                                      </p:cBhvr>
                                      <p:to>
                                        <p:strVal val="visible"/>
                                      </p:to>
                                    </p:set>
                                    <p:animEffect transition="in" filter="fade">
                                      <p:cBhvr>
                                        <p:cTn id="47" dur="500"/>
                                        <p:tgtEl>
                                          <p:spTgt spid="38">
                                            <p:txEl>
                                              <p:pRg st="4" end="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8">
                                            <p:txEl>
                                              <p:pRg st="5" end="5"/>
                                            </p:txEl>
                                          </p:spTgt>
                                        </p:tgtEl>
                                        <p:attrNameLst>
                                          <p:attrName>style.visibility</p:attrName>
                                        </p:attrNameLst>
                                      </p:cBhvr>
                                      <p:to>
                                        <p:strVal val="visible"/>
                                      </p:to>
                                    </p:set>
                                    <p:animEffect transition="in" filter="fade">
                                      <p:cBhvr>
                                        <p:cTn id="52" dur="500"/>
                                        <p:tgtEl>
                                          <p:spTgt spid="38">
                                            <p:txEl>
                                              <p:pRg st="5" end="5"/>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8">
                                            <p:txEl>
                                              <p:pRg st="6" end="6"/>
                                            </p:txEl>
                                          </p:spTgt>
                                        </p:tgtEl>
                                        <p:attrNameLst>
                                          <p:attrName>style.visibility</p:attrName>
                                        </p:attrNameLst>
                                      </p:cBhvr>
                                      <p:to>
                                        <p:strVal val="visible"/>
                                      </p:to>
                                    </p:set>
                                    <p:animEffect transition="in" filter="fade">
                                      <p:cBhvr>
                                        <p:cTn id="57" dur="500"/>
                                        <p:tgtEl>
                                          <p:spTgt spid="38">
                                            <p:txEl>
                                              <p:pRg st="6" end="6"/>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40"/>
                                        </p:tgtEl>
                                        <p:attrNameLst>
                                          <p:attrName>style.visibility</p:attrName>
                                        </p:attrNameLst>
                                      </p:cBhvr>
                                      <p:to>
                                        <p:strVal val="visible"/>
                                      </p:to>
                                    </p:set>
                                    <p:animEffect transition="in" filter="fade">
                                      <p:cBhvr>
                                        <p:cTn id="62" dur="500"/>
                                        <p:tgtEl>
                                          <p:spTgt spid="40"/>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43"/>
                                        </p:tgtEl>
                                        <p:attrNameLst>
                                          <p:attrName>style.visibility</p:attrName>
                                        </p:attrNameLst>
                                      </p:cBhvr>
                                      <p:to>
                                        <p:strVal val="visible"/>
                                      </p:to>
                                    </p:set>
                                    <p:animEffect transition="in" filter="fade">
                                      <p:cBhvr>
                                        <p:cTn id="67" dur="500"/>
                                        <p:tgtEl>
                                          <p:spTgt spid="43"/>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42"/>
                                        </p:tgtEl>
                                        <p:attrNameLst>
                                          <p:attrName>style.visibility</p:attrName>
                                        </p:attrNameLst>
                                      </p:cBhvr>
                                      <p:to>
                                        <p:strVal val="visible"/>
                                      </p:to>
                                    </p:set>
                                    <p:animEffect transition="in" filter="fade">
                                      <p:cBhvr>
                                        <p:cTn id="70" dur="500"/>
                                        <p:tgtEl>
                                          <p:spTgt spid="42"/>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nodeType="clickEffect">
                                  <p:stCondLst>
                                    <p:cond delay="0"/>
                                  </p:stCondLst>
                                  <p:childTnLst>
                                    <p:set>
                                      <p:cBhvr>
                                        <p:cTn id="74" dur="1" fill="hold">
                                          <p:stCondLst>
                                            <p:cond delay="0"/>
                                          </p:stCondLst>
                                        </p:cTn>
                                        <p:tgtEl>
                                          <p:spTgt spid="41"/>
                                        </p:tgtEl>
                                        <p:attrNameLst>
                                          <p:attrName>style.visibility</p:attrName>
                                        </p:attrNameLst>
                                      </p:cBhvr>
                                      <p:to>
                                        <p:strVal val="visible"/>
                                      </p:to>
                                    </p:set>
                                    <p:animEffect transition="in" filter="fade">
                                      <p:cBhvr>
                                        <p:cTn id="75" dur="500"/>
                                        <p:tgtEl>
                                          <p:spTgt spid="41"/>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nodeType="clickEffect">
                                  <p:stCondLst>
                                    <p:cond delay="0"/>
                                  </p:stCondLst>
                                  <p:childTnLst>
                                    <p:set>
                                      <p:cBhvr>
                                        <p:cTn id="79" dur="1" fill="hold">
                                          <p:stCondLst>
                                            <p:cond delay="0"/>
                                          </p:stCondLst>
                                        </p:cTn>
                                        <p:tgtEl>
                                          <p:spTgt spid="45"/>
                                        </p:tgtEl>
                                        <p:attrNameLst>
                                          <p:attrName>style.visibility</p:attrName>
                                        </p:attrNameLst>
                                      </p:cBhvr>
                                      <p:to>
                                        <p:strVal val="visible"/>
                                      </p:to>
                                    </p:set>
                                    <p:animEffect transition="in" filter="wipe(left)">
                                      <p:cBhvr>
                                        <p:cTn id="80" dur="500"/>
                                        <p:tgtEl>
                                          <p:spTgt spid="45"/>
                                        </p:tgtEl>
                                      </p:cBhvr>
                                    </p:animEffect>
                                  </p:childTnLst>
                                </p:cTn>
                              </p:par>
                              <p:par>
                                <p:cTn id="81" presetID="22" presetClass="entr" presetSubtype="8" fill="hold" nodeType="withEffect">
                                  <p:stCondLst>
                                    <p:cond delay="0"/>
                                  </p:stCondLst>
                                  <p:childTnLst>
                                    <p:set>
                                      <p:cBhvr>
                                        <p:cTn id="82" dur="1" fill="hold">
                                          <p:stCondLst>
                                            <p:cond delay="0"/>
                                          </p:stCondLst>
                                        </p:cTn>
                                        <p:tgtEl>
                                          <p:spTgt spid="46"/>
                                        </p:tgtEl>
                                        <p:attrNameLst>
                                          <p:attrName>style.visibility</p:attrName>
                                        </p:attrNameLst>
                                      </p:cBhvr>
                                      <p:to>
                                        <p:strVal val="visible"/>
                                      </p:to>
                                    </p:set>
                                    <p:animEffect transition="in" filter="wipe(left)">
                                      <p:cBhvr>
                                        <p:cTn id="83" dur="500"/>
                                        <p:tgtEl>
                                          <p:spTgt spid="46"/>
                                        </p:tgtEl>
                                      </p:cBhvr>
                                    </p:animEffect>
                                  </p:childTnLst>
                                </p:cTn>
                              </p:par>
                            </p:childTnLst>
                          </p:cTn>
                        </p:par>
                      </p:childTnLst>
                    </p:cTn>
                  </p:par>
                  <p:par>
                    <p:cTn id="84" fill="hold">
                      <p:stCondLst>
                        <p:cond delay="indefinite"/>
                      </p:stCondLst>
                      <p:childTnLst>
                        <p:par>
                          <p:cTn id="85" fill="hold">
                            <p:stCondLst>
                              <p:cond delay="0"/>
                            </p:stCondLst>
                            <p:childTnLst>
                              <p:par>
                                <p:cTn id="86" presetID="42" presetClass="entr" presetSubtype="0" fill="hold" grpId="0" nodeType="clickEffect">
                                  <p:stCondLst>
                                    <p:cond delay="0"/>
                                  </p:stCondLst>
                                  <p:childTnLst>
                                    <p:set>
                                      <p:cBhvr>
                                        <p:cTn id="87" dur="1" fill="hold">
                                          <p:stCondLst>
                                            <p:cond delay="0"/>
                                          </p:stCondLst>
                                        </p:cTn>
                                        <p:tgtEl>
                                          <p:spTgt spid="67"/>
                                        </p:tgtEl>
                                        <p:attrNameLst>
                                          <p:attrName>style.visibility</p:attrName>
                                        </p:attrNameLst>
                                      </p:cBhvr>
                                      <p:to>
                                        <p:strVal val="visible"/>
                                      </p:to>
                                    </p:set>
                                    <p:animEffect transition="in" filter="fade">
                                      <p:cBhvr>
                                        <p:cTn id="88" dur="1000"/>
                                        <p:tgtEl>
                                          <p:spTgt spid="67"/>
                                        </p:tgtEl>
                                      </p:cBhvr>
                                    </p:animEffect>
                                    <p:anim calcmode="lin" valueType="num">
                                      <p:cBhvr>
                                        <p:cTn id="89" dur="1000" fill="hold"/>
                                        <p:tgtEl>
                                          <p:spTgt spid="67"/>
                                        </p:tgtEl>
                                        <p:attrNameLst>
                                          <p:attrName>ppt_x</p:attrName>
                                        </p:attrNameLst>
                                      </p:cBhvr>
                                      <p:tavLst>
                                        <p:tav tm="0">
                                          <p:val>
                                            <p:strVal val="#ppt_x"/>
                                          </p:val>
                                        </p:tav>
                                        <p:tav tm="100000">
                                          <p:val>
                                            <p:strVal val="#ppt_x"/>
                                          </p:val>
                                        </p:tav>
                                      </p:tavLst>
                                    </p:anim>
                                    <p:anim calcmode="lin" valueType="num">
                                      <p:cBhvr>
                                        <p:cTn id="90" dur="1000" fill="hold"/>
                                        <p:tgtEl>
                                          <p:spTgt spid="6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2" grpId="0" animBg="1"/>
      <p:bldP spid="43" grpId="0"/>
      <p:bldP spid="67" grpId="0" animBg="1"/>
    </p:bld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EFE56A0C-3A82-8B9B-37F9-6759835E8CA2}"/>
              </a:ext>
            </a:extLst>
          </p:cNvPr>
          <p:cNvSpPr>
            <a:spLocks noGrp="1"/>
          </p:cNvSpPr>
          <p:nvPr>
            <p:ph type="dt" sz="half" idx="10"/>
          </p:nvPr>
        </p:nvSpPr>
        <p:spPr/>
        <p:txBody>
          <a:bodyPr/>
          <a:lstStyle/>
          <a:p>
            <a:pPr>
              <a:defRPr/>
            </a:pPr>
            <a:fld id="{0F42CBD5-8615-4EC8-8E26-5C23C2DDA3CA}" type="datetime1">
              <a:rPr lang="zh-CN" altLang="en-US" smtClean="0"/>
              <a:pPr>
                <a:defRPr/>
              </a:pPr>
              <a:t>2023/5/4</a:t>
            </a:fld>
            <a:endParaRPr lang="en-US"/>
          </a:p>
        </p:txBody>
      </p:sp>
      <p:sp>
        <p:nvSpPr>
          <p:cNvPr id="5" name="页脚占位符 4">
            <a:extLst>
              <a:ext uri="{FF2B5EF4-FFF2-40B4-BE49-F238E27FC236}">
                <a16:creationId xmlns:a16="http://schemas.microsoft.com/office/drawing/2014/main" id="{24CA8F72-0B56-B63C-E55A-35D29E65A321}"/>
              </a:ext>
            </a:extLst>
          </p:cNvPr>
          <p:cNvSpPr>
            <a:spLocks noGrp="1"/>
          </p:cNvSpPr>
          <p:nvPr>
            <p:ph type="ftr" sz="quarter" idx="11"/>
          </p:nvPr>
        </p:nvSpPr>
        <p:spPr/>
        <p:txBody>
          <a:bodyPr/>
          <a:lstStyle/>
          <a:p>
            <a:pPr>
              <a:defRPr/>
            </a:pPr>
            <a:r>
              <a:rPr lang="zh-CN"/>
              <a:t>控制系统根轨迹分析法(Root locus analyse of control system)</a:t>
            </a:r>
            <a:endParaRPr lang="en-US"/>
          </a:p>
        </p:txBody>
      </p:sp>
      <p:sp>
        <p:nvSpPr>
          <p:cNvPr id="6" name="灯片编号占位符 5">
            <a:extLst>
              <a:ext uri="{FF2B5EF4-FFF2-40B4-BE49-F238E27FC236}">
                <a16:creationId xmlns:a16="http://schemas.microsoft.com/office/drawing/2014/main" id="{66733FFC-DD1B-DF77-6532-1197331359BF}"/>
              </a:ext>
            </a:extLst>
          </p:cNvPr>
          <p:cNvSpPr>
            <a:spLocks noGrp="1"/>
          </p:cNvSpPr>
          <p:nvPr>
            <p:ph type="sldNum" sz="quarter" idx="12"/>
          </p:nvPr>
        </p:nvSpPr>
        <p:spPr/>
        <p:txBody>
          <a:bodyPr/>
          <a:lstStyle/>
          <a:p>
            <a:fld id="{239AF3CB-7905-4779-AC9A-8A715C070A09}" type="slidenum">
              <a:rPr lang="en-US" altLang="zh-CN" smtClean="0"/>
              <a:pPr/>
              <a:t>6</a:t>
            </a:fld>
            <a:endParaRPr lang="en-US" altLang="zh-CN"/>
          </a:p>
        </p:txBody>
      </p:sp>
      <p:grpSp>
        <p:nvGrpSpPr>
          <p:cNvPr id="7" name="Group 7">
            <a:extLst>
              <a:ext uri="{FF2B5EF4-FFF2-40B4-BE49-F238E27FC236}">
                <a16:creationId xmlns:a16="http://schemas.microsoft.com/office/drawing/2014/main" id="{D1FCB16C-05C9-60A6-AEF7-45B2E19ACA6C}"/>
              </a:ext>
            </a:extLst>
          </p:cNvPr>
          <p:cNvGrpSpPr>
            <a:grpSpLocks/>
          </p:cNvGrpSpPr>
          <p:nvPr/>
        </p:nvGrpSpPr>
        <p:grpSpPr bwMode="auto">
          <a:xfrm>
            <a:off x="746125" y="4508500"/>
            <a:ext cx="7772400" cy="1219200"/>
            <a:chOff x="0" y="0"/>
            <a:chExt cx="4896" cy="768"/>
          </a:xfrm>
        </p:grpSpPr>
        <p:sp>
          <p:nvSpPr>
            <p:cNvPr id="8" name="Rectangle 8">
              <a:extLst>
                <a:ext uri="{FF2B5EF4-FFF2-40B4-BE49-F238E27FC236}">
                  <a16:creationId xmlns:a16="http://schemas.microsoft.com/office/drawing/2014/main" id="{C85DD09E-0394-4044-F54F-1909FF67A024}"/>
                </a:ext>
              </a:extLst>
            </p:cNvPr>
            <p:cNvSpPr>
              <a:spLocks noChangeArrowheads="1"/>
            </p:cNvSpPr>
            <p:nvPr/>
          </p:nvSpPr>
          <p:spPr bwMode="auto">
            <a:xfrm>
              <a:off x="4407" y="384"/>
              <a:ext cx="48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80808"/>
                  </a:solidFill>
                  <a:effectLst/>
                  <a:uLnTx/>
                  <a:uFillTx/>
                  <a:latin typeface="Times New Roman" panose="02020603050405020304" pitchFamily="18" charset="0"/>
                  <a:ea typeface="宋体" panose="02010600030101010101" pitchFamily="2" charset="-122"/>
                  <a:cs typeface="+mn-cs"/>
                </a:rPr>
                <a:t>0</a:t>
              </a:r>
            </a:p>
          </p:txBody>
        </p:sp>
        <p:sp>
          <p:nvSpPr>
            <p:cNvPr id="9" name="Rectangle 9">
              <a:extLst>
                <a:ext uri="{FF2B5EF4-FFF2-40B4-BE49-F238E27FC236}">
                  <a16:creationId xmlns:a16="http://schemas.microsoft.com/office/drawing/2014/main" id="{6B01B2A8-006F-0DC2-5267-47327CA78CDD}"/>
                </a:ext>
              </a:extLst>
            </p:cNvPr>
            <p:cNvSpPr>
              <a:spLocks noChangeArrowheads="1"/>
            </p:cNvSpPr>
            <p:nvPr/>
          </p:nvSpPr>
          <p:spPr bwMode="auto">
            <a:xfrm>
              <a:off x="3917" y="384"/>
              <a:ext cx="49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80808"/>
                  </a:solidFill>
                  <a:effectLst/>
                  <a:uLnTx/>
                  <a:uFillTx/>
                  <a:latin typeface="Times New Roman" panose="02020603050405020304" pitchFamily="18" charset="0"/>
                  <a:ea typeface="宋体" panose="02010600030101010101" pitchFamily="2" charset="-122"/>
                  <a:cs typeface="+mn-cs"/>
                </a:rPr>
                <a:t>3.949</a:t>
              </a:r>
            </a:p>
          </p:txBody>
        </p:sp>
        <p:sp>
          <p:nvSpPr>
            <p:cNvPr id="10" name="Rectangle 10">
              <a:extLst>
                <a:ext uri="{FF2B5EF4-FFF2-40B4-BE49-F238E27FC236}">
                  <a16:creationId xmlns:a16="http://schemas.microsoft.com/office/drawing/2014/main" id="{1B2F36A8-F6C1-4CE8-18D0-E441D46C967C}"/>
                </a:ext>
              </a:extLst>
            </p:cNvPr>
            <p:cNvSpPr>
              <a:spLocks noChangeArrowheads="1"/>
            </p:cNvSpPr>
            <p:nvPr/>
          </p:nvSpPr>
          <p:spPr bwMode="auto">
            <a:xfrm>
              <a:off x="3427" y="384"/>
              <a:ext cx="49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80808"/>
                  </a:solidFill>
                  <a:effectLst/>
                  <a:uLnTx/>
                  <a:uFillTx/>
                  <a:latin typeface="Times New Roman" panose="02020603050405020304" pitchFamily="18" charset="0"/>
                  <a:ea typeface="宋体" panose="02010600030101010101" pitchFamily="2" charset="-122"/>
                  <a:cs typeface="+mn-cs"/>
                </a:rPr>
                <a:t>7.457</a:t>
              </a:r>
            </a:p>
          </p:txBody>
        </p:sp>
        <p:sp>
          <p:nvSpPr>
            <p:cNvPr id="11" name="Rectangle 11">
              <a:extLst>
                <a:ext uri="{FF2B5EF4-FFF2-40B4-BE49-F238E27FC236}">
                  <a16:creationId xmlns:a16="http://schemas.microsoft.com/office/drawing/2014/main" id="{84ADB18F-504C-B47F-16DD-69F47605F1CE}"/>
                </a:ext>
              </a:extLst>
            </p:cNvPr>
            <p:cNvSpPr>
              <a:spLocks noChangeArrowheads="1"/>
            </p:cNvSpPr>
            <p:nvPr/>
          </p:nvSpPr>
          <p:spPr bwMode="auto">
            <a:xfrm>
              <a:off x="2937" y="384"/>
              <a:ext cx="49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80808"/>
                  </a:solidFill>
                  <a:effectLst/>
                  <a:uLnTx/>
                  <a:uFillTx/>
                  <a:latin typeface="Times New Roman" panose="02020603050405020304" pitchFamily="18" charset="0"/>
                  <a:ea typeface="宋体" panose="02010600030101010101" pitchFamily="2" charset="-122"/>
                  <a:cs typeface="+mn-cs"/>
                </a:rPr>
                <a:t>9.375</a:t>
              </a:r>
            </a:p>
          </p:txBody>
        </p:sp>
        <p:sp>
          <p:nvSpPr>
            <p:cNvPr id="12" name="Rectangle 12">
              <a:extLst>
                <a:ext uri="{FF2B5EF4-FFF2-40B4-BE49-F238E27FC236}">
                  <a16:creationId xmlns:a16="http://schemas.microsoft.com/office/drawing/2014/main" id="{FB7A659A-02BF-CD6F-B255-4EEA30A97552}"/>
                </a:ext>
              </a:extLst>
            </p:cNvPr>
            <p:cNvSpPr>
              <a:spLocks noChangeArrowheads="1"/>
            </p:cNvSpPr>
            <p:nvPr/>
          </p:nvSpPr>
          <p:spPr bwMode="auto">
            <a:xfrm>
              <a:off x="2448" y="384"/>
              <a:ext cx="48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80808"/>
                  </a:solidFill>
                  <a:effectLst/>
                  <a:uLnTx/>
                  <a:uFillTx/>
                  <a:latin typeface="Times New Roman" panose="02020603050405020304" pitchFamily="18" charset="0"/>
                  <a:ea typeface="宋体" panose="02010600030101010101" pitchFamily="2" charset="-122"/>
                  <a:cs typeface="+mn-cs"/>
                </a:rPr>
                <a:t>8.80</a:t>
              </a:r>
            </a:p>
          </p:txBody>
        </p:sp>
        <p:sp>
          <p:nvSpPr>
            <p:cNvPr id="13" name="Rectangle 13">
              <a:extLst>
                <a:ext uri="{FF2B5EF4-FFF2-40B4-BE49-F238E27FC236}">
                  <a16:creationId xmlns:a16="http://schemas.microsoft.com/office/drawing/2014/main" id="{A3B72414-2111-6040-E4FC-E6D952CDDA2E}"/>
                </a:ext>
              </a:extLst>
            </p:cNvPr>
            <p:cNvSpPr>
              <a:spLocks noChangeArrowheads="1"/>
            </p:cNvSpPr>
            <p:nvPr/>
          </p:nvSpPr>
          <p:spPr bwMode="auto">
            <a:xfrm>
              <a:off x="1959" y="384"/>
              <a:ext cx="48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80808"/>
                  </a:solidFill>
                  <a:effectLst/>
                  <a:uLnTx/>
                  <a:uFillTx/>
                  <a:latin typeface="Times New Roman" panose="02020603050405020304" pitchFamily="18" charset="0"/>
                  <a:ea typeface="宋体" panose="02010600030101010101" pitchFamily="2" charset="-122"/>
                  <a:cs typeface="+mn-cs"/>
                </a:rPr>
                <a:t>5.971</a:t>
              </a:r>
            </a:p>
          </p:txBody>
        </p:sp>
        <p:sp>
          <p:nvSpPr>
            <p:cNvPr id="14" name="Rectangle 14">
              <a:extLst>
                <a:ext uri="{FF2B5EF4-FFF2-40B4-BE49-F238E27FC236}">
                  <a16:creationId xmlns:a16="http://schemas.microsoft.com/office/drawing/2014/main" id="{394EA1A0-6812-91F2-51FB-31B5D9034F96}"/>
                </a:ext>
              </a:extLst>
            </p:cNvPr>
            <p:cNvSpPr>
              <a:spLocks noChangeArrowheads="1"/>
            </p:cNvSpPr>
            <p:nvPr/>
          </p:nvSpPr>
          <p:spPr bwMode="auto">
            <a:xfrm>
              <a:off x="1469" y="384"/>
              <a:ext cx="49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80808"/>
                  </a:solidFill>
                  <a:effectLst/>
                  <a:uLnTx/>
                  <a:uFillTx/>
                  <a:latin typeface="Times New Roman" panose="02020603050405020304" pitchFamily="18" charset="0"/>
                  <a:ea typeface="宋体" panose="02010600030101010101" pitchFamily="2" charset="-122"/>
                  <a:cs typeface="+mn-cs"/>
                </a:rPr>
                <a:t>3</a:t>
              </a:r>
            </a:p>
          </p:txBody>
        </p:sp>
        <p:sp>
          <p:nvSpPr>
            <p:cNvPr id="15" name="Rectangle 15">
              <a:extLst>
                <a:ext uri="{FF2B5EF4-FFF2-40B4-BE49-F238E27FC236}">
                  <a16:creationId xmlns:a16="http://schemas.microsoft.com/office/drawing/2014/main" id="{A274E690-AEAD-9599-8E45-1EA5B90BE424}"/>
                </a:ext>
              </a:extLst>
            </p:cNvPr>
            <p:cNvSpPr>
              <a:spLocks noChangeArrowheads="1"/>
            </p:cNvSpPr>
            <p:nvPr/>
          </p:nvSpPr>
          <p:spPr bwMode="auto">
            <a:xfrm>
              <a:off x="979" y="384"/>
              <a:ext cx="49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80808"/>
                  </a:solidFill>
                  <a:effectLst/>
                  <a:uLnTx/>
                  <a:uFillTx/>
                  <a:latin typeface="Times New Roman" panose="02020603050405020304" pitchFamily="18" charset="0"/>
                  <a:ea typeface="宋体" panose="02010600030101010101" pitchFamily="2" charset="-122"/>
                  <a:cs typeface="+mn-cs"/>
                </a:rPr>
                <a:t>1.628</a:t>
              </a:r>
            </a:p>
          </p:txBody>
        </p:sp>
        <p:sp>
          <p:nvSpPr>
            <p:cNvPr id="16" name="Rectangle 16">
              <a:extLst>
                <a:ext uri="{FF2B5EF4-FFF2-40B4-BE49-F238E27FC236}">
                  <a16:creationId xmlns:a16="http://schemas.microsoft.com/office/drawing/2014/main" id="{15F25977-F72C-F11E-18D2-1E2E17214CDE}"/>
                </a:ext>
              </a:extLst>
            </p:cNvPr>
            <p:cNvSpPr>
              <a:spLocks noChangeArrowheads="1"/>
            </p:cNvSpPr>
            <p:nvPr/>
          </p:nvSpPr>
          <p:spPr bwMode="auto">
            <a:xfrm>
              <a:off x="489" y="384"/>
              <a:ext cx="49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80808"/>
                  </a:solidFill>
                  <a:effectLst/>
                  <a:uLnTx/>
                  <a:uFillTx/>
                  <a:latin typeface="Times New Roman" panose="02020603050405020304" pitchFamily="18" charset="0"/>
                  <a:ea typeface="宋体" panose="02010600030101010101" pitchFamily="2" charset="-122"/>
                  <a:cs typeface="+mn-cs"/>
                </a:rPr>
                <a:t>0</a:t>
              </a:r>
            </a:p>
          </p:txBody>
        </p:sp>
        <p:sp>
          <p:nvSpPr>
            <p:cNvPr id="17" name="Rectangle 17">
              <a:extLst>
                <a:ext uri="{FF2B5EF4-FFF2-40B4-BE49-F238E27FC236}">
                  <a16:creationId xmlns:a16="http://schemas.microsoft.com/office/drawing/2014/main" id="{265DB6CB-0B2C-C8E6-7EB8-DCD4AE74CC9A}"/>
                </a:ext>
              </a:extLst>
            </p:cNvPr>
            <p:cNvSpPr>
              <a:spLocks noChangeArrowheads="1"/>
            </p:cNvSpPr>
            <p:nvPr/>
          </p:nvSpPr>
          <p:spPr bwMode="auto">
            <a:xfrm>
              <a:off x="0" y="384"/>
              <a:ext cx="48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zh-CN" sz="3200" b="0" i="0" u="none" strike="noStrike" kern="1200" cap="none" spc="0" normalizeH="0" baseline="0" noProof="0">
                <a:ln>
                  <a:noFill/>
                </a:ln>
                <a:solidFill>
                  <a:srgbClr val="080808"/>
                </a:solidFill>
                <a:effectLst/>
                <a:uLnTx/>
                <a:uFillTx/>
                <a:latin typeface="Times New Roman" panose="02020603050405020304" pitchFamily="18" charset="0"/>
                <a:ea typeface="宋体" panose="02010600030101010101" pitchFamily="2" charset="-122"/>
                <a:cs typeface="+mn-cs"/>
              </a:endParaRPr>
            </a:p>
          </p:txBody>
        </p:sp>
        <p:sp>
          <p:nvSpPr>
            <p:cNvPr id="18" name="Rectangle 18">
              <a:extLst>
                <a:ext uri="{FF2B5EF4-FFF2-40B4-BE49-F238E27FC236}">
                  <a16:creationId xmlns:a16="http://schemas.microsoft.com/office/drawing/2014/main" id="{881FA55A-0D6E-3CD3-2090-D7041AF716C1}"/>
                </a:ext>
              </a:extLst>
            </p:cNvPr>
            <p:cNvSpPr>
              <a:spLocks noChangeArrowheads="1"/>
            </p:cNvSpPr>
            <p:nvPr/>
          </p:nvSpPr>
          <p:spPr bwMode="auto">
            <a:xfrm>
              <a:off x="4407" y="0"/>
              <a:ext cx="48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80808"/>
                  </a:solidFill>
                  <a:effectLst/>
                  <a:uLnTx/>
                  <a:uFillTx/>
                  <a:latin typeface="Times New Roman" panose="02020603050405020304" pitchFamily="18" charset="0"/>
                  <a:ea typeface="宋体" panose="02010600030101010101" pitchFamily="2" charset="-122"/>
                  <a:cs typeface="+mn-cs"/>
                </a:rPr>
                <a:t>-4</a:t>
              </a:r>
            </a:p>
          </p:txBody>
        </p:sp>
        <p:sp>
          <p:nvSpPr>
            <p:cNvPr id="19" name="Rectangle 19">
              <a:extLst>
                <a:ext uri="{FF2B5EF4-FFF2-40B4-BE49-F238E27FC236}">
                  <a16:creationId xmlns:a16="http://schemas.microsoft.com/office/drawing/2014/main" id="{417413D7-D347-6B44-9857-70B3E8559B65}"/>
                </a:ext>
              </a:extLst>
            </p:cNvPr>
            <p:cNvSpPr>
              <a:spLocks noChangeArrowheads="1"/>
            </p:cNvSpPr>
            <p:nvPr/>
          </p:nvSpPr>
          <p:spPr bwMode="auto">
            <a:xfrm>
              <a:off x="3917" y="0"/>
              <a:ext cx="49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80808"/>
                  </a:solidFill>
                  <a:effectLst/>
                  <a:uLnTx/>
                  <a:uFillTx/>
                  <a:latin typeface="Times New Roman" panose="02020603050405020304" pitchFamily="18" charset="0"/>
                  <a:ea typeface="宋体" panose="02010600030101010101" pitchFamily="2" charset="-122"/>
                  <a:cs typeface="+mn-cs"/>
                </a:rPr>
                <a:t>-3.5</a:t>
              </a:r>
            </a:p>
          </p:txBody>
        </p:sp>
        <p:sp>
          <p:nvSpPr>
            <p:cNvPr id="20" name="Rectangle 20">
              <a:extLst>
                <a:ext uri="{FF2B5EF4-FFF2-40B4-BE49-F238E27FC236}">
                  <a16:creationId xmlns:a16="http://schemas.microsoft.com/office/drawing/2014/main" id="{F3A8B216-95DF-BEB6-EDA3-0BCF452E1512}"/>
                </a:ext>
              </a:extLst>
            </p:cNvPr>
            <p:cNvSpPr>
              <a:spLocks noChangeArrowheads="1"/>
            </p:cNvSpPr>
            <p:nvPr/>
          </p:nvSpPr>
          <p:spPr bwMode="auto">
            <a:xfrm>
              <a:off x="3427" y="0"/>
              <a:ext cx="49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80808"/>
                  </a:solidFill>
                  <a:effectLst/>
                  <a:uLnTx/>
                  <a:uFillTx/>
                  <a:latin typeface="Times New Roman" panose="02020603050405020304" pitchFamily="18" charset="0"/>
                  <a:ea typeface="宋体" panose="02010600030101010101" pitchFamily="2" charset="-122"/>
                  <a:cs typeface="+mn-cs"/>
                </a:rPr>
                <a:t>-3</a:t>
              </a:r>
            </a:p>
          </p:txBody>
        </p:sp>
        <p:sp>
          <p:nvSpPr>
            <p:cNvPr id="21" name="Rectangle 21">
              <a:extLst>
                <a:ext uri="{FF2B5EF4-FFF2-40B4-BE49-F238E27FC236}">
                  <a16:creationId xmlns:a16="http://schemas.microsoft.com/office/drawing/2014/main" id="{CC8E078A-0222-D67B-BC78-39DD24567231}"/>
                </a:ext>
              </a:extLst>
            </p:cNvPr>
            <p:cNvSpPr>
              <a:spLocks noChangeArrowheads="1"/>
            </p:cNvSpPr>
            <p:nvPr/>
          </p:nvSpPr>
          <p:spPr bwMode="auto">
            <a:xfrm>
              <a:off x="2937" y="0"/>
              <a:ext cx="49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80808"/>
                  </a:solidFill>
                  <a:effectLst/>
                  <a:uLnTx/>
                  <a:uFillTx/>
                  <a:latin typeface="Times New Roman" panose="02020603050405020304" pitchFamily="18" charset="0"/>
                  <a:ea typeface="宋体" panose="02010600030101010101" pitchFamily="2" charset="-122"/>
                  <a:cs typeface="+mn-cs"/>
                </a:rPr>
                <a:t>-2.5</a:t>
              </a:r>
            </a:p>
          </p:txBody>
        </p:sp>
        <p:sp>
          <p:nvSpPr>
            <p:cNvPr id="22" name="Rectangle 22">
              <a:extLst>
                <a:ext uri="{FF2B5EF4-FFF2-40B4-BE49-F238E27FC236}">
                  <a16:creationId xmlns:a16="http://schemas.microsoft.com/office/drawing/2014/main" id="{3F50B028-6B98-C96A-DC61-F00288702452}"/>
                </a:ext>
              </a:extLst>
            </p:cNvPr>
            <p:cNvSpPr>
              <a:spLocks noChangeArrowheads="1"/>
            </p:cNvSpPr>
            <p:nvPr/>
          </p:nvSpPr>
          <p:spPr bwMode="auto">
            <a:xfrm>
              <a:off x="2448" y="0"/>
              <a:ext cx="48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80808"/>
                  </a:solidFill>
                  <a:effectLst/>
                  <a:uLnTx/>
                  <a:uFillTx/>
                  <a:latin typeface="Times New Roman" panose="02020603050405020304" pitchFamily="18" charset="0"/>
                  <a:ea typeface="宋体" panose="02010600030101010101" pitchFamily="2" charset="-122"/>
                  <a:cs typeface="+mn-cs"/>
                </a:rPr>
                <a:t>-2.0</a:t>
              </a:r>
            </a:p>
          </p:txBody>
        </p:sp>
        <p:sp>
          <p:nvSpPr>
            <p:cNvPr id="23" name="Rectangle 23">
              <a:extLst>
                <a:ext uri="{FF2B5EF4-FFF2-40B4-BE49-F238E27FC236}">
                  <a16:creationId xmlns:a16="http://schemas.microsoft.com/office/drawing/2014/main" id="{C0758D74-0106-46DB-74DB-A299C9B5B062}"/>
                </a:ext>
              </a:extLst>
            </p:cNvPr>
            <p:cNvSpPr>
              <a:spLocks noChangeArrowheads="1"/>
            </p:cNvSpPr>
            <p:nvPr/>
          </p:nvSpPr>
          <p:spPr bwMode="auto">
            <a:xfrm>
              <a:off x="1959" y="0"/>
              <a:ext cx="48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80808"/>
                  </a:solidFill>
                  <a:effectLst/>
                  <a:uLnTx/>
                  <a:uFillTx/>
                  <a:latin typeface="Times New Roman" panose="02020603050405020304" pitchFamily="18" charset="0"/>
                  <a:ea typeface="宋体" panose="02010600030101010101" pitchFamily="2" charset="-122"/>
                  <a:cs typeface="+mn-cs"/>
                </a:rPr>
                <a:t>-1.5</a:t>
              </a:r>
            </a:p>
          </p:txBody>
        </p:sp>
        <p:sp>
          <p:nvSpPr>
            <p:cNvPr id="24" name="Rectangle 24">
              <a:extLst>
                <a:ext uri="{FF2B5EF4-FFF2-40B4-BE49-F238E27FC236}">
                  <a16:creationId xmlns:a16="http://schemas.microsoft.com/office/drawing/2014/main" id="{1ACF40D5-E1A0-0ED6-0A8C-478879E22871}"/>
                </a:ext>
              </a:extLst>
            </p:cNvPr>
            <p:cNvSpPr>
              <a:spLocks noChangeArrowheads="1"/>
            </p:cNvSpPr>
            <p:nvPr/>
          </p:nvSpPr>
          <p:spPr bwMode="auto">
            <a:xfrm>
              <a:off x="1469" y="0"/>
              <a:ext cx="49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80808"/>
                  </a:solidFill>
                  <a:effectLst/>
                  <a:uLnTx/>
                  <a:uFillTx/>
                  <a:latin typeface="Times New Roman" panose="02020603050405020304" pitchFamily="18" charset="0"/>
                  <a:ea typeface="宋体" panose="02010600030101010101" pitchFamily="2" charset="-122"/>
                  <a:cs typeface="+mn-cs"/>
                </a:rPr>
                <a:t>-1</a:t>
              </a:r>
            </a:p>
          </p:txBody>
        </p:sp>
        <p:sp>
          <p:nvSpPr>
            <p:cNvPr id="25" name="Rectangle 25">
              <a:extLst>
                <a:ext uri="{FF2B5EF4-FFF2-40B4-BE49-F238E27FC236}">
                  <a16:creationId xmlns:a16="http://schemas.microsoft.com/office/drawing/2014/main" id="{FE182EF2-1925-3DB0-C72F-C809ACD6D5CD}"/>
                </a:ext>
              </a:extLst>
            </p:cNvPr>
            <p:cNvSpPr>
              <a:spLocks noChangeArrowheads="1"/>
            </p:cNvSpPr>
            <p:nvPr/>
          </p:nvSpPr>
          <p:spPr bwMode="auto">
            <a:xfrm>
              <a:off x="979" y="0"/>
              <a:ext cx="49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80808"/>
                  </a:solidFill>
                  <a:effectLst/>
                  <a:uLnTx/>
                  <a:uFillTx/>
                  <a:latin typeface="Times New Roman" panose="02020603050405020304" pitchFamily="18" charset="0"/>
                  <a:ea typeface="宋体" panose="02010600030101010101" pitchFamily="2" charset="-122"/>
                  <a:cs typeface="+mn-cs"/>
                </a:rPr>
                <a:t>-0.5</a:t>
              </a:r>
            </a:p>
          </p:txBody>
        </p:sp>
        <p:sp>
          <p:nvSpPr>
            <p:cNvPr id="26" name="Rectangle 26">
              <a:extLst>
                <a:ext uri="{FF2B5EF4-FFF2-40B4-BE49-F238E27FC236}">
                  <a16:creationId xmlns:a16="http://schemas.microsoft.com/office/drawing/2014/main" id="{88CABA33-BEBD-153D-3480-12B96674ADD1}"/>
                </a:ext>
              </a:extLst>
            </p:cNvPr>
            <p:cNvSpPr>
              <a:spLocks noChangeArrowheads="1"/>
            </p:cNvSpPr>
            <p:nvPr/>
          </p:nvSpPr>
          <p:spPr bwMode="auto">
            <a:xfrm>
              <a:off x="489" y="0"/>
              <a:ext cx="49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80808"/>
                  </a:solidFill>
                  <a:effectLst/>
                  <a:uLnTx/>
                  <a:uFillTx/>
                  <a:latin typeface="Times New Roman" panose="02020603050405020304" pitchFamily="18" charset="0"/>
                  <a:ea typeface="宋体" panose="02010600030101010101" pitchFamily="2" charset="-122"/>
                  <a:cs typeface="+mn-cs"/>
                </a:rPr>
                <a:t>0</a:t>
              </a:r>
            </a:p>
          </p:txBody>
        </p:sp>
        <p:sp>
          <p:nvSpPr>
            <p:cNvPr id="27" name="Rectangle 27">
              <a:extLst>
                <a:ext uri="{FF2B5EF4-FFF2-40B4-BE49-F238E27FC236}">
                  <a16:creationId xmlns:a16="http://schemas.microsoft.com/office/drawing/2014/main" id="{D0822873-0EE6-1C30-720F-04CB4302CFAA}"/>
                </a:ext>
              </a:extLst>
            </p:cNvPr>
            <p:cNvSpPr>
              <a:spLocks noChangeArrowheads="1"/>
            </p:cNvSpPr>
            <p:nvPr/>
          </p:nvSpPr>
          <p:spPr bwMode="auto">
            <a:xfrm>
              <a:off x="0" y="0"/>
              <a:ext cx="48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zh-CN" sz="2400" b="0" i="0" u="none" strike="noStrike" kern="1200" cap="none" spc="0" normalizeH="0" baseline="0" noProof="0">
                  <a:ln>
                    <a:noFill/>
                  </a:ln>
                  <a:solidFill>
                    <a:srgbClr val="080808"/>
                  </a:solidFill>
                  <a:effectLst/>
                  <a:uLnTx/>
                  <a:uFillTx/>
                  <a:latin typeface="Times New Roman" panose="02020603050405020304" pitchFamily="18" charset="0"/>
                  <a:ea typeface="宋体" panose="02010600030101010101" pitchFamily="2" charset="-122"/>
                  <a:cs typeface="+mn-cs"/>
                </a:rPr>
                <a:t>   </a:t>
              </a:r>
              <a:r>
                <a:rPr kumimoji="0" lang="en-US" altLang="zh-CN" sz="2400" b="0" i="0" u="none" strike="noStrike" kern="1200" cap="none" spc="0" normalizeH="0" baseline="0" noProof="0">
                  <a:ln>
                    <a:noFill/>
                  </a:ln>
                  <a:solidFill>
                    <a:srgbClr val="080808"/>
                  </a:solidFill>
                  <a:effectLst/>
                  <a:uLnTx/>
                  <a:uFillTx/>
                  <a:latin typeface="Times New Roman" panose="02020603050405020304" pitchFamily="18" charset="0"/>
                  <a:ea typeface="宋体" panose="02010600030101010101" pitchFamily="2" charset="-122"/>
                  <a:cs typeface="+mn-cs"/>
                </a:rPr>
                <a:t>s</a:t>
              </a:r>
            </a:p>
          </p:txBody>
        </p:sp>
        <p:sp>
          <p:nvSpPr>
            <p:cNvPr id="28" name="Line 28">
              <a:extLst>
                <a:ext uri="{FF2B5EF4-FFF2-40B4-BE49-F238E27FC236}">
                  <a16:creationId xmlns:a16="http://schemas.microsoft.com/office/drawing/2014/main" id="{18B1FBC6-9842-06B8-2B8E-94DBFF59946E}"/>
                </a:ext>
              </a:extLst>
            </p:cNvPr>
            <p:cNvSpPr>
              <a:spLocks noChangeShapeType="1"/>
            </p:cNvSpPr>
            <p:nvPr/>
          </p:nvSpPr>
          <p:spPr bwMode="auto">
            <a:xfrm>
              <a:off x="0" y="0"/>
              <a:ext cx="4896"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29" name="Line 29">
              <a:extLst>
                <a:ext uri="{FF2B5EF4-FFF2-40B4-BE49-F238E27FC236}">
                  <a16:creationId xmlns:a16="http://schemas.microsoft.com/office/drawing/2014/main" id="{C592D48B-7FC2-A046-B2C4-8CB576B6DE2A}"/>
                </a:ext>
              </a:extLst>
            </p:cNvPr>
            <p:cNvSpPr>
              <a:spLocks noChangeShapeType="1"/>
            </p:cNvSpPr>
            <p:nvPr/>
          </p:nvSpPr>
          <p:spPr bwMode="auto">
            <a:xfrm>
              <a:off x="0" y="384"/>
              <a:ext cx="489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30" name="Line 30">
              <a:extLst>
                <a:ext uri="{FF2B5EF4-FFF2-40B4-BE49-F238E27FC236}">
                  <a16:creationId xmlns:a16="http://schemas.microsoft.com/office/drawing/2014/main" id="{E5E07680-EEC6-3322-71BF-B577067BDDDF}"/>
                </a:ext>
              </a:extLst>
            </p:cNvPr>
            <p:cNvSpPr>
              <a:spLocks noChangeShapeType="1"/>
            </p:cNvSpPr>
            <p:nvPr/>
          </p:nvSpPr>
          <p:spPr bwMode="auto">
            <a:xfrm>
              <a:off x="0" y="768"/>
              <a:ext cx="4896"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31" name="Line 31">
              <a:extLst>
                <a:ext uri="{FF2B5EF4-FFF2-40B4-BE49-F238E27FC236}">
                  <a16:creationId xmlns:a16="http://schemas.microsoft.com/office/drawing/2014/main" id="{BDCB08E4-D626-A752-A74C-1685F8570D80}"/>
                </a:ext>
              </a:extLst>
            </p:cNvPr>
            <p:cNvSpPr>
              <a:spLocks noChangeShapeType="1"/>
            </p:cNvSpPr>
            <p:nvPr/>
          </p:nvSpPr>
          <p:spPr bwMode="auto">
            <a:xfrm>
              <a:off x="0" y="0"/>
              <a:ext cx="0" cy="768"/>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32" name="Line 32">
              <a:extLst>
                <a:ext uri="{FF2B5EF4-FFF2-40B4-BE49-F238E27FC236}">
                  <a16:creationId xmlns:a16="http://schemas.microsoft.com/office/drawing/2014/main" id="{F1F7DC78-2A8B-CFC6-4157-DB7E50E5C78D}"/>
                </a:ext>
              </a:extLst>
            </p:cNvPr>
            <p:cNvSpPr>
              <a:spLocks noChangeShapeType="1"/>
            </p:cNvSpPr>
            <p:nvPr/>
          </p:nvSpPr>
          <p:spPr bwMode="auto">
            <a:xfrm>
              <a:off x="489" y="0"/>
              <a:ext cx="0" cy="76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33" name="Line 33">
              <a:extLst>
                <a:ext uri="{FF2B5EF4-FFF2-40B4-BE49-F238E27FC236}">
                  <a16:creationId xmlns:a16="http://schemas.microsoft.com/office/drawing/2014/main" id="{1F68296F-8AFE-D6DB-2CDB-6757BE95C88A}"/>
                </a:ext>
              </a:extLst>
            </p:cNvPr>
            <p:cNvSpPr>
              <a:spLocks noChangeShapeType="1"/>
            </p:cNvSpPr>
            <p:nvPr/>
          </p:nvSpPr>
          <p:spPr bwMode="auto">
            <a:xfrm>
              <a:off x="979" y="0"/>
              <a:ext cx="0" cy="76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34" name="Line 34">
              <a:extLst>
                <a:ext uri="{FF2B5EF4-FFF2-40B4-BE49-F238E27FC236}">
                  <a16:creationId xmlns:a16="http://schemas.microsoft.com/office/drawing/2014/main" id="{6C5AA8F8-4806-6457-457D-9F855B8383C9}"/>
                </a:ext>
              </a:extLst>
            </p:cNvPr>
            <p:cNvSpPr>
              <a:spLocks noChangeShapeType="1"/>
            </p:cNvSpPr>
            <p:nvPr/>
          </p:nvSpPr>
          <p:spPr bwMode="auto">
            <a:xfrm>
              <a:off x="1469" y="0"/>
              <a:ext cx="0" cy="76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35" name="Line 35">
              <a:extLst>
                <a:ext uri="{FF2B5EF4-FFF2-40B4-BE49-F238E27FC236}">
                  <a16:creationId xmlns:a16="http://schemas.microsoft.com/office/drawing/2014/main" id="{D4DAFF04-DBA3-0C08-4AA6-B3AE3C0E7EE6}"/>
                </a:ext>
              </a:extLst>
            </p:cNvPr>
            <p:cNvSpPr>
              <a:spLocks noChangeShapeType="1"/>
            </p:cNvSpPr>
            <p:nvPr/>
          </p:nvSpPr>
          <p:spPr bwMode="auto">
            <a:xfrm>
              <a:off x="1959" y="0"/>
              <a:ext cx="0" cy="76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36" name="Line 36">
              <a:extLst>
                <a:ext uri="{FF2B5EF4-FFF2-40B4-BE49-F238E27FC236}">
                  <a16:creationId xmlns:a16="http://schemas.microsoft.com/office/drawing/2014/main" id="{FCFF55B5-88A1-8850-CC73-8569EC4D59AE}"/>
                </a:ext>
              </a:extLst>
            </p:cNvPr>
            <p:cNvSpPr>
              <a:spLocks noChangeShapeType="1"/>
            </p:cNvSpPr>
            <p:nvPr/>
          </p:nvSpPr>
          <p:spPr bwMode="auto">
            <a:xfrm>
              <a:off x="2448" y="0"/>
              <a:ext cx="0" cy="76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37" name="Line 37">
              <a:extLst>
                <a:ext uri="{FF2B5EF4-FFF2-40B4-BE49-F238E27FC236}">
                  <a16:creationId xmlns:a16="http://schemas.microsoft.com/office/drawing/2014/main" id="{D160DE75-4E2F-6918-2E5C-8CCD35869A57}"/>
                </a:ext>
              </a:extLst>
            </p:cNvPr>
            <p:cNvSpPr>
              <a:spLocks noChangeShapeType="1"/>
            </p:cNvSpPr>
            <p:nvPr/>
          </p:nvSpPr>
          <p:spPr bwMode="auto">
            <a:xfrm>
              <a:off x="2937" y="0"/>
              <a:ext cx="0" cy="76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38" name="Line 38">
              <a:extLst>
                <a:ext uri="{FF2B5EF4-FFF2-40B4-BE49-F238E27FC236}">
                  <a16:creationId xmlns:a16="http://schemas.microsoft.com/office/drawing/2014/main" id="{33506E04-0A3A-466A-27BD-A394DA31B902}"/>
                </a:ext>
              </a:extLst>
            </p:cNvPr>
            <p:cNvSpPr>
              <a:spLocks noChangeShapeType="1"/>
            </p:cNvSpPr>
            <p:nvPr/>
          </p:nvSpPr>
          <p:spPr bwMode="auto">
            <a:xfrm>
              <a:off x="3427" y="0"/>
              <a:ext cx="0" cy="76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39" name="Line 39">
              <a:extLst>
                <a:ext uri="{FF2B5EF4-FFF2-40B4-BE49-F238E27FC236}">
                  <a16:creationId xmlns:a16="http://schemas.microsoft.com/office/drawing/2014/main" id="{1E06D34A-1398-B4FA-43F3-FEB1891F4518}"/>
                </a:ext>
              </a:extLst>
            </p:cNvPr>
            <p:cNvSpPr>
              <a:spLocks noChangeShapeType="1"/>
            </p:cNvSpPr>
            <p:nvPr/>
          </p:nvSpPr>
          <p:spPr bwMode="auto">
            <a:xfrm>
              <a:off x="3917" y="0"/>
              <a:ext cx="0" cy="76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40" name="Line 40">
              <a:extLst>
                <a:ext uri="{FF2B5EF4-FFF2-40B4-BE49-F238E27FC236}">
                  <a16:creationId xmlns:a16="http://schemas.microsoft.com/office/drawing/2014/main" id="{9DBE2CE4-513D-3F2C-20FD-E545D396FCA3}"/>
                </a:ext>
              </a:extLst>
            </p:cNvPr>
            <p:cNvSpPr>
              <a:spLocks noChangeShapeType="1"/>
            </p:cNvSpPr>
            <p:nvPr/>
          </p:nvSpPr>
          <p:spPr bwMode="auto">
            <a:xfrm>
              <a:off x="4407" y="0"/>
              <a:ext cx="0" cy="76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41" name="Line 41">
              <a:extLst>
                <a:ext uri="{FF2B5EF4-FFF2-40B4-BE49-F238E27FC236}">
                  <a16:creationId xmlns:a16="http://schemas.microsoft.com/office/drawing/2014/main" id="{A2AC2FF4-F640-D26A-F7E8-A825B3FF8074}"/>
                </a:ext>
              </a:extLst>
            </p:cNvPr>
            <p:cNvSpPr>
              <a:spLocks noChangeShapeType="1"/>
            </p:cNvSpPr>
            <p:nvPr/>
          </p:nvSpPr>
          <p:spPr bwMode="auto">
            <a:xfrm>
              <a:off x="4896" y="0"/>
              <a:ext cx="0" cy="768"/>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graphicFrame>
          <p:nvGraphicFramePr>
            <p:cNvPr id="42" name="Object 42">
              <a:extLst>
                <a:ext uri="{FF2B5EF4-FFF2-40B4-BE49-F238E27FC236}">
                  <a16:creationId xmlns:a16="http://schemas.microsoft.com/office/drawing/2014/main" id="{FD3FBE3E-FDC3-9BFE-CB24-374C8B7D7A50}"/>
                </a:ext>
              </a:extLst>
            </p:cNvPr>
            <p:cNvGraphicFramePr>
              <a:graphicFrameLocks noChangeAspect="1"/>
            </p:cNvGraphicFramePr>
            <p:nvPr/>
          </p:nvGraphicFramePr>
          <p:xfrm>
            <a:off x="96" y="432"/>
            <a:ext cx="299" cy="316"/>
          </p:xfrm>
          <a:graphic>
            <a:graphicData uri="http://schemas.openxmlformats.org/presentationml/2006/ole">
              <mc:AlternateContent xmlns:mc="http://schemas.openxmlformats.org/markup-compatibility/2006">
                <mc:Choice xmlns:v="urn:schemas-microsoft-com:vml" Requires="v">
                  <p:oleObj r:id="rId2" imgW="229116" imgH="241827" progId="Equation.3">
                    <p:embed/>
                  </p:oleObj>
                </mc:Choice>
                <mc:Fallback>
                  <p:oleObj r:id="rId2" imgW="229116" imgH="241827" progId="Equation.3">
                    <p:embed/>
                    <p:pic>
                      <p:nvPicPr>
                        <p:cNvPr id="82958" name="Object 42">
                          <a:extLst>
                            <a:ext uri="{FF2B5EF4-FFF2-40B4-BE49-F238E27FC236}">
                              <a16:creationId xmlns:a16="http://schemas.microsoft.com/office/drawing/2014/main" id="{9E6A74DC-C377-49B1-DECE-1B1A188F9F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 y="432"/>
                          <a:ext cx="299" cy="3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3" name="Group 43">
            <a:extLst>
              <a:ext uri="{FF2B5EF4-FFF2-40B4-BE49-F238E27FC236}">
                <a16:creationId xmlns:a16="http://schemas.microsoft.com/office/drawing/2014/main" id="{C572926E-BF89-0A3D-1C0C-C9860EC2620A}"/>
              </a:ext>
            </a:extLst>
          </p:cNvPr>
          <p:cNvGrpSpPr>
            <a:grpSpLocks/>
          </p:cNvGrpSpPr>
          <p:nvPr/>
        </p:nvGrpSpPr>
        <p:grpSpPr bwMode="auto">
          <a:xfrm>
            <a:off x="611188" y="5815013"/>
            <a:ext cx="6931025" cy="517525"/>
            <a:chOff x="0" y="0"/>
            <a:chExt cx="4992" cy="326"/>
          </a:xfrm>
        </p:grpSpPr>
        <p:sp>
          <p:nvSpPr>
            <p:cNvPr id="44" name="Text Box 44">
              <a:extLst>
                <a:ext uri="{FF2B5EF4-FFF2-40B4-BE49-F238E27FC236}">
                  <a16:creationId xmlns:a16="http://schemas.microsoft.com/office/drawing/2014/main" id="{44A20CDC-5BC5-C50B-0B9B-C4B60C1BDE86}"/>
                </a:ext>
              </a:extLst>
            </p:cNvPr>
            <p:cNvSpPr txBox="1">
              <a:spLocks noChangeArrowheads="1"/>
            </p:cNvSpPr>
            <p:nvPr/>
          </p:nvSpPr>
          <p:spPr bwMode="auto">
            <a:xfrm>
              <a:off x="0" y="0"/>
              <a:ext cx="49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zh-CN" sz="2400" b="0" i="0" u="none" strike="noStrike" kern="1200" cap="none" spc="0" normalizeH="0" baseline="0" noProof="0">
                <a:ln>
                  <a:noFill/>
                </a:ln>
                <a:solidFill>
                  <a:srgbClr val="080808"/>
                </a:solidFill>
                <a:effectLst/>
                <a:uLnTx/>
                <a:uFillTx/>
                <a:latin typeface="Times New Roman" panose="02020603050405020304" pitchFamily="18" charset="0"/>
                <a:ea typeface="华文中宋" panose="02010600040101010101" pitchFamily="2" charset="-122"/>
                <a:cs typeface="+mn-cs"/>
              </a:endParaRPr>
            </a:p>
          </p:txBody>
        </p:sp>
        <p:grpSp>
          <p:nvGrpSpPr>
            <p:cNvPr id="45" name="Group 45">
              <a:extLst>
                <a:ext uri="{FF2B5EF4-FFF2-40B4-BE49-F238E27FC236}">
                  <a16:creationId xmlns:a16="http://schemas.microsoft.com/office/drawing/2014/main" id="{1392A400-E0B9-60B6-980B-91001FD75C7A}"/>
                </a:ext>
              </a:extLst>
            </p:cNvPr>
            <p:cNvGrpSpPr>
              <a:grpSpLocks/>
            </p:cNvGrpSpPr>
            <p:nvPr/>
          </p:nvGrpSpPr>
          <p:grpSpPr bwMode="auto">
            <a:xfrm>
              <a:off x="0" y="5"/>
              <a:ext cx="4992" cy="321"/>
              <a:chOff x="0" y="0"/>
              <a:chExt cx="4992" cy="321"/>
            </a:xfrm>
          </p:grpSpPr>
          <p:sp>
            <p:nvSpPr>
              <p:cNvPr id="46" name="Text Box 46">
                <a:extLst>
                  <a:ext uri="{FF2B5EF4-FFF2-40B4-BE49-F238E27FC236}">
                    <a16:creationId xmlns:a16="http://schemas.microsoft.com/office/drawing/2014/main" id="{2B870D2B-B6A9-711A-12C8-A15C126A8405}"/>
                  </a:ext>
                </a:extLst>
              </p:cNvPr>
              <p:cNvSpPr txBox="1">
                <a:spLocks noChangeArrowheads="1"/>
              </p:cNvSpPr>
              <p:nvPr/>
            </p:nvSpPr>
            <p:spPr bwMode="auto">
              <a:xfrm>
                <a:off x="0" y="0"/>
                <a:ext cx="49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zh-CN" sz="2400" b="0" i="0" u="none" strike="noStrike" kern="1200" cap="none" spc="0" normalizeH="0" baseline="0" noProof="0">
                    <a:ln>
                      <a:noFill/>
                    </a:ln>
                    <a:solidFill>
                      <a:srgbClr val="080808"/>
                    </a:solidFill>
                    <a:effectLst/>
                    <a:uLnTx/>
                    <a:uFillTx/>
                    <a:latin typeface="Times New Roman" panose="02020603050405020304" pitchFamily="18" charset="0"/>
                    <a:ea typeface="华文中宋" panose="02010600040101010101" pitchFamily="2" charset="-122"/>
                    <a:cs typeface="+mn-cs"/>
                  </a:rPr>
                  <a:t>      的最大值为</a:t>
                </a:r>
                <a:r>
                  <a:rPr kumimoji="0" lang="en-US" altLang="zh-CN" sz="2400" b="0" i="0" u="none" strike="noStrike" kern="1200" cap="none" spc="0" normalizeH="0" baseline="0" noProof="0">
                    <a:ln>
                      <a:noFill/>
                    </a:ln>
                    <a:solidFill>
                      <a:srgbClr val="080808"/>
                    </a:solidFill>
                    <a:effectLst/>
                    <a:uLnTx/>
                    <a:uFillTx/>
                    <a:latin typeface="Times New Roman" panose="02020603050405020304" pitchFamily="18" charset="0"/>
                    <a:ea typeface="华文中宋" panose="02010600040101010101" pitchFamily="2" charset="-122"/>
                    <a:cs typeface="+mn-cs"/>
                  </a:rPr>
                  <a:t>9.375</a:t>
                </a:r>
                <a:r>
                  <a:rPr kumimoji="0" lang="zh-CN" altLang="zh-CN" sz="2400" b="0" i="0" u="none" strike="noStrike" kern="1200" cap="none" spc="0" normalizeH="0" baseline="0" noProof="0">
                    <a:ln>
                      <a:noFill/>
                    </a:ln>
                    <a:solidFill>
                      <a:srgbClr val="080808"/>
                    </a:solidFill>
                    <a:effectLst/>
                    <a:uLnTx/>
                    <a:uFillTx/>
                    <a:latin typeface="Times New Roman" panose="02020603050405020304" pitchFamily="18" charset="0"/>
                    <a:ea typeface="华文中宋" panose="02010600040101010101" pitchFamily="2" charset="-122"/>
                    <a:cs typeface="+mn-cs"/>
                  </a:rPr>
                  <a:t>，这时</a:t>
                </a:r>
                <a:r>
                  <a:rPr kumimoji="0" lang="en-US" altLang="zh-CN" sz="2400" b="0" i="1" u="none" strike="noStrike" kern="1200" cap="none" spc="0" normalizeH="0" baseline="0" noProof="0">
                    <a:ln>
                      <a:noFill/>
                    </a:ln>
                    <a:solidFill>
                      <a:srgbClr val="080808"/>
                    </a:solidFill>
                    <a:effectLst/>
                    <a:uLnTx/>
                    <a:uFillTx/>
                    <a:latin typeface="Times New Roman" panose="02020603050405020304" pitchFamily="18" charset="0"/>
                    <a:ea typeface="华文中宋" panose="02010600040101010101" pitchFamily="2" charset="-122"/>
                    <a:cs typeface="+mn-cs"/>
                  </a:rPr>
                  <a:t>s</a:t>
                </a:r>
                <a:r>
                  <a:rPr kumimoji="0" lang="en-US" altLang="zh-CN" sz="2400" b="0" i="0" u="none" strike="noStrike" kern="1200" cap="none" spc="0" normalizeH="0" baseline="0" noProof="0">
                    <a:ln>
                      <a:noFill/>
                    </a:ln>
                    <a:solidFill>
                      <a:srgbClr val="080808"/>
                    </a:solidFill>
                    <a:effectLst/>
                    <a:uLnTx/>
                    <a:uFillTx/>
                    <a:latin typeface="Times New Roman" panose="02020603050405020304" pitchFamily="18" charset="0"/>
                    <a:ea typeface="华文中宋" panose="02010600040101010101" pitchFamily="2" charset="-122"/>
                    <a:cs typeface="+mn-cs"/>
                  </a:rPr>
                  <a:t>=-2.5</a:t>
                </a:r>
                <a:r>
                  <a:rPr kumimoji="0" lang="zh-CN" altLang="zh-CN" sz="2400" b="0" i="0" u="none" strike="noStrike" kern="1200" cap="none" spc="0" normalizeH="0" baseline="0" noProof="0">
                    <a:ln>
                      <a:noFill/>
                    </a:ln>
                    <a:solidFill>
                      <a:srgbClr val="080808"/>
                    </a:solidFill>
                    <a:effectLst/>
                    <a:uLnTx/>
                    <a:uFillTx/>
                    <a:latin typeface="Times New Roman" panose="02020603050405020304" pitchFamily="18" charset="0"/>
                    <a:ea typeface="华文中宋" panose="02010600040101010101" pitchFamily="2" charset="-122"/>
                    <a:cs typeface="+mn-cs"/>
                  </a:rPr>
                  <a:t>，是近似分离点。</a:t>
                </a:r>
              </a:p>
            </p:txBody>
          </p:sp>
          <p:graphicFrame>
            <p:nvGraphicFramePr>
              <p:cNvPr id="47" name="Object 47">
                <a:extLst>
                  <a:ext uri="{FF2B5EF4-FFF2-40B4-BE49-F238E27FC236}">
                    <a16:creationId xmlns:a16="http://schemas.microsoft.com/office/drawing/2014/main" id="{22F27D5C-1DF2-486B-817C-BCA650F1F6EF}"/>
                  </a:ext>
                </a:extLst>
              </p:cNvPr>
              <p:cNvGraphicFramePr>
                <a:graphicFrameLocks noChangeAspect="1"/>
              </p:cNvGraphicFramePr>
              <p:nvPr/>
            </p:nvGraphicFramePr>
            <p:xfrm>
              <a:off x="48" y="5"/>
              <a:ext cx="299" cy="316"/>
            </p:xfrm>
            <a:graphic>
              <a:graphicData uri="http://schemas.openxmlformats.org/presentationml/2006/ole">
                <mc:AlternateContent xmlns:mc="http://schemas.openxmlformats.org/markup-compatibility/2006">
                  <mc:Choice xmlns:v="urn:schemas-microsoft-com:vml" Requires="v">
                    <p:oleObj r:id="rId4" imgW="229116" imgH="241827" progId="Equation.3">
                      <p:embed/>
                    </p:oleObj>
                  </mc:Choice>
                  <mc:Fallback>
                    <p:oleObj r:id="rId4" imgW="229116" imgH="241827" progId="Equation.3">
                      <p:embed/>
                      <p:pic>
                        <p:nvPicPr>
                          <p:cNvPr id="82957" name="Object 47">
                            <a:extLst>
                              <a:ext uri="{FF2B5EF4-FFF2-40B4-BE49-F238E27FC236}">
                                <a16:creationId xmlns:a16="http://schemas.microsoft.com/office/drawing/2014/main" id="{93737DE4-0C5C-E998-5633-593A3D0594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 y="5"/>
                            <a:ext cx="299" cy="3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sp>
        <p:nvSpPr>
          <p:cNvPr id="48" name="Text Box 52">
            <a:extLst>
              <a:ext uri="{FF2B5EF4-FFF2-40B4-BE49-F238E27FC236}">
                <a16:creationId xmlns:a16="http://schemas.microsoft.com/office/drawing/2014/main" id="{CAC07917-F216-05BF-D17E-A00D77F601D7}"/>
              </a:ext>
            </a:extLst>
          </p:cNvPr>
          <p:cNvSpPr txBox="1">
            <a:spLocks noChangeArrowheads="1"/>
          </p:cNvSpPr>
          <p:nvPr/>
        </p:nvSpPr>
        <p:spPr bwMode="auto">
          <a:xfrm>
            <a:off x="685800" y="3878263"/>
            <a:ext cx="4965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zh-CN" sz="2400" b="0" i="0" u="none" strike="noStrike" kern="1200" cap="none" spc="0" normalizeH="0" baseline="0" noProof="0">
                <a:ln>
                  <a:noFill/>
                </a:ln>
                <a:solidFill>
                  <a:srgbClr val="0066FF"/>
                </a:solidFill>
                <a:effectLst/>
                <a:uLnTx/>
                <a:uFillTx/>
                <a:latin typeface="Times New Roman" panose="02020603050405020304" pitchFamily="18" charset="0"/>
                <a:ea typeface="黑体" panose="02010609060101010101" pitchFamily="49" charset="-122"/>
                <a:cs typeface="+mn-cs"/>
              </a:rPr>
              <a:t>近似求法：</a:t>
            </a:r>
            <a:r>
              <a:rPr kumimoji="0" lang="zh-CN" altLang="zh-CN" sz="2400" b="0" i="0" u="none" strike="noStrike" kern="1200" cap="none" spc="0" normalizeH="0" baseline="0" noProof="0">
                <a:ln>
                  <a:noFill/>
                </a:ln>
                <a:solidFill>
                  <a:srgbClr val="080808"/>
                </a:solidFill>
                <a:effectLst/>
                <a:uLnTx/>
                <a:uFillTx/>
                <a:latin typeface="Times New Roman" panose="02020603050405020304" pitchFamily="18" charset="0"/>
                <a:ea typeface="华文中宋" panose="02010600040101010101" pitchFamily="2" charset="-122"/>
                <a:cs typeface="+mn-cs"/>
              </a:rPr>
              <a:t>分离点在</a:t>
            </a:r>
            <a:r>
              <a:rPr kumimoji="0" lang="en-US" altLang="zh-CN" sz="2400" b="0" i="0" u="none" strike="noStrike" kern="1200" cap="none" spc="0" normalizeH="0" baseline="0" noProof="0">
                <a:ln>
                  <a:noFill/>
                </a:ln>
                <a:solidFill>
                  <a:srgbClr val="080808"/>
                </a:solidFill>
                <a:effectLst/>
                <a:uLnTx/>
                <a:uFillTx/>
                <a:latin typeface="Times New Roman" panose="02020603050405020304" pitchFamily="18" charset="0"/>
                <a:ea typeface="华文中宋" panose="02010600040101010101" pitchFamily="2" charset="-122"/>
                <a:cs typeface="+mn-cs"/>
              </a:rPr>
              <a:t>[-4</a:t>
            </a:r>
            <a:r>
              <a:rPr kumimoji="0" lang="zh-CN" altLang="zh-CN" sz="2400" b="0" i="0" u="none" strike="noStrike" kern="1200" cap="none" spc="0" normalizeH="0" baseline="0" noProof="0">
                <a:ln>
                  <a:noFill/>
                </a:ln>
                <a:solidFill>
                  <a:srgbClr val="080808"/>
                </a:solidFill>
                <a:effectLst/>
                <a:uLnTx/>
                <a:uFillTx/>
                <a:latin typeface="Times New Roman" panose="02020603050405020304" pitchFamily="18" charset="0"/>
                <a:ea typeface="华文中宋" panose="02010600040101010101" pitchFamily="2" charset="-122"/>
                <a:cs typeface="+mn-cs"/>
              </a:rPr>
              <a:t>，</a:t>
            </a:r>
            <a:r>
              <a:rPr kumimoji="0" lang="en-US" altLang="zh-CN" sz="2400" b="0" i="0" u="none" strike="noStrike" kern="1200" cap="none" spc="0" normalizeH="0" baseline="0" noProof="0">
                <a:ln>
                  <a:noFill/>
                </a:ln>
                <a:solidFill>
                  <a:srgbClr val="080808"/>
                </a:solidFill>
                <a:effectLst/>
                <a:uLnTx/>
                <a:uFillTx/>
                <a:latin typeface="Times New Roman" panose="02020603050405020304" pitchFamily="18" charset="0"/>
                <a:ea typeface="华文中宋" panose="02010600040101010101" pitchFamily="2" charset="-122"/>
                <a:cs typeface="+mn-cs"/>
              </a:rPr>
              <a:t>0]</a:t>
            </a:r>
            <a:r>
              <a:rPr kumimoji="0" lang="zh-CN" altLang="zh-CN" sz="2400" b="0" i="0" u="none" strike="noStrike" kern="1200" cap="none" spc="0" normalizeH="0" baseline="0" noProof="0">
                <a:ln>
                  <a:noFill/>
                </a:ln>
                <a:solidFill>
                  <a:srgbClr val="080808"/>
                </a:solidFill>
                <a:effectLst/>
                <a:uLnTx/>
                <a:uFillTx/>
                <a:latin typeface="Times New Roman" panose="02020603050405020304" pitchFamily="18" charset="0"/>
                <a:ea typeface="华文中宋" panose="02010600040101010101" pitchFamily="2" charset="-122"/>
                <a:cs typeface="+mn-cs"/>
              </a:rPr>
              <a:t>之间。</a:t>
            </a:r>
          </a:p>
        </p:txBody>
      </p:sp>
    </p:spTree>
    <p:extLst>
      <p:ext uri="{BB962C8B-B14F-4D97-AF65-F5344CB8AC3E}">
        <p14:creationId xmlns:p14="http://schemas.microsoft.com/office/powerpoint/2010/main" val="1914496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8">
                                            <p:txEl>
                                              <p:pRg st="0" end="0"/>
                                            </p:txEl>
                                          </p:spTgt>
                                        </p:tgtEl>
                                        <p:attrNameLst>
                                          <p:attrName>style.visibility</p:attrName>
                                        </p:attrNameLst>
                                      </p:cBhvr>
                                      <p:to>
                                        <p:strVal val="visible"/>
                                      </p:to>
                                    </p:set>
                                    <p:animEffect transition="in" filter="wipe(left)">
                                      <p:cBhvr>
                                        <p:cTn id="7" dur="500"/>
                                        <p:tgtEl>
                                          <p:spTgt spid="4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3"/>
                                        </p:tgtEl>
                                        <p:attrNameLst>
                                          <p:attrName>style.visibility</p:attrName>
                                        </p:attrNameLst>
                                      </p:cBhvr>
                                      <p:to>
                                        <p:strVal val="visible"/>
                                      </p:to>
                                    </p:set>
                                    <p:animEffect transition="in" filter="wipe(left)">
                                      <p:cBhvr>
                                        <p:cTn id="1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633B6A73-E366-F727-1772-9EA47BBF9125}"/>
              </a:ext>
            </a:extLst>
          </p:cNvPr>
          <p:cNvSpPr>
            <a:spLocks noGrp="1"/>
          </p:cNvSpPr>
          <p:nvPr>
            <p:ph type="dt" sz="half" idx="10"/>
          </p:nvPr>
        </p:nvSpPr>
        <p:spPr/>
        <p:txBody>
          <a:bodyPr/>
          <a:lstStyle/>
          <a:p>
            <a:pPr>
              <a:defRPr/>
            </a:pPr>
            <a:fld id="{0F42CBD5-8615-4EC8-8E26-5C23C2DDA3CA}" type="datetime1">
              <a:rPr lang="zh-CN" altLang="en-US" smtClean="0"/>
              <a:pPr>
                <a:defRPr/>
              </a:pPr>
              <a:t>2023/5/4</a:t>
            </a:fld>
            <a:endParaRPr lang="en-US"/>
          </a:p>
        </p:txBody>
      </p:sp>
      <p:sp>
        <p:nvSpPr>
          <p:cNvPr id="5" name="页脚占位符 4">
            <a:extLst>
              <a:ext uri="{FF2B5EF4-FFF2-40B4-BE49-F238E27FC236}">
                <a16:creationId xmlns:a16="http://schemas.microsoft.com/office/drawing/2014/main" id="{1CCD5CD1-F3D4-41FE-408E-EDCA1FFD8139}"/>
              </a:ext>
            </a:extLst>
          </p:cNvPr>
          <p:cNvSpPr>
            <a:spLocks noGrp="1"/>
          </p:cNvSpPr>
          <p:nvPr>
            <p:ph type="ftr" sz="quarter" idx="11"/>
          </p:nvPr>
        </p:nvSpPr>
        <p:spPr/>
        <p:txBody>
          <a:bodyPr/>
          <a:lstStyle/>
          <a:p>
            <a:pPr>
              <a:defRPr/>
            </a:pPr>
            <a:r>
              <a:rPr lang="zh-CN"/>
              <a:t>控制系统根轨迹分析法(Root locus analyse of control system)</a:t>
            </a:r>
            <a:endParaRPr lang="en-US"/>
          </a:p>
        </p:txBody>
      </p:sp>
      <p:sp>
        <p:nvSpPr>
          <p:cNvPr id="6" name="灯片编号占位符 5">
            <a:extLst>
              <a:ext uri="{FF2B5EF4-FFF2-40B4-BE49-F238E27FC236}">
                <a16:creationId xmlns:a16="http://schemas.microsoft.com/office/drawing/2014/main" id="{C7ED3F96-EAFA-EF37-BCC5-13EC3FF20AEA}"/>
              </a:ext>
            </a:extLst>
          </p:cNvPr>
          <p:cNvSpPr>
            <a:spLocks noGrp="1"/>
          </p:cNvSpPr>
          <p:nvPr>
            <p:ph type="sldNum" sz="quarter" idx="12"/>
          </p:nvPr>
        </p:nvSpPr>
        <p:spPr/>
        <p:txBody>
          <a:bodyPr/>
          <a:lstStyle/>
          <a:p>
            <a:fld id="{239AF3CB-7905-4779-AC9A-8A715C070A09}" type="slidenum">
              <a:rPr lang="en-US" altLang="zh-CN" smtClean="0"/>
              <a:pPr/>
              <a:t>7</a:t>
            </a:fld>
            <a:endParaRPr lang="en-US" altLang="zh-CN"/>
          </a:p>
        </p:txBody>
      </p:sp>
      <p:grpSp>
        <p:nvGrpSpPr>
          <p:cNvPr id="28" name="组合 27">
            <a:extLst>
              <a:ext uri="{FF2B5EF4-FFF2-40B4-BE49-F238E27FC236}">
                <a16:creationId xmlns:a16="http://schemas.microsoft.com/office/drawing/2014/main" id="{6960A69E-5BE5-3BB4-93F2-EAAC11C4D74A}"/>
              </a:ext>
            </a:extLst>
          </p:cNvPr>
          <p:cNvGrpSpPr/>
          <p:nvPr/>
        </p:nvGrpSpPr>
        <p:grpSpPr>
          <a:xfrm>
            <a:off x="630405" y="742951"/>
            <a:ext cx="2819400" cy="1600200"/>
            <a:chOff x="5907255" y="733426"/>
            <a:chExt cx="2819400" cy="1600200"/>
          </a:xfrm>
        </p:grpSpPr>
        <p:grpSp>
          <p:nvGrpSpPr>
            <p:cNvPr id="7" name="组合 6">
              <a:extLst>
                <a:ext uri="{FF2B5EF4-FFF2-40B4-BE49-F238E27FC236}">
                  <a16:creationId xmlns:a16="http://schemas.microsoft.com/office/drawing/2014/main" id="{59AC982A-2288-4069-6855-03FBF4B8E9A8}"/>
                </a:ext>
              </a:extLst>
            </p:cNvPr>
            <p:cNvGrpSpPr/>
            <p:nvPr/>
          </p:nvGrpSpPr>
          <p:grpSpPr>
            <a:xfrm>
              <a:off x="5907255" y="733426"/>
              <a:ext cx="2819400" cy="1600200"/>
              <a:chOff x="5907255" y="733426"/>
              <a:chExt cx="2819400" cy="1600200"/>
            </a:xfrm>
          </p:grpSpPr>
          <p:sp>
            <p:nvSpPr>
              <p:cNvPr id="8" name="Line 30">
                <a:extLst>
                  <a:ext uri="{FF2B5EF4-FFF2-40B4-BE49-F238E27FC236}">
                    <a16:creationId xmlns:a16="http://schemas.microsoft.com/office/drawing/2014/main" id="{570DBC08-878C-E4B3-6A1E-57D0DABEA9E7}"/>
                  </a:ext>
                </a:extLst>
              </p:cNvPr>
              <p:cNvSpPr>
                <a:spLocks noChangeShapeType="1"/>
              </p:cNvSpPr>
              <p:nvPr/>
            </p:nvSpPr>
            <p:spPr bwMode="auto">
              <a:xfrm flipH="1">
                <a:off x="5983455" y="1558926"/>
                <a:ext cx="381000" cy="0"/>
              </a:xfrm>
              <a:prstGeom prst="line">
                <a:avLst/>
              </a:prstGeom>
              <a:noFill/>
              <a:ln w="79375">
                <a:solidFill>
                  <a:srgbClr val="FF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dirty="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9" name="Line 31">
                <a:extLst>
                  <a:ext uri="{FF2B5EF4-FFF2-40B4-BE49-F238E27FC236}">
                    <a16:creationId xmlns:a16="http://schemas.microsoft.com/office/drawing/2014/main" id="{1DC73C73-B496-AC9E-7781-A89181CD0074}"/>
                  </a:ext>
                </a:extLst>
              </p:cNvPr>
              <p:cNvSpPr>
                <a:spLocks noChangeShapeType="1"/>
              </p:cNvSpPr>
              <p:nvPr/>
            </p:nvSpPr>
            <p:spPr bwMode="auto">
              <a:xfrm flipH="1">
                <a:off x="6974055" y="1558926"/>
                <a:ext cx="1295400" cy="0"/>
              </a:xfrm>
              <a:prstGeom prst="line">
                <a:avLst/>
              </a:prstGeom>
              <a:noFill/>
              <a:ln w="79375">
                <a:solidFill>
                  <a:srgbClr val="FF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grpSp>
            <p:nvGrpSpPr>
              <p:cNvPr id="10" name="组合 9">
                <a:extLst>
                  <a:ext uri="{FF2B5EF4-FFF2-40B4-BE49-F238E27FC236}">
                    <a16:creationId xmlns:a16="http://schemas.microsoft.com/office/drawing/2014/main" id="{E147C1D7-E5B3-5B17-F4A2-42B7F28AE29E}"/>
                  </a:ext>
                </a:extLst>
              </p:cNvPr>
              <p:cNvGrpSpPr/>
              <p:nvPr/>
            </p:nvGrpSpPr>
            <p:grpSpPr>
              <a:xfrm>
                <a:off x="7202655" y="733426"/>
                <a:ext cx="457200" cy="1600200"/>
                <a:chOff x="7080250" y="3141663"/>
                <a:chExt cx="457200" cy="1600200"/>
              </a:xfrm>
            </p:grpSpPr>
            <p:sp>
              <p:nvSpPr>
                <p:cNvPr id="25" name="Line 32">
                  <a:extLst>
                    <a:ext uri="{FF2B5EF4-FFF2-40B4-BE49-F238E27FC236}">
                      <a16:creationId xmlns:a16="http://schemas.microsoft.com/office/drawing/2014/main" id="{B83CE628-6F8E-CA5E-FCCC-6C6AF734FB1F}"/>
                    </a:ext>
                  </a:extLst>
                </p:cNvPr>
                <p:cNvSpPr>
                  <a:spLocks noChangeShapeType="1"/>
                </p:cNvSpPr>
                <p:nvPr/>
              </p:nvSpPr>
              <p:spPr bwMode="auto">
                <a:xfrm flipV="1">
                  <a:off x="7080250" y="3141663"/>
                  <a:ext cx="457200" cy="838200"/>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26" name="Line 33">
                  <a:extLst>
                    <a:ext uri="{FF2B5EF4-FFF2-40B4-BE49-F238E27FC236}">
                      <a16:creationId xmlns:a16="http://schemas.microsoft.com/office/drawing/2014/main" id="{969EF54A-AB56-295F-82AA-E732B772CF65}"/>
                    </a:ext>
                  </a:extLst>
                </p:cNvPr>
                <p:cNvSpPr>
                  <a:spLocks noChangeShapeType="1"/>
                </p:cNvSpPr>
                <p:nvPr/>
              </p:nvSpPr>
              <p:spPr bwMode="auto">
                <a:xfrm>
                  <a:off x="7080250" y="3979863"/>
                  <a:ext cx="457200" cy="762000"/>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grpSp>
          <p:grpSp>
            <p:nvGrpSpPr>
              <p:cNvPr id="11" name="组合 10">
                <a:extLst>
                  <a:ext uri="{FF2B5EF4-FFF2-40B4-BE49-F238E27FC236}">
                    <a16:creationId xmlns:a16="http://schemas.microsoft.com/office/drawing/2014/main" id="{8DF25EA6-E6DD-C40F-40BB-BFE0FEDD6966}"/>
                  </a:ext>
                </a:extLst>
              </p:cNvPr>
              <p:cNvGrpSpPr/>
              <p:nvPr/>
            </p:nvGrpSpPr>
            <p:grpSpPr>
              <a:xfrm>
                <a:off x="5907255" y="916793"/>
                <a:ext cx="2819400" cy="1146951"/>
                <a:chOff x="5784850" y="3325030"/>
                <a:chExt cx="2819400" cy="1146951"/>
              </a:xfrm>
            </p:grpSpPr>
            <p:grpSp>
              <p:nvGrpSpPr>
                <p:cNvPr id="12" name="组合 11">
                  <a:extLst>
                    <a:ext uri="{FF2B5EF4-FFF2-40B4-BE49-F238E27FC236}">
                      <a16:creationId xmlns:a16="http://schemas.microsoft.com/office/drawing/2014/main" id="{018AB1C0-AC5A-7A74-3A0F-4AB0254228CC}"/>
                    </a:ext>
                  </a:extLst>
                </p:cNvPr>
                <p:cNvGrpSpPr/>
                <p:nvPr/>
              </p:nvGrpSpPr>
              <p:grpSpPr>
                <a:xfrm>
                  <a:off x="5784850" y="3433763"/>
                  <a:ext cx="2819400" cy="927100"/>
                  <a:chOff x="5784850" y="3433763"/>
                  <a:chExt cx="2819400" cy="927100"/>
                </a:xfrm>
              </p:grpSpPr>
              <p:sp>
                <p:nvSpPr>
                  <p:cNvPr id="17" name="Line 22">
                    <a:extLst>
                      <a:ext uri="{FF2B5EF4-FFF2-40B4-BE49-F238E27FC236}">
                        <a16:creationId xmlns:a16="http://schemas.microsoft.com/office/drawing/2014/main" id="{AA2B521F-9FA1-74A8-5084-E9F5028AF62D}"/>
                      </a:ext>
                    </a:extLst>
                  </p:cNvPr>
                  <p:cNvSpPr>
                    <a:spLocks noChangeShapeType="1"/>
                  </p:cNvSpPr>
                  <p:nvPr/>
                </p:nvSpPr>
                <p:spPr bwMode="auto">
                  <a:xfrm>
                    <a:off x="5784850" y="3967163"/>
                    <a:ext cx="28194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18" name="Line 23">
                    <a:extLst>
                      <a:ext uri="{FF2B5EF4-FFF2-40B4-BE49-F238E27FC236}">
                        <a16:creationId xmlns:a16="http://schemas.microsoft.com/office/drawing/2014/main" id="{27DB4767-C344-02A6-FC89-0A6BEF8D0603}"/>
                      </a:ext>
                    </a:extLst>
                  </p:cNvPr>
                  <p:cNvSpPr>
                    <a:spLocks noChangeShapeType="1"/>
                  </p:cNvSpPr>
                  <p:nvPr/>
                </p:nvSpPr>
                <p:spPr bwMode="auto">
                  <a:xfrm flipV="1">
                    <a:off x="8147050" y="3433763"/>
                    <a:ext cx="0" cy="9144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graphicFrame>
                <p:nvGraphicFramePr>
                  <p:cNvPr id="19" name="Object 24">
                    <a:extLst>
                      <a:ext uri="{FF2B5EF4-FFF2-40B4-BE49-F238E27FC236}">
                        <a16:creationId xmlns:a16="http://schemas.microsoft.com/office/drawing/2014/main" id="{F1752CA3-8B71-72D5-A76E-63A3BD36B4AC}"/>
                      </a:ext>
                    </a:extLst>
                  </p:cNvPr>
                  <p:cNvGraphicFramePr>
                    <a:graphicFrameLocks noChangeAspect="1"/>
                  </p:cNvGraphicFramePr>
                  <p:nvPr>
                    <p:extLst>
                      <p:ext uri="{D42A27DB-BD31-4B8C-83A1-F6EECF244321}">
                        <p14:modId xmlns:p14="http://schemas.microsoft.com/office/powerpoint/2010/main" val="4110369334"/>
                      </p:ext>
                    </p:extLst>
                  </p:nvPr>
                </p:nvGraphicFramePr>
                <p:xfrm>
                  <a:off x="8035925" y="3827463"/>
                  <a:ext cx="263525" cy="292100"/>
                </p:xfrm>
                <a:graphic>
                  <a:graphicData uri="http://schemas.openxmlformats.org/presentationml/2006/ole">
                    <mc:AlternateContent xmlns:mc="http://schemas.openxmlformats.org/markup-compatibility/2006">
                      <mc:Choice xmlns:v="urn:schemas-microsoft-com:vml" Requires="v">
                        <p:oleObj r:id="rId2" imgW="114667" imgH="127372" progId="Equation.3">
                          <p:embed/>
                        </p:oleObj>
                      </mc:Choice>
                      <mc:Fallback>
                        <p:oleObj r:id="rId2" imgW="114667" imgH="127372" progId="Equation.3">
                          <p:embed/>
                          <p:pic>
                            <p:nvPicPr>
                              <p:cNvPr id="60" name="Object 24">
                                <a:extLst>
                                  <a:ext uri="{FF2B5EF4-FFF2-40B4-BE49-F238E27FC236}">
                                    <a16:creationId xmlns:a16="http://schemas.microsoft.com/office/drawing/2014/main" id="{875ED466-3436-9F9F-B597-4503AF3F6E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35925" y="3827463"/>
                                <a:ext cx="263525" cy="292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 name="Object 25">
                    <a:extLst>
                      <a:ext uri="{FF2B5EF4-FFF2-40B4-BE49-F238E27FC236}">
                        <a16:creationId xmlns:a16="http://schemas.microsoft.com/office/drawing/2014/main" id="{8A342C36-D1AF-7E57-2335-F109DB0CB7B9}"/>
                      </a:ext>
                    </a:extLst>
                  </p:cNvPr>
                  <p:cNvGraphicFramePr>
                    <a:graphicFrameLocks noChangeAspect="1"/>
                  </p:cNvGraphicFramePr>
                  <p:nvPr>
                    <p:extLst>
                      <p:ext uri="{D42A27DB-BD31-4B8C-83A1-F6EECF244321}">
                        <p14:modId xmlns:p14="http://schemas.microsoft.com/office/powerpoint/2010/main" val="1790375157"/>
                      </p:ext>
                    </p:extLst>
                  </p:nvPr>
                </p:nvGraphicFramePr>
                <p:xfrm>
                  <a:off x="6699250" y="3827463"/>
                  <a:ext cx="263525" cy="292100"/>
                </p:xfrm>
                <a:graphic>
                  <a:graphicData uri="http://schemas.openxmlformats.org/presentationml/2006/ole">
                    <mc:AlternateContent xmlns:mc="http://schemas.openxmlformats.org/markup-compatibility/2006">
                      <mc:Choice xmlns:v="urn:schemas-microsoft-com:vml" Requires="v">
                        <p:oleObj r:id="rId4" imgW="114667" imgH="127372" progId="Equation.3">
                          <p:embed/>
                        </p:oleObj>
                      </mc:Choice>
                      <mc:Fallback>
                        <p:oleObj r:id="rId4" imgW="114667" imgH="127372" progId="Equation.3">
                          <p:embed/>
                          <p:pic>
                            <p:nvPicPr>
                              <p:cNvPr id="61" name="Object 25">
                                <a:extLst>
                                  <a:ext uri="{FF2B5EF4-FFF2-40B4-BE49-F238E27FC236}">
                                    <a16:creationId xmlns:a16="http://schemas.microsoft.com/office/drawing/2014/main" id="{6F6F6511-7822-2802-9801-CB8AF3FC91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99250" y="3827463"/>
                                <a:ext cx="263525" cy="292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 name="Object 26">
                    <a:extLst>
                      <a:ext uri="{FF2B5EF4-FFF2-40B4-BE49-F238E27FC236}">
                        <a16:creationId xmlns:a16="http://schemas.microsoft.com/office/drawing/2014/main" id="{215B1762-C114-5E10-2B90-36AB09F93ECC}"/>
                      </a:ext>
                    </a:extLst>
                  </p:cNvPr>
                  <p:cNvGraphicFramePr>
                    <a:graphicFrameLocks noChangeAspect="1"/>
                  </p:cNvGraphicFramePr>
                  <p:nvPr>
                    <p:extLst>
                      <p:ext uri="{D42A27DB-BD31-4B8C-83A1-F6EECF244321}">
                        <p14:modId xmlns:p14="http://schemas.microsoft.com/office/powerpoint/2010/main" val="37532906"/>
                      </p:ext>
                    </p:extLst>
                  </p:nvPr>
                </p:nvGraphicFramePr>
                <p:xfrm>
                  <a:off x="6089650" y="3814763"/>
                  <a:ext cx="263525" cy="292100"/>
                </p:xfrm>
                <a:graphic>
                  <a:graphicData uri="http://schemas.openxmlformats.org/presentationml/2006/ole">
                    <mc:AlternateContent xmlns:mc="http://schemas.openxmlformats.org/markup-compatibility/2006">
                      <mc:Choice xmlns:v="urn:schemas-microsoft-com:vml" Requires="v">
                        <p:oleObj r:id="rId5" imgW="114667" imgH="127372" progId="Equation.3">
                          <p:embed/>
                        </p:oleObj>
                      </mc:Choice>
                      <mc:Fallback>
                        <p:oleObj r:id="rId5" imgW="114667" imgH="127372" progId="Equation.3">
                          <p:embed/>
                          <p:pic>
                            <p:nvPicPr>
                              <p:cNvPr id="62" name="Object 26">
                                <a:extLst>
                                  <a:ext uri="{FF2B5EF4-FFF2-40B4-BE49-F238E27FC236}">
                                    <a16:creationId xmlns:a16="http://schemas.microsoft.com/office/drawing/2014/main" id="{643B64BD-AC96-7F25-9B06-48360538F3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9650" y="3814763"/>
                                <a:ext cx="263525" cy="292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 name="Object 27">
                    <a:extLst>
                      <a:ext uri="{FF2B5EF4-FFF2-40B4-BE49-F238E27FC236}">
                        <a16:creationId xmlns:a16="http://schemas.microsoft.com/office/drawing/2014/main" id="{73BDB579-3F16-1E45-FE02-FF397AF7EC0D}"/>
                      </a:ext>
                    </a:extLst>
                  </p:cNvPr>
                  <p:cNvGraphicFramePr>
                    <a:graphicFrameLocks noChangeAspect="1"/>
                  </p:cNvGraphicFramePr>
                  <p:nvPr>
                    <p:extLst>
                      <p:ext uri="{D42A27DB-BD31-4B8C-83A1-F6EECF244321}">
                        <p14:modId xmlns:p14="http://schemas.microsoft.com/office/powerpoint/2010/main" val="1315983581"/>
                      </p:ext>
                    </p:extLst>
                  </p:nvPr>
                </p:nvGraphicFramePr>
                <p:xfrm>
                  <a:off x="8224838" y="3967163"/>
                  <a:ext cx="227013" cy="317500"/>
                </p:xfrm>
                <a:graphic>
                  <a:graphicData uri="http://schemas.openxmlformats.org/presentationml/2006/ole">
                    <mc:AlternateContent xmlns:mc="http://schemas.openxmlformats.org/markup-compatibility/2006">
                      <mc:Choice xmlns:v="urn:schemas-microsoft-com:vml" Requires="v">
                        <p:oleObj r:id="rId6" imgW="127262" imgH="178040" progId="Equation.3">
                          <p:embed/>
                        </p:oleObj>
                      </mc:Choice>
                      <mc:Fallback>
                        <p:oleObj r:id="rId6" imgW="127262" imgH="178040" progId="Equation.3">
                          <p:embed/>
                          <p:pic>
                            <p:nvPicPr>
                              <p:cNvPr id="63" name="Object 27">
                                <a:extLst>
                                  <a:ext uri="{FF2B5EF4-FFF2-40B4-BE49-F238E27FC236}">
                                    <a16:creationId xmlns:a16="http://schemas.microsoft.com/office/drawing/2014/main" id="{BA941F1D-C3D1-81C1-5C2B-E275227CE44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224838" y="3967163"/>
                                <a:ext cx="227013"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 name="Object 28">
                    <a:extLst>
                      <a:ext uri="{FF2B5EF4-FFF2-40B4-BE49-F238E27FC236}">
                        <a16:creationId xmlns:a16="http://schemas.microsoft.com/office/drawing/2014/main" id="{2FE59EFF-12DF-0277-8CF3-D9B9BF6500F6}"/>
                      </a:ext>
                    </a:extLst>
                  </p:cNvPr>
                  <p:cNvGraphicFramePr>
                    <a:graphicFrameLocks noChangeAspect="1"/>
                  </p:cNvGraphicFramePr>
                  <p:nvPr>
                    <p:extLst>
                      <p:ext uri="{D42A27DB-BD31-4B8C-83A1-F6EECF244321}">
                        <p14:modId xmlns:p14="http://schemas.microsoft.com/office/powerpoint/2010/main" val="3387460582"/>
                      </p:ext>
                    </p:extLst>
                  </p:nvPr>
                </p:nvGraphicFramePr>
                <p:xfrm>
                  <a:off x="6686550" y="4054476"/>
                  <a:ext cx="407988" cy="293688"/>
                </p:xfrm>
                <a:graphic>
                  <a:graphicData uri="http://schemas.openxmlformats.org/presentationml/2006/ole">
                    <mc:AlternateContent xmlns:mc="http://schemas.openxmlformats.org/markup-compatibility/2006">
                      <mc:Choice xmlns:v="urn:schemas-microsoft-com:vml" Requires="v">
                        <p:oleObj r:id="rId8" imgW="228917" imgH="165417" progId="Equation.3">
                          <p:embed/>
                        </p:oleObj>
                      </mc:Choice>
                      <mc:Fallback>
                        <p:oleObj r:id="rId8" imgW="228917" imgH="165417" progId="Equation.3">
                          <p:embed/>
                          <p:pic>
                            <p:nvPicPr>
                              <p:cNvPr id="64" name="Object 28">
                                <a:extLst>
                                  <a:ext uri="{FF2B5EF4-FFF2-40B4-BE49-F238E27FC236}">
                                    <a16:creationId xmlns:a16="http://schemas.microsoft.com/office/drawing/2014/main" id="{8C760024-66CE-6D4A-5820-70F1004D123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686550" y="4054476"/>
                                <a:ext cx="407988" cy="293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 name="Object 29">
                    <a:extLst>
                      <a:ext uri="{FF2B5EF4-FFF2-40B4-BE49-F238E27FC236}">
                        <a16:creationId xmlns:a16="http://schemas.microsoft.com/office/drawing/2014/main" id="{7EBC9A97-1725-7E29-FB09-61D380166685}"/>
                      </a:ext>
                    </a:extLst>
                  </p:cNvPr>
                  <p:cNvGraphicFramePr>
                    <a:graphicFrameLocks noChangeAspect="1"/>
                  </p:cNvGraphicFramePr>
                  <p:nvPr>
                    <p:extLst>
                      <p:ext uri="{D42A27DB-BD31-4B8C-83A1-F6EECF244321}">
                        <p14:modId xmlns:p14="http://schemas.microsoft.com/office/powerpoint/2010/main" val="1249698468"/>
                      </p:ext>
                    </p:extLst>
                  </p:nvPr>
                </p:nvGraphicFramePr>
                <p:xfrm>
                  <a:off x="6075363" y="4043363"/>
                  <a:ext cx="407988" cy="317500"/>
                </p:xfrm>
                <a:graphic>
                  <a:graphicData uri="http://schemas.openxmlformats.org/presentationml/2006/ole">
                    <mc:AlternateContent xmlns:mc="http://schemas.openxmlformats.org/markup-compatibility/2006">
                      <mc:Choice xmlns:v="urn:schemas-microsoft-com:vml" Requires="v">
                        <p:oleObj r:id="rId10" imgW="228818" imgH="178040" progId="Equation.3">
                          <p:embed/>
                        </p:oleObj>
                      </mc:Choice>
                      <mc:Fallback>
                        <p:oleObj r:id="rId10" imgW="228818" imgH="178040" progId="Equation.3">
                          <p:embed/>
                          <p:pic>
                            <p:nvPicPr>
                              <p:cNvPr id="65" name="Object 29">
                                <a:extLst>
                                  <a:ext uri="{FF2B5EF4-FFF2-40B4-BE49-F238E27FC236}">
                                    <a16:creationId xmlns:a16="http://schemas.microsoft.com/office/drawing/2014/main" id="{EAC582D8-390D-12EA-BA1D-51E383DC32DF}"/>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075363" y="4043363"/>
                                <a:ext cx="407988"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3" name="对象 12">
                  <a:extLst>
                    <a:ext uri="{FF2B5EF4-FFF2-40B4-BE49-F238E27FC236}">
                      <a16:creationId xmlns:a16="http://schemas.microsoft.com/office/drawing/2014/main" id="{53E87E70-C6CE-AF27-AE31-DDF736E557E7}"/>
                    </a:ext>
                  </a:extLst>
                </p:cNvPr>
                <p:cNvGraphicFramePr>
                  <a:graphicFrameLocks noChangeAspect="1"/>
                </p:cNvGraphicFramePr>
                <p:nvPr>
                  <p:extLst>
                    <p:ext uri="{D42A27DB-BD31-4B8C-83A1-F6EECF244321}">
                      <p14:modId xmlns:p14="http://schemas.microsoft.com/office/powerpoint/2010/main" val="3623580098"/>
                    </p:ext>
                  </p:extLst>
                </p:nvPr>
              </p:nvGraphicFramePr>
              <p:xfrm>
                <a:off x="7723187" y="4057652"/>
                <a:ext cx="263525" cy="292100"/>
              </p:xfrm>
              <a:graphic>
                <a:graphicData uri="http://schemas.openxmlformats.org/presentationml/2006/ole">
                  <mc:AlternateContent xmlns:mc="http://schemas.openxmlformats.org/markup-compatibility/2006">
                    <mc:Choice xmlns:v="urn:schemas-microsoft-com:vml" Requires="v">
                      <p:oleObj name="Equation" r:id="rId12" imgW="263900" imgH="292691" progId="Equation.DSMT4">
                        <p:embed/>
                      </p:oleObj>
                    </mc:Choice>
                    <mc:Fallback>
                      <p:oleObj name="Equation" r:id="rId12" imgW="263900" imgH="292691" progId="Equation.DSMT4">
                        <p:embed/>
                        <p:pic>
                          <p:nvPicPr>
                            <p:cNvPr id="54" name="对象 53">
                              <a:extLst>
                                <a:ext uri="{FF2B5EF4-FFF2-40B4-BE49-F238E27FC236}">
                                  <a16:creationId xmlns:a16="http://schemas.microsoft.com/office/drawing/2014/main" id="{7C536643-E106-5F6D-6591-B850F7A85EFB}"/>
                                </a:ext>
                              </a:extLst>
                            </p:cNvPr>
                            <p:cNvPicPr/>
                            <p:nvPr/>
                          </p:nvPicPr>
                          <p:blipFill>
                            <a:blip r:embed="rId13"/>
                            <a:stretch>
                              <a:fillRect/>
                            </a:stretch>
                          </p:blipFill>
                          <p:spPr>
                            <a:xfrm>
                              <a:off x="7723187" y="4057652"/>
                              <a:ext cx="263525" cy="292100"/>
                            </a:xfrm>
                            <a:prstGeom prst="rect">
                              <a:avLst/>
                            </a:prstGeom>
                          </p:spPr>
                        </p:pic>
                      </p:oleObj>
                    </mc:Fallback>
                  </mc:AlternateContent>
                </a:graphicData>
              </a:graphic>
            </p:graphicFrame>
            <p:sp>
              <p:nvSpPr>
                <p:cNvPr id="14" name="椭圆 13">
                  <a:extLst>
                    <a:ext uri="{FF2B5EF4-FFF2-40B4-BE49-F238E27FC236}">
                      <a16:creationId xmlns:a16="http://schemas.microsoft.com/office/drawing/2014/main" id="{82C2F707-9A36-1386-B429-FC373A156BC0}"/>
                    </a:ext>
                  </a:extLst>
                </p:cNvPr>
                <p:cNvSpPr/>
                <p:nvPr/>
              </p:nvSpPr>
              <p:spPr>
                <a:xfrm>
                  <a:off x="7614047" y="3325030"/>
                  <a:ext cx="167481" cy="142866"/>
                </a:xfrm>
                <a:prstGeom prst="ellipse">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5" name="对象 14">
                  <a:extLst>
                    <a:ext uri="{FF2B5EF4-FFF2-40B4-BE49-F238E27FC236}">
                      <a16:creationId xmlns:a16="http://schemas.microsoft.com/office/drawing/2014/main" id="{E73E1720-640A-D083-F574-F4C78234C2C6}"/>
                    </a:ext>
                  </a:extLst>
                </p:cNvPr>
                <p:cNvGraphicFramePr>
                  <a:graphicFrameLocks noChangeAspect="1"/>
                </p:cNvGraphicFramePr>
                <p:nvPr>
                  <p:extLst>
                    <p:ext uri="{D42A27DB-BD31-4B8C-83A1-F6EECF244321}">
                      <p14:modId xmlns:p14="http://schemas.microsoft.com/office/powerpoint/2010/main" val="3732337703"/>
                    </p:ext>
                  </p:extLst>
                </p:nvPr>
              </p:nvGraphicFramePr>
              <p:xfrm>
                <a:off x="7720011" y="3513140"/>
                <a:ext cx="263525" cy="292100"/>
              </p:xfrm>
              <a:graphic>
                <a:graphicData uri="http://schemas.openxmlformats.org/presentationml/2006/ole">
                  <mc:AlternateContent xmlns:mc="http://schemas.openxmlformats.org/markup-compatibility/2006">
                    <mc:Choice xmlns:v="urn:schemas-microsoft-com:vml" Requires="v">
                      <p:oleObj name="Equation" r:id="rId14" imgW="263900" imgH="292691" progId="Equation.DSMT4">
                        <p:embed/>
                      </p:oleObj>
                    </mc:Choice>
                    <mc:Fallback>
                      <p:oleObj name="Equation" r:id="rId14" imgW="263900" imgH="292691" progId="Equation.DSMT4">
                        <p:embed/>
                        <p:pic>
                          <p:nvPicPr>
                            <p:cNvPr id="56" name="对象 55">
                              <a:extLst>
                                <a:ext uri="{FF2B5EF4-FFF2-40B4-BE49-F238E27FC236}">
                                  <a16:creationId xmlns:a16="http://schemas.microsoft.com/office/drawing/2014/main" id="{41B7DD9E-5FE6-D1C4-262E-752A8C3379DD}"/>
                                </a:ext>
                              </a:extLst>
                            </p:cNvPr>
                            <p:cNvPicPr/>
                            <p:nvPr/>
                          </p:nvPicPr>
                          <p:blipFill>
                            <a:blip r:embed="rId13"/>
                            <a:stretch>
                              <a:fillRect/>
                            </a:stretch>
                          </p:blipFill>
                          <p:spPr>
                            <a:xfrm>
                              <a:off x="7720011" y="3513140"/>
                              <a:ext cx="263525" cy="292100"/>
                            </a:xfrm>
                            <a:prstGeom prst="rect">
                              <a:avLst/>
                            </a:prstGeom>
                          </p:spPr>
                        </p:pic>
                      </p:oleObj>
                    </mc:Fallback>
                  </mc:AlternateContent>
                </a:graphicData>
              </a:graphic>
            </p:graphicFrame>
            <p:sp>
              <p:nvSpPr>
                <p:cNvPr id="16" name="椭圆 15">
                  <a:extLst>
                    <a:ext uri="{FF2B5EF4-FFF2-40B4-BE49-F238E27FC236}">
                      <a16:creationId xmlns:a16="http://schemas.microsoft.com/office/drawing/2014/main" id="{54B7BE61-F57D-75EF-5C6C-9B1129C8959A}"/>
                    </a:ext>
                  </a:extLst>
                </p:cNvPr>
                <p:cNvSpPr/>
                <p:nvPr/>
              </p:nvSpPr>
              <p:spPr>
                <a:xfrm>
                  <a:off x="7580312" y="4329115"/>
                  <a:ext cx="167481" cy="142866"/>
                </a:xfrm>
                <a:prstGeom prst="ellipse">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7" name="椭圆 26">
              <a:extLst>
                <a:ext uri="{FF2B5EF4-FFF2-40B4-BE49-F238E27FC236}">
                  <a16:creationId xmlns:a16="http://schemas.microsoft.com/office/drawing/2014/main" id="{EBC277B4-0D87-C676-5D01-98EB4ECAE354}"/>
                </a:ext>
              </a:extLst>
            </p:cNvPr>
            <p:cNvSpPr/>
            <p:nvPr/>
          </p:nvSpPr>
          <p:spPr>
            <a:xfrm>
              <a:off x="7493167" y="1430388"/>
              <a:ext cx="253831" cy="244376"/>
            </a:xfrm>
            <a:prstGeom prst="ellipse">
              <a:avLst/>
            </a:prstGeom>
            <a:solidFill>
              <a:srgbClr val="FF0000"/>
            </a:solidFill>
            <a:ln>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1" name="弧形 30">
            <a:extLst>
              <a:ext uri="{FF2B5EF4-FFF2-40B4-BE49-F238E27FC236}">
                <a16:creationId xmlns:a16="http://schemas.microsoft.com/office/drawing/2014/main" id="{CF5341DE-79ED-8C91-5157-484EB9AAFC08}"/>
              </a:ext>
            </a:extLst>
          </p:cNvPr>
          <p:cNvSpPr/>
          <p:nvPr/>
        </p:nvSpPr>
        <p:spPr>
          <a:xfrm rot="10800000" flipV="1">
            <a:off x="2333793" y="688304"/>
            <a:ext cx="298862" cy="1709493"/>
          </a:xfrm>
          <a:prstGeom prst="arc">
            <a:avLst>
              <a:gd name="adj1" fmla="val 16349981"/>
              <a:gd name="adj2" fmla="val 5209333"/>
            </a:avLst>
          </a:prstGeom>
          <a:ln w="57150">
            <a:solidFill>
              <a:srgbClr val="FF000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32" name="组合 31">
            <a:extLst>
              <a:ext uri="{FF2B5EF4-FFF2-40B4-BE49-F238E27FC236}">
                <a16:creationId xmlns:a16="http://schemas.microsoft.com/office/drawing/2014/main" id="{5B71DB22-0DA3-04F6-B43E-29F5035BCDE3}"/>
              </a:ext>
            </a:extLst>
          </p:cNvPr>
          <p:cNvGrpSpPr/>
          <p:nvPr/>
        </p:nvGrpSpPr>
        <p:grpSpPr>
          <a:xfrm>
            <a:off x="4227346" y="742951"/>
            <a:ext cx="2819400" cy="1600200"/>
            <a:chOff x="5907255" y="733426"/>
            <a:chExt cx="2819400" cy="1600200"/>
          </a:xfrm>
        </p:grpSpPr>
        <p:grpSp>
          <p:nvGrpSpPr>
            <p:cNvPr id="33" name="组合 32">
              <a:extLst>
                <a:ext uri="{FF2B5EF4-FFF2-40B4-BE49-F238E27FC236}">
                  <a16:creationId xmlns:a16="http://schemas.microsoft.com/office/drawing/2014/main" id="{F8E76C92-F89A-5E75-89DF-4FCB457DCCFA}"/>
                </a:ext>
              </a:extLst>
            </p:cNvPr>
            <p:cNvGrpSpPr/>
            <p:nvPr/>
          </p:nvGrpSpPr>
          <p:grpSpPr>
            <a:xfrm>
              <a:off x="5907255" y="733426"/>
              <a:ext cx="2819400" cy="1600200"/>
              <a:chOff x="5907255" y="733426"/>
              <a:chExt cx="2819400" cy="1600200"/>
            </a:xfrm>
          </p:grpSpPr>
          <p:sp>
            <p:nvSpPr>
              <p:cNvPr id="35" name="Line 30">
                <a:extLst>
                  <a:ext uri="{FF2B5EF4-FFF2-40B4-BE49-F238E27FC236}">
                    <a16:creationId xmlns:a16="http://schemas.microsoft.com/office/drawing/2014/main" id="{576C6569-2BCB-A215-4791-F7BA9BF19007}"/>
                  </a:ext>
                </a:extLst>
              </p:cNvPr>
              <p:cNvSpPr>
                <a:spLocks noChangeShapeType="1"/>
              </p:cNvSpPr>
              <p:nvPr/>
            </p:nvSpPr>
            <p:spPr bwMode="auto">
              <a:xfrm flipH="1">
                <a:off x="5983455" y="1558926"/>
                <a:ext cx="381000" cy="0"/>
              </a:xfrm>
              <a:prstGeom prst="line">
                <a:avLst/>
              </a:prstGeom>
              <a:noFill/>
              <a:ln w="79375">
                <a:solidFill>
                  <a:srgbClr val="FF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dirty="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36" name="Line 31">
                <a:extLst>
                  <a:ext uri="{FF2B5EF4-FFF2-40B4-BE49-F238E27FC236}">
                    <a16:creationId xmlns:a16="http://schemas.microsoft.com/office/drawing/2014/main" id="{32CC2300-203E-0EAE-3F8F-21140BA213B3}"/>
                  </a:ext>
                </a:extLst>
              </p:cNvPr>
              <p:cNvSpPr>
                <a:spLocks noChangeShapeType="1"/>
              </p:cNvSpPr>
              <p:nvPr/>
            </p:nvSpPr>
            <p:spPr bwMode="auto">
              <a:xfrm flipH="1">
                <a:off x="6974055" y="1558926"/>
                <a:ext cx="1295400" cy="0"/>
              </a:xfrm>
              <a:prstGeom prst="line">
                <a:avLst/>
              </a:prstGeom>
              <a:noFill/>
              <a:ln w="79375">
                <a:solidFill>
                  <a:srgbClr val="FF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grpSp>
            <p:nvGrpSpPr>
              <p:cNvPr id="37" name="组合 36">
                <a:extLst>
                  <a:ext uri="{FF2B5EF4-FFF2-40B4-BE49-F238E27FC236}">
                    <a16:creationId xmlns:a16="http://schemas.microsoft.com/office/drawing/2014/main" id="{E5C67333-BF71-1E6A-0449-ECAADA159BBE}"/>
                  </a:ext>
                </a:extLst>
              </p:cNvPr>
              <p:cNvGrpSpPr/>
              <p:nvPr/>
            </p:nvGrpSpPr>
            <p:grpSpPr>
              <a:xfrm>
                <a:off x="7202655" y="733426"/>
                <a:ext cx="457200" cy="1600200"/>
                <a:chOff x="7080250" y="3141663"/>
                <a:chExt cx="457200" cy="1600200"/>
              </a:xfrm>
            </p:grpSpPr>
            <p:sp>
              <p:nvSpPr>
                <p:cNvPr id="52" name="Line 32">
                  <a:extLst>
                    <a:ext uri="{FF2B5EF4-FFF2-40B4-BE49-F238E27FC236}">
                      <a16:creationId xmlns:a16="http://schemas.microsoft.com/office/drawing/2014/main" id="{2D4B2848-A945-4245-F5E1-4CF1C78DBDD3}"/>
                    </a:ext>
                  </a:extLst>
                </p:cNvPr>
                <p:cNvSpPr>
                  <a:spLocks noChangeShapeType="1"/>
                </p:cNvSpPr>
                <p:nvPr/>
              </p:nvSpPr>
              <p:spPr bwMode="auto">
                <a:xfrm flipV="1">
                  <a:off x="7080250" y="3141663"/>
                  <a:ext cx="457200" cy="838200"/>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53" name="Line 33">
                  <a:extLst>
                    <a:ext uri="{FF2B5EF4-FFF2-40B4-BE49-F238E27FC236}">
                      <a16:creationId xmlns:a16="http://schemas.microsoft.com/office/drawing/2014/main" id="{520F3BC8-C534-6469-3282-7B70652FE77B}"/>
                    </a:ext>
                  </a:extLst>
                </p:cNvPr>
                <p:cNvSpPr>
                  <a:spLocks noChangeShapeType="1"/>
                </p:cNvSpPr>
                <p:nvPr/>
              </p:nvSpPr>
              <p:spPr bwMode="auto">
                <a:xfrm>
                  <a:off x="7080250" y="3979863"/>
                  <a:ext cx="457200" cy="762000"/>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grpSp>
          <p:grpSp>
            <p:nvGrpSpPr>
              <p:cNvPr id="38" name="组合 37">
                <a:extLst>
                  <a:ext uri="{FF2B5EF4-FFF2-40B4-BE49-F238E27FC236}">
                    <a16:creationId xmlns:a16="http://schemas.microsoft.com/office/drawing/2014/main" id="{7E963CE3-CB5D-6EDC-C1C4-368026C07D52}"/>
                  </a:ext>
                </a:extLst>
              </p:cNvPr>
              <p:cNvGrpSpPr/>
              <p:nvPr/>
            </p:nvGrpSpPr>
            <p:grpSpPr>
              <a:xfrm>
                <a:off x="5907255" y="916793"/>
                <a:ext cx="2819400" cy="1146951"/>
                <a:chOff x="5784850" y="3325030"/>
                <a:chExt cx="2819400" cy="1146951"/>
              </a:xfrm>
            </p:grpSpPr>
            <p:grpSp>
              <p:nvGrpSpPr>
                <p:cNvPr id="39" name="组合 38">
                  <a:extLst>
                    <a:ext uri="{FF2B5EF4-FFF2-40B4-BE49-F238E27FC236}">
                      <a16:creationId xmlns:a16="http://schemas.microsoft.com/office/drawing/2014/main" id="{B57E92D4-DE90-E7CA-7652-A4F4C8866101}"/>
                    </a:ext>
                  </a:extLst>
                </p:cNvPr>
                <p:cNvGrpSpPr/>
                <p:nvPr/>
              </p:nvGrpSpPr>
              <p:grpSpPr>
                <a:xfrm>
                  <a:off x="5784850" y="3433763"/>
                  <a:ext cx="2819400" cy="927100"/>
                  <a:chOff x="5784850" y="3433763"/>
                  <a:chExt cx="2819400" cy="927100"/>
                </a:xfrm>
              </p:grpSpPr>
              <p:sp>
                <p:nvSpPr>
                  <p:cNvPr id="44" name="Line 22">
                    <a:extLst>
                      <a:ext uri="{FF2B5EF4-FFF2-40B4-BE49-F238E27FC236}">
                        <a16:creationId xmlns:a16="http://schemas.microsoft.com/office/drawing/2014/main" id="{174D5382-B9E8-B067-7F4C-9D84CCCCB296}"/>
                      </a:ext>
                    </a:extLst>
                  </p:cNvPr>
                  <p:cNvSpPr>
                    <a:spLocks noChangeShapeType="1"/>
                  </p:cNvSpPr>
                  <p:nvPr/>
                </p:nvSpPr>
                <p:spPr bwMode="auto">
                  <a:xfrm>
                    <a:off x="5784850" y="3967163"/>
                    <a:ext cx="28194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sp>
                <p:nvSpPr>
                  <p:cNvPr id="45" name="Line 23">
                    <a:extLst>
                      <a:ext uri="{FF2B5EF4-FFF2-40B4-BE49-F238E27FC236}">
                        <a16:creationId xmlns:a16="http://schemas.microsoft.com/office/drawing/2014/main" id="{665C8296-6E55-2242-21BD-44C95A319B9A}"/>
                      </a:ext>
                    </a:extLst>
                  </p:cNvPr>
                  <p:cNvSpPr>
                    <a:spLocks noChangeShapeType="1"/>
                  </p:cNvSpPr>
                  <p:nvPr/>
                </p:nvSpPr>
                <p:spPr bwMode="auto">
                  <a:xfrm flipV="1">
                    <a:off x="8147050" y="3433763"/>
                    <a:ext cx="0" cy="9144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6699"/>
                      </a:solidFill>
                      <a:effectLst/>
                      <a:uLnTx/>
                      <a:uFillTx/>
                      <a:latin typeface="Verdana" panose="020B0604030504040204" pitchFamily="34" charset="0"/>
                      <a:ea typeface="华文中宋" panose="02010600040101010101" pitchFamily="2" charset="-122"/>
                      <a:cs typeface="+mn-cs"/>
                    </a:endParaRPr>
                  </a:p>
                </p:txBody>
              </p:sp>
              <p:graphicFrame>
                <p:nvGraphicFramePr>
                  <p:cNvPr id="46" name="Object 24">
                    <a:extLst>
                      <a:ext uri="{FF2B5EF4-FFF2-40B4-BE49-F238E27FC236}">
                        <a16:creationId xmlns:a16="http://schemas.microsoft.com/office/drawing/2014/main" id="{4BC343DA-EF5E-5E6C-C9BF-842EE12F98A8}"/>
                      </a:ext>
                    </a:extLst>
                  </p:cNvPr>
                  <p:cNvGraphicFramePr>
                    <a:graphicFrameLocks noChangeAspect="1"/>
                  </p:cNvGraphicFramePr>
                  <p:nvPr>
                    <p:extLst>
                      <p:ext uri="{D42A27DB-BD31-4B8C-83A1-F6EECF244321}">
                        <p14:modId xmlns:p14="http://schemas.microsoft.com/office/powerpoint/2010/main" val="4075978630"/>
                      </p:ext>
                    </p:extLst>
                  </p:nvPr>
                </p:nvGraphicFramePr>
                <p:xfrm>
                  <a:off x="8035925" y="3827463"/>
                  <a:ext cx="263525" cy="292100"/>
                </p:xfrm>
                <a:graphic>
                  <a:graphicData uri="http://schemas.openxmlformats.org/presentationml/2006/ole">
                    <mc:AlternateContent xmlns:mc="http://schemas.openxmlformats.org/markup-compatibility/2006">
                      <mc:Choice xmlns:v="urn:schemas-microsoft-com:vml" Requires="v">
                        <p:oleObj r:id="rId2" imgW="114667" imgH="127372" progId="Equation.3">
                          <p:embed/>
                        </p:oleObj>
                      </mc:Choice>
                      <mc:Fallback>
                        <p:oleObj r:id="rId2" imgW="114667" imgH="127372" progId="Equation.3">
                          <p:embed/>
                          <p:pic>
                            <p:nvPicPr>
                              <p:cNvPr id="19" name="Object 24">
                                <a:extLst>
                                  <a:ext uri="{FF2B5EF4-FFF2-40B4-BE49-F238E27FC236}">
                                    <a16:creationId xmlns:a16="http://schemas.microsoft.com/office/drawing/2014/main" id="{F1752CA3-8B71-72D5-A76E-63A3BD36B4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35925" y="3827463"/>
                                <a:ext cx="263525" cy="292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 name="Object 25">
                    <a:extLst>
                      <a:ext uri="{FF2B5EF4-FFF2-40B4-BE49-F238E27FC236}">
                        <a16:creationId xmlns:a16="http://schemas.microsoft.com/office/drawing/2014/main" id="{04448C34-88FF-422A-DD04-C5EAC5BFDACF}"/>
                      </a:ext>
                    </a:extLst>
                  </p:cNvPr>
                  <p:cNvGraphicFramePr>
                    <a:graphicFrameLocks noChangeAspect="1"/>
                  </p:cNvGraphicFramePr>
                  <p:nvPr>
                    <p:extLst>
                      <p:ext uri="{D42A27DB-BD31-4B8C-83A1-F6EECF244321}">
                        <p14:modId xmlns:p14="http://schemas.microsoft.com/office/powerpoint/2010/main" val="823277789"/>
                      </p:ext>
                    </p:extLst>
                  </p:nvPr>
                </p:nvGraphicFramePr>
                <p:xfrm>
                  <a:off x="6699250" y="3827463"/>
                  <a:ext cx="263525" cy="292100"/>
                </p:xfrm>
                <a:graphic>
                  <a:graphicData uri="http://schemas.openxmlformats.org/presentationml/2006/ole">
                    <mc:AlternateContent xmlns:mc="http://schemas.openxmlformats.org/markup-compatibility/2006">
                      <mc:Choice xmlns:v="urn:schemas-microsoft-com:vml" Requires="v">
                        <p:oleObj r:id="rId4" imgW="114667" imgH="127372" progId="Equation.3">
                          <p:embed/>
                        </p:oleObj>
                      </mc:Choice>
                      <mc:Fallback>
                        <p:oleObj r:id="rId4" imgW="114667" imgH="127372" progId="Equation.3">
                          <p:embed/>
                          <p:pic>
                            <p:nvPicPr>
                              <p:cNvPr id="20" name="Object 25">
                                <a:extLst>
                                  <a:ext uri="{FF2B5EF4-FFF2-40B4-BE49-F238E27FC236}">
                                    <a16:creationId xmlns:a16="http://schemas.microsoft.com/office/drawing/2014/main" id="{8A342C36-D1AF-7E57-2335-F109DB0CB7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99250" y="3827463"/>
                                <a:ext cx="263525" cy="292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8" name="Object 26">
                    <a:extLst>
                      <a:ext uri="{FF2B5EF4-FFF2-40B4-BE49-F238E27FC236}">
                        <a16:creationId xmlns:a16="http://schemas.microsoft.com/office/drawing/2014/main" id="{B06614CE-714C-799F-86DA-FC81A2A3EBEC}"/>
                      </a:ext>
                    </a:extLst>
                  </p:cNvPr>
                  <p:cNvGraphicFramePr>
                    <a:graphicFrameLocks noChangeAspect="1"/>
                  </p:cNvGraphicFramePr>
                  <p:nvPr>
                    <p:extLst>
                      <p:ext uri="{D42A27DB-BD31-4B8C-83A1-F6EECF244321}">
                        <p14:modId xmlns:p14="http://schemas.microsoft.com/office/powerpoint/2010/main" val="664867768"/>
                      </p:ext>
                    </p:extLst>
                  </p:nvPr>
                </p:nvGraphicFramePr>
                <p:xfrm>
                  <a:off x="6089650" y="3814763"/>
                  <a:ext cx="263525" cy="292100"/>
                </p:xfrm>
                <a:graphic>
                  <a:graphicData uri="http://schemas.openxmlformats.org/presentationml/2006/ole">
                    <mc:AlternateContent xmlns:mc="http://schemas.openxmlformats.org/markup-compatibility/2006">
                      <mc:Choice xmlns:v="urn:schemas-microsoft-com:vml" Requires="v">
                        <p:oleObj r:id="rId5" imgW="114667" imgH="127372" progId="Equation.3">
                          <p:embed/>
                        </p:oleObj>
                      </mc:Choice>
                      <mc:Fallback>
                        <p:oleObj r:id="rId5" imgW="114667" imgH="127372" progId="Equation.3">
                          <p:embed/>
                          <p:pic>
                            <p:nvPicPr>
                              <p:cNvPr id="21" name="Object 26">
                                <a:extLst>
                                  <a:ext uri="{FF2B5EF4-FFF2-40B4-BE49-F238E27FC236}">
                                    <a16:creationId xmlns:a16="http://schemas.microsoft.com/office/drawing/2014/main" id="{215B1762-C114-5E10-2B90-36AB09F93E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9650" y="3814763"/>
                                <a:ext cx="263525" cy="292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9" name="Object 27">
                    <a:extLst>
                      <a:ext uri="{FF2B5EF4-FFF2-40B4-BE49-F238E27FC236}">
                        <a16:creationId xmlns:a16="http://schemas.microsoft.com/office/drawing/2014/main" id="{530DD5BC-ADD3-419E-F2DC-6E2C72FA1674}"/>
                      </a:ext>
                    </a:extLst>
                  </p:cNvPr>
                  <p:cNvGraphicFramePr>
                    <a:graphicFrameLocks noChangeAspect="1"/>
                  </p:cNvGraphicFramePr>
                  <p:nvPr>
                    <p:extLst>
                      <p:ext uri="{D42A27DB-BD31-4B8C-83A1-F6EECF244321}">
                        <p14:modId xmlns:p14="http://schemas.microsoft.com/office/powerpoint/2010/main" val="172622014"/>
                      </p:ext>
                    </p:extLst>
                  </p:nvPr>
                </p:nvGraphicFramePr>
                <p:xfrm>
                  <a:off x="8224838" y="3967163"/>
                  <a:ext cx="227013" cy="317500"/>
                </p:xfrm>
                <a:graphic>
                  <a:graphicData uri="http://schemas.openxmlformats.org/presentationml/2006/ole">
                    <mc:AlternateContent xmlns:mc="http://schemas.openxmlformats.org/markup-compatibility/2006">
                      <mc:Choice xmlns:v="urn:schemas-microsoft-com:vml" Requires="v">
                        <p:oleObj r:id="rId6" imgW="127262" imgH="178040" progId="Equation.3">
                          <p:embed/>
                        </p:oleObj>
                      </mc:Choice>
                      <mc:Fallback>
                        <p:oleObj r:id="rId6" imgW="127262" imgH="178040" progId="Equation.3">
                          <p:embed/>
                          <p:pic>
                            <p:nvPicPr>
                              <p:cNvPr id="22" name="Object 27">
                                <a:extLst>
                                  <a:ext uri="{FF2B5EF4-FFF2-40B4-BE49-F238E27FC236}">
                                    <a16:creationId xmlns:a16="http://schemas.microsoft.com/office/drawing/2014/main" id="{73BDB579-3F16-1E45-FE02-FF397AF7EC0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224838" y="3967163"/>
                                <a:ext cx="227013"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 name="Object 28">
                    <a:extLst>
                      <a:ext uri="{FF2B5EF4-FFF2-40B4-BE49-F238E27FC236}">
                        <a16:creationId xmlns:a16="http://schemas.microsoft.com/office/drawing/2014/main" id="{9ADE11B8-0E4E-6F3C-A9C4-D2404D616530}"/>
                      </a:ext>
                    </a:extLst>
                  </p:cNvPr>
                  <p:cNvGraphicFramePr>
                    <a:graphicFrameLocks noChangeAspect="1"/>
                  </p:cNvGraphicFramePr>
                  <p:nvPr>
                    <p:extLst>
                      <p:ext uri="{D42A27DB-BD31-4B8C-83A1-F6EECF244321}">
                        <p14:modId xmlns:p14="http://schemas.microsoft.com/office/powerpoint/2010/main" val="4089753151"/>
                      </p:ext>
                    </p:extLst>
                  </p:nvPr>
                </p:nvGraphicFramePr>
                <p:xfrm>
                  <a:off x="6686550" y="4054476"/>
                  <a:ext cx="407988" cy="293688"/>
                </p:xfrm>
                <a:graphic>
                  <a:graphicData uri="http://schemas.openxmlformats.org/presentationml/2006/ole">
                    <mc:AlternateContent xmlns:mc="http://schemas.openxmlformats.org/markup-compatibility/2006">
                      <mc:Choice xmlns:v="urn:schemas-microsoft-com:vml" Requires="v">
                        <p:oleObj r:id="rId8" imgW="228917" imgH="165417" progId="Equation.3">
                          <p:embed/>
                        </p:oleObj>
                      </mc:Choice>
                      <mc:Fallback>
                        <p:oleObj r:id="rId8" imgW="228917" imgH="165417" progId="Equation.3">
                          <p:embed/>
                          <p:pic>
                            <p:nvPicPr>
                              <p:cNvPr id="23" name="Object 28">
                                <a:extLst>
                                  <a:ext uri="{FF2B5EF4-FFF2-40B4-BE49-F238E27FC236}">
                                    <a16:creationId xmlns:a16="http://schemas.microsoft.com/office/drawing/2014/main" id="{2FE59EFF-12DF-0277-8CF3-D9B9BF6500F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686550" y="4054476"/>
                                <a:ext cx="407988" cy="293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 name="Object 29">
                    <a:extLst>
                      <a:ext uri="{FF2B5EF4-FFF2-40B4-BE49-F238E27FC236}">
                        <a16:creationId xmlns:a16="http://schemas.microsoft.com/office/drawing/2014/main" id="{A2686B04-4B65-49F9-5E94-6BB55252F8CF}"/>
                      </a:ext>
                    </a:extLst>
                  </p:cNvPr>
                  <p:cNvGraphicFramePr>
                    <a:graphicFrameLocks noChangeAspect="1"/>
                  </p:cNvGraphicFramePr>
                  <p:nvPr>
                    <p:extLst>
                      <p:ext uri="{D42A27DB-BD31-4B8C-83A1-F6EECF244321}">
                        <p14:modId xmlns:p14="http://schemas.microsoft.com/office/powerpoint/2010/main" val="1673354675"/>
                      </p:ext>
                    </p:extLst>
                  </p:nvPr>
                </p:nvGraphicFramePr>
                <p:xfrm>
                  <a:off x="6075363" y="4043363"/>
                  <a:ext cx="407988" cy="317500"/>
                </p:xfrm>
                <a:graphic>
                  <a:graphicData uri="http://schemas.openxmlformats.org/presentationml/2006/ole">
                    <mc:AlternateContent xmlns:mc="http://schemas.openxmlformats.org/markup-compatibility/2006">
                      <mc:Choice xmlns:v="urn:schemas-microsoft-com:vml" Requires="v">
                        <p:oleObj r:id="rId10" imgW="228818" imgH="178040" progId="Equation.3">
                          <p:embed/>
                        </p:oleObj>
                      </mc:Choice>
                      <mc:Fallback>
                        <p:oleObj r:id="rId10" imgW="228818" imgH="178040" progId="Equation.3">
                          <p:embed/>
                          <p:pic>
                            <p:nvPicPr>
                              <p:cNvPr id="24" name="Object 29">
                                <a:extLst>
                                  <a:ext uri="{FF2B5EF4-FFF2-40B4-BE49-F238E27FC236}">
                                    <a16:creationId xmlns:a16="http://schemas.microsoft.com/office/drawing/2014/main" id="{7EBC9A97-1725-7E29-FB09-61D380166685}"/>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075363" y="4043363"/>
                                <a:ext cx="407988"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40" name="对象 39">
                  <a:extLst>
                    <a:ext uri="{FF2B5EF4-FFF2-40B4-BE49-F238E27FC236}">
                      <a16:creationId xmlns:a16="http://schemas.microsoft.com/office/drawing/2014/main" id="{026D19AF-67CA-2624-091F-9370028F6959}"/>
                    </a:ext>
                  </a:extLst>
                </p:cNvPr>
                <p:cNvGraphicFramePr>
                  <a:graphicFrameLocks noChangeAspect="1"/>
                </p:cNvGraphicFramePr>
                <p:nvPr>
                  <p:extLst>
                    <p:ext uri="{D42A27DB-BD31-4B8C-83A1-F6EECF244321}">
                      <p14:modId xmlns:p14="http://schemas.microsoft.com/office/powerpoint/2010/main" val="3530808598"/>
                    </p:ext>
                  </p:extLst>
                </p:nvPr>
              </p:nvGraphicFramePr>
              <p:xfrm>
                <a:off x="7723187" y="4057652"/>
                <a:ext cx="263525" cy="292100"/>
              </p:xfrm>
              <a:graphic>
                <a:graphicData uri="http://schemas.openxmlformats.org/presentationml/2006/ole">
                  <mc:AlternateContent xmlns:mc="http://schemas.openxmlformats.org/markup-compatibility/2006">
                    <mc:Choice xmlns:v="urn:schemas-microsoft-com:vml" Requires="v">
                      <p:oleObj name="Equation" r:id="rId15" imgW="263900" imgH="292691" progId="Equation.DSMT4">
                        <p:embed/>
                      </p:oleObj>
                    </mc:Choice>
                    <mc:Fallback>
                      <p:oleObj name="Equation" r:id="rId15" imgW="263900" imgH="292691" progId="Equation.DSMT4">
                        <p:embed/>
                        <p:pic>
                          <p:nvPicPr>
                            <p:cNvPr id="13" name="对象 12">
                              <a:extLst>
                                <a:ext uri="{FF2B5EF4-FFF2-40B4-BE49-F238E27FC236}">
                                  <a16:creationId xmlns:a16="http://schemas.microsoft.com/office/drawing/2014/main" id="{53E87E70-C6CE-AF27-AE31-DDF736E557E7}"/>
                                </a:ext>
                              </a:extLst>
                            </p:cNvPr>
                            <p:cNvPicPr/>
                            <p:nvPr/>
                          </p:nvPicPr>
                          <p:blipFill>
                            <a:blip r:embed="rId13"/>
                            <a:stretch>
                              <a:fillRect/>
                            </a:stretch>
                          </p:blipFill>
                          <p:spPr>
                            <a:xfrm>
                              <a:off x="7723187" y="4057652"/>
                              <a:ext cx="263525" cy="292100"/>
                            </a:xfrm>
                            <a:prstGeom prst="rect">
                              <a:avLst/>
                            </a:prstGeom>
                          </p:spPr>
                        </p:pic>
                      </p:oleObj>
                    </mc:Fallback>
                  </mc:AlternateContent>
                </a:graphicData>
              </a:graphic>
            </p:graphicFrame>
            <p:sp>
              <p:nvSpPr>
                <p:cNvPr id="41" name="椭圆 40">
                  <a:extLst>
                    <a:ext uri="{FF2B5EF4-FFF2-40B4-BE49-F238E27FC236}">
                      <a16:creationId xmlns:a16="http://schemas.microsoft.com/office/drawing/2014/main" id="{BAA930DC-E7C5-7657-69BD-59386E3A5460}"/>
                    </a:ext>
                  </a:extLst>
                </p:cNvPr>
                <p:cNvSpPr/>
                <p:nvPr/>
              </p:nvSpPr>
              <p:spPr>
                <a:xfrm>
                  <a:off x="7614047" y="3325030"/>
                  <a:ext cx="167481" cy="142866"/>
                </a:xfrm>
                <a:prstGeom prst="ellipse">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42" name="对象 41">
                  <a:extLst>
                    <a:ext uri="{FF2B5EF4-FFF2-40B4-BE49-F238E27FC236}">
                      <a16:creationId xmlns:a16="http://schemas.microsoft.com/office/drawing/2014/main" id="{7893F9E5-13FF-5131-15B7-704D76F62414}"/>
                    </a:ext>
                  </a:extLst>
                </p:cNvPr>
                <p:cNvGraphicFramePr>
                  <a:graphicFrameLocks noChangeAspect="1"/>
                </p:cNvGraphicFramePr>
                <p:nvPr>
                  <p:extLst>
                    <p:ext uri="{D42A27DB-BD31-4B8C-83A1-F6EECF244321}">
                      <p14:modId xmlns:p14="http://schemas.microsoft.com/office/powerpoint/2010/main" val="3119749602"/>
                    </p:ext>
                  </p:extLst>
                </p:nvPr>
              </p:nvGraphicFramePr>
              <p:xfrm>
                <a:off x="7720011" y="3513140"/>
                <a:ext cx="263525" cy="292100"/>
              </p:xfrm>
              <a:graphic>
                <a:graphicData uri="http://schemas.openxmlformats.org/presentationml/2006/ole">
                  <mc:AlternateContent xmlns:mc="http://schemas.openxmlformats.org/markup-compatibility/2006">
                    <mc:Choice xmlns:v="urn:schemas-microsoft-com:vml" Requires="v">
                      <p:oleObj name="Equation" r:id="rId16" imgW="263900" imgH="292691" progId="Equation.DSMT4">
                        <p:embed/>
                      </p:oleObj>
                    </mc:Choice>
                    <mc:Fallback>
                      <p:oleObj name="Equation" r:id="rId16" imgW="263900" imgH="292691" progId="Equation.DSMT4">
                        <p:embed/>
                        <p:pic>
                          <p:nvPicPr>
                            <p:cNvPr id="15" name="对象 14">
                              <a:extLst>
                                <a:ext uri="{FF2B5EF4-FFF2-40B4-BE49-F238E27FC236}">
                                  <a16:creationId xmlns:a16="http://schemas.microsoft.com/office/drawing/2014/main" id="{E73E1720-640A-D083-F574-F4C78234C2C6}"/>
                                </a:ext>
                              </a:extLst>
                            </p:cNvPr>
                            <p:cNvPicPr/>
                            <p:nvPr/>
                          </p:nvPicPr>
                          <p:blipFill>
                            <a:blip r:embed="rId13"/>
                            <a:stretch>
                              <a:fillRect/>
                            </a:stretch>
                          </p:blipFill>
                          <p:spPr>
                            <a:xfrm>
                              <a:off x="7720011" y="3513140"/>
                              <a:ext cx="263525" cy="292100"/>
                            </a:xfrm>
                            <a:prstGeom prst="rect">
                              <a:avLst/>
                            </a:prstGeom>
                          </p:spPr>
                        </p:pic>
                      </p:oleObj>
                    </mc:Fallback>
                  </mc:AlternateContent>
                </a:graphicData>
              </a:graphic>
            </p:graphicFrame>
            <p:sp>
              <p:nvSpPr>
                <p:cNvPr id="43" name="椭圆 42">
                  <a:extLst>
                    <a:ext uri="{FF2B5EF4-FFF2-40B4-BE49-F238E27FC236}">
                      <a16:creationId xmlns:a16="http://schemas.microsoft.com/office/drawing/2014/main" id="{15CEC6CF-2E78-B81F-ED7F-FC95951CED3E}"/>
                    </a:ext>
                  </a:extLst>
                </p:cNvPr>
                <p:cNvSpPr/>
                <p:nvPr/>
              </p:nvSpPr>
              <p:spPr>
                <a:xfrm>
                  <a:off x="7580312" y="4329115"/>
                  <a:ext cx="167481" cy="142866"/>
                </a:xfrm>
                <a:prstGeom prst="ellipse">
                  <a:avLst/>
                </a:prstGeom>
                <a:no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34" name="椭圆 33">
              <a:extLst>
                <a:ext uri="{FF2B5EF4-FFF2-40B4-BE49-F238E27FC236}">
                  <a16:creationId xmlns:a16="http://schemas.microsoft.com/office/drawing/2014/main" id="{67C315A0-7B06-686B-2BA8-F8DC5F994117}"/>
                </a:ext>
              </a:extLst>
            </p:cNvPr>
            <p:cNvSpPr/>
            <p:nvPr/>
          </p:nvSpPr>
          <p:spPr>
            <a:xfrm>
              <a:off x="7493167" y="1430388"/>
              <a:ext cx="253831" cy="244376"/>
            </a:xfrm>
            <a:prstGeom prst="ellipse">
              <a:avLst/>
            </a:prstGeom>
            <a:solidFill>
              <a:srgbClr val="FF0000"/>
            </a:solidFill>
            <a:ln>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4" name="弧形 53">
            <a:extLst>
              <a:ext uri="{FF2B5EF4-FFF2-40B4-BE49-F238E27FC236}">
                <a16:creationId xmlns:a16="http://schemas.microsoft.com/office/drawing/2014/main" id="{54024917-CCA4-B2F0-8C6E-A3C670C8A3DD}"/>
              </a:ext>
            </a:extLst>
          </p:cNvPr>
          <p:cNvSpPr/>
          <p:nvPr/>
        </p:nvSpPr>
        <p:spPr>
          <a:xfrm rot="10800000" flipV="1">
            <a:off x="5919285" y="1009650"/>
            <a:ext cx="345869" cy="997744"/>
          </a:xfrm>
          <a:prstGeom prst="arc">
            <a:avLst>
              <a:gd name="adj1" fmla="val 16349981"/>
              <a:gd name="adj2" fmla="val 5209333"/>
            </a:avLst>
          </a:prstGeom>
          <a:ln w="57150">
            <a:solidFill>
              <a:srgbClr val="FF000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5" name="文本框 54">
            <a:extLst>
              <a:ext uri="{FF2B5EF4-FFF2-40B4-BE49-F238E27FC236}">
                <a16:creationId xmlns:a16="http://schemas.microsoft.com/office/drawing/2014/main" id="{DAA2D2BA-9B4D-001D-6D3C-B85B627171A9}"/>
              </a:ext>
            </a:extLst>
          </p:cNvPr>
          <p:cNvSpPr txBox="1"/>
          <p:nvPr/>
        </p:nvSpPr>
        <p:spPr>
          <a:xfrm>
            <a:off x="7608720" y="1162051"/>
            <a:ext cx="1295400" cy="707886"/>
          </a:xfrm>
          <a:prstGeom prst="rect">
            <a:avLst/>
          </a:prstGeom>
          <a:noFill/>
        </p:spPr>
        <p:txBody>
          <a:bodyPr wrap="square" rtlCol="0">
            <a:spAutoFit/>
          </a:bodyPr>
          <a:lstStyle/>
          <a:p>
            <a:r>
              <a:rPr lang="zh-CN" altLang="en-US" sz="4000" dirty="0">
                <a:latin typeface="黑体" panose="02010609060101010101" pitchFamily="49" charset="-122"/>
                <a:ea typeface="黑体" panose="02010609060101010101" pitchFamily="49" charset="-122"/>
              </a:rPr>
              <a:t>靠猜？</a:t>
            </a:r>
          </a:p>
        </p:txBody>
      </p:sp>
      <p:grpSp>
        <p:nvGrpSpPr>
          <p:cNvPr id="56" name="Group 2">
            <a:extLst>
              <a:ext uri="{FF2B5EF4-FFF2-40B4-BE49-F238E27FC236}">
                <a16:creationId xmlns:a16="http://schemas.microsoft.com/office/drawing/2014/main" id="{0385832F-537A-1A2F-456A-24E0727638A9}"/>
              </a:ext>
            </a:extLst>
          </p:cNvPr>
          <p:cNvGrpSpPr>
            <a:grpSpLocks/>
          </p:cNvGrpSpPr>
          <p:nvPr/>
        </p:nvGrpSpPr>
        <p:grpSpPr bwMode="auto">
          <a:xfrm>
            <a:off x="401805" y="208482"/>
            <a:ext cx="3048000" cy="457200"/>
            <a:chOff x="0" y="0"/>
            <a:chExt cx="1920" cy="288"/>
          </a:xfrm>
        </p:grpSpPr>
        <p:sp>
          <p:nvSpPr>
            <p:cNvPr id="57" name="Text Box 3">
              <a:extLst>
                <a:ext uri="{FF2B5EF4-FFF2-40B4-BE49-F238E27FC236}">
                  <a16:creationId xmlns:a16="http://schemas.microsoft.com/office/drawing/2014/main" id="{78036BCD-DCF1-2A92-0BEC-E56E01C1F719}"/>
                </a:ext>
              </a:extLst>
            </p:cNvPr>
            <p:cNvSpPr txBox="1">
              <a:spLocks noChangeArrowheads="1"/>
            </p:cNvSpPr>
            <p:nvPr/>
          </p:nvSpPr>
          <p:spPr bwMode="auto">
            <a:xfrm>
              <a:off x="0" y="0"/>
              <a:ext cx="19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l" defTabSz="914400" rtl="0" eaLnBrk="1" fontAlgn="base" latinLnBrk="0" hangingPunct="1">
                <a:lnSpc>
                  <a:spcPct val="100000"/>
                </a:lnSpc>
                <a:spcBef>
                  <a:spcPct val="50000"/>
                </a:spcBef>
                <a:spcAft>
                  <a:spcPct val="0"/>
                </a:spcAft>
                <a:buClr>
                  <a:srgbClr val="FF3300"/>
                </a:buClr>
                <a:buSzTx/>
                <a:buFont typeface="Wingdings" panose="05000000000000000000" pitchFamily="2" charset="2"/>
                <a:buChar char="Ø"/>
                <a:tabLst/>
                <a:defRPr/>
              </a:pPr>
              <a:r>
                <a:rPr kumimoji="0" lang="zh-CN" altLang="zh-CN" sz="2400" b="0" i="0" u="none" strike="noStrike" kern="1200" cap="none" spc="0" normalizeH="0" baseline="0" noProof="0" dirty="0">
                  <a:ln>
                    <a:noFill/>
                  </a:ln>
                  <a:solidFill>
                    <a:srgbClr val="080808"/>
                  </a:solidFill>
                  <a:effectLst/>
                  <a:uLnTx/>
                  <a:uFillTx/>
                  <a:latin typeface="Times New Roman" panose="02020603050405020304" pitchFamily="18" charset="0"/>
                  <a:ea typeface="华文中宋" panose="02010600040101010101" pitchFamily="2" charset="-122"/>
                  <a:cs typeface="+mn-cs"/>
                </a:rPr>
                <a:t> 入射角：</a:t>
              </a:r>
            </a:p>
          </p:txBody>
        </p:sp>
        <p:graphicFrame>
          <p:nvGraphicFramePr>
            <p:cNvPr id="58" name="Object 4">
              <a:extLst>
                <a:ext uri="{FF2B5EF4-FFF2-40B4-BE49-F238E27FC236}">
                  <a16:creationId xmlns:a16="http://schemas.microsoft.com/office/drawing/2014/main" id="{DFD0FADA-F2F3-AFB2-5298-151C2EE3ED11}"/>
                </a:ext>
              </a:extLst>
            </p:cNvPr>
            <p:cNvGraphicFramePr>
              <a:graphicFrameLocks noChangeAspect="1"/>
            </p:cNvGraphicFramePr>
            <p:nvPr/>
          </p:nvGraphicFramePr>
          <p:xfrm>
            <a:off x="891" y="34"/>
            <a:ext cx="762" cy="254"/>
          </p:xfrm>
          <a:graphic>
            <a:graphicData uri="http://schemas.openxmlformats.org/presentationml/2006/ole">
              <mc:AlternateContent xmlns:mc="http://schemas.openxmlformats.org/markup-compatibility/2006">
                <mc:Choice xmlns:v="urn:schemas-microsoft-com:vml" Requires="v">
                  <p:oleObj r:id="rId17" imgW="686415" imgH="229016" progId="Equation.3">
                    <p:embed/>
                  </p:oleObj>
                </mc:Choice>
                <mc:Fallback>
                  <p:oleObj r:id="rId17" imgW="686415" imgH="229016" progId="Equation.3">
                    <p:embed/>
                    <p:pic>
                      <p:nvPicPr>
                        <p:cNvPr id="83981" name="Object 4">
                          <a:extLst>
                            <a:ext uri="{FF2B5EF4-FFF2-40B4-BE49-F238E27FC236}">
                              <a16:creationId xmlns:a16="http://schemas.microsoft.com/office/drawing/2014/main" id="{2D744F0B-A0E1-C92B-E8D0-1F2C4601C61E}"/>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91" y="34"/>
                          <a:ext cx="762" cy="2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59" name="Group 8">
            <a:extLst>
              <a:ext uri="{FF2B5EF4-FFF2-40B4-BE49-F238E27FC236}">
                <a16:creationId xmlns:a16="http://schemas.microsoft.com/office/drawing/2014/main" id="{6E4DC086-45B8-0851-6D09-C0BA3B35A1A0}"/>
              </a:ext>
            </a:extLst>
          </p:cNvPr>
          <p:cNvGrpSpPr>
            <a:grpSpLocks noChangeAspect="1"/>
          </p:cNvGrpSpPr>
          <p:nvPr/>
        </p:nvGrpSpPr>
        <p:grpSpPr bwMode="auto">
          <a:xfrm>
            <a:off x="1933576" y="2511660"/>
            <a:ext cx="4987255" cy="4010585"/>
            <a:chOff x="0" y="0"/>
            <a:chExt cx="3147" cy="2531"/>
          </a:xfrm>
        </p:grpSpPr>
        <p:pic>
          <p:nvPicPr>
            <p:cNvPr id="60" name="Picture 9">
              <a:extLst>
                <a:ext uri="{FF2B5EF4-FFF2-40B4-BE49-F238E27FC236}">
                  <a16:creationId xmlns:a16="http://schemas.microsoft.com/office/drawing/2014/main" id="{027EDC2A-74ED-EAEA-BA6A-268FA3A6E93B}"/>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l="7323" t="7231" r="8426" b="2451"/>
            <a:stretch>
              <a:fillRect/>
            </a:stretch>
          </p:blipFill>
          <p:spPr bwMode="auto">
            <a:xfrm>
              <a:off x="0" y="0"/>
              <a:ext cx="3147" cy="2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1" name="Object 10">
              <a:extLst>
                <a:ext uri="{FF2B5EF4-FFF2-40B4-BE49-F238E27FC236}">
                  <a16:creationId xmlns:a16="http://schemas.microsoft.com/office/drawing/2014/main" id="{BD30F03D-1168-D0F2-3C16-BF71D4A89877}"/>
                </a:ext>
              </a:extLst>
            </p:cNvPr>
            <p:cNvGraphicFramePr>
              <a:graphicFrameLocks noChangeAspect="1"/>
            </p:cNvGraphicFramePr>
            <p:nvPr/>
          </p:nvGraphicFramePr>
          <p:xfrm>
            <a:off x="2211" y="850"/>
            <a:ext cx="283" cy="138"/>
          </p:xfrm>
          <a:graphic>
            <a:graphicData uri="http://schemas.openxmlformats.org/presentationml/2006/ole">
              <mc:AlternateContent xmlns:mc="http://schemas.openxmlformats.org/markup-compatibility/2006">
                <mc:Choice xmlns:v="urn:schemas-microsoft-com:vml" Requires="v">
                  <p:oleObj r:id="rId20" imgW="495617" imgH="241617" progId="Equation.3">
                    <p:embed/>
                  </p:oleObj>
                </mc:Choice>
                <mc:Fallback>
                  <p:oleObj r:id="rId20" imgW="495617" imgH="241617" progId="Equation.3">
                    <p:embed/>
                    <p:pic>
                      <p:nvPicPr>
                        <p:cNvPr id="83974" name="Object 10">
                          <a:extLst>
                            <a:ext uri="{FF2B5EF4-FFF2-40B4-BE49-F238E27FC236}">
                              <a16:creationId xmlns:a16="http://schemas.microsoft.com/office/drawing/2014/main" id="{6D71763C-BED7-519A-2531-40782135E478}"/>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211" y="850"/>
                          <a:ext cx="283" cy="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2" name="Object 11">
              <a:extLst>
                <a:ext uri="{FF2B5EF4-FFF2-40B4-BE49-F238E27FC236}">
                  <a16:creationId xmlns:a16="http://schemas.microsoft.com/office/drawing/2014/main" id="{59627E3B-6D6E-7B1A-4B64-743FC19374B3}"/>
                </a:ext>
              </a:extLst>
            </p:cNvPr>
            <p:cNvGraphicFramePr>
              <a:graphicFrameLocks noChangeAspect="1"/>
            </p:cNvGraphicFramePr>
            <p:nvPr/>
          </p:nvGraphicFramePr>
          <p:xfrm>
            <a:off x="2211" y="1446"/>
            <a:ext cx="283" cy="138"/>
          </p:xfrm>
          <a:graphic>
            <a:graphicData uri="http://schemas.openxmlformats.org/presentationml/2006/ole">
              <mc:AlternateContent xmlns:mc="http://schemas.openxmlformats.org/markup-compatibility/2006">
                <mc:Choice xmlns:v="urn:schemas-microsoft-com:vml" Requires="v">
                  <p:oleObj r:id="rId22" imgW="495617" imgH="241617" progId="Equation.3">
                    <p:embed/>
                  </p:oleObj>
                </mc:Choice>
                <mc:Fallback>
                  <p:oleObj r:id="rId22" imgW="495617" imgH="241617" progId="Equation.3">
                    <p:embed/>
                    <p:pic>
                      <p:nvPicPr>
                        <p:cNvPr id="83975" name="Object 11">
                          <a:extLst>
                            <a:ext uri="{FF2B5EF4-FFF2-40B4-BE49-F238E27FC236}">
                              <a16:creationId xmlns:a16="http://schemas.microsoft.com/office/drawing/2014/main" id="{B584A91E-A7E4-7347-25F8-D8CC58282B05}"/>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211" y="1446"/>
                          <a:ext cx="283" cy="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3" name="Object 12">
              <a:extLst>
                <a:ext uri="{FF2B5EF4-FFF2-40B4-BE49-F238E27FC236}">
                  <a16:creationId xmlns:a16="http://schemas.microsoft.com/office/drawing/2014/main" id="{75528C24-607F-6FC0-7CD3-B4628FBBD7F0}"/>
                </a:ext>
              </a:extLst>
            </p:cNvPr>
            <p:cNvGraphicFramePr>
              <a:graphicFrameLocks noChangeAspect="1"/>
            </p:cNvGraphicFramePr>
            <p:nvPr/>
          </p:nvGraphicFramePr>
          <p:xfrm>
            <a:off x="2211" y="992"/>
            <a:ext cx="276" cy="138"/>
          </p:xfrm>
          <a:graphic>
            <a:graphicData uri="http://schemas.openxmlformats.org/presentationml/2006/ole">
              <mc:AlternateContent xmlns:mc="http://schemas.openxmlformats.org/markup-compatibility/2006">
                <mc:Choice xmlns:v="urn:schemas-microsoft-com:vml" Requires="v">
                  <p:oleObj r:id="rId23" imgW="483127" imgH="241722" progId="Equation.3">
                    <p:embed/>
                  </p:oleObj>
                </mc:Choice>
                <mc:Fallback>
                  <p:oleObj r:id="rId23" imgW="483127" imgH="241722" progId="Equation.3">
                    <p:embed/>
                    <p:pic>
                      <p:nvPicPr>
                        <p:cNvPr id="83976" name="Object 12">
                          <a:extLst>
                            <a:ext uri="{FF2B5EF4-FFF2-40B4-BE49-F238E27FC236}">
                              <a16:creationId xmlns:a16="http://schemas.microsoft.com/office/drawing/2014/main" id="{B21BAEA7-FA25-31FA-5CD9-A97EBF8A7E33}"/>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211" y="992"/>
                          <a:ext cx="276" cy="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4" name="Object 13">
              <a:extLst>
                <a:ext uri="{FF2B5EF4-FFF2-40B4-BE49-F238E27FC236}">
                  <a16:creationId xmlns:a16="http://schemas.microsoft.com/office/drawing/2014/main" id="{869437D8-029A-EBD0-FD3F-FC0A25C60599}"/>
                </a:ext>
              </a:extLst>
            </p:cNvPr>
            <p:cNvGraphicFramePr>
              <a:graphicFrameLocks noChangeAspect="1"/>
            </p:cNvGraphicFramePr>
            <p:nvPr/>
          </p:nvGraphicFramePr>
          <p:xfrm>
            <a:off x="2211" y="1276"/>
            <a:ext cx="276" cy="138"/>
          </p:xfrm>
          <a:graphic>
            <a:graphicData uri="http://schemas.openxmlformats.org/presentationml/2006/ole">
              <mc:AlternateContent xmlns:mc="http://schemas.openxmlformats.org/markup-compatibility/2006">
                <mc:Choice xmlns:v="urn:schemas-microsoft-com:vml" Requires="v">
                  <p:oleObj r:id="rId25" imgW="483127" imgH="241722" progId="Equation.3">
                    <p:embed/>
                  </p:oleObj>
                </mc:Choice>
                <mc:Fallback>
                  <p:oleObj r:id="rId25" imgW="483127" imgH="241722" progId="Equation.3">
                    <p:embed/>
                    <p:pic>
                      <p:nvPicPr>
                        <p:cNvPr id="83977" name="Object 13">
                          <a:extLst>
                            <a:ext uri="{FF2B5EF4-FFF2-40B4-BE49-F238E27FC236}">
                              <a16:creationId xmlns:a16="http://schemas.microsoft.com/office/drawing/2014/main" id="{C42261BC-1234-7B28-67B6-D9C916825A40}"/>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2211" y="1276"/>
                          <a:ext cx="276" cy="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5" name="Object 14">
              <a:extLst>
                <a:ext uri="{FF2B5EF4-FFF2-40B4-BE49-F238E27FC236}">
                  <a16:creationId xmlns:a16="http://schemas.microsoft.com/office/drawing/2014/main" id="{E68BAF94-AF0A-7A01-078E-61790EB85BD3}"/>
                </a:ext>
              </a:extLst>
            </p:cNvPr>
            <p:cNvGraphicFramePr>
              <a:graphicFrameLocks noChangeAspect="1"/>
            </p:cNvGraphicFramePr>
            <p:nvPr/>
          </p:nvGraphicFramePr>
          <p:xfrm>
            <a:off x="2211" y="624"/>
            <a:ext cx="320" cy="138"/>
          </p:xfrm>
          <a:graphic>
            <a:graphicData uri="http://schemas.openxmlformats.org/presentationml/2006/ole">
              <mc:AlternateContent xmlns:mc="http://schemas.openxmlformats.org/markup-compatibility/2006">
                <mc:Choice xmlns:v="urn:schemas-microsoft-com:vml" Requires="v">
                  <p:oleObj r:id="rId27" imgW="559117" imgH="241617" progId="Equation.3">
                    <p:embed/>
                  </p:oleObj>
                </mc:Choice>
                <mc:Fallback>
                  <p:oleObj r:id="rId27" imgW="559117" imgH="241617" progId="Equation.3">
                    <p:embed/>
                    <p:pic>
                      <p:nvPicPr>
                        <p:cNvPr id="83978" name="Object 14">
                          <a:extLst>
                            <a:ext uri="{FF2B5EF4-FFF2-40B4-BE49-F238E27FC236}">
                              <a16:creationId xmlns:a16="http://schemas.microsoft.com/office/drawing/2014/main" id="{A3340A1E-D255-65DB-1D37-CD696DDE4151}"/>
                            </a:ext>
                          </a:extLst>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2211" y="624"/>
                          <a:ext cx="320" cy="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6" name="Object 15">
              <a:extLst>
                <a:ext uri="{FF2B5EF4-FFF2-40B4-BE49-F238E27FC236}">
                  <a16:creationId xmlns:a16="http://schemas.microsoft.com/office/drawing/2014/main" id="{AF111655-6392-CC05-281D-753D72E10B64}"/>
                </a:ext>
              </a:extLst>
            </p:cNvPr>
            <p:cNvGraphicFramePr>
              <a:graphicFrameLocks noChangeAspect="1"/>
            </p:cNvGraphicFramePr>
            <p:nvPr/>
          </p:nvGraphicFramePr>
          <p:xfrm>
            <a:off x="2211" y="1644"/>
            <a:ext cx="320" cy="138"/>
          </p:xfrm>
          <a:graphic>
            <a:graphicData uri="http://schemas.openxmlformats.org/presentationml/2006/ole">
              <mc:AlternateContent xmlns:mc="http://schemas.openxmlformats.org/markup-compatibility/2006">
                <mc:Choice xmlns:v="urn:schemas-microsoft-com:vml" Requires="v">
                  <p:oleObj r:id="rId29" imgW="559117" imgH="241617" progId="Equation.3">
                    <p:embed/>
                  </p:oleObj>
                </mc:Choice>
                <mc:Fallback>
                  <p:oleObj r:id="rId29" imgW="559117" imgH="241617" progId="Equation.3">
                    <p:embed/>
                    <p:pic>
                      <p:nvPicPr>
                        <p:cNvPr id="83979" name="Object 15">
                          <a:extLst>
                            <a:ext uri="{FF2B5EF4-FFF2-40B4-BE49-F238E27FC236}">
                              <a16:creationId xmlns:a16="http://schemas.microsoft.com/office/drawing/2014/main" id="{610F02C8-8C2F-3ED5-6E92-04F975C17638}"/>
                            </a:ext>
                          </a:extLst>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2211" y="1644"/>
                          <a:ext cx="320" cy="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2176976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barn(outHorizontal)">
                                      <p:cBhvr>
                                        <p:cTn id="7" dur="500"/>
                                        <p:tgtEl>
                                          <p:spTgt spid="3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54"/>
                                        </p:tgtEl>
                                        <p:attrNameLst>
                                          <p:attrName>style.visibility</p:attrName>
                                        </p:attrNameLst>
                                      </p:cBhvr>
                                      <p:to>
                                        <p:strVal val="visible"/>
                                      </p:to>
                                    </p:set>
                                    <p:animEffect transition="in" filter="barn(outHorizontal)">
                                      <p:cBhvr>
                                        <p:cTn id="12" dur="500"/>
                                        <p:tgtEl>
                                          <p:spTgt spid="5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5"/>
                                        </p:tgtEl>
                                        <p:attrNameLst>
                                          <p:attrName>style.visibility</p:attrName>
                                        </p:attrNameLst>
                                      </p:cBhvr>
                                      <p:to>
                                        <p:strVal val="visible"/>
                                      </p:to>
                                    </p:set>
                                    <p:animEffect transition="in" filter="fade">
                                      <p:cBhvr>
                                        <p:cTn id="17" dur="500"/>
                                        <p:tgtEl>
                                          <p:spTgt spid="5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6"/>
                                        </p:tgtEl>
                                        <p:attrNameLst>
                                          <p:attrName>style.visibility</p:attrName>
                                        </p:attrNameLst>
                                      </p:cBhvr>
                                      <p:to>
                                        <p:strVal val="visible"/>
                                      </p:to>
                                    </p:set>
                                    <p:animEffect transition="in" filter="wipe(left)">
                                      <p:cBhvr>
                                        <p:cTn id="22" dur="500"/>
                                        <p:tgtEl>
                                          <p:spTgt spid="56"/>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54" grpId="0" animBg="1"/>
      <p:bldP spid="5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日期占位符 1">
            <a:extLst>
              <a:ext uri="{FF2B5EF4-FFF2-40B4-BE49-F238E27FC236}">
                <a16:creationId xmlns:a16="http://schemas.microsoft.com/office/drawing/2014/main" id="{816D7E7D-64AB-43C2-B931-A4D65E73E383}"/>
              </a:ext>
            </a:extLst>
          </p:cNvPr>
          <p:cNvSpPr>
            <a:spLocks noGrp="1"/>
          </p:cNvSpPr>
          <p:nvPr>
            <p:ph type="dt"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742BFD5F-D6A0-4CC3-8A8C-89B9A53B39C0}" type="datetime1">
              <a:rPr kumimoji="0" lang="zh-CN" altLang="en-US" sz="1400" b="0" i="0" u="none" strike="noStrike" kern="1200" cap="none" spc="0" normalizeH="0" baseline="0" noProof="0">
                <a:ln>
                  <a:noFill/>
                </a:ln>
                <a:solidFill>
                  <a:srgbClr val="006699"/>
                </a:solidFill>
                <a:effectLst/>
                <a:uLnTx/>
                <a:uFillTx/>
                <a:latin typeface="Verdana" panose="020B0604030504040204" pitchFamily="34" charset="0"/>
                <a:ea typeface="宋体"/>
                <a:cs typeface="+mn-cs"/>
              </a:rPr>
              <a:pPr marL="0" marR="0" lvl="0" indent="0" algn="l" defTabSz="914400" rtl="0" eaLnBrk="1" fontAlgn="base" latinLnBrk="0" hangingPunct="1">
                <a:lnSpc>
                  <a:spcPct val="100000"/>
                </a:lnSpc>
                <a:spcBef>
                  <a:spcPct val="0"/>
                </a:spcBef>
                <a:spcAft>
                  <a:spcPct val="0"/>
                </a:spcAft>
                <a:buClrTx/>
                <a:buSzTx/>
                <a:buFontTx/>
                <a:buNone/>
                <a:tabLst/>
                <a:defRPr/>
              </a:pPr>
              <a:t>2023/5/4</a:t>
            </a:fld>
            <a:endParaRPr kumimoji="0" lang="en-US" sz="1400" b="0" i="0" u="none" strike="noStrike" kern="1200" cap="none" spc="0" normalizeH="0" baseline="0" noProof="0">
              <a:ln>
                <a:noFill/>
              </a:ln>
              <a:solidFill>
                <a:srgbClr val="006699"/>
              </a:solidFill>
              <a:effectLst/>
              <a:uLnTx/>
              <a:uFillTx/>
              <a:latin typeface="Verdana" panose="020B0604030504040204" pitchFamily="34" charset="0"/>
              <a:ea typeface="宋体"/>
              <a:cs typeface="+mn-cs"/>
            </a:endParaRPr>
          </a:p>
        </p:txBody>
      </p:sp>
      <p:sp>
        <p:nvSpPr>
          <p:cNvPr id="24" name="页脚占位符 2">
            <a:extLst>
              <a:ext uri="{FF2B5EF4-FFF2-40B4-BE49-F238E27FC236}">
                <a16:creationId xmlns:a16="http://schemas.microsoft.com/office/drawing/2014/main" id="{97831E81-426C-9858-C54D-414BD3448557}"/>
              </a:ext>
            </a:extLst>
          </p:cNvPr>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400" b="0" i="0" u="none" strike="noStrike" kern="1200" cap="none" spc="0" normalizeH="0" baseline="0" noProof="0">
                <a:ln>
                  <a:noFill/>
                </a:ln>
                <a:solidFill>
                  <a:srgbClr val="006699"/>
                </a:solidFill>
                <a:effectLst/>
                <a:uLnTx/>
                <a:uFillTx/>
                <a:latin typeface="Verdana" panose="020B0604030504040204" pitchFamily="34" charset="0"/>
                <a:ea typeface="宋体"/>
                <a:cs typeface="+mn-cs"/>
              </a:rPr>
              <a:t>控制系统根轨迹分析法</a:t>
            </a:r>
            <a:r>
              <a:rPr kumimoji="0" lang="en-US" altLang="zh-CN" sz="1400" b="0" i="0" u="none" strike="noStrike" kern="1200" cap="none" spc="0" normalizeH="0" baseline="0" noProof="0">
                <a:ln>
                  <a:noFill/>
                </a:ln>
                <a:solidFill>
                  <a:srgbClr val="006699"/>
                </a:solidFill>
                <a:effectLst/>
                <a:uLnTx/>
                <a:uFillTx/>
                <a:latin typeface="Verdana" panose="020B0604030504040204" pitchFamily="34" charset="0"/>
                <a:ea typeface="宋体"/>
                <a:cs typeface="+mn-cs"/>
              </a:rPr>
              <a:t>(Root locus analyse of control system)</a:t>
            </a:r>
            <a:endParaRPr kumimoji="0" lang="en-US" sz="1400" b="0" i="0" u="none" strike="noStrike" kern="1200" cap="none" spc="0" normalizeH="0" baseline="0" noProof="0">
              <a:ln>
                <a:noFill/>
              </a:ln>
              <a:solidFill>
                <a:srgbClr val="006699"/>
              </a:solidFill>
              <a:effectLst/>
              <a:uLnTx/>
              <a:uFillTx/>
              <a:latin typeface="Verdana" panose="020B0604030504040204" pitchFamily="34" charset="0"/>
              <a:ea typeface="宋体"/>
              <a:cs typeface="+mn-cs"/>
            </a:endParaRPr>
          </a:p>
        </p:txBody>
      </p:sp>
      <p:sp>
        <p:nvSpPr>
          <p:cNvPr id="25" name="灯片编号占位符 3">
            <a:extLst>
              <a:ext uri="{FF2B5EF4-FFF2-40B4-BE49-F238E27FC236}">
                <a16:creationId xmlns:a16="http://schemas.microsoft.com/office/drawing/2014/main" id="{6ABAF711-AE55-7C5A-706C-56BA661197E3}"/>
              </a:ext>
            </a:extLst>
          </p:cNvPr>
          <p:cNvSpPr>
            <a:spLocks noGrp="1"/>
          </p:cNvSpPr>
          <p:nvPr>
            <p:ph type="sldNum" sz="quarter" idx="12"/>
          </p:nvPr>
        </p:nvSpPr>
        <p:spPr/>
        <p:txBody>
          <a:bodyP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0E5E84A2-BB22-4F6F-B594-E5AA4BF53A47}" type="slidenum">
              <a:rPr kumimoji="0" lang="en-US" altLang="zh-CN" sz="1400" b="0" i="0" u="none" strike="noStrike" kern="1200" cap="none" spc="0" normalizeH="0" baseline="0" noProof="0" smtClean="0">
                <a:ln>
                  <a:noFill/>
                </a:ln>
                <a:solidFill>
                  <a:srgbClr val="006699"/>
                </a:solidFill>
                <a:effectLst/>
                <a:uLnTx/>
                <a:uFillTx/>
                <a:latin typeface="Verdana" panose="020B060403050404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a:t>
            </a:fld>
            <a:endParaRPr kumimoji="0" lang="en-US" altLang="zh-CN" sz="1400" b="0" i="0" u="none" strike="noStrike" kern="1200" cap="none" spc="0" normalizeH="0" baseline="0" noProof="0">
              <a:ln>
                <a:noFill/>
              </a:ln>
              <a:solidFill>
                <a:srgbClr val="006699"/>
              </a:solidFill>
              <a:effectLst/>
              <a:uLnTx/>
              <a:uFillTx/>
              <a:latin typeface="Verdana" panose="020B0604030504040204" pitchFamily="34" charset="0"/>
              <a:ea typeface="宋体" panose="02010600030101010101" pitchFamily="2" charset="-122"/>
              <a:cs typeface="+mn-cs"/>
            </a:endParaRPr>
          </a:p>
        </p:txBody>
      </p:sp>
      <p:grpSp>
        <p:nvGrpSpPr>
          <p:cNvPr id="2" name="Group 2">
            <a:extLst>
              <a:ext uri="{FF2B5EF4-FFF2-40B4-BE49-F238E27FC236}">
                <a16:creationId xmlns:a16="http://schemas.microsoft.com/office/drawing/2014/main" id="{F513E4FE-3139-67A6-4C9D-21CB8AF7BAE7}"/>
              </a:ext>
            </a:extLst>
          </p:cNvPr>
          <p:cNvGrpSpPr>
            <a:grpSpLocks/>
          </p:cNvGrpSpPr>
          <p:nvPr/>
        </p:nvGrpSpPr>
        <p:grpSpPr bwMode="auto">
          <a:xfrm>
            <a:off x="700088" y="549275"/>
            <a:ext cx="3048000" cy="457200"/>
            <a:chOff x="0" y="0"/>
            <a:chExt cx="1920" cy="288"/>
          </a:xfrm>
        </p:grpSpPr>
        <p:sp>
          <p:nvSpPr>
            <p:cNvPr id="83993" name="Text Box 3">
              <a:extLst>
                <a:ext uri="{FF2B5EF4-FFF2-40B4-BE49-F238E27FC236}">
                  <a16:creationId xmlns:a16="http://schemas.microsoft.com/office/drawing/2014/main" id="{975054EA-1B3D-7628-292D-6B4B5C3FC842}"/>
                </a:ext>
              </a:extLst>
            </p:cNvPr>
            <p:cNvSpPr txBox="1">
              <a:spLocks noChangeArrowheads="1"/>
            </p:cNvSpPr>
            <p:nvPr/>
          </p:nvSpPr>
          <p:spPr bwMode="auto">
            <a:xfrm>
              <a:off x="0" y="0"/>
              <a:ext cx="19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l" defTabSz="914400" rtl="0" eaLnBrk="1" fontAlgn="base" latinLnBrk="0" hangingPunct="1">
                <a:lnSpc>
                  <a:spcPct val="100000"/>
                </a:lnSpc>
                <a:spcBef>
                  <a:spcPct val="50000"/>
                </a:spcBef>
                <a:spcAft>
                  <a:spcPct val="0"/>
                </a:spcAft>
                <a:buClr>
                  <a:srgbClr val="FF3300"/>
                </a:buClr>
                <a:buSzTx/>
                <a:buFont typeface="Wingdings" panose="05000000000000000000" pitchFamily="2" charset="2"/>
                <a:buChar char="Ø"/>
                <a:tabLst/>
                <a:defRPr/>
              </a:pPr>
              <a:r>
                <a:rPr kumimoji="0" lang="zh-CN" altLang="zh-CN" sz="2400" b="0" i="0" u="none" strike="noStrike" kern="1200" cap="none" spc="0" normalizeH="0" baseline="0" noProof="0" dirty="0">
                  <a:ln>
                    <a:noFill/>
                  </a:ln>
                  <a:solidFill>
                    <a:srgbClr val="080808"/>
                  </a:solidFill>
                  <a:effectLst/>
                  <a:uLnTx/>
                  <a:uFillTx/>
                  <a:latin typeface="Times New Roman" panose="02020603050405020304" pitchFamily="18" charset="0"/>
                  <a:ea typeface="华文中宋" panose="02010600040101010101" pitchFamily="2" charset="-122"/>
                  <a:cs typeface="+mn-cs"/>
                </a:rPr>
                <a:t> 入射角：</a:t>
              </a:r>
            </a:p>
          </p:txBody>
        </p:sp>
        <p:graphicFrame>
          <p:nvGraphicFramePr>
            <p:cNvPr id="83981" name="Object 4">
              <a:extLst>
                <a:ext uri="{FF2B5EF4-FFF2-40B4-BE49-F238E27FC236}">
                  <a16:creationId xmlns:a16="http://schemas.microsoft.com/office/drawing/2014/main" id="{2D744F0B-A0E1-C92B-E8D0-1F2C4601C61E}"/>
                </a:ext>
              </a:extLst>
            </p:cNvPr>
            <p:cNvGraphicFramePr>
              <a:graphicFrameLocks noChangeAspect="1"/>
            </p:cNvGraphicFramePr>
            <p:nvPr/>
          </p:nvGraphicFramePr>
          <p:xfrm>
            <a:off x="891" y="34"/>
            <a:ext cx="762" cy="254"/>
          </p:xfrm>
          <a:graphic>
            <a:graphicData uri="http://schemas.openxmlformats.org/presentationml/2006/ole">
              <mc:AlternateContent xmlns:mc="http://schemas.openxmlformats.org/markup-compatibility/2006">
                <mc:Choice xmlns:v="urn:schemas-microsoft-com:vml" Requires="v">
                  <p:oleObj r:id="rId2" imgW="686415" imgH="229016" progId="Equation.3">
                    <p:embed/>
                  </p:oleObj>
                </mc:Choice>
                <mc:Fallback>
                  <p:oleObj r:id="rId2" imgW="686415" imgH="229016" progId="Equation.3">
                    <p:embed/>
                    <p:pic>
                      <p:nvPicPr>
                        <p:cNvPr id="83981" name="Object 4">
                          <a:extLst>
                            <a:ext uri="{FF2B5EF4-FFF2-40B4-BE49-F238E27FC236}">
                              <a16:creationId xmlns:a16="http://schemas.microsoft.com/office/drawing/2014/main" id="{2D744F0B-A0E1-C92B-E8D0-1F2C4601C6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1" y="34"/>
                          <a:ext cx="762" cy="2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 name="Group 5">
            <a:extLst>
              <a:ext uri="{FF2B5EF4-FFF2-40B4-BE49-F238E27FC236}">
                <a16:creationId xmlns:a16="http://schemas.microsoft.com/office/drawing/2014/main" id="{95AB0117-7FD3-4294-F784-535853DCDCFD}"/>
              </a:ext>
            </a:extLst>
          </p:cNvPr>
          <p:cNvGrpSpPr>
            <a:grpSpLocks/>
          </p:cNvGrpSpPr>
          <p:nvPr/>
        </p:nvGrpSpPr>
        <p:grpSpPr bwMode="auto">
          <a:xfrm>
            <a:off x="700088" y="1133475"/>
            <a:ext cx="7162800" cy="520700"/>
            <a:chOff x="0" y="0"/>
            <a:chExt cx="4512" cy="328"/>
          </a:xfrm>
        </p:grpSpPr>
        <p:sp>
          <p:nvSpPr>
            <p:cNvPr id="83992" name="Text Box 6">
              <a:extLst>
                <a:ext uri="{FF2B5EF4-FFF2-40B4-BE49-F238E27FC236}">
                  <a16:creationId xmlns:a16="http://schemas.microsoft.com/office/drawing/2014/main" id="{CD5421E4-21BF-5175-95F6-4AC635BD39C7}"/>
                </a:ext>
              </a:extLst>
            </p:cNvPr>
            <p:cNvSpPr txBox="1">
              <a:spLocks noChangeArrowheads="1"/>
            </p:cNvSpPr>
            <p:nvPr/>
          </p:nvSpPr>
          <p:spPr bwMode="auto">
            <a:xfrm>
              <a:off x="0" y="0"/>
              <a:ext cx="43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l" defTabSz="914400" rtl="0" eaLnBrk="1" fontAlgn="base" latinLnBrk="0" hangingPunct="1">
                <a:lnSpc>
                  <a:spcPct val="100000"/>
                </a:lnSpc>
                <a:spcBef>
                  <a:spcPct val="50000"/>
                </a:spcBef>
                <a:spcAft>
                  <a:spcPct val="0"/>
                </a:spcAft>
                <a:buClr>
                  <a:srgbClr val="FF3300"/>
                </a:buClr>
                <a:buSzTx/>
                <a:buFont typeface="Wingdings" panose="05000000000000000000" pitchFamily="2" charset="2"/>
                <a:buChar char="Ø"/>
                <a:tabLst/>
                <a:defRPr/>
              </a:pPr>
              <a:r>
                <a:rPr kumimoji="0" lang="zh-CN" altLang="zh-CN" sz="2400" b="0" i="0" u="none" strike="noStrike" kern="1200" cap="none" spc="0" normalizeH="0" baseline="0" noProof="0">
                  <a:ln>
                    <a:noFill/>
                  </a:ln>
                  <a:solidFill>
                    <a:srgbClr val="080808"/>
                  </a:solidFill>
                  <a:effectLst/>
                  <a:uLnTx/>
                  <a:uFillTx/>
                  <a:latin typeface="Times New Roman" panose="02020603050405020304" pitchFamily="18" charset="0"/>
                  <a:ea typeface="华文中宋" panose="02010600040101010101" pitchFamily="2" charset="-122"/>
                  <a:cs typeface="+mn-cs"/>
                </a:rPr>
                <a:t> 与虚轴的交点（略）。  临界增益值：</a:t>
              </a:r>
            </a:p>
          </p:txBody>
        </p:sp>
        <p:graphicFrame>
          <p:nvGraphicFramePr>
            <p:cNvPr id="83980" name="Object 7">
              <a:extLst>
                <a:ext uri="{FF2B5EF4-FFF2-40B4-BE49-F238E27FC236}">
                  <a16:creationId xmlns:a16="http://schemas.microsoft.com/office/drawing/2014/main" id="{AB2E9707-CFD4-5BF8-0636-E055FD933CF8}"/>
                </a:ext>
              </a:extLst>
            </p:cNvPr>
            <p:cNvGraphicFramePr>
              <a:graphicFrameLocks noChangeAspect="1"/>
            </p:cNvGraphicFramePr>
            <p:nvPr/>
          </p:nvGraphicFramePr>
          <p:xfrm>
            <a:off x="3408" y="48"/>
            <a:ext cx="1104" cy="280"/>
          </p:xfrm>
          <a:graphic>
            <a:graphicData uri="http://schemas.openxmlformats.org/presentationml/2006/ole">
              <mc:AlternateContent xmlns:mc="http://schemas.openxmlformats.org/markup-compatibility/2006">
                <mc:Choice xmlns:v="urn:schemas-microsoft-com:vml" Requires="v">
                  <p:oleObj r:id="rId4" imgW="952817" imgH="241617" progId="Equation.3">
                    <p:embed/>
                  </p:oleObj>
                </mc:Choice>
                <mc:Fallback>
                  <p:oleObj r:id="rId4" imgW="952817" imgH="241617" progId="Equation.3">
                    <p:embed/>
                    <p:pic>
                      <p:nvPicPr>
                        <p:cNvPr id="83980" name="Object 7">
                          <a:extLst>
                            <a:ext uri="{FF2B5EF4-FFF2-40B4-BE49-F238E27FC236}">
                              <a16:creationId xmlns:a16="http://schemas.microsoft.com/office/drawing/2014/main" id="{AB2E9707-CFD4-5BF8-0636-E055FD933CF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08" y="48"/>
                          <a:ext cx="1104" cy="2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 name="Group 8">
            <a:extLst>
              <a:ext uri="{FF2B5EF4-FFF2-40B4-BE49-F238E27FC236}">
                <a16:creationId xmlns:a16="http://schemas.microsoft.com/office/drawing/2014/main" id="{F629D323-A987-8898-A672-1DBDA6DD0E09}"/>
              </a:ext>
            </a:extLst>
          </p:cNvPr>
          <p:cNvGrpSpPr>
            <a:grpSpLocks noChangeAspect="1"/>
          </p:cNvGrpSpPr>
          <p:nvPr/>
        </p:nvGrpSpPr>
        <p:grpSpPr bwMode="auto">
          <a:xfrm>
            <a:off x="566738" y="1720850"/>
            <a:ext cx="5715000" cy="4595813"/>
            <a:chOff x="0" y="0"/>
            <a:chExt cx="3147" cy="2531"/>
          </a:xfrm>
        </p:grpSpPr>
        <p:pic>
          <p:nvPicPr>
            <p:cNvPr id="83991" name="Picture 9">
              <a:extLst>
                <a:ext uri="{FF2B5EF4-FFF2-40B4-BE49-F238E27FC236}">
                  <a16:creationId xmlns:a16="http://schemas.microsoft.com/office/drawing/2014/main" id="{46E0512E-327C-98CB-4DB0-1FB66A6C49F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l="7323" t="7231" r="8426" b="2451"/>
            <a:stretch>
              <a:fillRect/>
            </a:stretch>
          </p:blipFill>
          <p:spPr bwMode="auto">
            <a:xfrm>
              <a:off x="0" y="0"/>
              <a:ext cx="3147" cy="2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83974" name="Object 10">
              <a:extLst>
                <a:ext uri="{FF2B5EF4-FFF2-40B4-BE49-F238E27FC236}">
                  <a16:creationId xmlns:a16="http://schemas.microsoft.com/office/drawing/2014/main" id="{6D71763C-BED7-519A-2531-40782135E478}"/>
                </a:ext>
              </a:extLst>
            </p:cNvPr>
            <p:cNvGraphicFramePr>
              <a:graphicFrameLocks noChangeAspect="1"/>
            </p:cNvGraphicFramePr>
            <p:nvPr/>
          </p:nvGraphicFramePr>
          <p:xfrm>
            <a:off x="2211" y="850"/>
            <a:ext cx="283" cy="138"/>
          </p:xfrm>
          <a:graphic>
            <a:graphicData uri="http://schemas.openxmlformats.org/presentationml/2006/ole">
              <mc:AlternateContent xmlns:mc="http://schemas.openxmlformats.org/markup-compatibility/2006">
                <mc:Choice xmlns:v="urn:schemas-microsoft-com:vml" Requires="v">
                  <p:oleObj r:id="rId7" imgW="495617" imgH="241617" progId="Equation.3">
                    <p:embed/>
                  </p:oleObj>
                </mc:Choice>
                <mc:Fallback>
                  <p:oleObj r:id="rId7" imgW="495617" imgH="241617" progId="Equation.3">
                    <p:embed/>
                    <p:pic>
                      <p:nvPicPr>
                        <p:cNvPr id="83974" name="Object 10">
                          <a:extLst>
                            <a:ext uri="{FF2B5EF4-FFF2-40B4-BE49-F238E27FC236}">
                              <a16:creationId xmlns:a16="http://schemas.microsoft.com/office/drawing/2014/main" id="{6D71763C-BED7-519A-2531-40782135E47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11" y="850"/>
                          <a:ext cx="283" cy="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3975" name="Object 11">
              <a:extLst>
                <a:ext uri="{FF2B5EF4-FFF2-40B4-BE49-F238E27FC236}">
                  <a16:creationId xmlns:a16="http://schemas.microsoft.com/office/drawing/2014/main" id="{B584A91E-A7E4-7347-25F8-D8CC58282B05}"/>
                </a:ext>
              </a:extLst>
            </p:cNvPr>
            <p:cNvGraphicFramePr>
              <a:graphicFrameLocks noChangeAspect="1"/>
            </p:cNvGraphicFramePr>
            <p:nvPr/>
          </p:nvGraphicFramePr>
          <p:xfrm>
            <a:off x="2211" y="1446"/>
            <a:ext cx="283" cy="138"/>
          </p:xfrm>
          <a:graphic>
            <a:graphicData uri="http://schemas.openxmlformats.org/presentationml/2006/ole">
              <mc:AlternateContent xmlns:mc="http://schemas.openxmlformats.org/markup-compatibility/2006">
                <mc:Choice xmlns:v="urn:schemas-microsoft-com:vml" Requires="v">
                  <p:oleObj r:id="rId9" imgW="495617" imgH="241617" progId="Equation.3">
                    <p:embed/>
                  </p:oleObj>
                </mc:Choice>
                <mc:Fallback>
                  <p:oleObj r:id="rId9" imgW="495617" imgH="241617" progId="Equation.3">
                    <p:embed/>
                    <p:pic>
                      <p:nvPicPr>
                        <p:cNvPr id="83975" name="Object 11">
                          <a:extLst>
                            <a:ext uri="{FF2B5EF4-FFF2-40B4-BE49-F238E27FC236}">
                              <a16:creationId xmlns:a16="http://schemas.microsoft.com/office/drawing/2014/main" id="{B584A91E-A7E4-7347-25F8-D8CC58282B0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11" y="1446"/>
                          <a:ext cx="283" cy="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3976" name="Object 12">
              <a:extLst>
                <a:ext uri="{FF2B5EF4-FFF2-40B4-BE49-F238E27FC236}">
                  <a16:creationId xmlns:a16="http://schemas.microsoft.com/office/drawing/2014/main" id="{B21BAEA7-FA25-31FA-5CD9-A97EBF8A7E33}"/>
                </a:ext>
              </a:extLst>
            </p:cNvPr>
            <p:cNvGraphicFramePr>
              <a:graphicFrameLocks noChangeAspect="1"/>
            </p:cNvGraphicFramePr>
            <p:nvPr/>
          </p:nvGraphicFramePr>
          <p:xfrm>
            <a:off x="2211" y="992"/>
            <a:ext cx="276" cy="138"/>
          </p:xfrm>
          <a:graphic>
            <a:graphicData uri="http://schemas.openxmlformats.org/presentationml/2006/ole">
              <mc:AlternateContent xmlns:mc="http://schemas.openxmlformats.org/markup-compatibility/2006">
                <mc:Choice xmlns:v="urn:schemas-microsoft-com:vml" Requires="v">
                  <p:oleObj r:id="rId10" imgW="483127" imgH="241722" progId="Equation.3">
                    <p:embed/>
                  </p:oleObj>
                </mc:Choice>
                <mc:Fallback>
                  <p:oleObj r:id="rId10" imgW="483127" imgH="241722" progId="Equation.3">
                    <p:embed/>
                    <p:pic>
                      <p:nvPicPr>
                        <p:cNvPr id="83976" name="Object 12">
                          <a:extLst>
                            <a:ext uri="{FF2B5EF4-FFF2-40B4-BE49-F238E27FC236}">
                              <a16:creationId xmlns:a16="http://schemas.microsoft.com/office/drawing/2014/main" id="{B21BAEA7-FA25-31FA-5CD9-A97EBF8A7E33}"/>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11" y="992"/>
                          <a:ext cx="276" cy="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3977" name="Object 13">
              <a:extLst>
                <a:ext uri="{FF2B5EF4-FFF2-40B4-BE49-F238E27FC236}">
                  <a16:creationId xmlns:a16="http://schemas.microsoft.com/office/drawing/2014/main" id="{C42261BC-1234-7B28-67B6-D9C916825A40}"/>
                </a:ext>
              </a:extLst>
            </p:cNvPr>
            <p:cNvGraphicFramePr>
              <a:graphicFrameLocks noChangeAspect="1"/>
            </p:cNvGraphicFramePr>
            <p:nvPr/>
          </p:nvGraphicFramePr>
          <p:xfrm>
            <a:off x="2211" y="1276"/>
            <a:ext cx="276" cy="138"/>
          </p:xfrm>
          <a:graphic>
            <a:graphicData uri="http://schemas.openxmlformats.org/presentationml/2006/ole">
              <mc:AlternateContent xmlns:mc="http://schemas.openxmlformats.org/markup-compatibility/2006">
                <mc:Choice xmlns:v="urn:schemas-microsoft-com:vml" Requires="v">
                  <p:oleObj r:id="rId12" imgW="483127" imgH="241722" progId="Equation.3">
                    <p:embed/>
                  </p:oleObj>
                </mc:Choice>
                <mc:Fallback>
                  <p:oleObj r:id="rId12" imgW="483127" imgH="241722" progId="Equation.3">
                    <p:embed/>
                    <p:pic>
                      <p:nvPicPr>
                        <p:cNvPr id="83977" name="Object 13">
                          <a:extLst>
                            <a:ext uri="{FF2B5EF4-FFF2-40B4-BE49-F238E27FC236}">
                              <a16:creationId xmlns:a16="http://schemas.microsoft.com/office/drawing/2014/main" id="{C42261BC-1234-7B28-67B6-D9C916825A40}"/>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211" y="1276"/>
                          <a:ext cx="276" cy="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3978" name="Object 14">
              <a:extLst>
                <a:ext uri="{FF2B5EF4-FFF2-40B4-BE49-F238E27FC236}">
                  <a16:creationId xmlns:a16="http://schemas.microsoft.com/office/drawing/2014/main" id="{A3340A1E-D255-65DB-1D37-CD696DDE4151}"/>
                </a:ext>
              </a:extLst>
            </p:cNvPr>
            <p:cNvGraphicFramePr>
              <a:graphicFrameLocks noChangeAspect="1"/>
            </p:cNvGraphicFramePr>
            <p:nvPr/>
          </p:nvGraphicFramePr>
          <p:xfrm>
            <a:off x="2211" y="624"/>
            <a:ext cx="320" cy="138"/>
          </p:xfrm>
          <a:graphic>
            <a:graphicData uri="http://schemas.openxmlformats.org/presentationml/2006/ole">
              <mc:AlternateContent xmlns:mc="http://schemas.openxmlformats.org/markup-compatibility/2006">
                <mc:Choice xmlns:v="urn:schemas-microsoft-com:vml" Requires="v">
                  <p:oleObj r:id="rId14" imgW="559117" imgH="241617" progId="Equation.3">
                    <p:embed/>
                  </p:oleObj>
                </mc:Choice>
                <mc:Fallback>
                  <p:oleObj r:id="rId14" imgW="559117" imgH="241617" progId="Equation.3">
                    <p:embed/>
                    <p:pic>
                      <p:nvPicPr>
                        <p:cNvPr id="83978" name="Object 14">
                          <a:extLst>
                            <a:ext uri="{FF2B5EF4-FFF2-40B4-BE49-F238E27FC236}">
                              <a16:creationId xmlns:a16="http://schemas.microsoft.com/office/drawing/2014/main" id="{A3340A1E-D255-65DB-1D37-CD696DDE4151}"/>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211" y="624"/>
                          <a:ext cx="320" cy="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3979" name="Object 15">
              <a:extLst>
                <a:ext uri="{FF2B5EF4-FFF2-40B4-BE49-F238E27FC236}">
                  <a16:creationId xmlns:a16="http://schemas.microsoft.com/office/drawing/2014/main" id="{610F02C8-8C2F-3ED5-6E92-04F975C17638}"/>
                </a:ext>
              </a:extLst>
            </p:cNvPr>
            <p:cNvGraphicFramePr>
              <a:graphicFrameLocks noChangeAspect="1"/>
            </p:cNvGraphicFramePr>
            <p:nvPr/>
          </p:nvGraphicFramePr>
          <p:xfrm>
            <a:off x="2211" y="1644"/>
            <a:ext cx="320" cy="138"/>
          </p:xfrm>
          <a:graphic>
            <a:graphicData uri="http://schemas.openxmlformats.org/presentationml/2006/ole">
              <mc:AlternateContent xmlns:mc="http://schemas.openxmlformats.org/markup-compatibility/2006">
                <mc:Choice xmlns:v="urn:schemas-microsoft-com:vml" Requires="v">
                  <p:oleObj r:id="rId16" imgW="559117" imgH="241617" progId="Equation.3">
                    <p:embed/>
                  </p:oleObj>
                </mc:Choice>
                <mc:Fallback>
                  <p:oleObj r:id="rId16" imgW="559117" imgH="241617" progId="Equation.3">
                    <p:embed/>
                    <p:pic>
                      <p:nvPicPr>
                        <p:cNvPr id="83979" name="Object 15">
                          <a:extLst>
                            <a:ext uri="{FF2B5EF4-FFF2-40B4-BE49-F238E27FC236}">
                              <a16:creationId xmlns:a16="http://schemas.microsoft.com/office/drawing/2014/main" id="{610F02C8-8C2F-3ED5-6E92-04F975C17638}"/>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211" y="1644"/>
                          <a:ext cx="320" cy="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9232" name="Object 16">
            <a:extLst>
              <a:ext uri="{FF2B5EF4-FFF2-40B4-BE49-F238E27FC236}">
                <a16:creationId xmlns:a16="http://schemas.microsoft.com/office/drawing/2014/main" id="{0892FF78-2FEF-EF59-7B1B-C60F54CFF67F}"/>
              </a:ext>
            </a:extLst>
          </p:cNvPr>
          <p:cNvGraphicFramePr>
            <a:graphicFrameLocks noChangeAspect="1"/>
          </p:cNvGraphicFramePr>
          <p:nvPr/>
        </p:nvGraphicFramePr>
        <p:xfrm>
          <a:off x="6597650" y="3114675"/>
          <a:ext cx="1263650" cy="436563"/>
        </p:xfrm>
        <a:graphic>
          <a:graphicData uri="http://schemas.openxmlformats.org/presentationml/2006/ole">
            <mc:AlternateContent xmlns:mc="http://schemas.openxmlformats.org/markup-compatibility/2006">
              <mc:Choice xmlns:v="urn:schemas-microsoft-com:vml" Requires="v">
                <p:oleObj r:id="rId17" imgW="698817" imgH="241617" progId="Equation.3">
                  <p:embed/>
                </p:oleObj>
              </mc:Choice>
              <mc:Fallback>
                <p:oleObj r:id="rId17" imgW="698817" imgH="241617" progId="Equation.3">
                  <p:embed/>
                  <p:pic>
                    <p:nvPicPr>
                      <p:cNvPr id="9232" name="Object 16">
                        <a:extLst>
                          <a:ext uri="{FF2B5EF4-FFF2-40B4-BE49-F238E27FC236}">
                            <a16:creationId xmlns:a16="http://schemas.microsoft.com/office/drawing/2014/main" id="{0892FF78-2FEF-EF59-7B1B-C60F54CFF67F}"/>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597650" y="3114675"/>
                        <a:ext cx="1263650" cy="436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33" name="Object 17">
            <a:extLst>
              <a:ext uri="{FF2B5EF4-FFF2-40B4-BE49-F238E27FC236}">
                <a16:creationId xmlns:a16="http://schemas.microsoft.com/office/drawing/2014/main" id="{C460EE1D-C3D0-677A-C3FD-63C58043A0A7}"/>
              </a:ext>
            </a:extLst>
          </p:cNvPr>
          <p:cNvGraphicFramePr>
            <a:graphicFrameLocks noChangeAspect="1"/>
          </p:cNvGraphicFramePr>
          <p:nvPr/>
        </p:nvGraphicFramePr>
        <p:xfrm>
          <a:off x="6865938" y="3789363"/>
          <a:ext cx="1539875" cy="436562"/>
        </p:xfrm>
        <a:graphic>
          <a:graphicData uri="http://schemas.openxmlformats.org/presentationml/2006/ole">
            <mc:AlternateContent xmlns:mc="http://schemas.openxmlformats.org/markup-compatibility/2006">
              <mc:Choice xmlns:v="urn:schemas-microsoft-com:vml" Requires="v">
                <p:oleObj r:id="rId19" imgW="851217" imgH="241617" progId="Equation.3">
                  <p:embed/>
                </p:oleObj>
              </mc:Choice>
              <mc:Fallback>
                <p:oleObj r:id="rId19" imgW="851217" imgH="241617" progId="Equation.3">
                  <p:embed/>
                  <p:pic>
                    <p:nvPicPr>
                      <p:cNvPr id="9233" name="Object 17">
                        <a:extLst>
                          <a:ext uri="{FF2B5EF4-FFF2-40B4-BE49-F238E27FC236}">
                            <a16:creationId xmlns:a16="http://schemas.microsoft.com/office/drawing/2014/main" id="{C460EE1D-C3D0-677A-C3FD-63C58043A0A7}"/>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865938" y="3789363"/>
                        <a:ext cx="1539875" cy="4365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34" name="Object 18">
            <a:extLst>
              <a:ext uri="{FF2B5EF4-FFF2-40B4-BE49-F238E27FC236}">
                <a16:creationId xmlns:a16="http://schemas.microsoft.com/office/drawing/2014/main" id="{0A0E5A62-1EF1-6FC5-FDBB-6AFD13E4AB3D}"/>
              </a:ext>
            </a:extLst>
          </p:cNvPr>
          <p:cNvGraphicFramePr>
            <a:graphicFrameLocks noChangeAspect="1"/>
          </p:cNvGraphicFramePr>
          <p:nvPr/>
        </p:nvGraphicFramePr>
        <p:xfrm>
          <a:off x="7497763" y="5634038"/>
          <a:ext cx="1009650" cy="436562"/>
        </p:xfrm>
        <a:graphic>
          <a:graphicData uri="http://schemas.openxmlformats.org/presentationml/2006/ole">
            <mc:AlternateContent xmlns:mc="http://schemas.openxmlformats.org/markup-compatibility/2006">
              <mc:Choice xmlns:v="urn:schemas-microsoft-com:vml" Requires="v">
                <p:oleObj r:id="rId21" imgW="559117" imgH="241617" progId="Equation.3">
                  <p:embed/>
                </p:oleObj>
              </mc:Choice>
              <mc:Fallback>
                <p:oleObj r:id="rId21" imgW="559117" imgH="241617" progId="Equation.3">
                  <p:embed/>
                  <p:pic>
                    <p:nvPicPr>
                      <p:cNvPr id="9234" name="Object 18">
                        <a:extLst>
                          <a:ext uri="{FF2B5EF4-FFF2-40B4-BE49-F238E27FC236}">
                            <a16:creationId xmlns:a16="http://schemas.microsoft.com/office/drawing/2014/main" id="{0A0E5A62-1EF1-6FC5-FDBB-6AFD13E4AB3D}"/>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7497763" y="5634038"/>
                        <a:ext cx="1009650" cy="4365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35" name="Rectangle 19">
            <a:extLst>
              <a:ext uri="{FF2B5EF4-FFF2-40B4-BE49-F238E27FC236}">
                <a16:creationId xmlns:a16="http://schemas.microsoft.com/office/drawing/2014/main" id="{E32EECEC-76A7-CDCC-DD86-8CCF316A3B04}"/>
              </a:ext>
            </a:extLst>
          </p:cNvPr>
          <p:cNvSpPr>
            <a:spLocks noChangeArrowheads="1"/>
          </p:cNvSpPr>
          <p:nvPr/>
        </p:nvSpPr>
        <p:spPr bwMode="auto">
          <a:xfrm>
            <a:off x="6551613" y="4329113"/>
            <a:ext cx="20685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zh-CN" sz="2400" b="0" i="0" u="none" strike="noStrike" kern="1200" cap="none" spc="0" normalizeH="0" baseline="0" noProof="0">
                <a:ln>
                  <a:noFill/>
                </a:ln>
                <a:solidFill>
                  <a:srgbClr val="080808"/>
                </a:solidFill>
                <a:effectLst/>
                <a:uLnTx/>
                <a:uFillTx/>
                <a:latin typeface="Verdana" panose="020B0604030504040204" pitchFamily="34" charset="0"/>
                <a:ea typeface="华文中宋" panose="02010600040101010101" pitchFamily="2" charset="-122"/>
                <a:cs typeface="+mn-cs"/>
              </a:rPr>
              <a:t>系统不稳定：</a:t>
            </a:r>
          </a:p>
        </p:txBody>
      </p:sp>
      <p:sp>
        <p:nvSpPr>
          <p:cNvPr id="9236" name="Rectangle 20">
            <a:extLst>
              <a:ext uri="{FF2B5EF4-FFF2-40B4-BE49-F238E27FC236}">
                <a16:creationId xmlns:a16="http://schemas.microsoft.com/office/drawing/2014/main" id="{C6DA45F1-1028-E048-6137-4112A53CDD63}"/>
              </a:ext>
            </a:extLst>
          </p:cNvPr>
          <p:cNvSpPr>
            <a:spLocks noChangeArrowheads="1"/>
          </p:cNvSpPr>
          <p:nvPr/>
        </p:nvSpPr>
        <p:spPr bwMode="auto">
          <a:xfrm>
            <a:off x="6416675" y="1808163"/>
            <a:ext cx="1708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zh-CN" sz="2400" b="0" i="0" u="none" strike="noStrike" kern="1200" cap="none" spc="0" normalizeH="0" baseline="0" noProof="0">
                <a:ln>
                  <a:noFill/>
                </a:ln>
                <a:solidFill>
                  <a:srgbClr val="080808"/>
                </a:solidFill>
                <a:effectLst/>
                <a:uLnTx/>
                <a:uFillTx/>
                <a:latin typeface="Verdana" panose="020B0604030504040204" pitchFamily="34" charset="0"/>
                <a:ea typeface="华文中宋" panose="02010600040101010101" pitchFamily="2" charset="-122"/>
                <a:cs typeface="+mn-cs"/>
              </a:rPr>
              <a:t>稳定范围：</a:t>
            </a:r>
          </a:p>
        </p:txBody>
      </p:sp>
      <p:sp>
        <p:nvSpPr>
          <p:cNvPr id="9237" name="Rectangle 21">
            <a:extLst>
              <a:ext uri="{FF2B5EF4-FFF2-40B4-BE49-F238E27FC236}">
                <a16:creationId xmlns:a16="http://schemas.microsoft.com/office/drawing/2014/main" id="{1C5CCB7E-93C3-FF9E-CBA2-DA590C283D19}"/>
              </a:ext>
            </a:extLst>
          </p:cNvPr>
          <p:cNvSpPr>
            <a:spLocks noChangeArrowheads="1"/>
          </p:cNvSpPr>
          <p:nvPr/>
        </p:nvSpPr>
        <p:spPr bwMode="auto">
          <a:xfrm>
            <a:off x="6507163" y="2484438"/>
            <a:ext cx="17097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zh-CN" sz="2400" b="0" i="0" u="none" strike="noStrike" kern="1200" cap="none" spc="0" normalizeH="0" baseline="0" noProof="0">
                <a:ln>
                  <a:noFill/>
                </a:ln>
                <a:solidFill>
                  <a:srgbClr val="080808"/>
                </a:solidFill>
                <a:effectLst/>
                <a:uLnTx/>
                <a:uFillTx/>
                <a:latin typeface="Verdana" panose="020B0604030504040204" pitchFamily="34" charset="0"/>
                <a:ea typeface="华文中宋" panose="02010600040101010101" pitchFamily="2" charset="-122"/>
                <a:cs typeface="+mn-cs"/>
              </a:rPr>
              <a:t>系统稳定：</a:t>
            </a:r>
          </a:p>
        </p:txBody>
      </p:sp>
      <p:graphicFrame>
        <p:nvGraphicFramePr>
          <p:cNvPr id="9238" name="Object 22">
            <a:extLst>
              <a:ext uri="{FF2B5EF4-FFF2-40B4-BE49-F238E27FC236}">
                <a16:creationId xmlns:a16="http://schemas.microsoft.com/office/drawing/2014/main" id="{02AB3FDE-0744-E64C-7C82-4E147A7656E7}"/>
              </a:ext>
            </a:extLst>
          </p:cNvPr>
          <p:cNvGraphicFramePr>
            <a:graphicFrameLocks noChangeAspect="1"/>
          </p:cNvGraphicFramePr>
          <p:nvPr/>
        </p:nvGraphicFramePr>
        <p:xfrm>
          <a:off x="6732588" y="4959350"/>
          <a:ext cx="1395412" cy="434975"/>
        </p:xfrm>
        <a:graphic>
          <a:graphicData uri="http://schemas.openxmlformats.org/presentationml/2006/ole">
            <mc:AlternateContent xmlns:mc="http://schemas.openxmlformats.org/markup-compatibility/2006">
              <mc:Choice xmlns:v="urn:schemas-microsoft-com:vml" Requires="v">
                <p:oleObj r:id="rId23" imgW="775017" imgH="241617" progId="Equation.3">
                  <p:embed/>
                </p:oleObj>
              </mc:Choice>
              <mc:Fallback>
                <p:oleObj r:id="rId23" imgW="775017" imgH="241617" progId="Equation.3">
                  <p:embed/>
                  <p:pic>
                    <p:nvPicPr>
                      <p:cNvPr id="9238" name="Object 22">
                        <a:extLst>
                          <a:ext uri="{FF2B5EF4-FFF2-40B4-BE49-F238E27FC236}">
                            <a16:creationId xmlns:a16="http://schemas.microsoft.com/office/drawing/2014/main" id="{02AB3FDE-0744-E64C-7C82-4E147A7656E7}"/>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6732588" y="4959350"/>
                        <a:ext cx="1395412" cy="43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9236"/>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9237"/>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9232"/>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9233"/>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9235"/>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0"/>
                                          </p:stCondLst>
                                        </p:cTn>
                                        <p:tgtEl>
                                          <p:spTgt spid="9238"/>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nodeType="clickEffect">
                                  <p:stCondLst>
                                    <p:cond delay="0"/>
                                  </p:stCondLst>
                                  <p:childTnLst>
                                    <p:set>
                                      <p:cBhvr>
                                        <p:cTn id="44" dur="1" fill="hold">
                                          <p:stCondLst>
                                            <p:cond delay="0"/>
                                          </p:stCondLst>
                                        </p:cTn>
                                        <p:tgtEl>
                                          <p:spTgt spid="92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35" grpId="0" autoUpdateAnimBg="0"/>
      <p:bldP spid="9236" grpId="0" autoUpdateAnimBg="0"/>
      <p:bldP spid="9237"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日期占位符 1">
            <a:extLst>
              <a:ext uri="{FF2B5EF4-FFF2-40B4-BE49-F238E27FC236}">
                <a16:creationId xmlns:a16="http://schemas.microsoft.com/office/drawing/2014/main" id="{99BBC62D-F835-0BEF-48CF-AFA5AA143B1F}"/>
              </a:ext>
            </a:extLst>
          </p:cNvPr>
          <p:cNvSpPr>
            <a:spLocks noGrp="1"/>
          </p:cNvSpPr>
          <p:nvPr>
            <p:ph type="dt"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688501AD-6ABE-499A-A87B-6C9BABEE522C}" type="datetime1">
              <a:rPr kumimoji="0" lang="zh-CN" altLang="en-US" sz="1400" b="0" i="0" u="none" strike="noStrike" kern="1200" cap="none" spc="0" normalizeH="0" baseline="0" noProof="0">
                <a:ln>
                  <a:noFill/>
                </a:ln>
                <a:solidFill>
                  <a:srgbClr val="006699"/>
                </a:solidFill>
                <a:effectLst/>
                <a:uLnTx/>
                <a:uFillTx/>
                <a:latin typeface="Verdana" panose="020B0604030504040204" pitchFamily="34" charset="0"/>
                <a:ea typeface="宋体"/>
                <a:cs typeface="+mn-cs"/>
              </a:rPr>
              <a:pPr marL="0" marR="0" lvl="0" indent="0" algn="l" defTabSz="914400" rtl="0" eaLnBrk="1" fontAlgn="base" latinLnBrk="0" hangingPunct="1">
                <a:lnSpc>
                  <a:spcPct val="100000"/>
                </a:lnSpc>
                <a:spcBef>
                  <a:spcPct val="0"/>
                </a:spcBef>
                <a:spcAft>
                  <a:spcPct val="0"/>
                </a:spcAft>
                <a:buClrTx/>
                <a:buSzTx/>
                <a:buFontTx/>
                <a:buNone/>
                <a:tabLst/>
                <a:defRPr/>
              </a:pPr>
              <a:t>2023/5/4</a:t>
            </a:fld>
            <a:endParaRPr kumimoji="0" lang="en-US" sz="1400" b="0" i="0" u="none" strike="noStrike" kern="1200" cap="none" spc="0" normalizeH="0" baseline="0" noProof="0">
              <a:ln>
                <a:noFill/>
              </a:ln>
              <a:solidFill>
                <a:srgbClr val="006699"/>
              </a:solidFill>
              <a:effectLst/>
              <a:uLnTx/>
              <a:uFillTx/>
              <a:latin typeface="Verdana" panose="020B0604030504040204" pitchFamily="34" charset="0"/>
              <a:ea typeface="宋体"/>
              <a:cs typeface="+mn-cs"/>
            </a:endParaRPr>
          </a:p>
        </p:txBody>
      </p:sp>
      <p:sp>
        <p:nvSpPr>
          <p:cNvPr id="20" name="页脚占位符 2">
            <a:extLst>
              <a:ext uri="{FF2B5EF4-FFF2-40B4-BE49-F238E27FC236}">
                <a16:creationId xmlns:a16="http://schemas.microsoft.com/office/drawing/2014/main" id="{59B92D85-96DB-C766-2E07-05304AA95C47}"/>
              </a:ext>
            </a:extLst>
          </p:cNvPr>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400" b="0" i="0" u="none" strike="noStrike" kern="1200" cap="none" spc="0" normalizeH="0" baseline="0" noProof="0">
                <a:ln>
                  <a:noFill/>
                </a:ln>
                <a:solidFill>
                  <a:srgbClr val="006699"/>
                </a:solidFill>
                <a:effectLst/>
                <a:uLnTx/>
                <a:uFillTx/>
                <a:latin typeface="Verdana" panose="020B0604030504040204" pitchFamily="34" charset="0"/>
                <a:ea typeface="宋体"/>
                <a:cs typeface="+mn-cs"/>
              </a:rPr>
              <a:t>控制系统根轨迹分析法</a:t>
            </a:r>
            <a:r>
              <a:rPr kumimoji="0" lang="en-US" altLang="zh-CN" sz="1400" b="0" i="0" u="none" strike="noStrike" kern="1200" cap="none" spc="0" normalizeH="0" baseline="0" noProof="0">
                <a:ln>
                  <a:noFill/>
                </a:ln>
                <a:solidFill>
                  <a:srgbClr val="006699"/>
                </a:solidFill>
                <a:effectLst/>
                <a:uLnTx/>
                <a:uFillTx/>
                <a:latin typeface="Verdana" panose="020B0604030504040204" pitchFamily="34" charset="0"/>
                <a:ea typeface="宋体"/>
                <a:cs typeface="+mn-cs"/>
              </a:rPr>
              <a:t>(Root locus analyse of control system)</a:t>
            </a:r>
            <a:endParaRPr kumimoji="0" lang="en-US" sz="1400" b="0" i="0" u="none" strike="noStrike" kern="1200" cap="none" spc="0" normalizeH="0" baseline="0" noProof="0">
              <a:ln>
                <a:noFill/>
              </a:ln>
              <a:solidFill>
                <a:srgbClr val="006699"/>
              </a:solidFill>
              <a:effectLst/>
              <a:uLnTx/>
              <a:uFillTx/>
              <a:latin typeface="Verdana" panose="020B0604030504040204" pitchFamily="34" charset="0"/>
              <a:ea typeface="宋体"/>
              <a:cs typeface="+mn-cs"/>
            </a:endParaRPr>
          </a:p>
        </p:txBody>
      </p:sp>
      <p:sp>
        <p:nvSpPr>
          <p:cNvPr id="21" name="灯片编号占位符 3">
            <a:extLst>
              <a:ext uri="{FF2B5EF4-FFF2-40B4-BE49-F238E27FC236}">
                <a16:creationId xmlns:a16="http://schemas.microsoft.com/office/drawing/2014/main" id="{08F97FED-ADD9-6250-E439-819F657ABCB8}"/>
              </a:ext>
            </a:extLst>
          </p:cNvPr>
          <p:cNvSpPr>
            <a:spLocks noGrp="1"/>
          </p:cNvSpPr>
          <p:nvPr>
            <p:ph type="sldNum" sz="quarter" idx="12"/>
          </p:nvPr>
        </p:nvSpPr>
        <p:spPr/>
        <p:txBody>
          <a:bodyP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6EF27120-0A7C-41D7-9D1F-25F5E6FC9B87}" type="slidenum">
              <a:rPr kumimoji="0" lang="en-US" altLang="zh-CN" sz="1400" b="0" i="0" u="none" strike="noStrike" kern="1200" cap="none" spc="0" normalizeH="0" baseline="0" noProof="0" smtClean="0">
                <a:ln>
                  <a:noFill/>
                </a:ln>
                <a:solidFill>
                  <a:srgbClr val="006699"/>
                </a:solidFill>
                <a:effectLst/>
                <a:uLnTx/>
                <a:uFillTx/>
                <a:latin typeface="Verdana" panose="020B060403050404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9</a:t>
            </a:fld>
            <a:endParaRPr kumimoji="0" lang="en-US" altLang="zh-CN" sz="1400" b="0" i="0" u="none" strike="noStrike" kern="1200" cap="none" spc="0" normalizeH="0" baseline="0" noProof="0">
              <a:ln>
                <a:noFill/>
              </a:ln>
              <a:solidFill>
                <a:srgbClr val="006699"/>
              </a:solidFill>
              <a:effectLst/>
              <a:uLnTx/>
              <a:uFillTx/>
              <a:latin typeface="Verdana" panose="020B0604030504040204" pitchFamily="34" charset="0"/>
              <a:ea typeface="宋体" panose="02010600030101010101" pitchFamily="2" charset="-122"/>
              <a:cs typeface="+mn-cs"/>
            </a:endParaRPr>
          </a:p>
        </p:txBody>
      </p:sp>
      <p:sp>
        <p:nvSpPr>
          <p:cNvPr id="85002" name="Text Box 2">
            <a:extLst>
              <a:ext uri="{FF2B5EF4-FFF2-40B4-BE49-F238E27FC236}">
                <a16:creationId xmlns:a16="http://schemas.microsoft.com/office/drawing/2014/main" id="{A48FA1FF-E1A4-B1DD-0168-D9C0BE4FEB1C}"/>
              </a:ext>
            </a:extLst>
          </p:cNvPr>
          <p:cNvSpPr txBox="1">
            <a:spLocks noChangeArrowheads="1"/>
          </p:cNvSpPr>
          <p:nvPr/>
        </p:nvSpPr>
        <p:spPr bwMode="auto">
          <a:xfrm>
            <a:off x="385763" y="549275"/>
            <a:ext cx="79248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400" b="0" i="0" u="none" strike="noStrike" kern="1200" cap="none" spc="0" normalizeH="0" baseline="0" noProof="0">
                <a:ln>
                  <a:noFill/>
                </a:ln>
                <a:solidFill>
                  <a:srgbClr val="FF0000"/>
                </a:solidFill>
                <a:effectLst/>
                <a:uLnTx/>
                <a:uFillTx/>
                <a:latin typeface="Times New Roman" panose="02020603050405020304" pitchFamily="18" charset="0"/>
                <a:ea typeface="华文中宋" panose="02010600040101010101" pitchFamily="2" charset="-122"/>
                <a:cs typeface="+mn-cs"/>
              </a:rPr>
              <a:t>[</a:t>
            </a:r>
            <a:r>
              <a:rPr kumimoji="0" lang="zh-CN" altLang="zh-CN" sz="2400" b="0" i="0" u="none" strike="noStrike" kern="1200" cap="none" spc="0" normalizeH="0" baseline="0" noProof="0">
                <a:ln>
                  <a:noFill/>
                </a:ln>
                <a:solidFill>
                  <a:srgbClr val="FF0000"/>
                </a:solidFill>
                <a:effectLst/>
                <a:uLnTx/>
                <a:uFillTx/>
                <a:latin typeface="Times New Roman" panose="02020603050405020304" pitchFamily="18" charset="0"/>
                <a:ea typeface="华文中宋" panose="02010600040101010101" pitchFamily="2" charset="-122"/>
                <a:cs typeface="+mn-cs"/>
              </a:rPr>
              <a:t>例</a:t>
            </a:r>
            <a:r>
              <a:rPr kumimoji="0" lang="en-US" altLang="zh-CN" sz="2400" b="0" i="0" u="none" strike="noStrike" kern="1200" cap="none" spc="0" normalizeH="0" baseline="0" noProof="0">
                <a:ln>
                  <a:noFill/>
                </a:ln>
                <a:solidFill>
                  <a:srgbClr val="FF0000"/>
                </a:solidFill>
                <a:effectLst/>
                <a:uLnTx/>
                <a:uFillTx/>
                <a:latin typeface="Times New Roman" panose="02020603050405020304" pitchFamily="18" charset="0"/>
                <a:ea typeface="华文中宋" panose="02010600040101010101" pitchFamily="2" charset="-122"/>
                <a:cs typeface="+mn-cs"/>
              </a:rPr>
              <a:t>4-11]</a:t>
            </a:r>
            <a:r>
              <a:rPr kumimoji="0" lang="zh-CN" altLang="zh-CN" sz="2400" b="0" i="0" u="none" strike="noStrike" kern="1200" cap="none" spc="0" normalizeH="0" baseline="0" noProof="0">
                <a:ln>
                  <a:noFill/>
                </a:ln>
                <a:solidFill>
                  <a:srgbClr val="0000FF"/>
                </a:solidFill>
                <a:effectLst/>
                <a:uLnTx/>
                <a:uFillTx/>
                <a:latin typeface="Times New Roman" panose="02020603050405020304" pitchFamily="18" charset="0"/>
                <a:ea typeface="华文中宋" panose="02010600040101010101" pitchFamily="2" charset="-122"/>
                <a:cs typeface="+mn-cs"/>
              </a:rPr>
              <a:t>非最小相位系统</a:t>
            </a:r>
            <a:r>
              <a:rPr kumimoji="0" lang="zh-CN" altLang="zh-CN" sz="2400" b="0" i="0" u="none" strike="noStrike" kern="1200" cap="none" spc="0" normalizeH="0" baseline="0" noProof="0">
                <a:ln>
                  <a:noFill/>
                </a:ln>
                <a:solidFill>
                  <a:srgbClr val="080808"/>
                </a:solidFill>
                <a:effectLst/>
                <a:uLnTx/>
                <a:uFillTx/>
                <a:latin typeface="Times New Roman" panose="02020603050405020304" pitchFamily="18" charset="0"/>
                <a:ea typeface="华文中宋" panose="02010600040101010101" pitchFamily="2" charset="-122"/>
                <a:cs typeface="+mn-cs"/>
              </a:rPr>
              <a:t>：                                ，试确定使系统稳定时的增益值。</a:t>
            </a:r>
          </a:p>
        </p:txBody>
      </p:sp>
      <p:graphicFrame>
        <p:nvGraphicFramePr>
          <p:cNvPr id="84994" name="Object 3">
            <a:extLst>
              <a:ext uri="{FF2B5EF4-FFF2-40B4-BE49-F238E27FC236}">
                <a16:creationId xmlns:a16="http://schemas.microsoft.com/office/drawing/2014/main" id="{7E9C3485-E924-E659-ED12-B1AC0280B74C}"/>
              </a:ext>
            </a:extLst>
          </p:cNvPr>
          <p:cNvGraphicFramePr>
            <a:graphicFrameLocks noChangeAspect="1"/>
          </p:cNvGraphicFramePr>
          <p:nvPr/>
        </p:nvGraphicFramePr>
        <p:xfrm>
          <a:off x="3941763" y="396875"/>
          <a:ext cx="2482850" cy="844550"/>
        </p:xfrm>
        <a:graphic>
          <a:graphicData uri="http://schemas.openxmlformats.org/presentationml/2006/ole">
            <mc:AlternateContent xmlns:mc="http://schemas.openxmlformats.org/markup-compatibility/2006">
              <mc:Choice xmlns:v="urn:schemas-microsoft-com:vml" Requires="v">
                <p:oleObj r:id="rId2" imgW="1308417" imgH="444817" progId="Equation.3">
                  <p:embed/>
                </p:oleObj>
              </mc:Choice>
              <mc:Fallback>
                <p:oleObj r:id="rId2" imgW="1308417" imgH="444817" progId="Equation.3">
                  <p:embed/>
                  <p:pic>
                    <p:nvPicPr>
                      <p:cNvPr id="84994" name="Object 3">
                        <a:extLst>
                          <a:ext uri="{FF2B5EF4-FFF2-40B4-BE49-F238E27FC236}">
                            <a16:creationId xmlns:a16="http://schemas.microsoft.com/office/drawing/2014/main" id="{7E9C3485-E924-E659-ED12-B1AC0280B7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41763" y="396875"/>
                        <a:ext cx="2482850" cy="844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244" name="Text Box 4">
            <a:extLst>
              <a:ext uri="{FF2B5EF4-FFF2-40B4-BE49-F238E27FC236}">
                <a16:creationId xmlns:a16="http://schemas.microsoft.com/office/drawing/2014/main" id="{4D185D84-65B0-3565-0FEE-0F708FBB6D9E}"/>
              </a:ext>
            </a:extLst>
          </p:cNvPr>
          <p:cNvSpPr txBox="1">
            <a:spLocks noChangeArrowheads="1"/>
          </p:cNvSpPr>
          <p:nvPr/>
        </p:nvSpPr>
        <p:spPr bwMode="auto">
          <a:xfrm>
            <a:off x="431800" y="1808163"/>
            <a:ext cx="29622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400" b="0" i="0" u="none" strike="noStrike" kern="1200" cap="none" spc="0" normalizeH="0" baseline="0" noProof="0">
                <a:ln>
                  <a:noFill/>
                </a:ln>
                <a:solidFill>
                  <a:srgbClr val="FF0000"/>
                </a:solidFill>
                <a:effectLst/>
                <a:uLnTx/>
                <a:uFillTx/>
                <a:latin typeface="Times New Roman" panose="02020603050405020304" pitchFamily="18" charset="0"/>
                <a:ea typeface="华文中宋" panose="02010600040101010101" pitchFamily="2" charset="-122"/>
                <a:cs typeface="+mn-cs"/>
              </a:rPr>
              <a:t>[</a:t>
            </a:r>
            <a:r>
              <a:rPr kumimoji="0" lang="zh-CN" altLang="zh-CN" sz="2400" b="0" i="0" u="none" strike="noStrike" kern="1200" cap="none" spc="0" normalizeH="0" baseline="0" noProof="0">
                <a:ln>
                  <a:noFill/>
                </a:ln>
                <a:solidFill>
                  <a:srgbClr val="FF0000"/>
                </a:solidFill>
                <a:effectLst/>
                <a:uLnTx/>
                <a:uFillTx/>
                <a:latin typeface="Times New Roman" panose="02020603050405020304" pitchFamily="18" charset="0"/>
                <a:ea typeface="华文中宋" panose="02010600040101010101" pitchFamily="2" charset="-122"/>
                <a:cs typeface="+mn-cs"/>
              </a:rPr>
              <a:t>解</a:t>
            </a:r>
            <a:r>
              <a:rPr kumimoji="0" lang="en-US" altLang="zh-CN" sz="2400" b="0" i="0" u="none" strike="noStrike" kern="1200" cap="none" spc="0" normalizeH="0" baseline="0" noProof="0">
                <a:ln>
                  <a:noFill/>
                </a:ln>
                <a:solidFill>
                  <a:srgbClr val="FF0000"/>
                </a:solidFill>
                <a:effectLst/>
                <a:uLnTx/>
                <a:uFillTx/>
                <a:latin typeface="Times New Roman" panose="02020603050405020304" pitchFamily="18" charset="0"/>
                <a:ea typeface="华文中宋" panose="02010600040101010101" pitchFamily="2" charset="-122"/>
                <a:cs typeface="+mn-cs"/>
              </a:rPr>
              <a:t>]</a:t>
            </a:r>
            <a:r>
              <a:rPr kumimoji="0" lang="zh-CN" altLang="zh-CN" sz="2400" b="0" i="0" u="none" strike="noStrike" kern="1200" cap="none" spc="0" normalizeH="0" baseline="0" noProof="0">
                <a:ln>
                  <a:noFill/>
                </a:ln>
                <a:solidFill>
                  <a:srgbClr val="FF0000"/>
                </a:solidFill>
                <a:effectLst/>
                <a:uLnTx/>
                <a:uFillTx/>
                <a:latin typeface="Times New Roman" panose="02020603050405020304" pitchFamily="18" charset="0"/>
                <a:ea typeface="华文中宋" panose="02010600040101010101" pitchFamily="2" charset="-122"/>
                <a:cs typeface="+mn-cs"/>
              </a:rPr>
              <a:t>：</a:t>
            </a:r>
            <a:r>
              <a:rPr kumimoji="0" lang="zh-CN" altLang="zh-CN" sz="2400" b="0" i="0" u="none" strike="noStrike" kern="1200" cap="none" spc="0" normalizeH="0" baseline="0" noProof="0">
                <a:ln>
                  <a:noFill/>
                </a:ln>
                <a:solidFill>
                  <a:srgbClr val="080808"/>
                </a:solidFill>
                <a:effectLst/>
                <a:uLnTx/>
                <a:uFillTx/>
                <a:latin typeface="Times New Roman" panose="02020603050405020304" pitchFamily="18" charset="0"/>
                <a:ea typeface="华文中宋" panose="02010600040101010101" pitchFamily="2" charset="-122"/>
                <a:cs typeface="+mn-cs"/>
              </a:rPr>
              <a:t>根轨迹如右：</a:t>
            </a:r>
          </a:p>
        </p:txBody>
      </p:sp>
      <p:sp>
        <p:nvSpPr>
          <p:cNvPr id="10245" name="Text Box 5">
            <a:extLst>
              <a:ext uri="{FF2B5EF4-FFF2-40B4-BE49-F238E27FC236}">
                <a16:creationId xmlns:a16="http://schemas.microsoft.com/office/drawing/2014/main" id="{AACC30FE-2076-E3FE-96A8-4F26E3C927F6}"/>
              </a:ext>
            </a:extLst>
          </p:cNvPr>
          <p:cNvSpPr txBox="1">
            <a:spLocks noChangeArrowheads="1"/>
          </p:cNvSpPr>
          <p:nvPr/>
        </p:nvSpPr>
        <p:spPr bwMode="auto">
          <a:xfrm>
            <a:off x="431800" y="2528888"/>
            <a:ext cx="3273425" cy="96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l" defTabSz="914400" rtl="0" eaLnBrk="1" fontAlgn="base" latinLnBrk="0" hangingPunct="1">
              <a:lnSpc>
                <a:spcPct val="120000"/>
              </a:lnSpc>
              <a:spcBef>
                <a:spcPct val="50000"/>
              </a:spcBef>
              <a:spcAft>
                <a:spcPct val="0"/>
              </a:spcAft>
              <a:buClrTx/>
              <a:buSzTx/>
              <a:buFontTx/>
              <a:buNone/>
              <a:tabLst/>
              <a:defRPr/>
            </a:pPr>
            <a:r>
              <a:rPr kumimoji="0" lang="zh-CN" altLang="zh-CN" sz="2400" b="0" i="0" u="none" strike="noStrike" kern="1200" cap="none" spc="0" normalizeH="0" baseline="0" noProof="0">
                <a:ln>
                  <a:noFill/>
                </a:ln>
                <a:solidFill>
                  <a:srgbClr val="080808"/>
                </a:solidFill>
                <a:effectLst/>
                <a:uLnTx/>
                <a:uFillTx/>
                <a:latin typeface="Times New Roman" panose="02020603050405020304" pitchFamily="18" charset="0"/>
                <a:ea typeface="华文中宋" panose="02010600040101010101" pitchFamily="2" charset="-122"/>
                <a:cs typeface="+mn-cs"/>
              </a:rPr>
              <a:t>在右半平面存在闭环极点，系统不稳定。</a:t>
            </a:r>
          </a:p>
        </p:txBody>
      </p:sp>
      <p:grpSp>
        <p:nvGrpSpPr>
          <p:cNvPr id="2" name="Group 6">
            <a:extLst>
              <a:ext uri="{FF2B5EF4-FFF2-40B4-BE49-F238E27FC236}">
                <a16:creationId xmlns:a16="http://schemas.microsoft.com/office/drawing/2014/main" id="{89223AAD-4725-F68C-0ABF-911D069B87A8}"/>
              </a:ext>
            </a:extLst>
          </p:cNvPr>
          <p:cNvGrpSpPr>
            <a:grpSpLocks/>
          </p:cNvGrpSpPr>
          <p:nvPr/>
        </p:nvGrpSpPr>
        <p:grpSpPr bwMode="auto">
          <a:xfrm>
            <a:off x="522288" y="5319713"/>
            <a:ext cx="4848225" cy="477837"/>
            <a:chOff x="0" y="0"/>
            <a:chExt cx="3054" cy="301"/>
          </a:xfrm>
        </p:grpSpPr>
        <p:sp>
          <p:nvSpPr>
            <p:cNvPr id="85013" name="Text Box 7">
              <a:extLst>
                <a:ext uri="{FF2B5EF4-FFF2-40B4-BE49-F238E27FC236}">
                  <a16:creationId xmlns:a16="http://schemas.microsoft.com/office/drawing/2014/main" id="{FAA81173-2EDB-D5A4-5850-75266BD2B85C}"/>
                </a:ext>
              </a:extLst>
            </p:cNvPr>
            <p:cNvSpPr txBox="1">
              <a:spLocks noChangeArrowheads="1"/>
            </p:cNvSpPr>
            <p:nvPr/>
          </p:nvSpPr>
          <p:spPr bwMode="auto">
            <a:xfrm>
              <a:off x="0" y="0"/>
              <a:ext cx="305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zh-CN" sz="2400" b="0" i="0" u="none" strike="noStrike" kern="1200" cap="none" spc="0" normalizeH="0" baseline="0" noProof="0">
                  <a:ln>
                    <a:noFill/>
                  </a:ln>
                  <a:solidFill>
                    <a:srgbClr val="080808"/>
                  </a:solidFill>
                  <a:effectLst/>
                  <a:uLnTx/>
                  <a:uFillTx/>
                  <a:latin typeface="Times New Roman" panose="02020603050405020304" pitchFamily="18" charset="0"/>
                  <a:ea typeface="华文中宋" panose="02010600040101010101" pitchFamily="2" charset="-122"/>
                  <a:cs typeface="+mn-cs"/>
                </a:rPr>
                <a:t>闭环特征方程为：                         ，</a:t>
              </a:r>
            </a:p>
          </p:txBody>
        </p:sp>
        <p:graphicFrame>
          <p:nvGraphicFramePr>
            <p:cNvPr id="84998" name="Object 8">
              <a:extLst>
                <a:ext uri="{FF2B5EF4-FFF2-40B4-BE49-F238E27FC236}">
                  <a16:creationId xmlns:a16="http://schemas.microsoft.com/office/drawing/2014/main" id="{1E5DD3FC-942A-7F37-B736-F70A24A78BCC}"/>
                </a:ext>
              </a:extLst>
            </p:cNvPr>
            <p:cNvGraphicFramePr>
              <a:graphicFrameLocks noChangeAspect="1"/>
            </p:cNvGraphicFramePr>
            <p:nvPr/>
          </p:nvGraphicFramePr>
          <p:xfrm>
            <a:off x="1467" y="0"/>
            <a:ext cx="1308" cy="301"/>
          </p:xfrm>
          <a:graphic>
            <a:graphicData uri="http://schemas.openxmlformats.org/presentationml/2006/ole">
              <mc:AlternateContent xmlns:mc="http://schemas.openxmlformats.org/markup-compatibility/2006">
                <mc:Choice xmlns:v="urn:schemas-microsoft-com:vml" Requires="v">
                  <p:oleObj r:id="rId4" imgW="1104738" imgH="254207" progId="Equation.3">
                    <p:embed/>
                  </p:oleObj>
                </mc:Choice>
                <mc:Fallback>
                  <p:oleObj r:id="rId4" imgW="1104738" imgH="254207" progId="Equation.3">
                    <p:embed/>
                    <p:pic>
                      <p:nvPicPr>
                        <p:cNvPr id="84998" name="Object 8">
                          <a:extLst>
                            <a:ext uri="{FF2B5EF4-FFF2-40B4-BE49-F238E27FC236}">
                              <a16:creationId xmlns:a16="http://schemas.microsoft.com/office/drawing/2014/main" id="{1E5DD3FC-942A-7F37-B736-F70A24A78BC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67" y="0"/>
                          <a:ext cx="1308" cy="3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pic>
        <p:nvPicPr>
          <p:cNvPr id="10249" name="Picture 9">
            <a:extLst>
              <a:ext uri="{FF2B5EF4-FFF2-40B4-BE49-F238E27FC236}">
                <a16:creationId xmlns:a16="http://schemas.microsoft.com/office/drawing/2014/main" id="{4B45A9AD-7C39-3D42-58A0-4E86A746D0A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l="5922" t="5635" r="8035" b="2103"/>
          <a:stretch>
            <a:fillRect/>
          </a:stretch>
        </p:blipFill>
        <p:spPr bwMode="auto">
          <a:xfrm>
            <a:off x="4122738" y="1403350"/>
            <a:ext cx="4589462" cy="3690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 name="Group 10">
            <a:extLst>
              <a:ext uri="{FF2B5EF4-FFF2-40B4-BE49-F238E27FC236}">
                <a16:creationId xmlns:a16="http://schemas.microsoft.com/office/drawing/2014/main" id="{8CCC4465-FC9D-58AA-B946-F407815216C4}"/>
              </a:ext>
            </a:extLst>
          </p:cNvPr>
          <p:cNvGrpSpPr>
            <a:grpSpLocks/>
          </p:cNvGrpSpPr>
          <p:nvPr/>
        </p:nvGrpSpPr>
        <p:grpSpPr bwMode="auto">
          <a:xfrm>
            <a:off x="522288" y="3698875"/>
            <a:ext cx="3419475" cy="1189038"/>
            <a:chOff x="0" y="0"/>
            <a:chExt cx="2154" cy="749"/>
          </a:xfrm>
        </p:grpSpPr>
        <p:graphicFrame>
          <p:nvGraphicFramePr>
            <p:cNvPr id="84997" name="Object 11">
              <a:extLst>
                <a:ext uri="{FF2B5EF4-FFF2-40B4-BE49-F238E27FC236}">
                  <a16:creationId xmlns:a16="http://schemas.microsoft.com/office/drawing/2014/main" id="{007F9785-A976-5810-7437-E2C227CAF38A}"/>
                </a:ext>
              </a:extLst>
            </p:cNvPr>
            <p:cNvGraphicFramePr>
              <a:graphicFrameLocks noChangeAspect="1"/>
            </p:cNvGraphicFramePr>
            <p:nvPr/>
          </p:nvGraphicFramePr>
          <p:xfrm>
            <a:off x="1567" y="453"/>
            <a:ext cx="360" cy="288"/>
          </p:xfrm>
          <a:graphic>
            <a:graphicData uri="http://schemas.openxmlformats.org/presentationml/2006/ole">
              <mc:AlternateContent xmlns:mc="http://schemas.openxmlformats.org/markup-compatibility/2006">
                <mc:Choice xmlns:v="urn:schemas-microsoft-com:vml" Requires="v">
                  <p:oleObj r:id="rId7" imgW="216217" imgH="241617" progId="Equation.3">
                    <p:embed/>
                  </p:oleObj>
                </mc:Choice>
                <mc:Fallback>
                  <p:oleObj r:id="rId7" imgW="216217" imgH="241617" progId="Equation.3">
                    <p:embed/>
                    <p:pic>
                      <p:nvPicPr>
                        <p:cNvPr id="84997" name="Object 11">
                          <a:extLst>
                            <a:ext uri="{FF2B5EF4-FFF2-40B4-BE49-F238E27FC236}">
                              <a16:creationId xmlns:a16="http://schemas.microsoft.com/office/drawing/2014/main" id="{007F9785-A976-5810-7437-E2C227CAF38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67" y="453"/>
                          <a:ext cx="360"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5012" name="Rectangle 12">
              <a:extLst>
                <a:ext uri="{FF2B5EF4-FFF2-40B4-BE49-F238E27FC236}">
                  <a16:creationId xmlns:a16="http://schemas.microsoft.com/office/drawing/2014/main" id="{A77F5DDC-9618-39C6-305D-19B944241630}"/>
                </a:ext>
              </a:extLst>
            </p:cNvPr>
            <p:cNvSpPr>
              <a:spLocks noChangeArrowheads="1"/>
            </p:cNvSpPr>
            <p:nvPr/>
          </p:nvSpPr>
          <p:spPr bwMode="auto">
            <a:xfrm>
              <a:off x="0" y="0"/>
              <a:ext cx="2154" cy="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l" defTabSz="914400" rtl="0" eaLnBrk="1" fontAlgn="base" latinLnBrk="0" hangingPunct="1">
                <a:lnSpc>
                  <a:spcPct val="125000"/>
                </a:lnSpc>
                <a:spcBef>
                  <a:spcPct val="50000"/>
                </a:spcBef>
                <a:spcAft>
                  <a:spcPct val="0"/>
                </a:spcAft>
                <a:buClrTx/>
                <a:buSzTx/>
                <a:buFontTx/>
                <a:buNone/>
                <a:tabLst/>
                <a:defRPr/>
              </a:pPr>
              <a:r>
                <a:rPr kumimoji="0" lang="zh-CN" altLang="zh-CN" sz="2400" b="0" i="0" u="none" strike="noStrike" kern="1200" cap="none" spc="0" normalizeH="0" baseline="0" noProof="0">
                  <a:ln>
                    <a:noFill/>
                  </a:ln>
                  <a:solidFill>
                    <a:srgbClr val="080808"/>
                  </a:solidFill>
                  <a:effectLst/>
                  <a:uLnTx/>
                  <a:uFillTx/>
                  <a:latin typeface="Verdana" panose="020B0604030504040204" pitchFamily="34" charset="0"/>
                  <a:ea typeface="华文中宋" panose="02010600040101010101" pitchFamily="2" charset="-122"/>
                  <a:cs typeface="+mn-cs"/>
                </a:rPr>
                <a:t>稳定临界点在原点。</a:t>
              </a:r>
            </a:p>
            <a:p>
              <a:pPr marL="0" marR="0" lvl="0" indent="0" algn="l" defTabSz="914400" rtl="0" eaLnBrk="1" fontAlgn="base" latinLnBrk="0" hangingPunct="1">
                <a:lnSpc>
                  <a:spcPct val="125000"/>
                </a:lnSpc>
                <a:spcBef>
                  <a:spcPct val="50000"/>
                </a:spcBef>
                <a:spcAft>
                  <a:spcPct val="0"/>
                </a:spcAft>
                <a:buClrTx/>
                <a:buSzTx/>
                <a:buFontTx/>
                <a:buNone/>
                <a:tabLst/>
                <a:defRPr/>
              </a:pPr>
              <a:r>
                <a:rPr kumimoji="0" lang="zh-CN" altLang="zh-CN" sz="2400" b="0" i="0" u="none" strike="noStrike" kern="1200" cap="none" spc="0" normalizeH="0" baseline="0" noProof="0">
                  <a:ln>
                    <a:noFill/>
                  </a:ln>
                  <a:solidFill>
                    <a:srgbClr val="080808"/>
                  </a:solidFill>
                  <a:effectLst/>
                  <a:uLnTx/>
                  <a:uFillTx/>
                  <a:latin typeface="Verdana" panose="020B0604030504040204" pitchFamily="34" charset="0"/>
                  <a:ea typeface="华文中宋" panose="02010600040101010101" pitchFamily="2" charset="-122"/>
                  <a:cs typeface="+mn-cs"/>
                </a:rPr>
                <a:t>该点增益临界值为    。</a:t>
              </a:r>
            </a:p>
          </p:txBody>
        </p:sp>
      </p:grpSp>
      <p:grpSp>
        <p:nvGrpSpPr>
          <p:cNvPr id="4" name="Group 13">
            <a:extLst>
              <a:ext uri="{FF2B5EF4-FFF2-40B4-BE49-F238E27FC236}">
                <a16:creationId xmlns:a16="http://schemas.microsoft.com/office/drawing/2014/main" id="{A6FB8F15-8BC9-4C25-8409-75007BCD067F}"/>
              </a:ext>
            </a:extLst>
          </p:cNvPr>
          <p:cNvGrpSpPr>
            <a:grpSpLocks/>
          </p:cNvGrpSpPr>
          <p:nvPr/>
        </p:nvGrpSpPr>
        <p:grpSpPr bwMode="auto">
          <a:xfrm>
            <a:off x="5427663" y="5364163"/>
            <a:ext cx="2817812" cy="527050"/>
            <a:chOff x="0" y="0"/>
            <a:chExt cx="1775" cy="332"/>
          </a:xfrm>
        </p:grpSpPr>
        <p:graphicFrame>
          <p:nvGraphicFramePr>
            <p:cNvPr id="84996" name="Object 14">
              <a:extLst>
                <a:ext uri="{FF2B5EF4-FFF2-40B4-BE49-F238E27FC236}">
                  <a16:creationId xmlns:a16="http://schemas.microsoft.com/office/drawing/2014/main" id="{D84DAD51-7F7D-8CFE-C51F-59068AC4F1B5}"/>
                </a:ext>
              </a:extLst>
            </p:cNvPr>
            <p:cNvGraphicFramePr>
              <a:graphicFrameLocks noChangeAspect="1"/>
            </p:cNvGraphicFramePr>
            <p:nvPr/>
          </p:nvGraphicFramePr>
          <p:xfrm>
            <a:off x="907" y="28"/>
            <a:ext cx="576" cy="304"/>
          </p:xfrm>
          <a:graphic>
            <a:graphicData uri="http://schemas.openxmlformats.org/presentationml/2006/ole">
              <mc:AlternateContent xmlns:mc="http://schemas.openxmlformats.org/markup-compatibility/2006">
                <mc:Choice xmlns:v="urn:schemas-microsoft-com:vml" Requires="v">
                  <p:oleObj r:id="rId9" imgW="457716" imgH="241722" progId="Equation.3">
                    <p:embed/>
                  </p:oleObj>
                </mc:Choice>
                <mc:Fallback>
                  <p:oleObj r:id="rId9" imgW="457716" imgH="241722" progId="Equation.3">
                    <p:embed/>
                    <p:pic>
                      <p:nvPicPr>
                        <p:cNvPr id="84996" name="Object 14">
                          <a:extLst>
                            <a:ext uri="{FF2B5EF4-FFF2-40B4-BE49-F238E27FC236}">
                              <a16:creationId xmlns:a16="http://schemas.microsoft.com/office/drawing/2014/main" id="{D84DAD51-7F7D-8CFE-C51F-59068AC4F1B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07" y="28"/>
                          <a:ext cx="576" cy="3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5011" name="Rectangle 15">
              <a:extLst>
                <a:ext uri="{FF2B5EF4-FFF2-40B4-BE49-F238E27FC236}">
                  <a16:creationId xmlns:a16="http://schemas.microsoft.com/office/drawing/2014/main" id="{A0D7F743-9132-D893-80F3-0A93B3F1EC8D}"/>
                </a:ext>
              </a:extLst>
            </p:cNvPr>
            <p:cNvSpPr>
              <a:spLocks noChangeArrowheads="1"/>
            </p:cNvSpPr>
            <p:nvPr/>
          </p:nvSpPr>
          <p:spPr bwMode="auto">
            <a:xfrm>
              <a:off x="0" y="0"/>
              <a:ext cx="177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zh-CN" sz="2400" b="0" i="0" u="none" strike="noStrike" kern="1200" cap="none" spc="0" normalizeH="0" baseline="0" noProof="0">
                  <a:ln>
                    <a:noFill/>
                  </a:ln>
                  <a:solidFill>
                    <a:srgbClr val="080808"/>
                  </a:solidFill>
                  <a:effectLst/>
                  <a:uLnTx/>
                  <a:uFillTx/>
                  <a:latin typeface="Verdana" panose="020B0604030504040204" pitchFamily="34" charset="0"/>
                  <a:ea typeface="华文中宋" panose="02010600040101010101" pitchFamily="2" charset="-122"/>
                  <a:cs typeface="+mn-cs"/>
                </a:rPr>
                <a:t>当</a:t>
              </a:r>
              <a:r>
                <a:rPr kumimoji="0" lang="en-US" altLang="zh-CN" sz="2400" b="0" i="0" u="none" strike="noStrike" kern="1200" cap="none" spc="0" normalizeH="0" baseline="0" noProof="0">
                  <a:ln>
                    <a:noFill/>
                  </a:ln>
                  <a:solidFill>
                    <a:srgbClr val="080808"/>
                  </a:solidFill>
                  <a:effectLst/>
                  <a:uLnTx/>
                  <a:uFillTx/>
                  <a:latin typeface="Times New Roman" panose="02020603050405020304" pitchFamily="18" charset="0"/>
                  <a:ea typeface="华文中宋" panose="02010600040101010101" pitchFamily="2" charset="-122"/>
                  <a:cs typeface="+mn-cs"/>
                </a:rPr>
                <a:t>s=0</a:t>
              </a:r>
              <a:r>
                <a:rPr kumimoji="0" lang="zh-CN" altLang="zh-CN" sz="2400" b="0" i="0" u="none" strike="noStrike" kern="1200" cap="none" spc="0" normalizeH="0" baseline="0" noProof="0">
                  <a:ln>
                    <a:noFill/>
                  </a:ln>
                  <a:solidFill>
                    <a:srgbClr val="080808"/>
                  </a:solidFill>
                  <a:effectLst/>
                  <a:uLnTx/>
                  <a:uFillTx/>
                  <a:latin typeface="Verdana" panose="020B0604030504040204" pitchFamily="34" charset="0"/>
                  <a:ea typeface="华文中宋" panose="02010600040101010101" pitchFamily="2" charset="-122"/>
                  <a:cs typeface="+mn-cs"/>
                </a:rPr>
                <a:t>时，         ，</a:t>
              </a:r>
            </a:p>
          </p:txBody>
        </p:sp>
      </p:grpSp>
      <p:grpSp>
        <p:nvGrpSpPr>
          <p:cNvPr id="5" name="Group 16">
            <a:extLst>
              <a:ext uri="{FF2B5EF4-FFF2-40B4-BE49-F238E27FC236}">
                <a16:creationId xmlns:a16="http://schemas.microsoft.com/office/drawing/2014/main" id="{44511C28-686E-E145-431D-7BC1EB248BDD}"/>
              </a:ext>
            </a:extLst>
          </p:cNvPr>
          <p:cNvGrpSpPr>
            <a:grpSpLocks/>
          </p:cNvGrpSpPr>
          <p:nvPr/>
        </p:nvGrpSpPr>
        <p:grpSpPr bwMode="auto">
          <a:xfrm>
            <a:off x="566738" y="5859463"/>
            <a:ext cx="3629025" cy="495300"/>
            <a:chOff x="0" y="0"/>
            <a:chExt cx="2286" cy="312"/>
          </a:xfrm>
        </p:grpSpPr>
        <p:graphicFrame>
          <p:nvGraphicFramePr>
            <p:cNvPr id="84995" name="Object 17">
              <a:extLst>
                <a:ext uri="{FF2B5EF4-FFF2-40B4-BE49-F238E27FC236}">
                  <a16:creationId xmlns:a16="http://schemas.microsoft.com/office/drawing/2014/main" id="{F5A34C1A-27A1-8858-FBB6-715834245D0C}"/>
                </a:ext>
              </a:extLst>
            </p:cNvPr>
            <p:cNvGraphicFramePr>
              <a:graphicFrameLocks noChangeAspect="1"/>
            </p:cNvGraphicFramePr>
            <p:nvPr/>
          </p:nvGraphicFramePr>
          <p:xfrm>
            <a:off x="1758" y="8"/>
            <a:ext cx="528" cy="304"/>
          </p:xfrm>
          <a:graphic>
            <a:graphicData uri="http://schemas.openxmlformats.org/presentationml/2006/ole">
              <mc:AlternateContent xmlns:mc="http://schemas.openxmlformats.org/markup-compatibility/2006">
                <mc:Choice xmlns:v="urn:schemas-microsoft-com:vml" Requires="v">
                  <p:oleObj r:id="rId11" imgW="419599" imgH="241722" progId="Equation.3">
                    <p:embed/>
                  </p:oleObj>
                </mc:Choice>
                <mc:Fallback>
                  <p:oleObj r:id="rId11" imgW="419599" imgH="241722" progId="Equation.3">
                    <p:embed/>
                    <p:pic>
                      <p:nvPicPr>
                        <p:cNvPr id="84995" name="Object 17">
                          <a:extLst>
                            <a:ext uri="{FF2B5EF4-FFF2-40B4-BE49-F238E27FC236}">
                              <a16:creationId xmlns:a16="http://schemas.microsoft.com/office/drawing/2014/main" id="{F5A34C1A-27A1-8858-FBB6-715834245D0C}"/>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758" y="8"/>
                          <a:ext cx="528" cy="3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5010" name="Rectangle 18">
              <a:extLst>
                <a:ext uri="{FF2B5EF4-FFF2-40B4-BE49-F238E27FC236}">
                  <a16:creationId xmlns:a16="http://schemas.microsoft.com/office/drawing/2014/main" id="{D06ACF05-4DD5-5EC0-E9F9-6DEEC9D6132E}"/>
                </a:ext>
              </a:extLst>
            </p:cNvPr>
            <p:cNvSpPr>
              <a:spLocks noChangeArrowheads="1"/>
            </p:cNvSpPr>
            <p:nvPr/>
          </p:nvSpPr>
          <p:spPr bwMode="auto">
            <a:xfrm>
              <a:off x="0" y="0"/>
              <a:ext cx="18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Verdana" panose="020B0604030504040204" pitchFamily="34" charset="0"/>
                  <a:ea typeface="华文中宋" panose="02010600040101010101" pitchFamily="2" charset="-122"/>
                </a:defRPr>
              </a:lvl1pPr>
              <a:lvl2pPr marL="742950" indent="-285750" eaLnBrk="0" hangingPunct="0">
                <a:defRPr sz="2400">
                  <a:solidFill>
                    <a:schemeClr val="tx1"/>
                  </a:solidFill>
                  <a:latin typeface="Verdana" panose="020B0604030504040204" pitchFamily="34" charset="0"/>
                  <a:ea typeface="华文中宋" panose="02010600040101010101" pitchFamily="2" charset="-122"/>
                </a:defRPr>
              </a:lvl2pPr>
              <a:lvl3pPr marL="1143000" indent="-228600" eaLnBrk="0" hangingPunct="0">
                <a:defRPr sz="2400">
                  <a:solidFill>
                    <a:schemeClr val="tx1"/>
                  </a:solidFill>
                  <a:latin typeface="Verdana" panose="020B0604030504040204" pitchFamily="34" charset="0"/>
                  <a:ea typeface="华文中宋" panose="02010600040101010101" pitchFamily="2" charset="-122"/>
                </a:defRPr>
              </a:lvl3pPr>
              <a:lvl4pPr marL="1600200" indent="-228600" eaLnBrk="0" hangingPunct="0">
                <a:defRPr sz="2400">
                  <a:solidFill>
                    <a:schemeClr val="tx1"/>
                  </a:solidFill>
                  <a:latin typeface="Verdana" panose="020B0604030504040204" pitchFamily="34" charset="0"/>
                  <a:ea typeface="华文中宋" panose="02010600040101010101" pitchFamily="2" charset="-122"/>
                </a:defRPr>
              </a:lvl4pPr>
              <a:lvl5pPr marL="2057400" indent="-228600" eaLnBrk="0" hangingPunct="0">
                <a:defRPr sz="2400">
                  <a:solidFill>
                    <a:schemeClr val="tx1"/>
                  </a:solidFill>
                  <a:latin typeface="Verdana" panose="020B0604030504040204" pitchFamily="34" charset="0"/>
                  <a:ea typeface="华文中宋" panose="0201060004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华文中宋"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zh-CN" sz="2400" b="0" i="0" u="none" strike="noStrike" kern="1200" cap="none" spc="0" normalizeH="0" baseline="0" noProof="0">
                  <a:ln>
                    <a:noFill/>
                  </a:ln>
                  <a:solidFill>
                    <a:srgbClr val="080808"/>
                  </a:solidFill>
                  <a:effectLst/>
                  <a:uLnTx/>
                  <a:uFillTx/>
                  <a:latin typeface="Verdana" panose="020B0604030504040204" pitchFamily="34" charset="0"/>
                  <a:ea typeface="华文中宋" panose="02010600040101010101" pitchFamily="2" charset="-122"/>
                  <a:cs typeface="+mn-cs"/>
                </a:rPr>
                <a:t>系统稳定的条件是：</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0244">
                                            <p:txEl>
                                              <p:pRg st="0" end="0"/>
                                            </p:txEl>
                                          </p:spTgt>
                                        </p:tgtEl>
                                        <p:attrNameLst>
                                          <p:attrName>style.visibility</p:attrName>
                                        </p:attrNameLst>
                                      </p:cBhvr>
                                      <p:to>
                                        <p:strVal val="visible"/>
                                      </p:to>
                                    </p:set>
                                    <p:animEffect transition="in" filter="wipe(left)">
                                      <p:cBhvr>
                                        <p:cTn id="7" dur="500"/>
                                        <p:tgtEl>
                                          <p:spTgt spid="1024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0249"/>
                                        </p:tgtEl>
                                        <p:attrNameLst>
                                          <p:attrName>style.visibility</p:attrName>
                                        </p:attrNameLst>
                                      </p:cBhvr>
                                      <p:to>
                                        <p:strVal val="visible"/>
                                      </p:to>
                                    </p:set>
                                    <p:animEffect transition="in" filter="wipe(left)">
                                      <p:cBhvr>
                                        <p:cTn id="12" dur="500"/>
                                        <p:tgtEl>
                                          <p:spTgt spid="1024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0245"/>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4"/>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4" grpId="0" build="p" autoUpdateAnimBg="0"/>
      <p:bldP spid="10245" grpId="0" autoUpdateAnimBg="0"/>
    </p:bldLst>
  </p:timing>
</p:sld>
</file>

<file path=ppt/theme/theme1.xml><?xml version="1.0" encoding="utf-8"?>
<a:theme xmlns:a="http://schemas.openxmlformats.org/drawingml/2006/main" name="2_Balloons">
  <a:themeElements>
    <a:clrScheme name="Balloons 8">
      <a:dk1>
        <a:srgbClr val="006699"/>
      </a:dk1>
      <a:lt1>
        <a:srgbClr val="FFFFFF"/>
      </a:lt1>
      <a:dk2>
        <a:srgbClr val="006666"/>
      </a:dk2>
      <a:lt2>
        <a:srgbClr val="FFFFCC"/>
      </a:lt2>
      <a:accent1>
        <a:srgbClr val="EDFAD2"/>
      </a:accent1>
      <a:accent2>
        <a:srgbClr val="EBF7FF"/>
      </a:accent2>
      <a:accent3>
        <a:srgbClr val="FFFFFF"/>
      </a:accent3>
      <a:accent4>
        <a:srgbClr val="005682"/>
      </a:accent4>
      <a:accent5>
        <a:srgbClr val="F4FCE5"/>
      </a:accent5>
      <a:accent6>
        <a:srgbClr val="D5E0E7"/>
      </a:accent6>
      <a:hlink>
        <a:srgbClr val="CC99FF"/>
      </a:hlink>
      <a:folHlink>
        <a:srgbClr val="F2DFFD"/>
      </a:folHlink>
    </a:clrScheme>
    <a:fontScheme name="Balloons">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alloons 1">
        <a:dk1>
          <a:srgbClr val="9900CC"/>
        </a:dk1>
        <a:lt1>
          <a:srgbClr val="FFFFCC"/>
        </a:lt1>
        <a:dk2>
          <a:srgbClr val="000000"/>
        </a:dk2>
        <a:lt2>
          <a:srgbClr val="FFFFFF"/>
        </a:lt2>
        <a:accent1>
          <a:srgbClr val="666699"/>
        </a:accent1>
        <a:accent2>
          <a:srgbClr val="660066"/>
        </a:accent2>
        <a:accent3>
          <a:srgbClr val="AAAAAA"/>
        </a:accent3>
        <a:accent4>
          <a:srgbClr val="DADAAE"/>
        </a:accent4>
        <a:accent5>
          <a:srgbClr val="B8B8CA"/>
        </a:accent5>
        <a:accent6>
          <a:srgbClr val="5C005C"/>
        </a:accent6>
        <a:hlink>
          <a:srgbClr val="CC0000"/>
        </a:hlink>
        <a:folHlink>
          <a:srgbClr val="A50021"/>
        </a:folHlink>
      </a:clrScheme>
      <a:clrMap bg1="dk2" tx1="lt1" bg2="dk1" tx2="lt2" accent1="accent1" accent2="accent2" accent3="accent3" accent4="accent4" accent5="accent5" accent6="accent6" hlink="hlink" folHlink="folHlink"/>
    </a:extraClrScheme>
    <a:extraClrScheme>
      <a:clrScheme name="Balloons 2">
        <a:dk1>
          <a:srgbClr val="990033"/>
        </a:dk1>
        <a:lt1>
          <a:srgbClr val="FFFFFF"/>
        </a:lt1>
        <a:dk2>
          <a:srgbClr val="000000"/>
        </a:dk2>
        <a:lt2>
          <a:srgbClr val="FFFFFF"/>
        </a:lt2>
        <a:accent1>
          <a:srgbClr val="FF3300"/>
        </a:accent1>
        <a:accent2>
          <a:srgbClr val="FF9900"/>
        </a:accent2>
        <a:accent3>
          <a:srgbClr val="AAAAAA"/>
        </a:accent3>
        <a:accent4>
          <a:srgbClr val="DADADA"/>
        </a:accent4>
        <a:accent5>
          <a:srgbClr val="FFADAA"/>
        </a:accent5>
        <a:accent6>
          <a:srgbClr val="E78A00"/>
        </a:accent6>
        <a:hlink>
          <a:srgbClr val="FFFF99"/>
        </a:hlink>
        <a:folHlink>
          <a:srgbClr val="FFCC00"/>
        </a:folHlink>
      </a:clrScheme>
      <a:clrMap bg1="dk2" tx1="lt1" bg2="dk1" tx2="lt2" accent1="accent1" accent2="accent2" accent3="accent3" accent4="accent4" accent5="accent5" accent6="accent6" hlink="hlink" folHlink="folHlink"/>
    </a:extraClrScheme>
    <a:extraClrScheme>
      <a:clrScheme name="Balloons 3">
        <a:dk1>
          <a:srgbClr val="CCCCFF"/>
        </a:dk1>
        <a:lt1>
          <a:srgbClr val="FFFFCC"/>
        </a:lt1>
        <a:dk2>
          <a:srgbClr val="000000"/>
        </a:dk2>
        <a:lt2>
          <a:srgbClr val="FFFFFF"/>
        </a:lt2>
        <a:accent1>
          <a:srgbClr val="9999FF"/>
        </a:accent1>
        <a:accent2>
          <a:srgbClr val="33CCCC"/>
        </a:accent2>
        <a:accent3>
          <a:srgbClr val="AAAAAA"/>
        </a:accent3>
        <a:accent4>
          <a:srgbClr val="DADAAE"/>
        </a:accent4>
        <a:accent5>
          <a:srgbClr val="CACAFF"/>
        </a:accent5>
        <a:accent6>
          <a:srgbClr val="2DB9B9"/>
        </a:accent6>
        <a:hlink>
          <a:srgbClr val="66FFFF"/>
        </a:hlink>
        <a:folHlink>
          <a:srgbClr val="660066"/>
        </a:folHlink>
      </a:clrScheme>
      <a:clrMap bg1="dk2" tx1="lt1" bg2="dk1" tx2="lt2" accent1="accent1" accent2="accent2" accent3="accent3" accent4="accent4" accent5="accent5" accent6="accent6" hlink="hlink" folHlink="folHlink"/>
    </a:extraClrScheme>
    <a:extraClrScheme>
      <a:clrScheme name="Balloons 4">
        <a:dk1>
          <a:srgbClr val="000000"/>
        </a:dk1>
        <a:lt1>
          <a:srgbClr val="F8F8F8"/>
        </a:lt1>
        <a:dk2>
          <a:srgbClr val="800000"/>
        </a:dk2>
        <a:lt2>
          <a:srgbClr val="FFFFFF"/>
        </a:lt2>
        <a:accent1>
          <a:srgbClr val="FF3300"/>
        </a:accent1>
        <a:accent2>
          <a:srgbClr val="FF5050"/>
        </a:accent2>
        <a:accent3>
          <a:srgbClr val="C0AAAA"/>
        </a:accent3>
        <a:accent4>
          <a:srgbClr val="D4D4D4"/>
        </a:accent4>
        <a:accent5>
          <a:srgbClr val="FFADAA"/>
        </a:accent5>
        <a:accent6>
          <a:srgbClr val="E74848"/>
        </a:accent6>
        <a:hlink>
          <a:srgbClr val="FF9999"/>
        </a:hlink>
        <a:folHlink>
          <a:srgbClr val="FF9966"/>
        </a:folHlink>
      </a:clrScheme>
      <a:clrMap bg1="dk2" tx1="lt1" bg2="dk1" tx2="lt2" accent1="accent1" accent2="accent2" accent3="accent3" accent4="accent4" accent5="accent5" accent6="accent6" hlink="hlink" folHlink="folHlink"/>
    </a:extraClrScheme>
    <a:extraClrScheme>
      <a:clrScheme name="Balloons 5">
        <a:dk1>
          <a:srgbClr val="666699"/>
        </a:dk1>
        <a:lt1>
          <a:srgbClr val="FFFFFF"/>
        </a:lt1>
        <a:dk2>
          <a:srgbClr val="000066"/>
        </a:dk2>
        <a:lt2>
          <a:srgbClr val="CCECFF"/>
        </a:lt2>
        <a:accent1>
          <a:srgbClr val="009999"/>
        </a:accent1>
        <a:accent2>
          <a:srgbClr val="0099CC"/>
        </a:accent2>
        <a:accent3>
          <a:srgbClr val="AAAAB8"/>
        </a:accent3>
        <a:accent4>
          <a:srgbClr val="DADADA"/>
        </a:accent4>
        <a:accent5>
          <a:srgbClr val="AACACA"/>
        </a:accent5>
        <a:accent6>
          <a:srgbClr val="008AB9"/>
        </a:accent6>
        <a:hlink>
          <a:srgbClr val="CC99FF"/>
        </a:hlink>
        <a:folHlink>
          <a:srgbClr val="3366CC"/>
        </a:folHlink>
      </a:clrScheme>
      <a:clrMap bg1="dk2" tx1="lt1" bg2="dk1" tx2="lt2" accent1="accent1" accent2="accent2" accent3="accent3" accent4="accent4" accent5="accent5" accent6="accent6" hlink="hlink" folHlink="folHlink"/>
    </a:extraClrScheme>
    <a:extraClrScheme>
      <a:clrScheme name="Balloons 6">
        <a:dk1>
          <a:srgbClr val="99CC00"/>
        </a:dk1>
        <a:lt1>
          <a:srgbClr val="FFFFFF"/>
        </a:lt1>
        <a:dk2>
          <a:srgbClr val="009900"/>
        </a:dk2>
        <a:lt2>
          <a:srgbClr val="FFFF99"/>
        </a:lt2>
        <a:accent1>
          <a:srgbClr val="336600"/>
        </a:accent1>
        <a:accent2>
          <a:srgbClr val="008000"/>
        </a:accent2>
        <a:accent3>
          <a:srgbClr val="AACAAA"/>
        </a:accent3>
        <a:accent4>
          <a:srgbClr val="DADADA"/>
        </a:accent4>
        <a:accent5>
          <a:srgbClr val="ADB8AA"/>
        </a:accent5>
        <a:accent6>
          <a:srgbClr val="007300"/>
        </a:accent6>
        <a:hlink>
          <a:srgbClr val="CCCC00"/>
        </a:hlink>
        <a:folHlink>
          <a:srgbClr val="33CC33"/>
        </a:folHlink>
      </a:clrScheme>
      <a:clrMap bg1="dk2" tx1="lt1" bg2="dk1" tx2="lt2" accent1="accent1" accent2="accent2" accent3="accent3" accent4="accent4" accent5="accent5" accent6="accent6" hlink="hlink" folHlink="folHlink"/>
    </a:extraClrScheme>
    <a:extraClrScheme>
      <a:clrScheme name="Balloons 7">
        <a:dk1>
          <a:srgbClr val="000066"/>
        </a:dk1>
        <a:lt1>
          <a:srgbClr val="E1F4FF"/>
        </a:lt1>
        <a:dk2>
          <a:srgbClr val="000066"/>
        </a:dk2>
        <a:lt2>
          <a:srgbClr val="CCCCFF"/>
        </a:lt2>
        <a:accent1>
          <a:srgbClr val="9999FF"/>
        </a:accent1>
        <a:accent2>
          <a:srgbClr val="33CCCC"/>
        </a:accent2>
        <a:accent3>
          <a:srgbClr val="EEF8FF"/>
        </a:accent3>
        <a:accent4>
          <a:srgbClr val="000056"/>
        </a:accent4>
        <a:accent5>
          <a:srgbClr val="CACAFF"/>
        </a:accent5>
        <a:accent6>
          <a:srgbClr val="2DB9B9"/>
        </a:accent6>
        <a:hlink>
          <a:srgbClr val="66FFFF"/>
        </a:hlink>
        <a:folHlink>
          <a:srgbClr val="660066"/>
        </a:folHlink>
      </a:clrScheme>
      <a:clrMap bg1="lt1" tx1="dk1" bg2="lt2" tx2="dk2" accent1="accent1" accent2="accent2" accent3="accent3" accent4="accent4" accent5="accent5" accent6="accent6" hlink="hlink" folHlink="folHlink"/>
    </a:extraClrScheme>
    <a:extraClrScheme>
      <a:clrScheme name="Balloons 8">
        <a:dk1>
          <a:srgbClr val="006699"/>
        </a:dk1>
        <a:lt1>
          <a:srgbClr val="FFFFFF"/>
        </a:lt1>
        <a:dk2>
          <a:srgbClr val="006666"/>
        </a:dk2>
        <a:lt2>
          <a:srgbClr val="FFFFCC"/>
        </a:lt2>
        <a:accent1>
          <a:srgbClr val="EDFAD2"/>
        </a:accent1>
        <a:accent2>
          <a:srgbClr val="EBF7FF"/>
        </a:accent2>
        <a:accent3>
          <a:srgbClr val="FFFFFF"/>
        </a:accent3>
        <a:accent4>
          <a:srgbClr val="005682"/>
        </a:accent4>
        <a:accent5>
          <a:srgbClr val="F4FCE5"/>
        </a:accent5>
        <a:accent6>
          <a:srgbClr val="D5E0E7"/>
        </a:accent6>
        <a:hlink>
          <a:srgbClr val="CC99FF"/>
        </a:hlink>
        <a:folHlink>
          <a:srgbClr val="F2DFFD"/>
        </a:folHlink>
      </a:clrScheme>
      <a:clrMap bg1="lt1" tx1="dk1" bg2="lt2" tx2="dk2" accent1="accent1" accent2="accent2" accent3="accent3" accent4="accent4" accent5="accent5" accent6="accent6" hlink="hlink" folHlink="folHlink"/>
    </a:extraClrScheme>
    <a:extraClrScheme>
      <a:clrScheme name="Balloons 9">
        <a:dk1>
          <a:srgbClr val="000000"/>
        </a:dk1>
        <a:lt1>
          <a:srgbClr val="FFFFFF"/>
        </a:lt1>
        <a:dk2>
          <a:srgbClr val="000000"/>
        </a:dk2>
        <a:lt2>
          <a:srgbClr val="FFCC99"/>
        </a:lt2>
        <a:accent1>
          <a:srgbClr val="FF9900"/>
        </a:accent1>
        <a:accent2>
          <a:srgbClr val="FF99CC"/>
        </a:accent2>
        <a:accent3>
          <a:srgbClr val="FFFFFF"/>
        </a:accent3>
        <a:accent4>
          <a:srgbClr val="000000"/>
        </a:accent4>
        <a:accent5>
          <a:srgbClr val="FFCAAA"/>
        </a:accent5>
        <a:accent6>
          <a:srgbClr val="E78AB9"/>
        </a:accent6>
        <a:hlink>
          <a:srgbClr val="FF9999"/>
        </a:hlink>
        <a:folHlink>
          <a:srgbClr val="FFFF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3_Balloons">
  <a:themeElements>
    <a:clrScheme name="Balloons 8">
      <a:dk1>
        <a:srgbClr val="006699"/>
      </a:dk1>
      <a:lt1>
        <a:srgbClr val="FFFFFF"/>
      </a:lt1>
      <a:dk2>
        <a:srgbClr val="006666"/>
      </a:dk2>
      <a:lt2>
        <a:srgbClr val="FFFFCC"/>
      </a:lt2>
      <a:accent1>
        <a:srgbClr val="EDFAD2"/>
      </a:accent1>
      <a:accent2>
        <a:srgbClr val="EBF7FF"/>
      </a:accent2>
      <a:accent3>
        <a:srgbClr val="FFFFFF"/>
      </a:accent3>
      <a:accent4>
        <a:srgbClr val="005682"/>
      </a:accent4>
      <a:accent5>
        <a:srgbClr val="F4FCE5"/>
      </a:accent5>
      <a:accent6>
        <a:srgbClr val="D5E0E7"/>
      </a:accent6>
      <a:hlink>
        <a:srgbClr val="CC99FF"/>
      </a:hlink>
      <a:folHlink>
        <a:srgbClr val="F2DFFD"/>
      </a:folHlink>
    </a:clrScheme>
    <a:fontScheme name="Balloons">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alloons 1">
        <a:dk1>
          <a:srgbClr val="9900CC"/>
        </a:dk1>
        <a:lt1>
          <a:srgbClr val="FFFFCC"/>
        </a:lt1>
        <a:dk2>
          <a:srgbClr val="000000"/>
        </a:dk2>
        <a:lt2>
          <a:srgbClr val="FFFFFF"/>
        </a:lt2>
        <a:accent1>
          <a:srgbClr val="666699"/>
        </a:accent1>
        <a:accent2>
          <a:srgbClr val="660066"/>
        </a:accent2>
        <a:accent3>
          <a:srgbClr val="AAAAAA"/>
        </a:accent3>
        <a:accent4>
          <a:srgbClr val="DADAAE"/>
        </a:accent4>
        <a:accent5>
          <a:srgbClr val="B8B8CA"/>
        </a:accent5>
        <a:accent6>
          <a:srgbClr val="5C005C"/>
        </a:accent6>
        <a:hlink>
          <a:srgbClr val="CC0000"/>
        </a:hlink>
        <a:folHlink>
          <a:srgbClr val="A50021"/>
        </a:folHlink>
      </a:clrScheme>
      <a:clrMap bg1="dk2" tx1="lt1" bg2="dk1" tx2="lt2" accent1="accent1" accent2="accent2" accent3="accent3" accent4="accent4" accent5="accent5" accent6="accent6" hlink="hlink" folHlink="folHlink"/>
    </a:extraClrScheme>
    <a:extraClrScheme>
      <a:clrScheme name="Balloons 2">
        <a:dk1>
          <a:srgbClr val="990033"/>
        </a:dk1>
        <a:lt1>
          <a:srgbClr val="FFFFFF"/>
        </a:lt1>
        <a:dk2>
          <a:srgbClr val="000000"/>
        </a:dk2>
        <a:lt2>
          <a:srgbClr val="FFFFFF"/>
        </a:lt2>
        <a:accent1>
          <a:srgbClr val="FF3300"/>
        </a:accent1>
        <a:accent2>
          <a:srgbClr val="FF9900"/>
        </a:accent2>
        <a:accent3>
          <a:srgbClr val="AAAAAA"/>
        </a:accent3>
        <a:accent4>
          <a:srgbClr val="DADADA"/>
        </a:accent4>
        <a:accent5>
          <a:srgbClr val="FFADAA"/>
        </a:accent5>
        <a:accent6>
          <a:srgbClr val="E78A00"/>
        </a:accent6>
        <a:hlink>
          <a:srgbClr val="FFFF99"/>
        </a:hlink>
        <a:folHlink>
          <a:srgbClr val="FFCC00"/>
        </a:folHlink>
      </a:clrScheme>
      <a:clrMap bg1="dk2" tx1="lt1" bg2="dk1" tx2="lt2" accent1="accent1" accent2="accent2" accent3="accent3" accent4="accent4" accent5="accent5" accent6="accent6" hlink="hlink" folHlink="folHlink"/>
    </a:extraClrScheme>
    <a:extraClrScheme>
      <a:clrScheme name="Balloons 3">
        <a:dk1>
          <a:srgbClr val="CCCCFF"/>
        </a:dk1>
        <a:lt1>
          <a:srgbClr val="FFFFCC"/>
        </a:lt1>
        <a:dk2>
          <a:srgbClr val="000000"/>
        </a:dk2>
        <a:lt2>
          <a:srgbClr val="FFFFFF"/>
        </a:lt2>
        <a:accent1>
          <a:srgbClr val="9999FF"/>
        </a:accent1>
        <a:accent2>
          <a:srgbClr val="33CCCC"/>
        </a:accent2>
        <a:accent3>
          <a:srgbClr val="AAAAAA"/>
        </a:accent3>
        <a:accent4>
          <a:srgbClr val="DADAAE"/>
        </a:accent4>
        <a:accent5>
          <a:srgbClr val="CACAFF"/>
        </a:accent5>
        <a:accent6>
          <a:srgbClr val="2DB9B9"/>
        </a:accent6>
        <a:hlink>
          <a:srgbClr val="66FFFF"/>
        </a:hlink>
        <a:folHlink>
          <a:srgbClr val="660066"/>
        </a:folHlink>
      </a:clrScheme>
      <a:clrMap bg1="dk2" tx1="lt1" bg2="dk1" tx2="lt2" accent1="accent1" accent2="accent2" accent3="accent3" accent4="accent4" accent5="accent5" accent6="accent6" hlink="hlink" folHlink="folHlink"/>
    </a:extraClrScheme>
    <a:extraClrScheme>
      <a:clrScheme name="Balloons 4">
        <a:dk1>
          <a:srgbClr val="000000"/>
        </a:dk1>
        <a:lt1>
          <a:srgbClr val="F8F8F8"/>
        </a:lt1>
        <a:dk2>
          <a:srgbClr val="800000"/>
        </a:dk2>
        <a:lt2>
          <a:srgbClr val="FFFFFF"/>
        </a:lt2>
        <a:accent1>
          <a:srgbClr val="FF3300"/>
        </a:accent1>
        <a:accent2>
          <a:srgbClr val="FF5050"/>
        </a:accent2>
        <a:accent3>
          <a:srgbClr val="C0AAAA"/>
        </a:accent3>
        <a:accent4>
          <a:srgbClr val="D4D4D4"/>
        </a:accent4>
        <a:accent5>
          <a:srgbClr val="FFADAA"/>
        </a:accent5>
        <a:accent6>
          <a:srgbClr val="E74848"/>
        </a:accent6>
        <a:hlink>
          <a:srgbClr val="FF9999"/>
        </a:hlink>
        <a:folHlink>
          <a:srgbClr val="FF9966"/>
        </a:folHlink>
      </a:clrScheme>
      <a:clrMap bg1="dk2" tx1="lt1" bg2="dk1" tx2="lt2" accent1="accent1" accent2="accent2" accent3="accent3" accent4="accent4" accent5="accent5" accent6="accent6" hlink="hlink" folHlink="folHlink"/>
    </a:extraClrScheme>
    <a:extraClrScheme>
      <a:clrScheme name="Balloons 5">
        <a:dk1>
          <a:srgbClr val="666699"/>
        </a:dk1>
        <a:lt1>
          <a:srgbClr val="FFFFFF"/>
        </a:lt1>
        <a:dk2>
          <a:srgbClr val="000066"/>
        </a:dk2>
        <a:lt2>
          <a:srgbClr val="CCECFF"/>
        </a:lt2>
        <a:accent1>
          <a:srgbClr val="009999"/>
        </a:accent1>
        <a:accent2>
          <a:srgbClr val="0099CC"/>
        </a:accent2>
        <a:accent3>
          <a:srgbClr val="AAAAB8"/>
        </a:accent3>
        <a:accent4>
          <a:srgbClr val="DADADA"/>
        </a:accent4>
        <a:accent5>
          <a:srgbClr val="AACACA"/>
        </a:accent5>
        <a:accent6>
          <a:srgbClr val="008AB9"/>
        </a:accent6>
        <a:hlink>
          <a:srgbClr val="CC99FF"/>
        </a:hlink>
        <a:folHlink>
          <a:srgbClr val="3366CC"/>
        </a:folHlink>
      </a:clrScheme>
      <a:clrMap bg1="dk2" tx1="lt1" bg2="dk1" tx2="lt2" accent1="accent1" accent2="accent2" accent3="accent3" accent4="accent4" accent5="accent5" accent6="accent6" hlink="hlink" folHlink="folHlink"/>
    </a:extraClrScheme>
    <a:extraClrScheme>
      <a:clrScheme name="Balloons 6">
        <a:dk1>
          <a:srgbClr val="99CC00"/>
        </a:dk1>
        <a:lt1>
          <a:srgbClr val="FFFFFF"/>
        </a:lt1>
        <a:dk2>
          <a:srgbClr val="009900"/>
        </a:dk2>
        <a:lt2>
          <a:srgbClr val="FFFF99"/>
        </a:lt2>
        <a:accent1>
          <a:srgbClr val="336600"/>
        </a:accent1>
        <a:accent2>
          <a:srgbClr val="008000"/>
        </a:accent2>
        <a:accent3>
          <a:srgbClr val="AACAAA"/>
        </a:accent3>
        <a:accent4>
          <a:srgbClr val="DADADA"/>
        </a:accent4>
        <a:accent5>
          <a:srgbClr val="ADB8AA"/>
        </a:accent5>
        <a:accent6>
          <a:srgbClr val="007300"/>
        </a:accent6>
        <a:hlink>
          <a:srgbClr val="CCCC00"/>
        </a:hlink>
        <a:folHlink>
          <a:srgbClr val="33CC33"/>
        </a:folHlink>
      </a:clrScheme>
      <a:clrMap bg1="dk2" tx1="lt1" bg2="dk1" tx2="lt2" accent1="accent1" accent2="accent2" accent3="accent3" accent4="accent4" accent5="accent5" accent6="accent6" hlink="hlink" folHlink="folHlink"/>
    </a:extraClrScheme>
    <a:extraClrScheme>
      <a:clrScheme name="Balloons 7">
        <a:dk1>
          <a:srgbClr val="000066"/>
        </a:dk1>
        <a:lt1>
          <a:srgbClr val="E1F4FF"/>
        </a:lt1>
        <a:dk2>
          <a:srgbClr val="000066"/>
        </a:dk2>
        <a:lt2>
          <a:srgbClr val="CCCCFF"/>
        </a:lt2>
        <a:accent1>
          <a:srgbClr val="9999FF"/>
        </a:accent1>
        <a:accent2>
          <a:srgbClr val="33CCCC"/>
        </a:accent2>
        <a:accent3>
          <a:srgbClr val="EEF8FF"/>
        </a:accent3>
        <a:accent4>
          <a:srgbClr val="000056"/>
        </a:accent4>
        <a:accent5>
          <a:srgbClr val="CACAFF"/>
        </a:accent5>
        <a:accent6>
          <a:srgbClr val="2DB9B9"/>
        </a:accent6>
        <a:hlink>
          <a:srgbClr val="66FFFF"/>
        </a:hlink>
        <a:folHlink>
          <a:srgbClr val="660066"/>
        </a:folHlink>
      </a:clrScheme>
      <a:clrMap bg1="lt1" tx1="dk1" bg2="lt2" tx2="dk2" accent1="accent1" accent2="accent2" accent3="accent3" accent4="accent4" accent5="accent5" accent6="accent6" hlink="hlink" folHlink="folHlink"/>
    </a:extraClrScheme>
    <a:extraClrScheme>
      <a:clrScheme name="Balloons 8">
        <a:dk1>
          <a:srgbClr val="006699"/>
        </a:dk1>
        <a:lt1>
          <a:srgbClr val="FFFFFF"/>
        </a:lt1>
        <a:dk2>
          <a:srgbClr val="006666"/>
        </a:dk2>
        <a:lt2>
          <a:srgbClr val="FFFFCC"/>
        </a:lt2>
        <a:accent1>
          <a:srgbClr val="EDFAD2"/>
        </a:accent1>
        <a:accent2>
          <a:srgbClr val="EBF7FF"/>
        </a:accent2>
        <a:accent3>
          <a:srgbClr val="FFFFFF"/>
        </a:accent3>
        <a:accent4>
          <a:srgbClr val="005682"/>
        </a:accent4>
        <a:accent5>
          <a:srgbClr val="F4FCE5"/>
        </a:accent5>
        <a:accent6>
          <a:srgbClr val="D5E0E7"/>
        </a:accent6>
        <a:hlink>
          <a:srgbClr val="CC99FF"/>
        </a:hlink>
        <a:folHlink>
          <a:srgbClr val="F2DFFD"/>
        </a:folHlink>
      </a:clrScheme>
      <a:clrMap bg1="lt1" tx1="dk1" bg2="lt2" tx2="dk2" accent1="accent1" accent2="accent2" accent3="accent3" accent4="accent4" accent5="accent5" accent6="accent6" hlink="hlink" folHlink="folHlink"/>
    </a:extraClrScheme>
    <a:extraClrScheme>
      <a:clrScheme name="Balloons 9">
        <a:dk1>
          <a:srgbClr val="000000"/>
        </a:dk1>
        <a:lt1>
          <a:srgbClr val="FFFFFF"/>
        </a:lt1>
        <a:dk2>
          <a:srgbClr val="000000"/>
        </a:dk2>
        <a:lt2>
          <a:srgbClr val="FFCC99"/>
        </a:lt2>
        <a:accent1>
          <a:srgbClr val="FF9900"/>
        </a:accent1>
        <a:accent2>
          <a:srgbClr val="FF99CC"/>
        </a:accent2>
        <a:accent3>
          <a:srgbClr val="FFFFFF"/>
        </a:accent3>
        <a:accent4>
          <a:srgbClr val="000000"/>
        </a:accent4>
        <a:accent5>
          <a:srgbClr val="FFCAAA"/>
        </a:accent5>
        <a:accent6>
          <a:srgbClr val="E78AB9"/>
        </a:accent6>
        <a:hlink>
          <a:srgbClr val="FF9999"/>
        </a:hlink>
        <a:folHlink>
          <a:srgbClr val="FFFF99"/>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Office Theme 2013 - 2022</Template>
  <TotalTime>532</TotalTime>
  <Words>3628</Words>
  <Application>Microsoft Office PowerPoint</Application>
  <PresentationFormat>全屏显示(4:3)</PresentationFormat>
  <Paragraphs>437</Paragraphs>
  <Slides>46</Slides>
  <Notes>0</Notes>
  <HiddenSlides>3</HiddenSlides>
  <MMClips>0</MMClips>
  <ScaleCrop>false</ScaleCrop>
  <HeadingPairs>
    <vt:vector size="8" baseType="variant">
      <vt:variant>
        <vt:lpstr>已用的字体</vt:lpstr>
      </vt:variant>
      <vt:variant>
        <vt:i4>8</vt:i4>
      </vt:variant>
      <vt:variant>
        <vt:lpstr>主题</vt:lpstr>
      </vt:variant>
      <vt:variant>
        <vt:i4>2</vt:i4>
      </vt:variant>
      <vt:variant>
        <vt:lpstr>嵌入 OLE 服务器</vt:lpstr>
      </vt:variant>
      <vt:variant>
        <vt:i4>4</vt:i4>
      </vt:variant>
      <vt:variant>
        <vt:lpstr>幻灯片标题</vt:lpstr>
      </vt:variant>
      <vt:variant>
        <vt:i4>46</vt:i4>
      </vt:variant>
    </vt:vector>
  </HeadingPairs>
  <TitlesOfParts>
    <vt:vector size="60" baseType="lpstr">
      <vt:lpstr>黑体</vt:lpstr>
      <vt:lpstr>华文琥珀</vt:lpstr>
      <vt:lpstr>华文宋体</vt:lpstr>
      <vt:lpstr>华文中宋</vt:lpstr>
      <vt:lpstr>宋体</vt:lpstr>
      <vt:lpstr>Times New Roman</vt:lpstr>
      <vt:lpstr>Verdana</vt:lpstr>
      <vt:lpstr>Wingdings</vt:lpstr>
      <vt:lpstr>2_Balloons</vt:lpstr>
      <vt:lpstr>3_Balloons</vt:lpstr>
      <vt:lpstr>Equation.3</vt:lpstr>
      <vt:lpstr>Equation</vt:lpstr>
      <vt:lpstr>MathType 7.0 Equation</vt:lpstr>
      <vt:lpstr>Visio</vt:lpstr>
      <vt:lpstr>第五节  控制系统的根轨迹分析法  Section 5 Root locus analyse of control system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小    结</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第五节  控制系统的根轨迹分析法  Section 5 Root locus analyse of control system</dc:title>
  <dc:creator>chen zhiyong</dc:creator>
  <cp:lastModifiedBy>chen zhiyong</cp:lastModifiedBy>
  <cp:revision>17</cp:revision>
  <dcterms:created xsi:type="dcterms:W3CDTF">2023-05-03T07:28:22Z</dcterms:created>
  <dcterms:modified xsi:type="dcterms:W3CDTF">2023-05-04T08:35:40Z</dcterms:modified>
</cp:coreProperties>
</file>