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33232-F182-1C0C-BAEA-C488FD1EF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FBD4B5-5BEC-83AA-F4AE-6A312CD83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F6516-6682-7797-8668-35FB4FF9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6CE556-EDBF-454B-7B52-28F097B4F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B08D6-20B9-CD58-97DC-E41B6A823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33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870E9-E35E-7E87-23CC-5A6C1580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29942-0643-7EC9-DFC5-9E52B6156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AE295B-6C91-C0F5-F63C-F37C30D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C3CD-A982-9A5E-37B1-200EBEA7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76875-1E1F-F844-C9DD-E262CBF7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145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A7F7BB-6866-C9FF-B473-5CEA71AD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EF1267-C079-872D-7479-740A22E26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E67FD-ACD4-5F16-EF6D-055CBB3D8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4515D-0CB0-772E-9C98-55B5CD97F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E7C21-C3E8-CDDF-D0ED-0A1A98D0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47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9F84-B7CB-7F38-96E2-5C7070FE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9000F-E04E-BF0E-5287-EE359E6C3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2BD2F3-8AA0-1E36-1779-94ED344ED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CDB387-1CA8-E083-4373-73683E9E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208B55-7E43-1CD2-EF38-2E683AE2D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93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25EB8-E014-FD7D-DF10-B71E030A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DBA4CF-32E5-2E2F-127E-4BA1E7D1B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200DE-2106-8CDA-FE95-CC542C503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732F7-05E8-5AE6-592B-89989080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31EEB-5540-2D2B-56BC-36B85FCD4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65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02663-D04F-F63A-46DB-7E648764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6BDE-F2BD-9C3D-D6EA-1BA94449C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C4EEDA-E74C-451A-8C69-E7AB84EA1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704F11-C2E9-7040-B195-2BB612A8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16371-6AB7-B076-21A5-862D6963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97C543-30CB-9ECF-6C62-187E4988B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6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ED1DC-15E4-C935-FCB2-7933D79EE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99E20-10B4-20A6-4B5C-5DADF4AD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7DAC52-60E3-9B5D-9586-53DE2B56B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0C13F3-180C-4D4C-0662-BEB1CEA1D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151A28-8631-577F-8998-B280D0F13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12F743-B0F2-C0BE-A594-0A829BFB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BD5F971-CE8A-64EB-EFF5-5A1B0F96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8A6E2F6-14A6-D41F-27AE-214793C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0C34C-839C-01FC-BC1E-D241BA18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ECE745-8F3E-4E83-EBCE-5FFD8B6CB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EFD560-BBCB-20DB-4319-45562295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E69F2C-3CD1-260A-98C2-2540AC9D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390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D589D75-D9C7-636A-8359-13432647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5C74BD-28D6-938A-8FF8-A25771B06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6D6BB-7FFF-0B22-1A71-427AC70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6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C45B1-4A4B-2137-0408-D3668131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1C7B1-33B5-3003-7A8A-F8CAC31D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B2BD00-5594-0304-6952-BF98E7FD8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9B479-DA51-E037-4AAD-F84DE6D4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73A9E4-6612-09B0-634C-14E8DB63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EE3267-9F12-B359-BBDD-3A0A5EFA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CF40C-DA5C-E880-F3EF-14F79F02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A92BD4-4519-2754-DF57-57B795ED0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A9B9-AA34-A7AC-DE80-138E6CE32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C2F6C-694E-2400-7854-AD4217E7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7CB0C1-87D3-51D3-C4DC-A6976535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3C59C7-B978-3145-14D0-2EC52D94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88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0A3FCC-68C9-BBCE-F7CB-F503413C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458ADD-F7D1-EC2F-C5DE-A0C08FF05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63A846-8185-0CA2-335B-6DCA4DA6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47BDA-AC12-4919-8501-CCE6BCF5069A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6F19F-C25D-49F0-E46D-692ADBAD4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ADA64-0266-EE85-D0EE-9C60C06FB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4289-4F6B-4BDC-BFB8-3DC1261C97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7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63364" y="932382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第一题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F1A0E9F-9CC7-CA0A-3C8E-B425F59D49B3}"/>
              </a:ext>
            </a:extLst>
          </p:cNvPr>
          <p:cNvGrpSpPr/>
          <p:nvPr/>
        </p:nvGrpSpPr>
        <p:grpSpPr>
          <a:xfrm>
            <a:off x="2886973" y="2203315"/>
            <a:ext cx="4511431" cy="2225233"/>
            <a:chOff x="6525118" y="3429000"/>
            <a:chExt cx="4511431" cy="222523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51015B2-48AA-0F46-BBC7-E9F9FF26F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118" y="3429000"/>
              <a:ext cx="4511431" cy="2225233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4698E7F-FBF9-92BC-4736-69E2EEF03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7164359" y="3542333"/>
              <a:ext cx="397533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04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第二题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E4C109F-CA24-814B-944B-CB1222C2C237}"/>
              </a:ext>
            </a:extLst>
          </p:cNvPr>
          <p:cNvGrpSpPr/>
          <p:nvPr/>
        </p:nvGrpSpPr>
        <p:grpSpPr>
          <a:xfrm>
            <a:off x="356879" y="960464"/>
            <a:ext cx="6980525" cy="3276884"/>
            <a:chOff x="356879" y="960464"/>
            <a:chExt cx="6980525" cy="327688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4A099DD-0DBE-C437-1382-3EDA839E2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79" y="960464"/>
              <a:ext cx="6980525" cy="327688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93B1091-25AC-8148-547C-321BA8B55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906232" y="1005860"/>
              <a:ext cx="397533" cy="352315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751FEA7-FC11-E7E7-156A-46099D0FF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415" y="1090087"/>
            <a:ext cx="3280921" cy="301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14127C7-E39A-58CE-184C-091969579D13}"/>
              </a:ext>
            </a:extLst>
          </p:cNvPr>
          <p:cNvSpPr txBox="1"/>
          <p:nvPr/>
        </p:nvSpPr>
        <p:spPr>
          <a:xfrm>
            <a:off x="356879" y="819553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第三题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BD1D401-6372-82DB-8580-EFE69CB4B89B}"/>
              </a:ext>
            </a:extLst>
          </p:cNvPr>
          <p:cNvGrpSpPr/>
          <p:nvPr/>
        </p:nvGrpSpPr>
        <p:grpSpPr>
          <a:xfrm>
            <a:off x="2296874" y="2638572"/>
            <a:ext cx="7209145" cy="1295512"/>
            <a:chOff x="2296874" y="2638572"/>
            <a:chExt cx="7209145" cy="129551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628F4BC-F47D-348A-CC42-CC1896F00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6874" y="2638572"/>
              <a:ext cx="7209145" cy="1295512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EC57E5C-88DE-1CB0-76B2-90361AFBD2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791581" y="2638572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4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AC8586AD-F50C-0307-4553-9E62AFB7E1BB}"/>
              </a:ext>
            </a:extLst>
          </p:cNvPr>
          <p:cNvSpPr txBox="1"/>
          <p:nvPr/>
        </p:nvSpPr>
        <p:spPr>
          <a:xfrm>
            <a:off x="356879" y="309811"/>
            <a:ext cx="521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第四题</a:t>
            </a:r>
            <a:endParaRPr lang="en-US" altLang="zh-CN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89925DE-7401-1D21-8D75-A1B256928692}"/>
              </a:ext>
            </a:extLst>
          </p:cNvPr>
          <p:cNvGrpSpPr/>
          <p:nvPr/>
        </p:nvGrpSpPr>
        <p:grpSpPr>
          <a:xfrm>
            <a:off x="2213703" y="2815537"/>
            <a:ext cx="7193903" cy="1226926"/>
            <a:chOff x="2213703" y="2815537"/>
            <a:chExt cx="7193903" cy="122692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410F733-2652-A52C-2A4B-FE50A3E7D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13703" y="2815537"/>
              <a:ext cx="7193903" cy="1226926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3BFF1AE-6AD3-C7CC-5613-6E55F3D20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8955" r="12702" b="74366"/>
            <a:stretch/>
          </p:blipFill>
          <p:spPr>
            <a:xfrm>
              <a:off x="2655394" y="2872036"/>
              <a:ext cx="719460" cy="3523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1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孙成</dc:creator>
  <cp:lastModifiedBy>孙成</cp:lastModifiedBy>
  <cp:revision>25</cp:revision>
  <dcterms:created xsi:type="dcterms:W3CDTF">2024-03-30T13:11:42Z</dcterms:created>
  <dcterms:modified xsi:type="dcterms:W3CDTF">2024-05-28T09:39:28Z</dcterms:modified>
</cp:coreProperties>
</file>