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84653B-729C-9853-7445-AA586BB887BB}"/>
              </a:ext>
            </a:extLst>
          </p:cNvPr>
          <p:cNvSpPr txBox="1"/>
          <p:nvPr/>
        </p:nvSpPr>
        <p:spPr>
          <a:xfrm>
            <a:off x="195065" y="298388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熟悉掌握劳斯判据判断稳定性问题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3D40CD-1F63-E002-01B3-E357BC8E6303}"/>
              </a:ext>
            </a:extLst>
          </p:cNvPr>
          <p:cNvGrpSpPr/>
          <p:nvPr/>
        </p:nvGrpSpPr>
        <p:grpSpPr>
          <a:xfrm>
            <a:off x="2445393" y="1337674"/>
            <a:ext cx="6607113" cy="929721"/>
            <a:chOff x="2513583" y="1459594"/>
            <a:chExt cx="6607113" cy="9297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12B772-EFB9-54ED-0FF1-69CABE89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3583" y="1459594"/>
              <a:ext cx="6607113" cy="92972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06302F-BFFF-46A3-68C1-48B68F93C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55" r="12702" b="74366"/>
            <a:stretch/>
          </p:blipFill>
          <p:spPr>
            <a:xfrm>
              <a:off x="2924784" y="1481038"/>
              <a:ext cx="551234" cy="238323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195065" y="629713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56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195065" y="620895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6977E-1DD6-42BD-7636-1F7278F3ECF0}"/>
              </a:ext>
            </a:extLst>
          </p:cNvPr>
          <p:cNvSpPr txBox="1"/>
          <p:nvPr/>
        </p:nvSpPr>
        <p:spPr>
          <a:xfrm>
            <a:off x="195065" y="305220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熟悉掌握劳斯判据判断稳定性问题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A774C64-3857-8345-4DD0-07DD9186E41E}"/>
              </a:ext>
            </a:extLst>
          </p:cNvPr>
          <p:cNvGrpSpPr/>
          <p:nvPr/>
        </p:nvGrpSpPr>
        <p:grpSpPr>
          <a:xfrm>
            <a:off x="1758889" y="1294824"/>
            <a:ext cx="6378493" cy="520175"/>
            <a:chOff x="1758889" y="1294824"/>
            <a:chExt cx="6378493" cy="5201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6655D9-C166-3B53-F2FC-C6A33900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889" y="1294824"/>
              <a:ext cx="6378493" cy="50296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60363BE-3F43-9634-0CC1-DED462071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4672518" y="1576676"/>
              <a:ext cx="3252282" cy="23832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08FF63-2363-66B1-264F-858FFD87D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029840" y="1338353"/>
              <a:ext cx="551234" cy="23832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093E4E5-F4C3-2825-044C-9E6CBC577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936461" y="1323748"/>
              <a:ext cx="330739" cy="238323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19435DF-B5CB-C9F7-C434-A9FC70D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444" y="2049382"/>
            <a:ext cx="330736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195065" y="620895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6977E-1DD6-42BD-7636-1F7278F3ECF0}"/>
              </a:ext>
            </a:extLst>
          </p:cNvPr>
          <p:cNvSpPr txBox="1"/>
          <p:nvPr/>
        </p:nvSpPr>
        <p:spPr>
          <a:xfrm>
            <a:off x="195065" y="305220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熟悉掌握劳斯判据判断稳定性问题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7F591B-568C-D2E2-742F-B9263965460C}"/>
              </a:ext>
            </a:extLst>
          </p:cNvPr>
          <p:cNvGrpSpPr/>
          <p:nvPr/>
        </p:nvGrpSpPr>
        <p:grpSpPr>
          <a:xfrm>
            <a:off x="2260190" y="1621868"/>
            <a:ext cx="5959356" cy="1577477"/>
            <a:chOff x="2260190" y="1621868"/>
            <a:chExt cx="5959356" cy="157747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20347D-084D-34C3-1621-8521F6E4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0190" y="1621868"/>
              <a:ext cx="5959356" cy="15774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0D52A9A-245F-CA95-2F14-52021942A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705" t="35807" r="4788" b="45860"/>
            <a:stretch/>
          </p:blipFill>
          <p:spPr>
            <a:xfrm>
              <a:off x="2663952" y="1682496"/>
              <a:ext cx="275203" cy="12819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CA2EDC4-8AD4-BBE6-811A-5F4FDABFF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705" t="35807" r="4788" b="45860"/>
            <a:stretch/>
          </p:blipFill>
          <p:spPr>
            <a:xfrm>
              <a:off x="3758184" y="1658621"/>
              <a:ext cx="327660" cy="152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14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195065" y="620895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6977E-1DD6-42BD-7636-1F7278F3ECF0}"/>
              </a:ext>
            </a:extLst>
          </p:cNvPr>
          <p:cNvSpPr txBox="1"/>
          <p:nvPr/>
        </p:nvSpPr>
        <p:spPr>
          <a:xfrm>
            <a:off x="195065" y="305220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熟悉掌握劳斯判据判断稳定性问题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3A1588-CBFF-AF27-DA2A-FE40DC934E98}"/>
              </a:ext>
            </a:extLst>
          </p:cNvPr>
          <p:cNvGrpSpPr/>
          <p:nvPr/>
        </p:nvGrpSpPr>
        <p:grpSpPr>
          <a:xfrm>
            <a:off x="2718570" y="1817741"/>
            <a:ext cx="5669771" cy="1455546"/>
            <a:chOff x="2700282" y="1804851"/>
            <a:chExt cx="5669771" cy="14555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52907E7-FCF7-7033-9100-A7028ED4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282" y="1804851"/>
              <a:ext cx="5669771" cy="14555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76536AB-6B43-6E34-9227-32FA2FFE8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705" t="35807" r="4788" b="45860"/>
            <a:stretch/>
          </p:blipFill>
          <p:spPr>
            <a:xfrm>
              <a:off x="2976372" y="1850411"/>
              <a:ext cx="327660" cy="15207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0781C64-D135-A1A1-10A9-07FC4527F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705" t="35807" r="4788" b="45860"/>
            <a:stretch/>
          </p:blipFill>
          <p:spPr>
            <a:xfrm>
              <a:off x="3831336" y="1884471"/>
              <a:ext cx="327660" cy="152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8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195065" y="620895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6977E-1DD6-42BD-7636-1F7278F3ECF0}"/>
              </a:ext>
            </a:extLst>
          </p:cNvPr>
          <p:cNvSpPr txBox="1"/>
          <p:nvPr/>
        </p:nvSpPr>
        <p:spPr>
          <a:xfrm>
            <a:off x="195065" y="305220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熟悉掌握劳斯判据判断稳定性问题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DE9F82-4CA1-2236-6C6F-C731D0A927CA}"/>
              </a:ext>
            </a:extLst>
          </p:cNvPr>
          <p:cNvGrpSpPr/>
          <p:nvPr/>
        </p:nvGrpSpPr>
        <p:grpSpPr>
          <a:xfrm>
            <a:off x="3090426" y="1779891"/>
            <a:ext cx="4922947" cy="746825"/>
            <a:chOff x="2718570" y="3694035"/>
            <a:chExt cx="4922947" cy="7468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1B422A-7B31-E295-F82E-4E9BBB67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8570" y="3694035"/>
              <a:ext cx="4922947" cy="7468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14EAF5-D044-7998-84A8-DF86698D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705" t="35807" r="4788" b="45860"/>
            <a:stretch/>
          </p:blipFill>
          <p:spPr>
            <a:xfrm>
              <a:off x="2994660" y="3762367"/>
              <a:ext cx="327660" cy="152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43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7</cp:revision>
  <dcterms:created xsi:type="dcterms:W3CDTF">2024-03-30T13:11:42Z</dcterms:created>
  <dcterms:modified xsi:type="dcterms:W3CDTF">2024-03-31T03:42:46Z</dcterms:modified>
</cp:coreProperties>
</file>