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3232-F182-1C0C-BAEA-C488FD1E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BD4B5-5BEC-83AA-F4AE-6A312CD8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6516-6682-7797-8668-35FB4FF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E556-EDBF-454B-7B52-28F097B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08D6-20B9-CD58-97DC-E41B6A8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70E9-E35E-7E87-23CC-5A6C1580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29942-0643-7EC9-DFC5-9E52B615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295B-6C91-C0F5-F63C-F37C30D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C3CD-A982-9A5E-37B1-200EBEA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6875-1E1F-F844-C9DD-E262CBF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7F7BB-6866-C9FF-B473-5CEA71AD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F1267-C079-872D-7479-740A22E2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67FD-ACD4-5F16-EF6D-055CBB3D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4515D-0CB0-772E-9C98-55B5CD9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E7C21-C3E8-CDDF-D0ED-0A1A98D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9F84-B7CB-7F38-96E2-5C7070F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000F-E04E-BF0E-5287-EE359E6C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D2F3-8AA0-1E36-1779-94ED344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B387-1CA8-E083-4373-73683E9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08B55-7E43-1CD2-EF38-2E683AE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5EB8-E014-FD7D-DF10-B71E030A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BA4CF-32E5-2E2F-127E-4BA1E7D1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200DE-2106-8CDA-FE95-CC542C5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732F7-05E8-5AE6-592B-8998908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31EEB-5540-2D2B-56BC-36B85FC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02663-D04F-F63A-46DB-7E64876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6BDE-F2BD-9C3D-D6EA-1BA94449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4EEDA-E74C-451A-8C69-E7AB84EA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04F11-C2E9-7040-B195-2BB612A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16371-6AB7-B076-21A5-862D6963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C543-30CB-9ECF-6C62-187E498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D1DC-15E4-C935-FCB2-7933D79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99E20-10B4-20A6-4B5C-5DADF4AD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DAC52-60E3-9B5D-9586-53DE2B56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C13F3-180C-4D4C-0662-BEB1CEA1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51A28-8631-577F-8998-B280D0F13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2F743-B0F2-C0BE-A594-0A829BFB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5F971-CE8A-64EB-EFF5-5A1B0F9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6E2F6-14A6-D41F-27AE-214793C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0C34C-839C-01FC-BC1E-D241BA1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ECE745-8F3E-4E83-EBCE-5FFD8B6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FD560-BBCB-20DB-4319-4556229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69F2C-3CD1-260A-98C2-2540AC9D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89D75-D9C7-636A-8359-13432647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C74BD-28D6-938A-8FF8-A25771B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D6BB-7FFF-0B22-1A71-427AC70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45B1-4A4B-2137-0408-D366813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C7B1-33B5-3003-7A8A-F8CAC31D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2BD00-5594-0304-6952-BF98E7FD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9B479-DA51-E037-4AAD-F84DE6D4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3A9E4-6612-09B0-634C-14E8DB6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3267-9F12-B359-BBDD-3A0A5EF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F40C-DA5C-E880-F3EF-14F79F02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92BD4-4519-2754-DF57-57B795ED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A9B9-AA34-A7AC-DE80-138E6CE3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C2F6C-694E-2400-7854-AD4217E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B0C1-87D3-51D3-C4DC-A6976535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C59C7-B978-3145-14D0-2EC52D94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A3FCC-68C9-BBCE-F7CB-F503413C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58ADD-F7D1-EC2F-C5DE-A0C08FF0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A846-8185-0CA2-335B-6DCA4DA6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7BDA-AC12-4919-8501-CCE6BCF5069A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F19F-C25D-49F0-E46D-692ADBAD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ADA64-0266-EE85-D0EE-9C60C06F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918F6C-2D57-019E-445D-8FCA186D3C99}"/>
              </a:ext>
            </a:extLst>
          </p:cNvPr>
          <p:cNvGrpSpPr/>
          <p:nvPr/>
        </p:nvGrpSpPr>
        <p:grpSpPr>
          <a:xfrm>
            <a:off x="817913" y="1619054"/>
            <a:ext cx="9670618" cy="2514818"/>
            <a:chOff x="817913" y="1619054"/>
            <a:chExt cx="9670618" cy="25148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6C1C723-F9A8-FCF1-1E85-B09F4B5A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913" y="1619054"/>
              <a:ext cx="9670618" cy="2514818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036B311-0677-790B-ADFA-658CCB81E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1688545" y="1619054"/>
              <a:ext cx="397533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0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D64A1C-8981-29E1-395E-90202CE5A2B9}"/>
              </a:ext>
            </a:extLst>
          </p:cNvPr>
          <p:cNvGrpSpPr/>
          <p:nvPr/>
        </p:nvGrpSpPr>
        <p:grpSpPr>
          <a:xfrm>
            <a:off x="1980776" y="1879313"/>
            <a:ext cx="5313959" cy="2219636"/>
            <a:chOff x="1980776" y="1879313"/>
            <a:chExt cx="5313959" cy="221963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F23114-D60B-3E53-B1ED-A7763890A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0776" y="1879313"/>
              <a:ext cx="5313959" cy="221963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33CFE7F-B98E-CE47-1D35-9D74D5FE6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857467" y="1948993"/>
              <a:ext cx="397533" cy="35231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13A52EF-8F10-D0CE-EB07-69CE61DD74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6897202" y="3719964"/>
              <a:ext cx="397533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529C2B-17EC-16ED-DC50-23545A2ADD30}"/>
              </a:ext>
            </a:extLst>
          </p:cNvPr>
          <p:cNvGrpSpPr/>
          <p:nvPr/>
        </p:nvGrpSpPr>
        <p:grpSpPr>
          <a:xfrm>
            <a:off x="1441211" y="2067460"/>
            <a:ext cx="7901916" cy="1661260"/>
            <a:chOff x="1441211" y="2067460"/>
            <a:chExt cx="7901916" cy="166126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86CB426-AB28-7166-9091-24E66963B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1211" y="2067460"/>
              <a:ext cx="7901916" cy="166126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EC57E5C-88DE-1CB0-76B2-90361AFBD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1731050" y="2067460"/>
              <a:ext cx="719460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45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950CD0-3851-7615-7F9D-DF4BC433334C}"/>
              </a:ext>
            </a:extLst>
          </p:cNvPr>
          <p:cNvGrpSpPr/>
          <p:nvPr/>
        </p:nvGrpSpPr>
        <p:grpSpPr>
          <a:xfrm>
            <a:off x="989103" y="2294055"/>
            <a:ext cx="10213793" cy="1456141"/>
            <a:chOff x="989103" y="2294055"/>
            <a:chExt cx="10213793" cy="145614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DA31B96-0862-767A-F2D2-77C504B7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9103" y="2294055"/>
              <a:ext cx="10213793" cy="145614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26B1BC4-4FBA-909B-9300-56EAF538BC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1453258" y="2398461"/>
              <a:ext cx="719460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1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孙成</dc:creator>
  <cp:lastModifiedBy>孙成</cp:lastModifiedBy>
  <cp:revision>13</cp:revision>
  <dcterms:created xsi:type="dcterms:W3CDTF">2024-03-30T13:11:42Z</dcterms:created>
  <dcterms:modified xsi:type="dcterms:W3CDTF">2024-04-19T09:22:32Z</dcterms:modified>
</cp:coreProperties>
</file>