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33232-F182-1C0C-BAEA-C488FD1E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BD4B5-5BEC-83AA-F4AE-6A312CD83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F6516-6682-7797-8668-35FB4FF9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E556-EDBF-454B-7B52-28F097B4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B08D6-20B9-CD58-97DC-E41B6A82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70E9-E35E-7E87-23CC-5A6C1580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29942-0643-7EC9-DFC5-9E52B615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E295B-6C91-C0F5-F63C-F37C30DA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C3CD-A982-9A5E-37B1-200EBEA7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76875-1E1F-F844-C9DD-E262CBF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A7F7BB-6866-C9FF-B473-5CEA71AD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F1267-C079-872D-7479-740A22E2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E67FD-ACD4-5F16-EF6D-055CBB3D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4515D-0CB0-772E-9C98-55B5CD97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E7C21-C3E8-CDDF-D0ED-0A1A98D0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7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9F84-B7CB-7F38-96E2-5C7070FE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9000F-E04E-BF0E-5287-EE359E6C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BD2F3-8AA0-1E36-1779-94ED344E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DB387-1CA8-E083-4373-73683E9E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08B55-7E43-1CD2-EF38-2E683AE2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3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25EB8-E014-FD7D-DF10-B71E030A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BA4CF-32E5-2E2F-127E-4BA1E7D1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200DE-2106-8CDA-FE95-CC542C50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732F7-05E8-5AE6-592B-89989080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31EEB-5540-2D2B-56BC-36B85FC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02663-D04F-F63A-46DB-7E648764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6BDE-F2BD-9C3D-D6EA-1BA94449C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4EEDA-E74C-451A-8C69-E7AB84EA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04F11-C2E9-7040-B195-2BB612A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16371-6AB7-B076-21A5-862D6963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7C543-30CB-9ECF-6C62-187E4988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D1DC-15E4-C935-FCB2-7933D79E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99E20-10B4-20A6-4B5C-5DADF4AD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DAC52-60E3-9B5D-9586-53DE2B56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0C13F3-180C-4D4C-0662-BEB1CEA1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51A28-8631-577F-8998-B280D0F13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2F743-B0F2-C0BE-A594-0A829BFB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5F971-CE8A-64EB-EFF5-5A1B0F96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6E2F6-14A6-D41F-27AE-214793C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0C34C-839C-01FC-BC1E-D241BA18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ECE745-8F3E-4E83-EBCE-5FFD8B6C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FD560-BBCB-20DB-4319-45562295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69F2C-3CD1-260A-98C2-2540AC9D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89D75-D9C7-636A-8359-13432647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C74BD-28D6-938A-8FF8-A25771B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6D6BB-7FFF-0B22-1A71-427AC703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C45B1-4A4B-2137-0408-D3668131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1C7B1-33B5-3003-7A8A-F8CAC31D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2BD00-5594-0304-6952-BF98E7FD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9B479-DA51-E037-4AAD-F84DE6D4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3A9E4-6612-09B0-634C-14E8DB63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E3267-9F12-B359-BBDD-3A0A5EFA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F40C-DA5C-E880-F3EF-14F79F02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92BD4-4519-2754-DF57-57B795ED0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DA9B9-AA34-A7AC-DE80-138E6CE3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C2F6C-694E-2400-7854-AD4217E7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CB0C1-87D3-51D3-C4DC-A6976535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C59C7-B978-3145-14D0-2EC52D94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A3FCC-68C9-BBCE-F7CB-F503413C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58ADD-F7D1-EC2F-C5DE-A0C08FF0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3A846-8185-0CA2-335B-6DCA4DA6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7BDA-AC12-4919-8501-CCE6BCF5069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6F19F-C25D-49F0-E46D-692ADBAD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ADA64-0266-EE85-D0EE-9C60C06F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8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第一题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590662C-5C4B-AE29-2175-8AF3A8F984D5}"/>
              </a:ext>
            </a:extLst>
          </p:cNvPr>
          <p:cNvGrpSpPr/>
          <p:nvPr/>
        </p:nvGrpSpPr>
        <p:grpSpPr>
          <a:xfrm>
            <a:off x="459445" y="1951920"/>
            <a:ext cx="11273110" cy="2335589"/>
            <a:chOff x="459445" y="1951920"/>
            <a:chExt cx="11273110" cy="233558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A7A7DEC-FD9E-65EA-515B-4D1A8D15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445" y="1951920"/>
              <a:ext cx="11273110" cy="2335589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B897C13-74E3-EABA-C208-1C4C67A7D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679875" y="2043261"/>
              <a:ext cx="828414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04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06026D-852D-C0C6-8BE4-4E066458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84" y="1350745"/>
            <a:ext cx="4761166" cy="11190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097FF7-B7A8-4BC2-6290-BFC14D4D3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6" y="3269100"/>
            <a:ext cx="12226972" cy="11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7062DF0-342C-E919-6301-CD5C8197D3D7}"/>
              </a:ext>
            </a:extLst>
          </p:cNvPr>
          <p:cNvGrpSpPr/>
          <p:nvPr/>
        </p:nvGrpSpPr>
        <p:grpSpPr>
          <a:xfrm>
            <a:off x="788394" y="2186935"/>
            <a:ext cx="10615212" cy="1810030"/>
            <a:chOff x="788394" y="2186935"/>
            <a:chExt cx="10615212" cy="181003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C20AC8D-891A-335F-438B-717EC65D7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394" y="2186935"/>
              <a:ext cx="10615212" cy="181003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91990EF-52E9-31AA-CA08-EF19217ED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1622556" y="2335493"/>
              <a:ext cx="828414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45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孙成</dc:creator>
  <cp:lastModifiedBy>孙成</cp:lastModifiedBy>
  <cp:revision>17</cp:revision>
  <dcterms:created xsi:type="dcterms:W3CDTF">2024-03-30T13:11:42Z</dcterms:created>
  <dcterms:modified xsi:type="dcterms:W3CDTF">2024-04-26T13:07:31Z</dcterms:modified>
</cp:coreProperties>
</file>