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3232-F182-1C0C-BAEA-C488FD1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BD4B5-5BEC-83AA-F4AE-6A312CD8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6516-6682-7797-8668-35FB4FF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E556-EDBF-454B-7B52-28F097B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08D6-20B9-CD58-97DC-E41B6A8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70E9-E35E-7E87-23CC-5A6C158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9942-0643-7EC9-DFC5-9E52B615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295B-6C91-C0F5-F63C-F37C30D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3CD-A982-9A5E-37B1-200EBEA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6875-1E1F-F844-C9DD-E262CBF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7F7BB-6866-C9FF-B473-5CEA71AD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F1267-C079-872D-7479-740A22E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67FD-ACD4-5F16-EF6D-055CBB3D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4515D-0CB0-772E-9C98-55B5CD9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21-C3E8-CDDF-D0ED-0A1A98D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9F84-B7CB-7F38-96E2-5C7070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000F-E04E-BF0E-5287-EE359E6C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D2F3-8AA0-1E36-1779-94ED344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B387-1CA8-E083-4373-73683E9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8B55-7E43-1CD2-EF38-2E683AE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5EB8-E014-FD7D-DF10-B71E030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BA4CF-32E5-2E2F-127E-4BA1E7D1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200DE-2106-8CDA-FE95-CC542C5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32F7-05E8-5AE6-592B-8998908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31EEB-5540-2D2B-56BC-36B85FC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2663-D04F-F63A-46DB-7E64876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6BDE-F2BD-9C3D-D6EA-1BA94449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4EEDA-E74C-451A-8C69-E7AB84EA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F11-C2E9-7040-B195-2BB612A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6371-6AB7-B076-21A5-862D696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C543-30CB-9ECF-6C62-187E498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1DC-15E4-C935-FCB2-7933D79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99E20-10B4-20A6-4B5C-5DADF4AD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DAC52-60E3-9B5D-9586-53DE2B56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C13F3-180C-4D4C-0662-BEB1CEA1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51A28-8631-577F-8998-B280D0F13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F743-B0F2-C0BE-A594-0A829BF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5F971-CE8A-64EB-EFF5-5A1B0F9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E2F6-14A6-D41F-27AE-214793C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34C-839C-01FC-BC1E-D241BA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CE745-8F3E-4E83-EBCE-5FFD8B6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FD560-BBCB-20DB-4319-4556229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69F2C-3CD1-260A-98C2-2540AC9D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9D75-D9C7-636A-8359-13432647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74BD-28D6-938A-8FF8-A25771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D6BB-7FFF-0B22-1A71-427AC70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5B1-4A4B-2137-0408-D366813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C7B1-33B5-3003-7A8A-F8CAC31D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2BD00-5594-0304-6952-BF98E7FD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9B479-DA51-E037-4AAD-F84DE6D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3A9E4-6612-09B0-634C-14E8DB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3267-9F12-B359-BBDD-3A0A5EF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F40C-DA5C-E880-F3EF-14F79F02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92BD4-4519-2754-DF57-57B795ED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A9B9-AA34-A7AC-DE80-138E6CE3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2F6C-694E-2400-7854-AD4217E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B0C1-87D3-51D3-C4DC-A697653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C59C7-B978-3145-14D0-2EC52D9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A3FCC-68C9-BBCE-F7CB-F503413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58ADD-F7D1-EC2F-C5DE-A0C08FF0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A846-8185-0CA2-335B-6DCA4DA6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7BDA-AC12-4919-8501-CCE6BCF5069A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F19F-C25D-49F0-E46D-692ADBA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ADA64-0266-EE85-D0EE-9C60C06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A3A8D7E-9B85-39A2-A1E5-B96C5CF91D22}"/>
              </a:ext>
            </a:extLst>
          </p:cNvPr>
          <p:cNvGrpSpPr/>
          <p:nvPr/>
        </p:nvGrpSpPr>
        <p:grpSpPr>
          <a:xfrm>
            <a:off x="1458372" y="1562143"/>
            <a:ext cx="7091740" cy="1171631"/>
            <a:chOff x="2231369" y="3504065"/>
            <a:chExt cx="5433531" cy="79254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BD1DC43-F8E1-4B79-A195-0FAE820C8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369" y="3504065"/>
              <a:ext cx="5433531" cy="79254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57CE6E-6813-28AB-400C-32C5A3934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455617" y="3512007"/>
              <a:ext cx="551234" cy="23832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3A044C-B18F-84C9-7B2A-F433A9E55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3231099" y="3511685"/>
              <a:ext cx="304581" cy="238323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7005C8C-041E-0D88-BDFA-F19139CF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2" y="3035149"/>
            <a:ext cx="8814697" cy="23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第二、三、四题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306848-F3AE-5654-8622-030384C2D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42" y="947737"/>
            <a:ext cx="87058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57E5C-88DE-1CB0-76B2-90361AFBD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55" r="12702" b="74366"/>
          <a:stretch/>
        </p:blipFill>
        <p:spPr>
          <a:xfrm>
            <a:off x="593130" y="936215"/>
            <a:ext cx="719460" cy="35231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8B53A59-75DB-B60D-8618-CD183920728F}"/>
              </a:ext>
            </a:extLst>
          </p:cNvPr>
          <p:cNvGrpSpPr/>
          <p:nvPr/>
        </p:nvGrpSpPr>
        <p:grpSpPr>
          <a:xfrm>
            <a:off x="2644013" y="1459385"/>
            <a:ext cx="6028069" cy="2713743"/>
            <a:chOff x="2719428" y="2072128"/>
            <a:chExt cx="6028069" cy="271374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EA1B8D-1F61-FF0C-29F0-815650819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9428" y="2072128"/>
              <a:ext cx="6028069" cy="2713743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896A0CD-1504-78E0-B8C1-827196C57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955" r="12702" b="74366"/>
            <a:stretch/>
          </p:blipFill>
          <p:spPr>
            <a:xfrm>
              <a:off x="2961966" y="2181135"/>
              <a:ext cx="719460" cy="352315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57A48A8-0C39-D7E8-5B24-3475A940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83" y="4305690"/>
            <a:ext cx="8559079" cy="5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859FA9-3844-1AD7-B770-6D732571F092}"/>
              </a:ext>
            </a:extLst>
          </p:cNvPr>
          <p:cNvGrpSpPr/>
          <p:nvPr/>
        </p:nvGrpSpPr>
        <p:grpSpPr>
          <a:xfrm>
            <a:off x="2265787" y="1714850"/>
            <a:ext cx="8293234" cy="3724416"/>
            <a:chOff x="2265787" y="1714850"/>
            <a:chExt cx="8293234" cy="37244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EFC7FC8-418F-3AB7-1EFA-E06231728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5787" y="1714850"/>
              <a:ext cx="8293234" cy="372441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EC57E5C-88DE-1CB0-76B2-90361AFBD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573956" y="1714850"/>
              <a:ext cx="990640" cy="485110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7412EE7-505B-8BCC-B409-3C09F66A7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67" y="5439266"/>
            <a:ext cx="10737854" cy="6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第七题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30F191-4931-98F6-8715-66D5FE653990}"/>
              </a:ext>
            </a:extLst>
          </p:cNvPr>
          <p:cNvGrpSpPr/>
          <p:nvPr/>
        </p:nvGrpSpPr>
        <p:grpSpPr>
          <a:xfrm>
            <a:off x="1600605" y="1877204"/>
            <a:ext cx="8990790" cy="4150333"/>
            <a:chOff x="1786620" y="1353833"/>
            <a:chExt cx="8990790" cy="415033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BBB6B63-9A19-3EAE-2266-45B5BAEE7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6620" y="1353833"/>
              <a:ext cx="8990790" cy="415033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EC57E5C-88DE-1CB0-76B2-90361AFBD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262871" y="1353833"/>
              <a:ext cx="990640" cy="742618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99F7758-F058-B959-E95E-40F26A4406D9}"/>
              </a:ext>
            </a:extLst>
          </p:cNvPr>
          <p:cNvSpPr txBox="1"/>
          <p:nvPr/>
        </p:nvSpPr>
        <p:spPr>
          <a:xfrm>
            <a:off x="2063130" y="1040754"/>
            <a:ext cx="79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这一题 下次作业写 本次作业不写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56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第八题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8FAB55-01F4-C141-C362-62CEB1A73487}"/>
              </a:ext>
            </a:extLst>
          </p:cNvPr>
          <p:cNvGrpSpPr/>
          <p:nvPr/>
        </p:nvGrpSpPr>
        <p:grpSpPr>
          <a:xfrm>
            <a:off x="612844" y="2263848"/>
            <a:ext cx="10291864" cy="3136190"/>
            <a:chOff x="525295" y="2759958"/>
            <a:chExt cx="10291864" cy="31361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D38FE7E-0091-D5C4-9EE3-E73F3939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295" y="2759958"/>
              <a:ext cx="10291864" cy="313619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6E8FC9-65EE-3758-91C9-7E96C0B8B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969722" y="2759958"/>
              <a:ext cx="990640" cy="485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5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第九题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2990BAB-57A4-9D24-C25B-37243374D86F}"/>
              </a:ext>
            </a:extLst>
          </p:cNvPr>
          <p:cNvGrpSpPr/>
          <p:nvPr/>
        </p:nvGrpSpPr>
        <p:grpSpPr>
          <a:xfrm>
            <a:off x="868735" y="1536434"/>
            <a:ext cx="10041495" cy="2798759"/>
            <a:chOff x="944149" y="2508531"/>
            <a:chExt cx="10041495" cy="279875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453C908-CA70-6D2D-415E-1B859011E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149" y="2508531"/>
              <a:ext cx="10041495" cy="279875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6E8FC9-65EE-3758-91C9-7E96C0B8B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1453196" y="2508531"/>
              <a:ext cx="990640" cy="485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606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9F7758-F058-B959-E95E-40F26A4406D9}"/>
              </a:ext>
            </a:extLst>
          </p:cNvPr>
          <p:cNvSpPr txBox="1"/>
          <p:nvPr/>
        </p:nvSpPr>
        <p:spPr>
          <a:xfrm>
            <a:off x="2892689" y="146247"/>
            <a:ext cx="790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这一题 一共有三问不要漏写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578C2A4-A4DB-1B8B-C9F5-4924CA507144}"/>
              </a:ext>
            </a:extLst>
          </p:cNvPr>
          <p:cNvGrpSpPr/>
          <p:nvPr/>
        </p:nvGrpSpPr>
        <p:grpSpPr>
          <a:xfrm>
            <a:off x="124558" y="1220639"/>
            <a:ext cx="8215072" cy="4861981"/>
            <a:chOff x="124558" y="1220639"/>
            <a:chExt cx="8215072" cy="486198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4ECCAF-4836-5E74-622E-E50120F5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558" y="1220639"/>
              <a:ext cx="8215072" cy="486198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6E8FC9-65EE-3758-91C9-7E96C0B8B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356879" y="1250484"/>
              <a:ext cx="990640" cy="287063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8A45849-41C1-1CC5-49CC-4A860E99F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8" y="6190613"/>
            <a:ext cx="8062659" cy="64013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34BAB1-9081-8550-9586-8FBB5316D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261" y="4162919"/>
            <a:ext cx="5288738" cy="72396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87E49C-F210-C761-8E44-D8A6EACFF15E}"/>
              </a:ext>
            </a:extLst>
          </p:cNvPr>
          <p:cNvSpPr txBox="1"/>
          <p:nvPr/>
        </p:nvSpPr>
        <p:spPr>
          <a:xfrm>
            <a:off x="8006731" y="2534529"/>
            <a:ext cx="428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这一题 下次作业写 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本次作业不写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665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50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11</cp:revision>
  <dcterms:created xsi:type="dcterms:W3CDTF">2024-03-30T13:11:42Z</dcterms:created>
  <dcterms:modified xsi:type="dcterms:W3CDTF">2024-04-13T08:21:08Z</dcterms:modified>
</cp:coreProperties>
</file>