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33232-F182-1C0C-BAEA-C488FD1EF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FBD4B5-5BEC-83AA-F4AE-6A312CD83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F6516-6682-7797-8668-35FB4FF9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CE556-EDBF-454B-7B52-28F097B4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B08D6-20B9-CD58-97DC-E41B6A82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33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870E9-E35E-7E87-23CC-5A6C1580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29942-0643-7EC9-DFC5-9E52B615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E295B-6C91-C0F5-F63C-F37C30DA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3C3CD-A982-9A5E-37B1-200EBEA7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76875-1E1F-F844-C9DD-E262CBF7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14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A7F7BB-6866-C9FF-B473-5CEA71AD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EF1267-C079-872D-7479-740A22E26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E67FD-ACD4-5F16-EF6D-055CBB3D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4515D-0CB0-772E-9C98-55B5CD97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E7C21-C3E8-CDDF-D0ED-0A1A98D0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47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79F84-B7CB-7F38-96E2-5C7070FE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9000F-E04E-BF0E-5287-EE359E6C3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BD2F3-8AA0-1E36-1779-94ED344E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DB387-1CA8-E083-4373-73683E9E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08B55-7E43-1CD2-EF38-2E683AE2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93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25EB8-E014-FD7D-DF10-B71E030A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BA4CF-32E5-2E2F-127E-4BA1E7D1B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200DE-2106-8CDA-FE95-CC542C50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732F7-05E8-5AE6-592B-89989080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31EEB-5540-2D2B-56BC-36B85FCD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5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02663-D04F-F63A-46DB-7E648764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A6BDE-F2BD-9C3D-D6EA-1BA94449C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C4EEDA-E74C-451A-8C69-E7AB84EA1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04F11-C2E9-7040-B195-2BB612A8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A16371-6AB7-B076-21A5-862D6963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97C543-30CB-9ECF-6C62-187E4988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6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ED1DC-15E4-C935-FCB2-7933D79E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799E20-10B4-20A6-4B5C-5DADF4ADD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7DAC52-60E3-9B5D-9586-53DE2B56B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0C13F3-180C-4D4C-0662-BEB1CEA1D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151A28-8631-577F-8998-B280D0F13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12F743-B0F2-C0BE-A594-0A829BFB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D5F971-CE8A-64EB-EFF5-5A1B0F96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A6E2F6-14A6-D41F-27AE-214793C5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24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0C34C-839C-01FC-BC1E-D241BA18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ECE745-8F3E-4E83-EBCE-5FFD8B6C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EFD560-BBCB-20DB-4319-45562295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E69F2C-3CD1-260A-98C2-2540AC9D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9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589D75-D9C7-636A-8359-13432647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5C74BD-28D6-938A-8FF8-A25771B0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A6D6BB-7FFF-0B22-1A71-427AC703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6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C45B1-4A4B-2137-0408-D3668131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1C7B1-33B5-3003-7A8A-F8CAC31D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2BD00-5594-0304-6952-BF98E7FD8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B9B479-DA51-E037-4AAD-F84DE6D4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73A9E4-6612-09B0-634C-14E8DB63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EE3267-9F12-B359-BBDD-3A0A5EFA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CF40C-DA5C-E880-F3EF-14F79F02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A92BD4-4519-2754-DF57-57B795ED0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9DA9B9-AA34-A7AC-DE80-138E6CE32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0C2F6C-694E-2400-7854-AD4217E7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7CB0C1-87D3-51D3-C4DC-A6976535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C59C7-B978-3145-14D0-2EC52D94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8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0A3FCC-68C9-BBCE-F7CB-F503413C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458ADD-F7D1-EC2F-C5DE-A0C08FF05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3A846-8185-0CA2-335B-6DCA4DA6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47BDA-AC12-4919-8501-CCE6BCF5069A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6F19F-C25D-49F0-E46D-692ADBAD4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ADA64-0266-EE85-D0EE-9C60C06FB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8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363364" y="932382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第一题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5E818C1-7364-2274-2A08-78E657FAD213}"/>
              </a:ext>
            </a:extLst>
          </p:cNvPr>
          <p:cNvGrpSpPr/>
          <p:nvPr/>
        </p:nvGrpSpPr>
        <p:grpSpPr>
          <a:xfrm>
            <a:off x="2302280" y="2254438"/>
            <a:ext cx="4046571" cy="662997"/>
            <a:chOff x="2302280" y="2254438"/>
            <a:chExt cx="4046571" cy="66299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CAB8912-F8D6-9AAF-7BBB-2D953EC1D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2280" y="2254438"/>
              <a:ext cx="4046571" cy="66299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6692E62-9BC6-1DB8-A115-1F13EB858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7973" y="2254438"/>
              <a:ext cx="1928027" cy="358171"/>
            </a:xfrm>
            <a:prstGeom prst="rect">
              <a:avLst/>
            </a:prstGeom>
          </p:spPr>
        </p:pic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FFA9B40A-84F6-28D1-0F1E-01043E30A23E}"/>
              </a:ext>
            </a:extLst>
          </p:cNvPr>
          <p:cNvSpPr txBox="1"/>
          <p:nvPr/>
        </p:nvSpPr>
        <p:spPr>
          <a:xfrm>
            <a:off x="363364" y="173625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第七次作业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040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343909" y="601641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第十题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5D4790-3574-0ECC-82ED-44042C57EDFB}"/>
              </a:ext>
            </a:extLst>
          </p:cNvPr>
          <p:cNvSpPr txBox="1"/>
          <p:nvPr/>
        </p:nvSpPr>
        <p:spPr>
          <a:xfrm>
            <a:off x="343909" y="167138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第十次作业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FC358AD-ECF5-D689-9878-0C88357D60CF}"/>
              </a:ext>
            </a:extLst>
          </p:cNvPr>
          <p:cNvGrpSpPr/>
          <p:nvPr/>
        </p:nvGrpSpPr>
        <p:grpSpPr>
          <a:xfrm>
            <a:off x="3215896" y="2867267"/>
            <a:ext cx="5319221" cy="967824"/>
            <a:chOff x="3215896" y="2867267"/>
            <a:chExt cx="5319221" cy="96782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0F133AE-7171-5926-4A4D-27A42855E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15896" y="2867267"/>
              <a:ext cx="5319221" cy="96782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CA023B0-F84A-E094-2BBE-338C5D262B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55" r="12702" b="74366"/>
            <a:stretch/>
          </p:blipFill>
          <p:spPr>
            <a:xfrm>
              <a:off x="3741906" y="2867267"/>
              <a:ext cx="421533" cy="243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447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343909" y="601641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第十一题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ADCBE67-7CFA-F010-E1CC-AAC598D92C62}"/>
              </a:ext>
            </a:extLst>
          </p:cNvPr>
          <p:cNvGrpSpPr/>
          <p:nvPr/>
        </p:nvGrpSpPr>
        <p:grpSpPr>
          <a:xfrm>
            <a:off x="2655852" y="3209061"/>
            <a:ext cx="6569009" cy="297206"/>
            <a:chOff x="2655852" y="3209061"/>
            <a:chExt cx="6569009" cy="29720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7E1AAA66-DF43-65BE-8E6F-041241391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5852" y="3209061"/>
              <a:ext cx="6569009" cy="297206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117F757-ED63-EEFB-E903-0B03E3ED03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55" r="12702" b="74366"/>
            <a:stretch/>
          </p:blipFill>
          <p:spPr>
            <a:xfrm>
              <a:off x="2859932" y="3235819"/>
              <a:ext cx="421533" cy="243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464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356879" y="309811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第二题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1336F3E-2167-CD79-2726-C0C42F1DBB32}"/>
              </a:ext>
            </a:extLst>
          </p:cNvPr>
          <p:cNvGrpSpPr/>
          <p:nvPr/>
        </p:nvGrpSpPr>
        <p:grpSpPr>
          <a:xfrm>
            <a:off x="2708971" y="2494209"/>
            <a:ext cx="6073666" cy="1013548"/>
            <a:chOff x="2708971" y="2494209"/>
            <a:chExt cx="6073666" cy="101354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885F74A4-40D3-A4E2-FE45-226AEA087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8971" y="2494209"/>
              <a:ext cx="6073666" cy="1013548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7BE3D45-F5A5-AD6F-D450-EA498440BF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55" r="12702" b="74366"/>
            <a:stretch/>
          </p:blipFill>
          <p:spPr>
            <a:xfrm>
              <a:off x="3122152" y="2556597"/>
              <a:ext cx="397533" cy="352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15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356879" y="309811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第八次作业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EC57E5C-88DE-1CB0-76B2-90361AFBD2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955" r="12702" b="74366"/>
          <a:stretch/>
        </p:blipFill>
        <p:spPr>
          <a:xfrm>
            <a:off x="683921" y="1455023"/>
            <a:ext cx="719460" cy="35231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14127C7-E39A-58CE-184C-091969579D13}"/>
              </a:ext>
            </a:extLst>
          </p:cNvPr>
          <p:cNvSpPr txBox="1"/>
          <p:nvPr/>
        </p:nvSpPr>
        <p:spPr>
          <a:xfrm>
            <a:off x="356879" y="819553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第三题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546B920-857C-99AD-ED21-9B73C66FFB94}"/>
              </a:ext>
            </a:extLst>
          </p:cNvPr>
          <p:cNvGrpSpPr/>
          <p:nvPr/>
        </p:nvGrpSpPr>
        <p:grpSpPr>
          <a:xfrm>
            <a:off x="2903928" y="2296174"/>
            <a:ext cx="6111770" cy="929721"/>
            <a:chOff x="2903928" y="2296174"/>
            <a:chExt cx="6111770" cy="92972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8F374DDE-2744-9D0F-77ED-82BEE50B7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3928" y="2296174"/>
              <a:ext cx="6111770" cy="92972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7C5780F-8683-0241-7512-7401B9F9E5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8955" r="12702" b="74366"/>
            <a:stretch/>
          </p:blipFill>
          <p:spPr>
            <a:xfrm>
              <a:off x="3044500" y="2296174"/>
              <a:ext cx="719460" cy="352315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2E47BE1-2DC3-8EFA-B797-86667618F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8955" r="12702" b="74366"/>
            <a:stretch/>
          </p:blipFill>
          <p:spPr>
            <a:xfrm>
              <a:off x="8068312" y="2472331"/>
              <a:ext cx="719460" cy="753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745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356879" y="309811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第四题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3E63EE2-33AD-390D-9EF6-C7F4B142A6FD}"/>
              </a:ext>
            </a:extLst>
          </p:cNvPr>
          <p:cNvGrpSpPr/>
          <p:nvPr/>
        </p:nvGrpSpPr>
        <p:grpSpPr>
          <a:xfrm>
            <a:off x="2045268" y="2121227"/>
            <a:ext cx="6843353" cy="1188823"/>
            <a:chOff x="2045268" y="2121227"/>
            <a:chExt cx="6843353" cy="118882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57D4F9F-71B9-A09A-0818-FA64F0690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5268" y="2121227"/>
              <a:ext cx="6843353" cy="1188823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7797E8E-92BD-E240-D6ED-C2B7B9879A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55" r="12702" b="74366"/>
            <a:stretch/>
          </p:blipFill>
          <p:spPr>
            <a:xfrm>
              <a:off x="2242506" y="2121227"/>
              <a:ext cx="719460" cy="352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991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356879" y="309811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第五题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9B25890-0B0B-0329-60BA-AFD71517A2AB}"/>
              </a:ext>
            </a:extLst>
          </p:cNvPr>
          <p:cNvGrpSpPr/>
          <p:nvPr/>
        </p:nvGrpSpPr>
        <p:grpSpPr>
          <a:xfrm>
            <a:off x="2724546" y="2937467"/>
            <a:ext cx="5685013" cy="983065"/>
            <a:chOff x="2724546" y="2937467"/>
            <a:chExt cx="5685013" cy="98306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739A40A-8910-A3B2-2317-8C16587F1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4546" y="2937467"/>
              <a:ext cx="5685013" cy="98306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611240E-47AB-DF24-6345-5DF58545D8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55" r="12702" b="74366"/>
            <a:stretch/>
          </p:blipFill>
          <p:spPr>
            <a:xfrm>
              <a:off x="2917372" y="3003201"/>
              <a:ext cx="719460" cy="352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656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356879" y="309811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第六题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E019CF2-2ABC-980B-EA0F-2FF14000CEE0}"/>
              </a:ext>
            </a:extLst>
          </p:cNvPr>
          <p:cNvGrpSpPr/>
          <p:nvPr/>
        </p:nvGrpSpPr>
        <p:grpSpPr>
          <a:xfrm>
            <a:off x="2533771" y="1777112"/>
            <a:ext cx="8027618" cy="1150720"/>
            <a:chOff x="2533771" y="1777112"/>
            <a:chExt cx="8027618" cy="115072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6298DC0-35C4-FFFB-D3B7-6784AF44B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45809" y="2569661"/>
              <a:ext cx="1615580" cy="358171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CD1B556-4F4E-51C7-4658-AB5C3916B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3771" y="1777112"/>
              <a:ext cx="6553768" cy="115072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C9F59D5-A444-80CD-C40C-BE1798E04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955" r="12702" b="74366"/>
            <a:stretch/>
          </p:blipFill>
          <p:spPr>
            <a:xfrm>
              <a:off x="2602236" y="1777112"/>
              <a:ext cx="719460" cy="352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253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356879" y="309811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第七题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4D727FF-7920-F684-3D05-41D6882AA2FB}"/>
              </a:ext>
            </a:extLst>
          </p:cNvPr>
          <p:cNvGrpSpPr/>
          <p:nvPr/>
        </p:nvGrpSpPr>
        <p:grpSpPr>
          <a:xfrm>
            <a:off x="2179669" y="1929775"/>
            <a:ext cx="6774767" cy="2583404"/>
            <a:chOff x="2179669" y="1929775"/>
            <a:chExt cx="6774767" cy="258340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461DA87-89BA-7BC3-54F7-FB0D1B8A6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9669" y="1929775"/>
              <a:ext cx="6774767" cy="258340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958EAA2-42B3-4468-8935-353968A24D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55" r="12702" b="74366"/>
            <a:stretch/>
          </p:blipFill>
          <p:spPr>
            <a:xfrm>
              <a:off x="2407683" y="2017061"/>
              <a:ext cx="719460" cy="352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606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343909" y="601641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第八题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1B0D89-F92E-8F08-7368-6C6C0F90AE06}"/>
              </a:ext>
            </a:extLst>
          </p:cNvPr>
          <p:cNvSpPr txBox="1"/>
          <p:nvPr/>
        </p:nvSpPr>
        <p:spPr>
          <a:xfrm>
            <a:off x="343909" y="121744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第九次作业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25B183D-5121-FD02-AFC8-4A7443D7C712}"/>
              </a:ext>
            </a:extLst>
          </p:cNvPr>
          <p:cNvGrpSpPr/>
          <p:nvPr/>
        </p:nvGrpSpPr>
        <p:grpSpPr>
          <a:xfrm>
            <a:off x="2429884" y="2103026"/>
            <a:ext cx="5685013" cy="1269229"/>
            <a:chOff x="2429884" y="2103026"/>
            <a:chExt cx="5685013" cy="1269229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29DC44D9-CBAE-C74B-0C23-9CF0B0460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7183" y="2103026"/>
              <a:ext cx="4427604" cy="369332"/>
            </a:xfrm>
            <a:prstGeom prst="rect">
              <a:avLst/>
            </a:prstGeom>
          </p:spPr>
        </p:pic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5147136-6F54-11A7-1BDD-A902206555D5}"/>
                </a:ext>
              </a:extLst>
            </p:cNvPr>
            <p:cNvGrpSpPr/>
            <p:nvPr/>
          </p:nvGrpSpPr>
          <p:grpSpPr>
            <a:xfrm>
              <a:off x="2429884" y="2639439"/>
              <a:ext cx="5685013" cy="732816"/>
              <a:chOff x="2737516" y="2956082"/>
              <a:chExt cx="5685013" cy="732816"/>
            </a:xfrm>
          </p:grpSpPr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DFC5514B-5AB2-4D05-7414-5CB6D3A25E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-86" b="25543"/>
              <a:stretch/>
            </p:blipFill>
            <p:spPr>
              <a:xfrm>
                <a:off x="2737516" y="2956082"/>
                <a:ext cx="5685013" cy="732816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EBC8A325-FFCC-1E29-27D4-2D078FCC35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8955" r="12702" b="74366"/>
              <a:stretch/>
            </p:blipFill>
            <p:spPr>
              <a:xfrm>
                <a:off x="2865492" y="2991251"/>
                <a:ext cx="719460" cy="352315"/>
              </a:xfrm>
              <a:prstGeom prst="rect">
                <a:avLst/>
              </a:prstGeom>
            </p:spPr>
          </p:pic>
        </p:grp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F62C35F2-8C60-F407-FD10-F4D56E9F00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8955" r="12702" b="74366"/>
            <a:stretch/>
          </p:blipFill>
          <p:spPr>
            <a:xfrm>
              <a:off x="4954621" y="2159542"/>
              <a:ext cx="492868" cy="2201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6659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343909" y="601641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第九题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F6EF9B9-7E9F-5449-0E4B-FE2523A57D89}"/>
              </a:ext>
            </a:extLst>
          </p:cNvPr>
          <p:cNvGrpSpPr/>
          <p:nvPr/>
        </p:nvGrpSpPr>
        <p:grpSpPr>
          <a:xfrm>
            <a:off x="4088311" y="2583106"/>
            <a:ext cx="3314987" cy="1691787"/>
            <a:chOff x="4088311" y="2583106"/>
            <a:chExt cx="3314987" cy="1691787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D18AD47-5F61-CD71-4226-0F0BEAA08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8311" y="2583106"/>
              <a:ext cx="3314987" cy="1691787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FB054A1-B916-5C39-4371-BDD9A2DD05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55" r="12702" b="74366"/>
            <a:stretch/>
          </p:blipFill>
          <p:spPr>
            <a:xfrm>
              <a:off x="4494178" y="2583106"/>
              <a:ext cx="326597" cy="243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353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34</Words>
  <Application>Microsoft Office PowerPoint</Application>
  <PresentationFormat>宽屏</PresentationFormat>
  <Paragraphs>15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孙成</dc:creator>
  <cp:lastModifiedBy>孙成</cp:lastModifiedBy>
  <cp:revision>21</cp:revision>
  <dcterms:created xsi:type="dcterms:W3CDTF">2024-03-30T13:11:42Z</dcterms:created>
  <dcterms:modified xsi:type="dcterms:W3CDTF">2024-05-16T04:50:15Z</dcterms:modified>
</cp:coreProperties>
</file>