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D93C4-1CE1-4843-B1FB-A610C47A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2ADF4C-5571-AE40-9316-D4908C105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A0103-952D-5143-804A-222EA64B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53D3-9C09-EA4E-97D5-B72B46DD721D}" type="datetimeFigureOut">
              <a:t>2023/7/5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79195-DFE3-6143-B05D-E832B64E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6CCD7-640B-824A-A3DF-DBD9700D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C87-17B8-BC40-92C8-3280C0794F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12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1DC71-B2C1-D644-AF14-DDA0B9AE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5EDBA3-CF7D-F148-8571-A1E18772F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2D445-34B5-AA4C-9455-7AA917D8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53D3-9C09-EA4E-97D5-B72B46DD721D}" type="datetimeFigureOut">
              <a:t>2023/7/5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D4EFC-848A-914A-B628-0183697E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B1BCC-A233-3048-BEA1-361E674A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C87-17B8-BC40-92C8-3280C0794F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60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004F3A-3E12-434D-8779-30FDE82D6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615E2-AEC8-F345-8EF6-E9AC7E9F6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8BB92-18F1-E549-8C88-1FEC9730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53D3-9C09-EA4E-97D5-B72B46DD721D}" type="datetimeFigureOut">
              <a:t>2023/7/5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99FCA-2D65-B74B-A1F9-2BBA663D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07E6A-24BD-1847-84F3-DBAEA223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C87-17B8-BC40-92C8-3280C0794F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49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72EE7-7483-8945-B7AF-E9855BAC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5B4E8-FFD7-D64C-B937-BB51E7A7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9C47C-4857-D049-8198-4AB3BC69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53D3-9C09-EA4E-97D5-B72B46DD721D}" type="datetimeFigureOut">
              <a:t>2023/7/5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38AA4-F2B7-5240-BCF5-E60BA0E0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53606-777B-F545-9480-680FD861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C87-17B8-BC40-92C8-3280C0794F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4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5B748-9375-8C42-BC73-56BED210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F96DD7-2AD0-164D-9CAE-3CFBFEE7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AD945-3F87-A04B-8B04-5C9CE26E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53D3-9C09-EA4E-97D5-B72B46DD721D}" type="datetimeFigureOut">
              <a:t>2023/7/5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4ADFA-2048-9C40-97AB-D1168A9E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F3D44-8F2E-0D40-B72E-04C25A7A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C87-17B8-BC40-92C8-3280C0794F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54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3DD3B-CAA5-BC45-8145-F7036F58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A7A89-8C33-EE4A-987D-680305E05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0B025B-68E5-EF41-BC4A-C4EF9FAED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945A7B-3649-B940-9894-737F25A7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53D3-9C09-EA4E-97D5-B72B46DD721D}" type="datetimeFigureOut">
              <a:t>2023/7/5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4BE333-2EDB-2D4C-99A6-8FAE61C8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45330-B9D1-6542-B131-D481D392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C87-17B8-BC40-92C8-3280C0794F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88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713EE-795C-584D-82A9-4DB9DEF6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40DED3-DB48-5C47-B8CE-B77140A7F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14B2B1-6A68-E14B-A123-33A2B8386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94A4E2-DFCC-FA41-9E25-658F9B1D6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FD8A87-54AF-FD43-91D6-807E2FAB9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967023-0392-7040-A767-34F990E7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53D3-9C09-EA4E-97D5-B72B46DD721D}" type="datetimeFigureOut">
              <a:t>2023/7/5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5227C8-8917-3944-8A85-B3D3F63E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57F09C-1E4C-244F-B135-775878D5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C87-17B8-BC40-92C8-3280C0794F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47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CAC14-0775-DE4C-ABD2-04EA5555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8609B3-997A-B74E-83FF-5F96CC65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53D3-9C09-EA4E-97D5-B72B46DD721D}" type="datetimeFigureOut">
              <a:t>2023/7/5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25465D-875B-F149-B263-876D8308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29CECD-CC65-CF46-AF64-AB136BC6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C87-17B8-BC40-92C8-3280C0794F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36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465DD4-3BFB-9F40-AD51-414931FE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53D3-9C09-EA4E-97D5-B72B46DD721D}" type="datetimeFigureOut">
              <a:t>2023/7/5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A50F9A-6143-7947-9ED1-8692F4B7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602CB9-DC2A-D542-AA91-D4B88E37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C87-17B8-BC40-92C8-3280C0794F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924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6CDB9-BED3-0542-B149-2C0EDEB5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541F8-986E-7946-87F0-E77F0E4F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D8FBCA-8845-7246-849B-431840C30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72784F-2614-5A4E-AB23-93FF8B7F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53D3-9C09-EA4E-97D5-B72B46DD721D}" type="datetimeFigureOut">
              <a:t>2023/7/5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A07EC9-99E3-F145-BBCF-BC477790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B6F3D-0B81-0D45-86D2-1C9F5FF9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C87-17B8-BC40-92C8-3280C0794F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10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6C78B-4D53-0F4B-BD97-09ECEA38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0F1EA8-5F47-AF4A-9C90-558CF08D8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D72CCB-7ED9-B84A-A006-3990409B6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811E6C-8F8D-DA4A-8ED7-08E312A3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53D3-9C09-EA4E-97D5-B72B46DD721D}" type="datetimeFigureOut">
              <a:t>2023/7/5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93A2A-C7F9-254A-ABC0-BE99E42D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3AF2C2-4FA1-744A-8B36-7910F650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C87-17B8-BC40-92C8-3280C0794F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42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16B799-6505-EA44-89BC-9923BE24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38026F-C325-DD48-9C38-9BF456761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318D6-21D1-5D45-A457-5C147CC54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E53D3-9C09-EA4E-97D5-B72B46DD721D}" type="datetimeFigureOut">
              <a:t>2023/7/5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B4B7D-6878-0B45-9CFB-AE43520F1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3BE99-77B0-4641-9C38-AA8F10AB3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6C87-17B8-BC40-92C8-3280C0794F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36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CDBB8-1C32-E447-A00B-9335CF7E2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kumimoji="1" lang="en-US" altLang="zh-CN"/>
              <a:t>RTDBwxGUI Ⅰ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3F9F6A-5E3D-654A-940B-D73AFCCCC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251688" cy="1655762"/>
          </a:xfrm>
        </p:spPr>
        <p:txBody>
          <a:bodyPr anchor="ctr"/>
          <a:lstStyle/>
          <a:p>
            <a:r>
              <a:rPr kumimoji="1" lang="zh-CN" altLang="en-US"/>
              <a:t>基于</a:t>
            </a:r>
            <a:r>
              <a:rPr kumimoji="1" lang="en-US" altLang="zh-CN"/>
              <a:t>wxFormBuilder</a:t>
            </a:r>
            <a:r>
              <a:rPr kumimoji="1" lang="zh-CN" altLang="en-US"/>
              <a:t>布局工具与</a:t>
            </a:r>
            <a:r>
              <a:rPr kumimoji="1" lang="en-US" altLang="zh-CN"/>
              <a:t>wxWidgets</a:t>
            </a:r>
            <a:r>
              <a:rPr kumimoji="1" lang="zh-CN" altLang="en-US"/>
              <a:t>库的数据查看桌面应用程序</a:t>
            </a:r>
            <a:endParaRPr kumimoji="1" lang="en-US" altLang="zh-CN"/>
          </a:p>
          <a:p>
            <a:r>
              <a:rPr kumimoji="1" lang="zh-CN" altLang="en-US"/>
              <a:t>之</a:t>
            </a:r>
            <a:r>
              <a:rPr kumimoji="1" lang="en-US" altLang="zh-CN"/>
              <a:t>wxFormBuilder</a:t>
            </a:r>
            <a:r>
              <a:rPr kumimoji="1" lang="zh-CN" altLang="en-US"/>
              <a:t>布局</a:t>
            </a:r>
          </a:p>
        </p:txBody>
      </p:sp>
    </p:spTree>
    <p:extLst>
      <p:ext uri="{BB962C8B-B14F-4D97-AF65-F5344CB8AC3E}">
        <p14:creationId xmlns:p14="http://schemas.microsoft.com/office/powerpoint/2010/main" val="113582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BEFF9-86E1-0441-898C-8EB232F2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代码生成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7413F4-BD10-BB4F-96CE-3777B3EFA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990" y="1690688"/>
            <a:ext cx="10515600" cy="47639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8AF019-2253-A84D-B14D-42695F885954}"/>
              </a:ext>
            </a:extLst>
          </p:cNvPr>
          <p:cNvSpPr txBox="1"/>
          <p:nvPr/>
        </p:nvSpPr>
        <p:spPr>
          <a:xfrm>
            <a:off x="1159727" y="2798956"/>
            <a:ext cx="9857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点击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wxFormbuilder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工具栏的</a:t>
            </a:r>
            <a:r>
              <a:rPr kumimoji="1" lang="zh-CN" altLang="en-US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</a:rPr>
              <a:t>齿轮按钮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生成代码，在工程目录下得到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wxGUI.cpp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wxGUI.h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两个文件。不要修改生成的代码文件，以便于下次根据需要修改布局。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实现程序功能逻辑时通过派生类继承生成代码中的类，通过添加类成员变量和重写虚函数进行逻辑实现。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组件名称均以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m_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开头，给组件添加的事件函数名称以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On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开头，使用后缀标识不同组件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E8ED532-0B3C-BD4E-88D6-64AA10BF0BC5}"/>
              </a:ext>
            </a:extLst>
          </p:cNvPr>
          <p:cNvCxnSpPr/>
          <p:nvPr/>
        </p:nvCxnSpPr>
        <p:spPr>
          <a:xfrm flipV="1">
            <a:off x="4549697" y="2029522"/>
            <a:ext cx="252000" cy="7200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5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CDBB8-1C32-E447-A00B-9335CF7E2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kumimoji="1" lang="en-US" altLang="zh-CN"/>
              <a:t>RTDBwxGUI Ⅱ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3F9F6A-5E3D-654A-940B-D73AFCCCC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251688" cy="1655762"/>
          </a:xfrm>
        </p:spPr>
        <p:txBody>
          <a:bodyPr anchor="ctr"/>
          <a:lstStyle/>
          <a:p>
            <a:r>
              <a:rPr kumimoji="1" lang="zh-CN" altLang="en-US"/>
              <a:t>基于</a:t>
            </a:r>
            <a:r>
              <a:rPr kumimoji="1" lang="en-US" altLang="zh-CN"/>
              <a:t>wxFormBuilder</a:t>
            </a:r>
            <a:r>
              <a:rPr kumimoji="1" lang="zh-CN" altLang="en-US"/>
              <a:t>布局工具与</a:t>
            </a:r>
            <a:r>
              <a:rPr kumimoji="1" lang="en-US" altLang="zh-CN"/>
              <a:t>wxWidgets</a:t>
            </a:r>
            <a:r>
              <a:rPr kumimoji="1" lang="zh-CN" altLang="en-US"/>
              <a:t>库的数据查看桌面应用程序</a:t>
            </a:r>
            <a:endParaRPr kumimoji="1" lang="en-US" altLang="zh-CN"/>
          </a:p>
          <a:p>
            <a:r>
              <a:rPr kumimoji="1" lang="zh-CN" altLang="en-US"/>
              <a:t>之</a:t>
            </a:r>
            <a:r>
              <a:rPr kumimoji="1" lang="en-US" altLang="zh-CN"/>
              <a:t>wxWidgets</a:t>
            </a:r>
            <a:r>
              <a:rPr kumimoji="1" lang="zh-CN" altLang="en-US"/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11203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33414-A64A-7140-A9D0-6D14C1DE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手写代码文件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45D50-891E-1C42-91C3-21BD8FAB7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main.cpp </a:t>
            </a:r>
            <a:r>
              <a:rPr kumimoji="1" lang="zh-CN" altLang="en-US" sz="2400">
                <a:latin typeface="SimSun" panose="02010600030101010101" pitchFamily="2" charset="-122"/>
                <a:ea typeface="SimSun" panose="02010600030101010101" pitchFamily="2" charset="-122"/>
              </a:rPr>
              <a:t>主函数</a:t>
            </a:r>
            <a:endParaRPr kumimoji="1" lang="en-US" altLang="zh-CN" sz="24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RTDBFrame.cpp/.h </a:t>
            </a:r>
            <a:r>
              <a:rPr kumimoji="1" lang="zh-CN" altLang="en-US" sz="2400">
                <a:latin typeface="SimSun" panose="02010600030101010101" pitchFamily="2" charset="-122"/>
                <a:ea typeface="SimSun" panose="02010600030101010101" pitchFamily="2" charset="-122"/>
              </a:rPr>
              <a:t>主窗体派生类文件</a:t>
            </a:r>
            <a:endParaRPr kumimoji="1" lang="en-US" altLang="zh-CN" sz="24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en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RTDBDialogNew.cpp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/.h </a:t>
            </a:r>
            <a:r>
              <a:rPr kumimoji="1" lang="zh-CN" altLang="en-US" sz="2400">
                <a:latin typeface="SimSun" panose="02010600030101010101" pitchFamily="2" charset="-122"/>
                <a:ea typeface="SimSun" panose="02010600030101010101" pitchFamily="2" charset="-122"/>
              </a:rPr>
              <a:t>弹出窗格派生类文件</a:t>
            </a:r>
            <a:endParaRPr kumimoji="1" lang="en-US" altLang="zh-CN" sz="24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en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utils.cpp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/.h </a:t>
            </a:r>
            <a:r>
              <a:rPr kumimoji="1" lang="zh-CN" altLang="en-US" sz="2400">
                <a:latin typeface="SimSun" panose="02010600030101010101" pitchFamily="2" charset="-122"/>
                <a:ea typeface="SimSun" panose="02010600030101010101" pitchFamily="2" charset="-122"/>
              </a:rPr>
              <a:t>通用函数文件</a:t>
            </a:r>
          </a:p>
        </p:txBody>
      </p:sp>
    </p:spTree>
    <p:extLst>
      <p:ext uri="{BB962C8B-B14F-4D97-AF65-F5344CB8AC3E}">
        <p14:creationId xmlns:p14="http://schemas.microsoft.com/office/powerpoint/2010/main" val="3969557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9768A-BB98-A44A-B4A8-EA3F47AF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main.cpp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7B307-A867-7A45-B9DA-F7BEBE3B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RTDBApp</a:t>
            </a:r>
            <a:r>
              <a:rPr kumimoji="1" lang="zh-CN" altLang="en" sz="2000">
                <a:latin typeface="SimSun" panose="02010600030101010101" pitchFamily="2" charset="-122"/>
                <a:ea typeface="SimSun" panose="02010600030101010101" pitchFamily="2" charset="-122"/>
              </a:rPr>
              <a:t>继承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wxApp</a:t>
            </a:r>
          </a:p>
          <a:p>
            <a:pPr>
              <a:lnSpc>
                <a:spcPct val="20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重写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OnInit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方法初始化主窗体</a:t>
            </a:r>
            <a:endParaRPr kumimoji="1" lang="en-US" altLang="zh-CN" sz="20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使用</a:t>
            </a:r>
            <a:r>
              <a:rPr kumimoji="1" lang="en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wxIMPLEMENT_APP(RTDBApp);</a:t>
            </a:r>
            <a:r>
              <a:rPr kumimoji="1" lang="zh-CN" altLang="en" sz="2000">
                <a:latin typeface="SimSun" panose="02010600030101010101" pitchFamily="2" charset="-122"/>
                <a:ea typeface="SimSun" panose="02010600030101010101" pitchFamily="2" charset="-122"/>
              </a:rPr>
              <a:t>启动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主线程</a:t>
            </a:r>
            <a:endParaRPr kumimoji="1" lang="en" altLang="zh-CN" sz="20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89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C90AA-76BC-7147-BADF-5E791CD9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RTDBFrame.cpp/.h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90A30-F7BB-F649-82AD-DA8B5E6A1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void initComponet();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初始化主窗口组件</a:t>
            </a:r>
            <a:b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void InitVariableList();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初始化表格数据查看区</a:t>
            </a:r>
            <a:b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void InitFileList();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初始化文件展示区</a:t>
            </a:r>
            <a:b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void InitTreeList();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初始化树结构数据区</a:t>
            </a:r>
            <a:b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void MessageWelcome();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消息区添加文字</a:t>
            </a:r>
            <a:endParaRPr kumimoji="1" lang="en" altLang="zh-CN" sz="18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void AddTreeCtrl();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给树结构数据区添加数据</a:t>
            </a:r>
            <a:endParaRPr kumimoji="1" lang="en" altLang="zh-CN" sz="18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void FlushFileList(wxVector&lt;wxVariant&gt; VecSigFiles, wxVector&lt;wxVariant&gt; VecIOFiles);</a:t>
            </a:r>
            <a:b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 刷新文件展示区数据</a:t>
            </a:r>
            <a:endParaRPr kumimoji="1" lang="en" altLang="zh-CN" sz="18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wxVector&lt;wxVariant&gt; getSigFiles();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读取文件展示区中的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Sig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文件</a:t>
            </a:r>
            <a:endParaRPr kumimoji="1" lang="en" altLang="zh-CN" sz="18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wxVector&lt;wxVariant&gt; getIOFiles();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 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读取文件展示区中的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IO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文件</a:t>
            </a:r>
            <a:endParaRPr kumimoji="1" lang="en" altLang="zh-CN" sz="18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friend wxVector&lt;wxVariant&gt; getFileFromList(wxDataViewListCtrl* wxDVListCtr);</a:t>
            </a:r>
            <a:b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 功能函数 读取</a:t>
            </a:r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wxDataViewListCtrl</a:t>
            </a:r>
            <a:r>
              <a:rPr kumimoji="1" lang="zh-CN" altLang="en" sz="1800">
                <a:latin typeface="SimSun" panose="02010600030101010101" pitchFamily="2" charset="-122"/>
                <a:ea typeface="SimSun" panose="02010600030101010101" pitchFamily="2" charset="-122"/>
              </a:rPr>
              <a:t>控件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里的数据</a:t>
            </a:r>
            <a:endParaRPr kumimoji="1" lang="en" altLang="zh-CN" sz="1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890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8A064-329C-F449-9083-3F25DCB7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705"/>
            <a:ext cx="10515600" cy="1325563"/>
          </a:xfrm>
        </p:spPr>
        <p:txBody>
          <a:bodyPr/>
          <a:lstStyle/>
          <a:p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RTDBFrame.cpp/.h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75F2F-97EE-1842-A06B-7836BD4DB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63" y="1167700"/>
            <a:ext cx="11439293" cy="5690300"/>
          </a:xfrm>
        </p:spPr>
        <p:txBody>
          <a:bodyPr>
            <a:noAutofit/>
          </a:bodyPr>
          <a:lstStyle/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wxTreeItemId rootId;</a:t>
            </a:r>
            <a:r>
              <a:rPr lang="en-US" altLang="zh-CN" sz="16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600">
                <a:latin typeface="SimSun" panose="02010600030101010101" pitchFamily="2" charset="-122"/>
                <a:ea typeface="SimSun" panose="02010600030101010101" pitchFamily="2" charset="-122"/>
              </a:rPr>
              <a:t> 树结构数据的根结点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std::map&lt;wxString, wxWindow*&gt; allTabs;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键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zh-CN" altLang="en-US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标签页字符串 值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zh-CN" altLang="en-US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标签页的内容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wxVector&lt;TabData&gt; closedTabs;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存放关闭的标签页容器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OnMenuSelectionOperationNew( wxCommandEvent&amp; event ) override;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菜单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OnMenuSelectionOperationDelete( wxCommandEvent&amp; event ) override;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菜单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Delete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OnMenuSelectionViewVariable( wxCommandEvent&amp; event ) override;//</a:t>
            </a:r>
            <a:r>
              <a:rPr lang="zh-CN" altLang="e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菜单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View-Variable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OnMenuSelectionViewFiles( wxCommandEvent&amp; event ) override;//</a:t>
            </a:r>
            <a:r>
              <a:rPr lang="zh-CN" altLang="e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菜单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View-Files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OnMenuSelectionViewMessage( wxCommandEvent&amp; event ) override;//</a:t>
            </a:r>
            <a:r>
              <a:rPr lang="zh-CN" altLang="e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菜单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View-Message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OnMenuSelectionViewLog( wxCommandEvent&amp; event ) override;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菜单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View-Log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OnToolClickedNew( wxCommandEvent&amp; event ) override;//</a:t>
            </a:r>
            <a:r>
              <a:rPr lang="zh-CN" altLang="en-US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工具栏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OnToolClickedDelete( wxCommandEvent&amp; event ) override;//</a:t>
            </a:r>
            <a:r>
              <a:rPr lang="zh-CN" altLang="e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工具栏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Delete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OnAuiNotebookPageCloseDisplay( wxAuiNotebookEvent&amp; event ) override;//</a:t>
            </a:r>
            <a:r>
              <a:rPr lang="zh-CN" altLang="en-US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关闭</a:t>
            </a:r>
            <a:r>
              <a:rPr lang="en-US" altLang="zh-CN" sz="1600">
                <a:latin typeface="SimSun" panose="02010600030101010101" pitchFamily="2" charset="-122"/>
                <a:ea typeface="SimSun" panose="02010600030101010101" pitchFamily="2" charset="-122"/>
              </a:rPr>
              <a:t>Display</a:t>
            </a:r>
            <a:r>
              <a:rPr lang="zh-CN" altLang="en-US" sz="1600">
                <a:latin typeface="SimSun" panose="02010600030101010101" pitchFamily="2" charset="-122"/>
                <a:ea typeface="SimSun" panose="02010600030101010101" pitchFamily="2" charset="-122"/>
              </a:rPr>
              <a:t>区标签页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OnAuiNotebookPageCloseInfo( wxAuiNotebookEvent&amp; event ) override;//</a:t>
            </a:r>
            <a:r>
              <a:rPr lang="zh-CN" altLang="e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关闭</a:t>
            </a:r>
            <a:r>
              <a:rPr lang="en-US" altLang="zh-CN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Info</a:t>
            </a:r>
            <a:r>
              <a:rPr lang="zh-CN" altLang="en-US" sz="16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区标签页</a:t>
            </a:r>
            <a:endParaRPr lang="en" altLang="zh-CN" sz="16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sz="1400">
                <a:latin typeface="SimSun" panose="02010600030101010101" pitchFamily="2" charset="-122"/>
                <a:ea typeface="SimSun" panose="02010600030101010101" pitchFamily="2" charset="-122"/>
              </a:rPr>
              <a:t>TabData OnAuiNotebookPageClose(wxAuiNotebookEvent&amp; event, wxAuiNotebook* AuiNotebook, wxVector&lt;TabData&gt; &amp;tabVec);</a:t>
            </a:r>
            <a:br>
              <a:rPr kumimoji="1" lang="en-US" altLang="zh-CN" sz="14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14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400">
                <a:latin typeface="SimSun" panose="02010600030101010101" pitchFamily="2" charset="-122"/>
                <a:ea typeface="SimSun" panose="02010600030101010101" pitchFamily="2" charset="-122"/>
              </a:rPr>
              <a:t> 关闭标签页后存储标签页的控件</a:t>
            </a:r>
            <a:endParaRPr kumimoji="1" lang="en-US" altLang="zh-CN" sz="14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sz="1400">
                <a:latin typeface="SimSun" panose="02010600030101010101" pitchFamily="2" charset="-122"/>
                <a:ea typeface="SimSun" panose="02010600030101010101" pitchFamily="2" charset="-122"/>
              </a:rPr>
              <a:t>void OnMenuSelectionOpenNotebook(wxAuiNotebook* AuiNotebook,wxVector&lt;TabData&gt; &amp;tabVec, wxString name);</a:t>
            </a:r>
            <a:br>
              <a:rPr kumimoji="1" lang="en-US" altLang="zh-CN" sz="14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14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400">
                <a:latin typeface="SimSun" panose="02010600030101010101" pitchFamily="2" charset="-122"/>
                <a:ea typeface="SimSun" panose="02010600030101010101" pitchFamily="2" charset="-122"/>
              </a:rPr>
              <a:t> 点击</a:t>
            </a:r>
            <a:r>
              <a:rPr kumimoji="1" lang="en-US" altLang="zh-CN" sz="1400">
                <a:latin typeface="SimSun" panose="02010600030101010101" pitchFamily="2" charset="-122"/>
                <a:ea typeface="SimSun" panose="02010600030101010101" pitchFamily="2" charset="-122"/>
              </a:rPr>
              <a:t>View</a:t>
            </a:r>
            <a:r>
              <a:rPr kumimoji="1" lang="zh-CN" altLang="en-US" sz="1400">
                <a:latin typeface="SimSun" panose="02010600030101010101" pitchFamily="2" charset="-122"/>
                <a:ea typeface="SimSun" panose="02010600030101010101" pitchFamily="2" charset="-122"/>
              </a:rPr>
              <a:t>打开相应标签页</a:t>
            </a:r>
            <a:endParaRPr kumimoji="1" lang="en-US" altLang="zh-CN" sz="16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472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87C43-85D9-6545-A644-736AA21E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RTDBDialogNew.cpp</a:t>
            </a:r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/.h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B0E56-9DB1-5641-B65A-613F697EC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03" y="1690688"/>
            <a:ext cx="11858393" cy="4351338"/>
          </a:xfrm>
        </p:spPr>
        <p:txBody>
          <a:bodyPr>
            <a:normAutofit/>
          </a:bodyPr>
          <a:lstStyle/>
          <a:p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void NewDataViewListCtrlSigAndIO();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读取主窗口文件展示区内的文件 写入到弹窗内相应表格</a:t>
            </a:r>
            <a:endParaRPr kumimoji="1" lang="en" altLang="zh-CN" sz="18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wxVector&lt;wxVariant&gt; getSigFiles();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从弹窗内文件列表获取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Sig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文件</a:t>
            </a:r>
            <a:endParaRPr kumimoji="1" lang="en" altLang="zh-CN" sz="18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wxVector&lt;wxVariant&gt; getIOFiles();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从弹窗内文件列表获取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IO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文件</a:t>
            </a:r>
            <a:endParaRPr kumimoji="1" lang="en" altLang="zh-CN" sz="18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friend wxVector&lt;wxVariant&gt; getFileFromList(wxDataViewListCtrl* wxDVListCtr);</a:t>
            </a:r>
            <a:b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 功能函数 从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wxDataViewListCtrl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控件获取文件</a:t>
            </a:r>
            <a:endParaRPr kumimoji="1" lang="en" altLang="zh-CN" sz="18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" altLang="zh-CN" sz="1400">
                <a:latin typeface="SimSun" panose="02010600030101010101" pitchFamily="2" charset="-122"/>
                <a:ea typeface="SimSun" panose="02010600030101010101" pitchFamily="2" charset="-122"/>
              </a:rPr>
              <a:t>friend void OnButtonClickAdd(wxFilePickerCtrl* m_filePicker, wxDataViewListCtrl* m_dataViewListCtrl, wxInfoBar* m_infoCtrl1);</a:t>
            </a:r>
            <a:br>
              <a:rPr kumimoji="1" lang="en" altLang="zh-CN" sz="14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 添加按钮</a:t>
            </a:r>
            <a:endParaRPr kumimoji="1" lang="en" altLang="zh-CN" sz="14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friend void OnButtonClickSub(wxDataViewListCtrl* m_dataViewListCtrl, wxInfoBar* m_infoCtrl1);</a:t>
            </a:r>
            <a:br>
              <a:rPr kumimoji="1" lang="en" altLang="zh-CN" sz="18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  <a:t> 减少按钮</a:t>
            </a:r>
            <a:endParaRPr kumimoji="1" lang="en" altLang="zh-CN" sz="18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zh-CN" altLang="en-US" sz="1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19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953C2-2154-0746-B913-A9691CA71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008"/>
            <a:ext cx="10515600" cy="1325563"/>
          </a:xfrm>
        </p:spPr>
        <p:txBody>
          <a:bodyPr/>
          <a:lstStyle/>
          <a:p>
            <a:r>
              <a:rPr kumimoji="1" lang="en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RTDBDialogNew.cpp</a:t>
            </a:r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/.h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80EAC-0F21-2347-8A02-B155FD40F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604669"/>
          </a:xfrm>
        </p:spPr>
        <p:txBody>
          <a:bodyPr>
            <a:noAutofit/>
          </a:bodyPr>
          <a:lstStyle/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wxWindow* auiwxWindow;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400">
                <a:latin typeface="SimSun" panose="02010600030101010101" pitchFamily="2" charset="-122"/>
                <a:ea typeface="SimSun" panose="02010600030101010101" pitchFamily="2" charset="-122"/>
              </a:rPr>
              <a:t>主窗体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wxString preEdit;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存储编辑前文件路径字符串（以便于修改为非法路径后复原）</a:t>
            </a:r>
            <a:endParaRPr lang="en-US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wxString postEdit;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存储编辑后文件路径字符串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unsigned int editRow;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存储修改路径操作所在行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unsigned int editCol;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存储修改路径操作所在列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OnButtonClickAddSig( wxCommandEvent&amp; event ) override;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AddSig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按钮事件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OnButtonClickSubSig( wxCommandEvent&amp; event ) override;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SubSig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按钮事件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OnButtonClickAddIO( wxCommandEvent&amp; event ) override;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AddIO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按钮事件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OnButtonClickSubIO( wxCommandEvent&amp; event ) override;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SubIO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按钮事件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OnOKButtonClick( wxCommandEvent&amp; event ) override;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//OK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按钮事件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OnButtonClickLoad( wxCommandEvent&amp; event ) override;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//Load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按钮事件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OnButtonClickSave( wxCommandEvent&amp; event ) override;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//Save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按钮事件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OnButtonClickCreate( wxCommandEvent&amp; event ) override;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//Create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按钮事件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OnDataViewListCtrlItemStartEditingSig( wxDataViewEvent&amp; event ) override;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开始编辑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Sig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表格事件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OnDataViewListCtrlItemStartEditingIO( wxDataViewEvent&amp; event ) override;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开始编辑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IO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表格事件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OnDataViewListCtrlItemEditingDoneSig( wxDataViewEvent&amp; event ) override;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结束编辑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Sig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表格事件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virtual void OnDataViewListCtrlItemEditingDoneIO( wxDataViewEvent&amp; event ) override;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结束编辑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IO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表格事件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zh-CN" altLang="en-US" sz="14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821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821E3-2FAB-9846-89B6-8DE6B889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3613"/>
            <a:ext cx="10515600" cy="1325563"/>
          </a:xfrm>
        </p:spPr>
        <p:txBody>
          <a:bodyPr/>
          <a:lstStyle/>
          <a:p>
            <a:r>
              <a:rPr kumimoji="1" lang="en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utils.cpp</a:t>
            </a:r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/.h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D37F9-2843-4D4F-8EDD-5DC93D09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52" y="1401878"/>
            <a:ext cx="11439293" cy="533345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#define FILE_MEET_ADD_CONDITION 0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文件路径添加正确且存在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#define FILE_MEET_MODIFY_CONDITION 0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文件路径修改正确且存在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#define FILE_NULL 1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文件为空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#define FILE_NOT_EXIST 2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文件不存在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#define FILE_ALREADY_EXIST 3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文件已经在列表中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void setWorkPath();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设置应用程序的工作目录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wxVector&lt;wxVariant&gt; getFileFromList(wxDataViewListCtrl* wxDVListCtr, int type);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从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wxDataViewListCtrl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中获取文件字符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void flushFrameFileList(wxVector&lt;wxVariant&gt; data,wxDataViewListCtrl* wxDVListCtr);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刷新主窗口的文件列表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void flushDialogFileList(wxVector&lt;wxVariant&gt; data,wxDataViewListCtrl* wxDVListCtr);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刷新弹窗的文件列表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void rewriteConfig(wxVector&lt;wxVariant&gt; VecSigFiles, wxVector&lt;wxVariant&gt; VecIOFiles);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重写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Config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文件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unsigned int checkPathAddList(wxFileName filePath, wxDataViewListCtrl* m_dataViewListCtrl);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>
                <a:latin typeface="SimSun" panose="02010600030101010101" pitchFamily="2" charset="-122"/>
                <a:ea typeface="SimSun" panose="02010600030101010101" pitchFamily="2" charset="-122"/>
              </a:rPr>
              <a:t>添加文件检查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unsigned int checkPathModifyList(unsigned int row, unsigned int col, wxDataViewListCtrl* m_dataViewListCtrl);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修改文件检查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wxBoxSizer* GetBoxSizerFromPanel(wxPanel* panel);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获取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wxPanel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控件内的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Sizer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void HideOrShowAllControls(wxSizer* sizer, wxString type);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//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隐藏或者显示</a:t>
            </a:r>
            <a:r>
              <a:rPr lang="en-US" altLang="zh-CN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Sizer</a:t>
            </a:r>
            <a:r>
              <a:rPr lang="zh-CN" altLang="en-US" sz="1400" b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里的控件</a:t>
            </a:r>
            <a:endParaRPr lang="en" altLang="zh-CN" sz="1400" b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kumimoji="1" lang="zh-CN" altLang="en-US" sz="14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405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CDBB8-1C32-E447-A00B-9335CF7E2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kumimoji="1" lang="en-US" altLang="zh-CN"/>
              <a:t>RTDBwxGUI Ⅲ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3F9F6A-5E3D-654A-940B-D73AFCCCC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251688" cy="1655762"/>
          </a:xfrm>
        </p:spPr>
        <p:txBody>
          <a:bodyPr anchor="ctr"/>
          <a:lstStyle/>
          <a:p>
            <a:r>
              <a:rPr kumimoji="1" lang="zh-CN" altLang="en-US"/>
              <a:t>基于</a:t>
            </a:r>
            <a:r>
              <a:rPr kumimoji="1" lang="en-US" altLang="zh-CN"/>
              <a:t>wxFormBuilder</a:t>
            </a:r>
            <a:r>
              <a:rPr kumimoji="1" lang="zh-CN" altLang="en-US"/>
              <a:t>布局工具与</a:t>
            </a:r>
            <a:r>
              <a:rPr kumimoji="1" lang="en-US" altLang="zh-CN"/>
              <a:t>wxWidgets</a:t>
            </a:r>
            <a:r>
              <a:rPr kumimoji="1" lang="zh-CN" altLang="en-US"/>
              <a:t>库的数据查看桌面应用程序</a:t>
            </a:r>
            <a:endParaRPr kumimoji="1" lang="en-US" altLang="zh-CN"/>
          </a:p>
          <a:p>
            <a:r>
              <a:rPr kumimoji="1" lang="zh-CN" altLang="en-US"/>
              <a:t>之</a:t>
            </a:r>
            <a:r>
              <a:rPr kumimoji="1" lang="en-US" altLang="zh-CN"/>
              <a:t>deb</a:t>
            </a:r>
            <a:r>
              <a:rPr kumimoji="1" lang="zh-CN" altLang="en-US"/>
              <a:t>包制作</a:t>
            </a:r>
          </a:p>
        </p:txBody>
      </p:sp>
    </p:spTree>
    <p:extLst>
      <p:ext uri="{BB962C8B-B14F-4D97-AF65-F5344CB8AC3E}">
        <p14:creationId xmlns:p14="http://schemas.microsoft.com/office/powerpoint/2010/main" val="286821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021AF-DCF3-EA49-AACC-5F26808C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新建工程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0658C-1439-0449-B744-B72448D7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400"/>
              <a:t>Properties</a:t>
            </a:r>
            <a:r>
              <a:rPr kumimoji="1" lang="zh-CN" altLang="en-US" sz="2400"/>
              <a:t> </a:t>
            </a:r>
            <a:r>
              <a:rPr kumimoji="1" lang="en-US" altLang="zh-CN" sz="2400">
                <a:sym typeface="Wingdings" pitchFamily="2" charset="2"/>
              </a:rPr>
              <a:t> name(</a:t>
            </a:r>
            <a:r>
              <a:rPr kumimoji="1" lang="zh-CN" altLang="en-US" sz="2400">
                <a:sym typeface="Wingdings" pitchFamily="2" charset="2"/>
              </a:rPr>
              <a:t>工程名 本工程为</a:t>
            </a:r>
            <a:r>
              <a:rPr kumimoji="1" lang="en-US" altLang="zh-CN" sz="2400">
                <a:sym typeface="Wingdings" pitchFamily="2" charset="2"/>
              </a:rPr>
              <a:t>RTDB)</a:t>
            </a:r>
          </a:p>
          <a:p>
            <a:pPr>
              <a:lnSpc>
                <a:spcPct val="200000"/>
              </a:lnSpc>
            </a:pPr>
            <a:r>
              <a:rPr kumimoji="1" lang="en-US" altLang="zh-CN" sz="2400"/>
              <a:t>Properties</a:t>
            </a:r>
            <a:r>
              <a:rPr kumimoji="1" lang="zh-CN" altLang="en-US" sz="2400"/>
              <a:t> </a:t>
            </a:r>
            <a:r>
              <a:rPr kumimoji="1" lang="en-US" altLang="zh-CN" sz="2400">
                <a:sym typeface="Wingdings" pitchFamily="2" charset="2"/>
              </a:rPr>
              <a:t> file(</a:t>
            </a:r>
            <a:r>
              <a:rPr kumimoji="1" lang="zh-CN" altLang="en-US" sz="2400">
                <a:sym typeface="Wingdings" pitchFamily="2" charset="2"/>
              </a:rPr>
              <a:t>生成的代码文件名 本工程为</a:t>
            </a:r>
            <a:r>
              <a:rPr kumimoji="1" lang="en-US" altLang="zh-CN" sz="2400">
                <a:sym typeface="Wingdings" pitchFamily="2" charset="2"/>
              </a:rPr>
              <a:t>wxGUI)</a:t>
            </a:r>
          </a:p>
          <a:p>
            <a:pPr>
              <a:lnSpc>
                <a:spcPct val="200000"/>
              </a:lnSpc>
            </a:pPr>
            <a:r>
              <a:rPr kumimoji="1" lang="en-US" altLang="zh-CN" sz="2400"/>
              <a:t>Properties</a:t>
            </a:r>
            <a:r>
              <a:rPr kumimoji="1" lang="zh-CN" altLang="en-US" sz="2400"/>
              <a:t> </a:t>
            </a:r>
            <a:r>
              <a:rPr kumimoji="1" lang="en-US" altLang="zh-CN" sz="2400">
                <a:sym typeface="Wingdings" pitchFamily="2" charset="2"/>
              </a:rPr>
              <a:t> Code_generation(</a:t>
            </a:r>
            <a:r>
              <a:rPr kumimoji="1" lang="zh-CN" altLang="en-US" sz="2400">
                <a:sym typeface="Wingdings" pitchFamily="2" charset="2"/>
              </a:rPr>
              <a:t>生成的代码类型 本工程为</a:t>
            </a:r>
            <a:r>
              <a:rPr kumimoji="1" lang="en-US" altLang="zh-CN" sz="2400">
                <a:sym typeface="Wingdings" pitchFamily="2" charset="2"/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2162587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C3461-B827-354E-8720-EED76A6A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Deb</a:t>
            </a:r>
            <a:r>
              <a:rPr kumimoji="1" lang="zh-CN" altLang="en-US"/>
              <a:t>打包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51DD7-8C5E-8B40-A370-D30A03A54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>
                <a:latin typeface="SimSun" panose="02010600030101010101" pitchFamily="2" charset="-122"/>
                <a:ea typeface="SimSun" panose="02010600030101010101" pitchFamily="2" charset="-122"/>
              </a:rPr>
              <a:t>sudo apt-get install build-essential automake autoconf libtool pkg-config libcurl4-openssl-dev intltool libxml2-dev libgtk2.0-dev libnotify-dev libglib2.0-dev libevent-dev checkinstall</a:t>
            </a:r>
          </a:p>
          <a:p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makefile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中添加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install</a:t>
            </a: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字段</a:t>
            </a:r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zh-CN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注：打包后的应用程序并不依赖</a:t>
            </a:r>
            <a:r>
              <a:rPr kumimoji="1" lang="en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 libwxbase3.0-dev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libwxgtk3.0-dev</a:t>
            </a:r>
            <a:endParaRPr kumimoji="1" lang="zh-CN" altLang="en-US" sz="20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28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D95E2-C17A-2143-9D7A-02BE8C18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en-US" altLang="zh-CN"/>
              <a:t>wxFormbuilder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2D5EA-F238-1C40-946B-6DE8E762A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10" y="1212308"/>
            <a:ext cx="6778083" cy="5645692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AuiFrame(Aui</a:t>
            </a:r>
            <a:r>
              <a:rPr kumimoji="1" lang="zh-CN" altLang="en-US" sz="5000">
                <a:latin typeface="SimSun" panose="02010600030101010101" pitchFamily="2" charset="-122"/>
                <a:ea typeface="SimSun" panose="02010600030101010101" pitchFamily="2" charset="-122"/>
              </a:rPr>
              <a:t>主窗体</a:t>
            </a: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m_menubarMain(</a:t>
            </a:r>
            <a:r>
              <a:rPr kumimoji="1" lang="zh-CN" altLang="en-US" sz="5000">
                <a:latin typeface="SimSun" panose="02010600030101010101" pitchFamily="2" charset="-122"/>
                <a:ea typeface="SimSun" panose="02010600030101010101" pitchFamily="2" charset="-122"/>
              </a:rPr>
              <a:t>顶部菜单栏</a:t>
            </a: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m_toolBarMain(</a:t>
            </a:r>
            <a:r>
              <a:rPr kumimoji="1" lang="zh-CN" altLang="en-US" sz="5000">
                <a:latin typeface="SimSun" panose="02010600030101010101" pitchFamily="2" charset="-122"/>
                <a:ea typeface="SimSun" panose="02010600030101010101" pitchFamily="2" charset="-122"/>
              </a:rPr>
              <a:t>顶部工具栏</a:t>
            </a: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m_splitterMain(</a:t>
            </a:r>
            <a:r>
              <a:rPr kumimoji="1" lang="zh-CN" altLang="en-US" sz="5000">
                <a:latin typeface="SimSun" panose="02010600030101010101" pitchFamily="2" charset="-122"/>
                <a:ea typeface="SimSun" panose="02010600030101010101" pitchFamily="2" charset="-122"/>
              </a:rPr>
              <a:t>中间主要窗体</a:t>
            </a: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	m_panelTree(</a:t>
            </a:r>
            <a:r>
              <a:rPr kumimoji="1" lang="zh-CN" altLang="en-US" sz="5000">
                <a:latin typeface="SimSun" panose="02010600030101010101" pitchFamily="2" charset="-122"/>
                <a:ea typeface="SimSun" panose="02010600030101010101" pitchFamily="2" charset="-122"/>
              </a:rPr>
              <a:t>左侧数据树</a:t>
            </a: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	m_panelDisplay(</a:t>
            </a:r>
            <a:r>
              <a:rPr kumimoji="1" lang="zh-CN" altLang="en-US" sz="5000">
                <a:latin typeface="SimSun" panose="02010600030101010101" pitchFamily="2" charset="-122"/>
                <a:ea typeface="SimSun" panose="02010600030101010101" pitchFamily="2" charset="-122"/>
              </a:rPr>
              <a:t>右侧查看区</a:t>
            </a: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		m_panelVariable(</a:t>
            </a:r>
            <a:r>
              <a:rPr kumimoji="1" lang="zh-CN" altLang="en-US" sz="5000">
                <a:latin typeface="SimSun" panose="02010600030101010101" pitchFamily="2" charset="-122"/>
                <a:ea typeface="SimSun" panose="02010600030101010101" pitchFamily="2" charset="-122"/>
              </a:rPr>
              <a:t>数据表格查看</a:t>
            </a: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		m_panelFiles(</a:t>
            </a:r>
            <a:r>
              <a:rPr kumimoji="1" lang="zh-CN" altLang="en-US" sz="5000">
                <a:latin typeface="SimSun" panose="02010600030101010101" pitchFamily="2" charset="-122"/>
                <a:ea typeface="SimSun" panose="02010600030101010101" pitchFamily="2" charset="-122"/>
              </a:rPr>
              <a:t>打开文件展示区</a:t>
            </a: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m_panelInfo(</a:t>
            </a:r>
            <a:r>
              <a:rPr kumimoji="1" lang="zh-CN" altLang="en-US" sz="5000">
                <a:latin typeface="SimSun" panose="02010600030101010101" pitchFamily="2" charset="-122"/>
                <a:ea typeface="SimSun" panose="02010600030101010101" pitchFamily="2" charset="-122"/>
              </a:rPr>
              <a:t>底部信息查看区</a:t>
            </a: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	m_panelMessage(</a:t>
            </a:r>
            <a:r>
              <a:rPr kumimoji="1" lang="zh-CN" altLang="en-US" sz="5000">
                <a:latin typeface="SimSun" panose="02010600030101010101" pitchFamily="2" charset="-122"/>
                <a:ea typeface="SimSun" panose="02010600030101010101" pitchFamily="2" charset="-122"/>
              </a:rPr>
              <a:t>信息查看</a:t>
            </a: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	m_panelLog(Log</a:t>
            </a:r>
            <a:r>
              <a:rPr kumimoji="1" lang="zh-CN" altLang="en-US" sz="5000">
                <a:latin typeface="SimSun" panose="02010600030101010101" pitchFamily="2" charset="-122"/>
                <a:ea typeface="SimSun" panose="02010600030101010101" pitchFamily="2" charset="-122"/>
              </a:rPr>
              <a:t>查看</a:t>
            </a:r>
            <a:r>
              <a:rPr kumimoji="1" lang="en-US" altLang="zh-CN" sz="5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/>
            </a:br>
            <a:endParaRPr kumimoji="1" lang="en-US" altLang="zh-CN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E02835A-DC19-3D42-9C7B-9CCE4C42EB97}"/>
              </a:ext>
            </a:extLst>
          </p:cNvPr>
          <p:cNvSpPr txBox="1">
            <a:spLocks/>
          </p:cNvSpPr>
          <p:nvPr/>
        </p:nvSpPr>
        <p:spPr>
          <a:xfrm>
            <a:off x="6532757" y="1027906"/>
            <a:ext cx="5555166" cy="564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DialogNew(Dialog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弹窗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m_infoCtrlNew(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顶部信息提示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m_scrolledWindowSig(SigFile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展示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m_panelSig(Sig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文件添加面板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	m_filePickerSig(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文件选取控件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	m_bpButtonAddSig(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确认添加按钮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	m_bpButtonSubSig(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确认删除按钮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m_scrolledWindowIO(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同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Sig)</a:t>
            </a:r>
            <a:b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m_panelIO(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同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Sig)</a:t>
            </a:r>
            <a:b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m_panelConf(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配置文件添加区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b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m_panelBottom(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顶部按键区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37548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0324D-95DB-F74B-A443-3B93BD9C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AuiFrame(Aui</a:t>
            </a:r>
            <a:r>
              <a:rPr kumimoji="1" lang="zh-CN" altLang="en-US" sz="4400">
                <a:latin typeface="SimSun" panose="02010600030101010101" pitchFamily="2" charset="-122"/>
                <a:ea typeface="SimSun" panose="02010600030101010101" pitchFamily="2" charset="-122"/>
              </a:rPr>
              <a:t>主窗体</a:t>
            </a:r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24E9D-BC96-F544-8975-AE817A5F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</a:pPr>
            <a:r>
              <a:rPr kumimoji="1" lang="zh-CN" altLang="en-US" sz="2400">
                <a:latin typeface="SimSun" panose="02010600030101010101" pitchFamily="2" charset="-122"/>
                <a:ea typeface="SimSun" panose="02010600030101010101" pitchFamily="2" charset="-122"/>
              </a:rPr>
              <a:t>添加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Forms 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Frame</a:t>
            </a:r>
            <a:endParaRPr kumimoji="1" lang="en-US" altLang="zh-CN" sz="240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210000"/>
              </a:lnSpc>
            </a:pPr>
            <a:r>
              <a:rPr kumimoji="1" lang="zh-CN" altLang="en-US" sz="2400">
                <a:latin typeface="SimSun" panose="02010600030101010101" pitchFamily="2" charset="-122"/>
                <a:ea typeface="SimSun" panose="02010600030101010101" pitchFamily="2" charset="-122"/>
              </a:rPr>
              <a:t>勾选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Frame 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AUI_Managed(</a:t>
            </a:r>
            <a:r>
              <a:rPr kumimoji="1" lang="zh-CN" altLang="en-US" sz="2400">
                <a:latin typeface="SimSun" panose="02010600030101010101" pitchFamily="2" charset="-122"/>
                <a:ea typeface="SimSun" panose="02010600030101010101" pitchFamily="2" charset="-122"/>
              </a:rPr>
              <a:t>可在窗口添加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AUI</a:t>
            </a:r>
            <a:r>
              <a:rPr kumimoji="1" lang="zh-CN" altLang="en-US" sz="2400">
                <a:latin typeface="SimSun" panose="02010600030101010101" pitchFamily="2" charset="-122"/>
                <a:ea typeface="SimSun" panose="02010600030101010101" pitchFamily="2" charset="-122"/>
              </a:rPr>
              <a:t>组件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lnSpc>
                <a:spcPct val="210000"/>
              </a:lnSpc>
            </a:pPr>
            <a:r>
              <a:rPr kumimoji="1" lang="zh-CN" altLang="en-US" sz="2400">
                <a:latin typeface="SimSun" panose="02010600030101010101" pitchFamily="2" charset="-122"/>
                <a:ea typeface="SimSun" panose="02010600030101010101" pitchFamily="2" charset="-122"/>
              </a:rPr>
              <a:t>设置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WxWindow 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size(</a:t>
            </a:r>
            <a:r>
              <a:rPr kumimoji="1" lang="zh-CN" altLang="en-US" sz="24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初始窗口大小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)</a:t>
            </a:r>
          </a:p>
          <a:p>
            <a:pPr>
              <a:lnSpc>
                <a:spcPct val="210000"/>
              </a:lnSpc>
            </a:pPr>
            <a:r>
              <a:rPr kumimoji="1" lang="zh-CN" altLang="en-US" sz="24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勾选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Frame  wxMAXIMIZE(</a:t>
            </a:r>
            <a:r>
              <a:rPr kumimoji="1" lang="zh-CN" altLang="en-US" sz="24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打开即最大化</a:t>
            </a:r>
            <a:r>
              <a:rPr kumimoji="1" lang="en-US" altLang="zh-CN" sz="24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注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1.AUI_Managed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的窗体里不可直接添加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wxBoxSizer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，需要先添加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wxPanel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再加入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wxBoxSizer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2.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如果主窗体没有使用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AUI_Managed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添加了其它组件，中途不可改为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AUI_Managed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，需删除所有子组件</a:t>
            </a:r>
            <a:endParaRPr kumimoji="1" lang="en-US" altLang="zh-CN" sz="1800"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800"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  <a:p>
            <a:endParaRPr kumimoji="1" lang="zh-CN" altLang="en-US" sz="24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FEFD4E-E01B-4F45-A6FA-4A70432D9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551" y="274715"/>
            <a:ext cx="4531112" cy="28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4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8852C-9A89-1B48-8901-40A1C97F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m_menubarMain(</a:t>
            </a:r>
            <a:r>
              <a:rPr kumimoji="1" lang="zh-CN" altLang="en-US" sz="4400">
                <a:latin typeface="SimSun" panose="02010600030101010101" pitchFamily="2" charset="-122"/>
                <a:ea typeface="SimSun" panose="02010600030101010101" pitchFamily="2" charset="-122"/>
              </a:rPr>
              <a:t>顶部菜单栏</a:t>
            </a:r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941B3-0016-144B-8951-B541F81D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405"/>
            <a:ext cx="10515600" cy="430355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添加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Menu/Toolbar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wxMenuBar</a:t>
            </a:r>
          </a:p>
          <a:p>
            <a:pPr>
              <a:lnSpc>
                <a:spcPct val="200000"/>
              </a:lnSpc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添加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Menu/Toolbar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wxMenu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注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1.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主窗体只能添加一个菜单栏</a:t>
            </a:r>
            <a:endParaRPr kumimoji="1" lang="en-US" altLang="zh-CN">
              <a:sym typeface="Wingdings" pitchFamily="2" charset="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92B940-FA0D-5145-83D8-CE7E26BD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0" y="2538180"/>
            <a:ext cx="43180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4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565C0-4C4E-4E46-9473-41EC764D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m_toolBarMain(</a:t>
            </a:r>
            <a:r>
              <a:rPr kumimoji="1" lang="zh-CN" altLang="en-US" sz="4400">
                <a:latin typeface="SimSun" panose="02010600030101010101" pitchFamily="2" charset="-122"/>
                <a:ea typeface="SimSun" panose="02010600030101010101" pitchFamily="2" charset="-122"/>
              </a:rPr>
              <a:t>顶部工具栏</a:t>
            </a:r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BBA53-7FDF-6441-B5D1-7227DD820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添加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Menu/Toolbar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wxToolBar</a:t>
            </a:r>
          </a:p>
          <a:p>
            <a:pPr>
              <a:lnSpc>
                <a:spcPct val="200000"/>
              </a:lnSpc>
            </a:pPr>
            <a:r>
              <a:rPr kumimoji="1"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添加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</a:rPr>
              <a:t>Menu/Toolbar </a:t>
            </a:r>
            <a:r>
              <a:rPr kumimoji="1" lang="en-US" altLang="zh-CN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tool</a:t>
            </a:r>
          </a:p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99814B-C1EC-A04A-8F2A-3A3E30CC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991" y="2555333"/>
            <a:ext cx="2806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7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90AF9-843E-4B45-8967-548682BA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m_splitterMain(</a:t>
            </a:r>
            <a:r>
              <a:rPr kumimoji="1" lang="zh-CN" altLang="en-US" sz="4400">
                <a:latin typeface="SimSun" panose="02010600030101010101" pitchFamily="2" charset="-122"/>
                <a:ea typeface="SimSun" panose="02010600030101010101" pitchFamily="2" charset="-122"/>
              </a:rPr>
              <a:t>中间主要窗体</a:t>
            </a:r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ABE6B-B345-A74B-88CD-52862FC62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512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Containers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WxSplitterWindow</a:t>
            </a:r>
          </a:p>
          <a:p>
            <a:pPr>
              <a:lnSpc>
                <a:spcPct val="20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设置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WxSplitterWindow  splitmode  wxSPLIT_VERTICAL</a:t>
            </a:r>
          </a:p>
          <a:p>
            <a:pPr>
              <a:lnSpc>
                <a:spcPct val="20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Containers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wxPanel  wxBoxSizer  wxTreeCtrl</a:t>
            </a:r>
          </a:p>
          <a:p>
            <a:pPr>
              <a:lnSpc>
                <a:spcPct val="20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Containers  wxPanel  wxBoxSizer  wxAuiNotebook  Contrainers  wxPanel  wxBoxSizer  wxGrid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注：设计某个功能区之前先添加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wxPanel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，再添加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wxBoxSizer(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根据布局需求选择合适的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Sizer)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，最后在</a:t>
            </a:r>
            <a:r>
              <a:rPr kumimoji="1" lang="en-US" altLang="zh-CN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Sizer</a:t>
            </a:r>
            <a:r>
              <a:rPr kumimoji="1" lang="zh-CN" altLang="en-US" sz="18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里添加控件。</a:t>
            </a:r>
            <a:endParaRPr kumimoji="1" lang="en-US" altLang="zh-CN" sz="1800"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343A2F-4F64-D943-AA94-9EB28B71C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151" y="1331443"/>
            <a:ext cx="4616605" cy="194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6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D40F0-F0A9-A64E-B10D-31B21324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m_panelInfo(</a:t>
            </a:r>
            <a:r>
              <a:rPr kumimoji="1" lang="zh-CN" altLang="en-US" sz="4400">
                <a:latin typeface="SimSun" panose="02010600030101010101" pitchFamily="2" charset="-122"/>
                <a:ea typeface="SimSun" panose="02010600030101010101" pitchFamily="2" charset="-122"/>
              </a:rPr>
              <a:t>底部信息查看区</a:t>
            </a:r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63E56-CED0-3F44-A204-9E63D56E4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483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Container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wxPanel 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设置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wxPanel  AUI  docking  Bottom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Layout  wxBoxSizer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Container  wxAuiNotebook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Container  wxPanel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Layout  wxBoxSizer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Menu/Toolbar  wxToolbar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Menu/Toolbar  tool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Additional  wxRichTextCtrl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Common  wxStaticText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69F4D8-0F7E-E44A-8E51-D9C2644D4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913" y="3139068"/>
            <a:ext cx="6096000" cy="113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5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AA139-6FA5-9448-A014-B61F63E5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DialogNew(Dialog</a:t>
            </a:r>
            <a:r>
              <a:rPr kumimoji="1" lang="zh-CN" altLang="en-US" sz="4400">
                <a:latin typeface="SimSun" panose="02010600030101010101" pitchFamily="2" charset="-122"/>
                <a:ea typeface="SimSun" panose="02010600030101010101" pitchFamily="2" charset="-122"/>
              </a:rPr>
              <a:t>弹窗</a:t>
            </a:r>
            <a:r>
              <a:rPr kumimoji="1" lang="en-US" altLang="zh-CN" sz="44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AC4FA-3629-A54A-A8E8-7466048F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22" y="2227069"/>
            <a:ext cx="11353800" cy="4351338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添加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</a:rPr>
              <a:t>Forms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Dialog</a:t>
            </a:r>
          </a:p>
          <a:p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Container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wxBoxSizer</a:t>
            </a:r>
          </a:p>
          <a:p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Menu/ToolBar  wxInfoBar</a:t>
            </a:r>
          </a:p>
          <a:p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Container  wxScrolledWindow (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带滑动条的面板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)</a:t>
            </a:r>
          </a:p>
          <a:p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Container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wxBoxSizer</a:t>
            </a:r>
          </a:p>
          <a:p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 Data</a:t>
            </a:r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wxDataViewListCtrl</a:t>
            </a:r>
          </a:p>
          <a:p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Panel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再添加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Sizer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Sizer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设置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orient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为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wxHORIZONTAL(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竖排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)</a:t>
            </a:r>
          </a:p>
          <a:p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在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Sizer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里添加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StaticText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Additional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wxFilePickerCtrl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(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文件选择器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)</a:t>
            </a:r>
          </a:p>
          <a:p>
            <a:r>
              <a:rPr kumimoji="1" lang="zh-CN" altLang="en-US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 </a:t>
            </a:r>
            <a:r>
              <a:rPr kumimoji="1" lang="en-US" altLang="zh-CN" sz="200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Common  wxBitmapButtom</a:t>
            </a:r>
          </a:p>
          <a:p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IOFiles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部分与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SignalFiles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部分相同</a:t>
            </a:r>
            <a:endParaRPr kumimoji="1" lang="en-US" altLang="zh-CN" sz="200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  <a:p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 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Config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 部分 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 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Sizer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 设置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orient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为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wxHORIZONTAL(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竖排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)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 </a:t>
            </a:r>
            <a:r>
              <a:rPr kumimoji="1" lang="zh-CN" altLang="en-US" sz="20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添加按钮</a:t>
            </a:r>
            <a:endParaRPr kumimoji="1" lang="en-US" altLang="zh-CN" sz="200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  <a:p>
            <a:endParaRPr kumimoji="1" lang="en-US" altLang="zh-CN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  <a:p>
            <a:endParaRPr kumimoji="1" lang="zh-CN" altLang="en-US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74A9DC-A02F-A04B-B5B7-ACD8DE7C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966" y="164093"/>
            <a:ext cx="4007879" cy="41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8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1858</Words>
  <Application>Microsoft Macintosh PowerPoint</Application>
  <PresentationFormat>宽屏</PresentationFormat>
  <Paragraphs>142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SimSun</vt:lpstr>
      <vt:lpstr>Arial</vt:lpstr>
      <vt:lpstr>Office 主题​​</vt:lpstr>
      <vt:lpstr>RTDBwxGUI Ⅰ</vt:lpstr>
      <vt:lpstr>新建工程</vt:lpstr>
      <vt:lpstr>wxFormbuilder</vt:lpstr>
      <vt:lpstr>AuiFrame(Aui主窗体)</vt:lpstr>
      <vt:lpstr>m_menubarMain(顶部菜单栏)</vt:lpstr>
      <vt:lpstr>m_toolBarMain(顶部工具栏)</vt:lpstr>
      <vt:lpstr>m_splitterMain(中间主要窗体)</vt:lpstr>
      <vt:lpstr>m_panelInfo(底部信息查看区)</vt:lpstr>
      <vt:lpstr>DialogNew(Dialog弹窗)</vt:lpstr>
      <vt:lpstr>代码生成</vt:lpstr>
      <vt:lpstr>RTDBwxGUI Ⅱ</vt:lpstr>
      <vt:lpstr>手写代码文件</vt:lpstr>
      <vt:lpstr>main.cpp</vt:lpstr>
      <vt:lpstr>RTDBFrame.cpp/.h</vt:lpstr>
      <vt:lpstr>RTDBFrame.cpp/.h</vt:lpstr>
      <vt:lpstr>RTDBDialogNew.cpp/.h</vt:lpstr>
      <vt:lpstr>RTDBDialogNew.cpp/.h</vt:lpstr>
      <vt:lpstr>utils.cpp/.h</vt:lpstr>
      <vt:lpstr>RTDBwxGUI Ⅲ</vt:lpstr>
      <vt:lpstr>Deb打包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RTDBwxGUI</dc:title>
  <dc:creator>Tian Shan</dc:creator>
  <cp:lastModifiedBy>Tian Shan</cp:lastModifiedBy>
  <cp:revision>5</cp:revision>
  <dcterms:created xsi:type="dcterms:W3CDTF">2023-07-05T01:29:40Z</dcterms:created>
  <dcterms:modified xsi:type="dcterms:W3CDTF">2023-07-06T13:29:46Z</dcterms:modified>
</cp:coreProperties>
</file>