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2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1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6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1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9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1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6417-73E3-4D7C-8076-34699E0C772F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7167-4248-453E-9B1C-5150F73B1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7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r>
              <a:rPr lang="en-US" altLang="zh-CN" dirty="0" smtClean="0"/>
              <a:t>-- ID3 C4.5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65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endParaRPr lang="en-US" altLang="zh-CN" dirty="0"/>
          </a:p>
          <a:p>
            <a:pPr latinLnBrk="1"/>
            <a:r>
              <a:rPr lang="zh-CN" altLang="en-US" dirty="0" smtClean="0"/>
              <a:t>核心思想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以信息增益</a:t>
            </a:r>
            <a:r>
              <a:rPr lang="zh-CN" altLang="en-US" dirty="0"/>
              <a:t>来度量属性的选择，选择分裂后信息增益最大的属性进行分裂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该</a:t>
            </a:r>
            <a:r>
              <a:rPr lang="zh-CN" altLang="en-US" dirty="0"/>
              <a:t>算法采用自顶向下的贪婪搜索</a:t>
            </a:r>
            <a:r>
              <a:rPr lang="zh-CN" altLang="en-US" dirty="0" smtClean="0"/>
              <a:t>遍历</a:t>
            </a:r>
            <a:r>
              <a:rPr lang="zh-CN" altLang="en-US" dirty="0"/>
              <a:t>可能的决策空间。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35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1128" y="2875049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信息</a:t>
            </a:r>
            <a:r>
              <a:rPr lang="zh-CN" altLang="en-US" b="1" dirty="0" smtClean="0">
                <a:solidFill>
                  <a:srgbClr val="191919"/>
                </a:solidFill>
                <a:latin typeface="PingFang SC"/>
              </a:rPr>
              <a:t>增益：</a:t>
            </a:r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信息熵</a:t>
            </a:r>
            <a:r>
              <a:rPr lang="en-US" altLang="zh-CN" b="1" dirty="0">
                <a:solidFill>
                  <a:srgbClr val="191919"/>
                </a:solidFill>
                <a:latin typeface="PingFang SC"/>
              </a:rPr>
              <a:t>-</a:t>
            </a:r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条件熵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51128" y="1854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信息熵：</a:t>
            </a:r>
            <a:endParaRPr lang="zh-CN" altLang="en-US" b="1" dirty="0">
              <a:solidFill>
                <a:srgbClr val="191919"/>
              </a:solidFill>
              <a:latin typeface="PingFang SC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31" y="2358083"/>
            <a:ext cx="4248150" cy="1209675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9415" y="1495953"/>
            <a:ext cx="2743200" cy="1085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51128" y="3849931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信息增益表示得知属性 </a:t>
            </a:r>
            <a:r>
              <a:rPr lang="en-US" altLang="zh-CN" b="1" dirty="0"/>
              <a:t>a </a:t>
            </a:r>
            <a:r>
              <a:rPr lang="zh-CN" altLang="en-US" b="1" dirty="0"/>
              <a:t>的信息而使得样本集合不确定度减少的程度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981" y="4714577"/>
            <a:ext cx="2943225" cy="77281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41537" y="48108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信息增益率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0367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962" y="574141"/>
            <a:ext cx="9868261" cy="53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9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81" y="0"/>
            <a:ext cx="8111675" cy="3289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81" y="3445135"/>
            <a:ext cx="5238750" cy="752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81" y="4351396"/>
            <a:ext cx="5086350" cy="638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753" y="5143357"/>
            <a:ext cx="6248400" cy="790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656" y="5933932"/>
            <a:ext cx="4800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3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421" y="627797"/>
            <a:ext cx="9972503" cy="60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51" y="668741"/>
            <a:ext cx="9347297" cy="56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67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PingFang SC</vt:lpstr>
      <vt:lpstr>宋体</vt:lpstr>
      <vt:lpstr>Arial</vt:lpstr>
      <vt:lpstr>Calibri</vt:lpstr>
      <vt:lpstr>Calibri Light</vt:lpstr>
      <vt:lpstr>Office 主题</vt:lpstr>
      <vt:lpstr>决策树-- ID3 C4.5</vt:lpstr>
      <vt:lpstr>ID3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2018-09-05T08:56:44Z</dcterms:created>
  <dcterms:modified xsi:type="dcterms:W3CDTF">2018-09-07T05:55:14Z</dcterms:modified>
</cp:coreProperties>
</file>