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8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6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6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72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13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2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89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3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2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C9BA-7070-D34C-9ACF-609F44F11B3E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3D4E-E69C-7444-AF49-131402A77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7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49606"/>
              </p:ext>
            </p:extLst>
          </p:nvPr>
        </p:nvGraphicFramePr>
        <p:xfrm>
          <a:off x="900233" y="486508"/>
          <a:ext cx="10166351" cy="4319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624"/>
                <a:gridCol w="8893727"/>
              </a:tblGrid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所有</a:t>
                      </a:r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地址的出现</a:t>
                      </a:r>
                      <a:r>
                        <a:rPr lang="en-US" altLang="zh-CN" sz="1800" u="none" strike="noStrike">
                          <a:effectLst/>
                        </a:rPr>
                        <a:t>-</a:t>
                      </a:r>
                      <a:r>
                        <a:rPr lang="zh-CN" altLang="en-US" sz="1800" u="none" strike="noStrike">
                          <a:effectLst/>
                        </a:rPr>
                        <a:t>消失时间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地址与</a:t>
                      </a:r>
                      <a:r>
                        <a:rPr lang="en-US" altLang="zh-CN" sz="1800" u="none" strike="noStrike">
                          <a:effectLst/>
                        </a:rPr>
                        <a:t>transaction</a:t>
                      </a:r>
                      <a:r>
                        <a:rPr lang="zh-CN" altLang="en-US" sz="1800" u="none" strike="noStrike">
                          <a:effectLst/>
                        </a:rPr>
                        <a:t>相对应的</a:t>
                      </a:r>
                      <a:r>
                        <a:rPr lang="en-US" altLang="zh-CN" sz="1800" u="none" strike="noStrike">
                          <a:effectLst/>
                        </a:rPr>
                        <a:t>merge data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transaction</a:t>
                      </a:r>
                      <a:r>
                        <a:rPr lang="zh-CN" altLang="en-US" sz="1800" u="none" strike="noStrike">
                          <a:effectLst/>
                        </a:rPr>
                        <a:t>发生对应的</a:t>
                      </a:r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地址的出现</a:t>
                      </a:r>
                      <a:r>
                        <a:rPr lang="en-US" altLang="zh-CN" sz="1800" u="none" strike="noStrike">
                          <a:effectLst/>
                        </a:rPr>
                        <a:t>-</a:t>
                      </a:r>
                      <a:r>
                        <a:rPr lang="zh-CN" altLang="en-US" sz="1800" u="none" strike="noStrike">
                          <a:effectLst/>
                        </a:rPr>
                        <a:t>消失时间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有过</a:t>
                      </a:r>
                      <a:r>
                        <a:rPr lang="en-US" altLang="zh-CN" sz="1800" u="none" strike="noStrike">
                          <a:effectLst/>
                        </a:rPr>
                        <a:t>transaction record</a:t>
                      </a:r>
                      <a:r>
                        <a:rPr lang="zh-CN" altLang="en-US" sz="1800" u="none" strike="noStrike">
                          <a:effectLst/>
                        </a:rPr>
                        <a:t>的</a:t>
                      </a:r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地址的出现</a:t>
                      </a:r>
                      <a:r>
                        <a:rPr lang="en-US" altLang="zh-CN" sz="1800" u="none" strike="noStrike">
                          <a:effectLst/>
                        </a:rPr>
                        <a:t>-</a:t>
                      </a:r>
                      <a:r>
                        <a:rPr lang="zh-CN" altLang="en-US" sz="1800" u="none" strike="noStrike">
                          <a:effectLst/>
                        </a:rPr>
                        <a:t>消失时间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有过transaction record的mac地址的出现次数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有过</a:t>
                      </a:r>
                      <a:r>
                        <a:rPr lang="en-US" altLang="zh-CN" sz="1800" u="none" strike="noStrike">
                          <a:effectLst/>
                        </a:rPr>
                        <a:t>transaction record</a:t>
                      </a:r>
                      <a:r>
                        <a:rPr lang="zh-CN" altLang="en-US" sz="1800" u="none" strike="noStrike">
                          <a:effectLst/>
                        </a:rPr>
                        <a:t>的</a:t>
                      </a:r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地址，此次出现没有发生</a:t>
                      </a:r>
                      <a:r>
                        <a:rPr lang="en-US" altLang="zh-CN" sz="1800" u="none" strike="noStrike">
                          <a:effectLst/>
                        </a:rPr>
                        <a:t>transaction</a:t>
                      </a:r>
                      <a:r>
                        <a:rPr lang="zh-CN" altLang="en-US" sz="1800" u="none" strike="noStrike">
                          <a:effectLst/>
                        </a:rPr>
                        <a:t>的出现</a:t>
                      </a:r>
                      <a:r>
                        <a:rPr lang="en-US" altLang="zh-CN" sz="1800" u="none" strike="noStrike">
                          <a:effectLst/>
                        </a:rPr>
                        <a:t>-</a:t>
                      </a:r>
                      <a:r>
                        <a:rPr lang="zh-CN" altLang="en-US" sz="1800" u="none" strike="noStrike">
                          <a:effectLst/>
                        </a:rPr>
                        <a:t>消失时间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没有</a:t>
                      </a:r>
                      <a:r>
                        <a:rPr lang="en-US" altLang="zh-CN" sz="1800" u="none" strike="noStrike">
                          <a:effectLst/>
                        </a:rPr>
                        <a:t>transaction record</a:t>
                      </a:r>
                      <a:r>
                        <a:rPr lang="zh-CN" altLang="en-US" sz="1800" u="none" strike="noStrike">
                          <a:effectLst/>
                        </a:rPr>
                        <a:t>的</a:t>
                      </a:r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地址的出现</a:t>
                      </a:r>
                      <a:r>
                        <a:rPr lang="en-US" altLang="zh-CN" sz="1800" u="none" strike="noStrike">
                          <a:effectLst/>
                        </a:rPr>
                        <a:t>-</a:t>
                      </a:r>
                      <a:r>
                        <a:rPr lang="zh-CN" altLang="en-US" sz="1800" u="none" strike="noStrike">
                          <a:effectLst/>
                        </a:rPr>
                        <a:t>消失时间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所有进店的</a:t>
                      </a:r>
                      <a:r>
                        <a:rPr lang="en-US" altLang="zh-CN" sz="1800" u="none" strike="noStrike">
                          <a:effectLst/>
                        </a:rPr>
                        <a:t>mac</a:t>
                      </a:r>
                      <a:r>
                        <a:rPr lang="zh-CN" altLang="en-US" sz="1800" u="none" strike="noStrike">
                          <a:effectLst/>
                        </a:rPr>
                        <a:t>地址的出现消失时间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79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data_9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所有进店但是没有消费的</a:t>
                      </a:r>
                      <a:r>
                        <a:rPr lang="en-US" altLang="zh-CN" sz="1800" u="none" strike="noStrike" dirty="0">
                          <a:effectLst/>
                        </a:rPr>
                        <a:t>mac</a:t>
                      </a:r>
                      <a:r>
                        <a:rPr lang="zh-CN" altLang="en-US" sz="1800" u="none" strike="noStrike" dirty="0">
                          <a:effectLst/>
                        </a:rPr>
                        <a:t>地址的出现</a:t>
                      </a:r>
                      <a:r>
                        <a:rPr lang="en-US" altLang="zh-CN" sz="1800" u="none" strike="noStrike" dirty="0">
                          <a:effectLst/>
                        </a:rPr>
                        <a:t>-</a:t>
                      </a:r>
                      <a:r>
                        <a:rPr lang="zh-CN" altLang="en-US" sz="1800" u="none" strike="noStrike" dirty="0">
                          <a:effectLst/>
                        </a:rPr>
                        <a:t>消失时间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87315" y="534377"/>
            <a:ext cx="9829800" cy="3632200"/>
            <a:chOff x="0" y="0"/>
            <a:chExt cx="9829800" cy="3632200"/>
          </a:xfrm>
        </p:grpSpPr>
        <p:pic>
          <p:nvPicPr>
            <p:cNvPr id="3" name="图片 2" descr="AC with transaction &#10;04 &#10;02 &#10;οι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33900" cy="325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63500"/>
              <a:ext cx="4419600" cy="316608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900" y="3238500"/>
              <a:ext cx="3733800" cy="3937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5200" y="3225800"/>
              <a:ext cx="3733800" cy="39370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333499" y="4759569"/>
            <a:ext cx="926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从上面两幅图中可以看出曾经有过购买记录的人，他们每次经过商店时的停留时间要明显长于从来没有过购买</a:t>
            </a:r>
            <a:r>
              <a:rPr kumimoji="1" lang="zh-CN" altLang="en-US" smtClean="0"/>
              <a:t>记录的人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5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33499" y="4759569"/>
            <a:ext cx="926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从上面两幅图中可以看出每次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的购物时间一半以上会在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分钟之间，而如果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不购物的话，在商店前的停留时间会小于</a:t>
            </a:r>
            <a:r>
              <a:rPr kumimoji="1" lang="en-US" altLang="zh-CN" dirty="0" smtClean="0"/>
              <a:t>1</a:t>
            </a:r>
            <a:r>
              <a:rPr kumimoji="1" lang="zh-CN" altLang="en-US" smtClean="0"/>
              <a:t>分钟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983762" y="668215"/>
            <a:ext cx="9613900" cy="3810000"/>
            <a:chOff x="0" y="0"/>
            <a:chExt cx="9613900" cy="3810000"/>
          </a:xfrm>
        </p:grpSpPr>
        <p:grpSp>
          <p:nvGrpSpPr>
            <p:cNvPr id="9" name="组 8"/>
            <p:cNvGrpSpPr/>
            <p:nvPr/>
          </p:nvGrpSpPr>
          <p:grpSpPr>
            <a:xfrm>
              <a:off x="5067300" y="0"/>
              <a:ext cx="4546600" cy="3810000"/>
              <a:chOff x="5067300" y="0"/>
              <a:chExt cx="4546600" cy="3810000"/>
            </a:xfrm>
          </p:grpSpPr>
          <p:pic>
            <p:nvPicPr>
              <p:cNvPr id="12" name="图片 11" descr="verage transaction time for differ &#10;05 &#10;04 &#10;03 &#10;02 &#10;01 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00" y="0"/>
                <a:ext cx="4508500" cy="322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0100" y="3429000"/>
                <a:ext cx="3733800" cy="381000"/>
              </a:xfrm>
              <a:prstGeom prst="rect">
                <a:avLst/>
              </a:prstGeom>
            </p:spPr>
          </p:pic>
        </p:grpSp>
        <p:sp>
          <p:nvSpPr>
            <p:cNvPr id="10" name="文本框 9"/>
            <p:cNvSpPr txBox="1"/>
            <p:nvPr/>
          </p:nvSpPr>
          <p:spPr>
            <a:xfrm>
              <a:off x="573940" y="3294537"/>
              <a:ext cx="3724233" cy="370364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0" i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有过购买记录，但是此次出现没有购物的人</a:t>
              </a:r>
              <a:endParaRPr lang="en-US" altLang="zh-CN" sz="11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endParaRPr lang="zh-CN" altLang="en-US" sz="110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6200"/>
              <a:ext cx="4489487" cy="3212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26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194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Xie</dc:creator>
  <cp:lastModifiedBy>Tian Xie</cp:lastModifiedBy>
  <cp:revision>3</cp:revision>
  <dcterms:created xsi:type="dcterms:W3CDTF">2018-01-09T06:32:30Z</dcterms:created>
  <dcterms:modified xsi:type="dcterms:W3CDTF">2018-01-09T06:40:12Z</dcterms:modified>
</cp:coreProperties>
</file>