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8E2D-105A-FD1F-776F-88C12A50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E947-783E-4FB5-8A48-562647EE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637-A368-63C7-BA83-048C6C0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40A6-1843-9E49-1ACB-5C50F08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BC9-617B-1C9D-4808-7B8C7053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F0D-E4FF-233F-0EC8-4BB077A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5EE9-020B-DE31-8306-A716EF31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689-1CA4-3CCC-24B1-4AE41AC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AAC-E7FE-3871-537E-EF040ED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CC94-A739-0644-B2E2-4578E0B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D49-2A43-89EC-E0C6-4738D0B8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01F-E719-4068-5AAB-99D33067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5B78-A579-DA8C-5DBA-3E4750A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BCF-9020-968D-7BCA-4CDF86E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30-701C-FD69-8EB4-8F3CD71E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330-53DD-7A12-7ACF-B085D87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273C-241F-B682-FB21-EB3CE0C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BCBF-59DF-CF93-26CD-8947E7B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1553-82BB-361A-F431-B468C6C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5729-E280-2767-A965-D386938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15D-50C3-7366-30E1-48892A3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8343-6A6D-61EF-5B4C-3DB2AC55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693-3E79-2198-D315-4820846A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705-346D-6370-2E2B-930FB9B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A95D-5E8E-5645-A971-8D19259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125-2CBA-EE72-F108-B770F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1D7F-CD31-A12D-4D91-6A40D9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7F4-1011-F352-EC08-5E325A48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C90-5EE4-C515-D076-C8068DB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07D-FC8B-0266-AB42-0111535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28B-07D1-CD56-E9E6-6B7AF8B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E08-B9E2-84F6-426A-0E121DE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2EBF-42A8-4583-6D48-7F44C84A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17A5-3418-80CE-9BB1-C685DBC8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D8AB-E671-1DD9-9F07-E21A8BB6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BA8-E7CA-7737-ABBA-BBDA98CE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561E-7C94-88F0-277F-EC319C8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5CBA-8D1D-2A59-7B91-946A91D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663-53DF-C721-05C9-2806D7E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758-F469-F8D8-4FF4-A6EBC7B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1BF2-5128-6BE0-3CA1-8FAB90A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A8B2-B7C2-C310-C408-E2CF429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3CC-4046-756D-9541-7E6BEDD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74D8-B316-45A7-7AE6-AC66EC8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C820-47D0-4D3B-71FC-7CF2F8F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F463-125A-0533-6008-62DA4AD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E2D-F613-F6EC-410C-45A18AC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C1-99FC-0F61-9B26-4CD501A8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404A-4BAB-F5D2-65B7-D96479D5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346E-F9BC-5EFC-6568-9CD28F3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8225-DCA5-163F-D8F4-38FB3B3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4E34-14D5-5CD5-B5ED-78034D9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F14-9D9C-0C53-CE7F-D4DB1D9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C5D8-F589-70BB-D40C-1DAEC392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5EF-A6AA-2016-6A7A-F53144B4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C96A-79AF-E095-C8DF-5F70340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4043-E081-64F7-542F-932F44BB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9CA-C57C-2B4E-B484-1B953F7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ABD3-9C30-AE27-FE35-65BA219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E45-89C4-35E6-3C11-2AEC038A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974-9EED-51DB-7BD6-609BEE09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62E-7685-277F-D313-77CEBDE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983B-AB7B-155F-5B5F-C6AB81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BF572B-0064-283E-744C-6F5C4C7FB4A3}"/>
              </a:ext>
            </a:extLst>
          </p:cNvPr>
          <p:cNvSpPr/>
          <p:nvPr/>
        </p:nvSpPr>
        <p:spPr>
          <a:xfrm>
            <a:off x="2521706" y="3991155"/>
            <a:ext cx="2993449" cy="9546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Tune Protect">
            <a:extLst>
              <a:ext uri="{FF2B5EF4-FFF2-40B4-BE49-F238E27FC236}">
                <a16:creationId xmlns:a16="http://schemas.microsoft.com/office/drawing/2014/main" id="{ACA9BF09-F8B5-0479-3EF1-3A4BF5660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b="38551"/>
          <a:stretch/>
        </p:blipFill>
        <p:spPr bwMode="auto">
          <a:xfrm>
            <a:off x="2592398" y="4084536"/>
            <a:ext cx="1600200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4 png images | PNGWing">
            <a:extLst>
              <a:ext uri="{FF2B5EF4-FFF2-40B4-BE49-F238E27FC236}">
                <a16:creationId xmlns:a16="http://schemas.microsoft.com/office/drawing/2014/main" id="{45BAB107-0102-8B43-3303-C8A1C96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00" y="3770255"/>
            <a:ext cx="1069524" cy="15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3A856-F856-432F-728E-BE957A7C2B15}"/>
              </a:ext>
            </a:extLst>
          </p:cNvPr>
          <p:cNvSpPr txBox="1"/>
          <p:nvPr/>
        </p:nvSpPr>
        <p:spPr>
          <a:xfrm>
            <a:off x="4649702" y="3249565"/>
            <a:ext cx="10695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1A5C3-0F3A-2612-A0CB-48A307FDCC5D}"/>
              </a:ext>
            </a:extLst>
          </p:cNvPr>
          <p:cNvSpPr txBox="1"/>
          <p:nvPr/>
        </p:nvSpPr>
        <p:spPr>
          <a:xfrm>
            <a:off x="2729861" y="4908755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 Condensed" panose="020B0506020104020203" pitchFamily="34" charset="0"/>
              </a:rPr>
              <a:t>By Overflowing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1125F8-C6E9-82B9-7D34-CE47FC150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3850" b="-25336"/>
          <a:stretch/>
        </p:blipFill>
        <p:spPr>
          <a:xfrm>
            <a:off x="6741576" y="1029419"/>
            <a:ext cx="3194581" cy="274083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A6861-587F-03B5-F232-B2BF7D1D0D61}"/>
              </a:ext>
            </a:extLst>
          </p:cNvPr>
          <p:cNvSpPr/>
          <p:nvPr/>
        </p:nvSpPr>
        <p:spPr>
          <a:xfrm>
            <a:off x="7177094" y="3654005"/>
            <a:ext cx="2093065" cy="2092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Tune Protect">
            <a:extLst>
              <a:ext uri="{FF2B5EF4-FFF2-40B4-BE49-F238E27FC236}">
                <a16:creationId xmlns:a16="http://schemas.microsoft.com/office/drawing/2014/main" id="{54E27807-F56B-AFA8-F889-3BCAB233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r="9999" b="41599"/>
          <a:stretch/>
        </p:blipFill>
        <p:spPr bwMode="auto">
          <a:xfrm>
            <a:off x="7947359" y="4083186"/>
            <a:ext cx="1157942" cy="5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Number 4 png images | PNGWing">
            <a:extLst>
              <a:ext uri="{FF2B5EF4-FFF2-40B4-BE49-F238E27FC236}">
                <a16:creationId xmlns:a16="http://schemas.microsoft.com/office/drawing/2014/main" id="{E7CFF0B4-8563-FC50-5F9B-545F2A9F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42" y="4084536"/>
            <a:ext cx="974412" cy="13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0B2190-8AE0-90E9-7117-F67ABC99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66" y="1854686"/>
            <a:ext cx="957155" cy="9693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5D297-36CE-6DC3-ECCE-4F24DB6A4AD3}"/>
              </a:ext>
            </a:extLst>
          </p:cNvPr>
          <p:cNvSpPr txBox="1"/>
          <p:nvPr/>
        </p:nvSpPr>
        <p:spPr>
          <a:xfrm>
            <a:off x="8151912" y="4083186"/>
            <a:ext cx="838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1520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Gill Sans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Jie Tan</dc:creator>
  <cp:lastModifiedBy>Jing Jie Tan</cp:lastModifiedBy>
  <cp:revision>4</cp:revision>
  <dcterms:created xsi:type="dcterms:W3CDTF">2023-07-07T03:10:03Z</dcterms:created>
  <dcterms:modified xsi:type="dcterms:W3CDTF">2023-07-07T11:35:40Z</dcterms:modified>
</cp:coreProperties>
</file>