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8E2D-105A-FD1F-776F-88C12A50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BE947-783E-4FB5-8A48-562647EE3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55637-A368-63C7-BA83-048C6C06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040A6-1843-9E49-1ACB-5C50F08C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0CBC9-617B-1C9D-4808-7B8C7053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9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3F0D-E4FF-233F-0EC8-4BB077AC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A5EE9-020B-DE31-8306-A716EF318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B8689-1CA4-3CCC-24B1-4AE41AC9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04AAC-E7FE-3871-537E-EF040ED2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CC94-A739-0644-B2E2-4578E0BD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5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F7D49-2A43-89EC-E0C6-4738D0B89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F501F-E719-4068-5AAB-99D33067F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5B78-A579-DA8C-5DBA-3E4750A2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0FBCF-9020-968D-7BCA-4CDF86EE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C330-701C-FD69-8EB4-8F3CD71E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6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3330-53DD-7A12-7ACF-B085D87E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2273C-241F-B682-FB21-EB3CE0C4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8BCBF-59DF-CF93-26CD-8947E7B3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1553-82BB-361A-F431-B468C6C8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C5729-E280-2767-A965-D3869386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115D-50C3-7366-30E1-48892A3F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28343-6A6D-61EF-5B4C-3DB2AC553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FD693-3E79-2198-D315-4820846A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1705-346D-6370-2E2B-930FB9BA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CA95D-5E8E-5645-A971-8D192599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6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0125-2CBA-EE72-F108-B770F2C8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B1D7F-CD31-A12D-4D91-6A40D9F82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777F4-1011-F352-EC08-5E325A48E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15C90-5EE4-C515-D076-C8068DBC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1707D-FC8B-0266-AB42-0111535D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3E28B-07D1-CD56-E9E6-6B7AF8B7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7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9E08-B9E2-84F6-426A-0E121DEF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52EBF-42A8-4583-6D48-7F44C84A9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C17A5-3418-80CE-9BB1-C685DBC82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8D8AB-E671-1DD9-9F07-E21A8BB68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7FBA8-E7CA-7737-ABBA-BBDA98CED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A561E-7C94-88F0-277F-EC319C80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35CBA-8D1D-2A59-7B91-946A91DF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05663-53DF-C721-05C9-2806D7E1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7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7758-F469-F8D8-4FF4-A6EBC7BB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61BF2-5128-6BE0-3CA1-8FAB90A9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3A8B2-B7C2-C310-C408-E2CF4297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9E3CC-4046-756D-9541-7E6BEDDA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0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174D8-B316-45A7-7AE6-AC66EC8F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BC820-47D0-4D3B-71FC-7CF2F8F8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2F463-125A-0533-6008-62DA4ADF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5E2D-F613-F6EC-410C-45A18AC0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5C1-99FC-0F61-9B26-4CD501A83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2404A-4BAB-F5D2-65B7-D96479D59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7346E-F9BC-5EFC-6568-9CD28F34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38225-DCA5-163F-D8F4-38FB3B32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84E34-14D5-5CD5-B5ED-78034D97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5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9F14-9D9C-0C53-CE7F-D4DB1D95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2C5D8-F589-70BB-D40C-1DAEC392C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805EF-A6AA-2016-6A7A-F53144B45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6C96A-79AF-E095-C8DF-5F70340A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64043-E081-64F7-542F-932F44BB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0C9CA-C57C-2B4E-B484-1B953F70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3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9ABD3-9C30-AE27-FE35-65BA2196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BDE45-89C4-35E6-3C11-2AEC038A0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6C974-9EED-51DB-7BD6-609BEE090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482A3-4A29-42BB-86E8-757E04EC2D34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5F62E-7685-277F-D313-77CEBDE3C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A983B-AB7B-155F-5B5F-C6AB81B7F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2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15D39308-5417-3EBE-42CF-B03EB048D194}"/>
              </a:ext>
            </a:extLst>
          </p:cNvPr>
          <p:cNvSpPr/>
          <p:nvPr/>
        </p:nvSpPr>
        <p:spPr>
          <a:xfrm>
            <a:off x="2832295" y="4001577"/>
            <a:ext cx="1511417" cy="15294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E74207-3459-D0BB-1F66-414E09584C9F}"/>
              </a:ext>
            </a:extLst>
          </p:cNvPr>
          <p:cNvSpPr txBox="1"/>
          <p:nvPr/>
        </p:nvSpPr>
        <p:spPr>
          <a:xfrm>
            <a:off x="2189872" y="1871003"/>
            <a:ext cx="4185761" cy="1409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80"/>
              </a:lnSpc>
            </a:pPr>
            <a:r>
              <a:rPr lang="en-US" sz="540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L</a:t>
            </a:r>
            <a:r>
              <a:rPr lang="en-US" sz="5400" dirty="0">
                <a:ln w="28575"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Eras Bold ITC" panose="020B0907030504020204" pitchFamily="34" charset="0"/>
              </a:rPr>
              <a:t>E</a:t>
            </a:r>
            <a:r>
              <a:rPr lang="en-US" sz="5400" dirty="0">
                <a:ln w="285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Eras Bold ITC" panose="020B0907030504020204" pitchFamily="34" charset="0"/>
              </a:rPr>
              <a:t>A</a:t>
            </a:r>
            <a:r>
              <a:rPr lang="en-US" sz="5400" dirty="0">
                <a:ln w="28575"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Eras Bold ITC" panose="020B0907030504020204" pitchFamily="34" charset="0"/>
              </a:rPr>
              <a:t>R</a:t>
            </a:r>
            <a:r>
              <a:rPr lang="en-US" sz="5400" dirty="0">
                <a:ln w="28575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latin typeface="Eras Bold ITC" panose="020B0907030504020204" pitchFamily="34" charset="0"/>
              </a:rPr>
              <a:t>N</a:t>
            </a:r>
            <a:r>
              <a:rPr lang="en-US" sz="5400" dirty="0">
                <a:ln w="28575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Eras Bold ITC" panose="020B0907030504020204" pitchFamily="34" charset="0"/>
              </a:rPr>
              <a:t>I</a:t>
            </a:r>
            <a:r>
              <a:rPr lang="en-US" sz="5400" dirty="0">
                <a:ln w="28575"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Eras Bold ITC" panose="020B0907030504020204" pitchFamily="34" charset="0"/>
              </a:rPr>
              <a:t>N</a:t>
            </a:r>
            <a:r>
              <a:rPr lang="en-US" sz="5400" dirty="0">
                <a:ln w="28575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latin typeface="Eras Bold ITC" panose="020B0907030504020204" pitchFamily="34" charset="0"/>
              </a:rPr>
              <a:t>G</a:t>
            </a:r>
            <a:r>
              <a:rPr lang="en-US" sz="5400" dirty="0">
                <a:latin typeface="Eras Bold ITC" panose="020B0907030504020204" pitchFamily="34" charset="0"/>
              </a:rPr>
              <a:t> </a:t>
            </a:r>
            <a:br>
              <a:rPr lang="en-US" sz="5400" dirty="0">
                <a:latin typeface="Eras Bold ITC" panose="020B0907030504020204" pitchFamily="34" charset="0"/>
              </a:rPr>
            </a:br>
            <a:r>
              <a:rPr lang="en-US" sz="5400" dirty="0">
                <a:latin typeface="Eras Bold ITC" panose="020B0907030504020204" pitchFamily="34" charset="0"/>
              </a:rPr>
              <a:t>SPACE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E9A7551-31CC-DD31-F528-DD657A00D49B}"/>
              </a:ext>
            </a:extLst>
          </p:cNvPr>
          <p:cNvSpPr/>
          <p:nvPr/>
        </p:nvSpPr>
        <p:spPr>
          <a:xfrm>
            <a:off x="4637649" y="2495846"/>
            <a:ext cx="1392702" cy="633044"/>
          </a:xfrm>
          <a:custGeom>
            <a:avLst/>
            <a:gdLst>
              <a:gd name="connsiteX0" fmla="*/ 4832787 w 4920936"/>
              <a:gd name="connsiteY0" fmla="*/ 683188 h 2236780"/>
              <a:gd name="connsiteX1" fmla="*/ 4427737 w 4920936"/>
              <a:gd name="connsiteY1" fmla="*/ 191381 h 2236780"/>
              <a:gd name="connsiteX2" fmla="*/ 4134879 w 4920936"/>
              <a:gd name="connsiteY2" fmla="*/ 50417 h 2236780"/>
              <a:gd name="connsiteX3" fmla="*/ 3802533 w 4920936"/>
              <a:gd name="connsiteY3" fmla="*/ 0 h 2236780"/>
              <a:gd name="connsiteX4" fmla="*/ 3337877 w 4920936"/>
              <a:gd name="connsiteY4" fmla="*/ 93548 h 2236780"/>
              <a:gd name="connsiteX5" fmla="*/ 2990008 w 4920936"/>
              <a:gd name="connsiteY5" fmla="*/ 291760 h 2236780"/>
              <a:gd name="connsiteX6" fmla="*/ 2475899 w 4920936"/>
              <a:gd name="connsiteY6" fmla="*/ 768672 h 2236780"/>
              <a:gd name="connsiteX7" fmla="*/ 2460509 w 4920936"/>
              <a:gd name="connsiteY7" fmla="*/ 785496 h 2236780"/>
              <a:gd name="connsiteX8" fmla="*/ 2457173 w 4920936"/>
              <a:gd name="connsiteY8" fmla="*/ 781826 h 2236780"/>
              <a:gd name="connsiteX9" fmla="*/ 2179947 w 4920936"/>
              <a:gd name="connsiteY9" fmla="*/ 499657 h 2236780"/>
              <a:gd name="connsiteX10" fmla="*/ 1705044 w 4920936"/>
              <a:gd name="connsiteY10" fmla="*/ 150341 h 2236780"/>
              <a:gd name="connsiteX11" fmla="*/ 1426558 w 4920936"/>
              <a:gd name="connsiteY11" fmla="*/ 40706 h 2236780"/>
              <a:gd name="connsiteX12" fmla="*/ 1118390 w 4920936"/>
              <a:gd name="connsiteY12" fmla="*/ 14 h 2236780"/>
              <a:gd name="connsiteX13" fmla="*/ 683188 w 4920936"/>
              <a:gd name="connsiteY13" fmla="*/ 88163 h 2236780"/>
              <a:gd name="connsiteX14" fmla="*/ 191381 w 4920936"/>
              <a:gd name="connsiteY14" fmla="*/ 493214 h 2236780"/>
              <a:gd name="connsiteX15" fmla="*/ 50417 w 4920936"/>
              <a:gd name="connsiteY15" fmla="*/ 786072 h 2236780"/>
              <a:gd name="connsiteX16" fmla="*/ 0 w 4920936"/>
              <a:gd name="connsiteY16" fmla="*/ 1118417 h 2236780"/>
              <a:gd name="connsiteX17" fmla="*/ 88149 w 4920936"/>
              <a:gd name="connsiteY17" fmla="*/ 1553619 h 2236780"/>
              <a:gd name="connsiteX18" fmla="*/ 493200 w 4920936"/>
              <a:gd name="connsiteY18" fmla="*/ 2045399 h 2236780"/>
              <a:gd name="connsiteX19" fmla="*/ 786058 w 4920936"/>
              <a:gd name="connsiteY19" fmla="*/ 2186363 h 2236780"/>
              <a:gd name="connsiteX20" fmla="*/ 1118403 w 4920936"/>
              <a:gd name="connsiteY20" fmla="*/ 2236780 h 2236780"/>
              <a:gd name="connsiteX21" fmla="*/ 1583060 w 4920936"/>
              <a:gd name="connsiteY21" fmla="*/ 2143233 h 2236780"/>
              <a:gd name="connsiteX22" fmla="*/ 1930929 w 4920936"/>
              <a:gd name="connsiteY22" fmla="*/ 1945020 h 2236780"/>
              <a:gd name="connsiteX23" fmla="*/ 2445038 w 4920936"/>
              <a:gd name="connsiteY23" fmla="*/ 1468108 h 2236780"/>
              <a:gd name="connsiteX24" fmla="*/ 2460428 w 4920936"/>
              <a:gd name="connsiteY24" fmla="*/ 1451298 h 2236780"/>
              <a:gd name="connsiteX25" fmla="*/ 2463763 w 4920936"/>
              <a:gd name="connsiteY25" fmla="*/ 1454968 h 2236780"/>
              <a:gd name="connsiteX26" fmla="*/ 2740990 w 4920936"/>
              <a:gd name="connsiteY26" fmla="*/ 1737137 h 2236780"/>
              <a:gd name="connsiteX27" fmla="*/ 3215893 w 4920936"/>
              <a:gd name="connsiteY27" fmla="*/ 2086453 h 2236780"/>
              <a:gd name="connsiteX28" fmla="*/ 3494379 w 4920936"/>
              <a:gd name="connsiteY28" fmla="*/ 2196088 h 2236780"/>
              <a:gd name="connsiteX29" fmla="*/ 3802547 w 4920936"/>
              <a:gd name="connsiteY29" fmla="*/ 2236780 h 2236780"/>
              <a:gd name="connsiteX30" fmla="*/ 4237749 w 4920936"/>
              <a:gd name="connsiteY30" fmla="*/ 2148630 h 2236780"/>
              <a:gd name="connsiteX31" fmla="*/ 4729556 w 4920936"/>
              <a:gd name="connsiteY31" fmla="*/ 1743580 h 2236780"/>
              <a:gd name="connsiteX32" fmla="*/ 4870520 w 4920936"/>
              <a:gd name="connsiteY32" fmla="*/ 1450722 h 2236780"/>
              <a:gd name="connsiteX33" fmla="*/ 4920937 w 4920936"/>
              <a:gd name="connsiteY33" fmla="*/ 1118390 h 2236780"/>
              <a:gd name="connsiteX34" fmla="*/ 4832787 w 4920936"/>
              <a:gd name="connsiteY34" fmla="*/ 683188 h 2236780"/>
              <a:gd name="connsiteX35" fmla="*/ 2128404 w 4920936"/>
              <a:gd name="connsiteY35" fmla="*/ 1151635 h 2236780"/>
              <a:gd name="connsiteX36" fmla="*/ 1874699 w 4920936"/>
              <a:gd name="connsiteY36" fmla="*/ 1410137 h 2236780"/>
              <a:gd name="connsiteX37" fmla="*/ 1498085 w 4920936"/>
              <a:gd name="connsiteY37" fmla="*/ 1689868 h 2236780"/>
              <a:gd name="connsiteX38" fmla="*/ 1311177 w 4920936"/>
              <a:gd name="connsiteY38" fmla="*/ 1763873 h 2236780"/>
              <a:gd name="connsiteX39" fmla="*/ 1118417 w 4920936"/>
              <a:gd name="connsiteY39" fmla="*/ 1789416 h 2236780"/>
              <a:gd name="connsiteX40" fmla="*/ 857732 w 4920936"/>
              <a:gd name="connsiteY40" fmla="*/ 1736722 h 2236780"/>
              <a:gd name="connsiteX41" fmla="*/ 561994 w 4920936"/>
              <a:gd name="connsiteY41" fmla="*/ 1493008 h 2236780"/>
              <a:gd name="connsiteX42" fmla="*/ 477528 w 4920936"/>
              <a:gd name="connsiteY42" fmla="*/ 1317620 h 2236780"/>
              <a:gd name="connsiteX43" fmla="*/ 447377 w 4920936"/>
              <a:gd name="connsiteY43" fmla="*/ 1118404 h 2236780"/>
              <a:gd name="connsiteX44" fmla="*/ 500071 w 4920936"/>
              <a:gd name="connsiteY44" fmla="*/ 857733 h 2236780"/>
              <a:gd name="connsiteX45" fmla="*/ 743798 w 4920936"/>
              <a:gd name="connsiteY45" fmla="*/ 561995 h 2236780"/>
              <a:gd name="connsiteX46" fmla="*/ 919213 w 4920936"/>
              <a:gd name="connsiteY46" fmla="*/ 477529 h 2236780"/>
              <a:gd name="connsiteX47" fmla="*/ 1118430 w 4920936"/>
              <a:gd name="connsiteY47" fmla="*/ 447378 h 2236780"/>
              <a:gd name="connsiteX48" fmla="*/ 1413699 w 4920936"/>
              <a:gd name="connsiteY48" fmla="*/ 507613 h 2236780"/>
              <a:gd name="connsiteX49" fmla="*/ 1667405 w 4920936"/>
              <a:gd name="connsiteY49" fmla="*/ 653252 h 2236780"/>
              <a:gd name="connsiteX50" fmla="*/ 2116832 w 4920936"/>
              <a:gd name="connsiteY50" fmla="*/ 1072648 h 2236780"/>
              <a:gd name="connsiteX51" fmla="*/ 2158716 w 4920936"/>
              <a:gd name="connsiteY51" fmla="*/ 1118430 h 2236780"/>
              <a:gd name="connsiteX52" fmla="*/ 2128404 w 4920936"/>
              <a:gd name="connsiteY52" fmla="*/ 1151635 h 2236780"/>
              <a:gd name="connsiteX53" fmla="*/ 4420905 w 4920936"/>
              <a:gd name="connsiteY53" fmla="*/ 1379088 h 2236780"/>
              <a:gd name="connsiteX54" fmla="*/ 4177179 w 4920936"/>
              <a:gd name="connsiteY54" fmla="*/ 1674826 h 2236780"/>
              <a:gd name="connsiteX55" fmla="*/ 4001764 w 4920936"/>
              <a:gd name="connsiteY55" fmla="*/ 1759292 h 2236780"/>
              <a:gd name="connsiteX56" fmla="*/ 3802547 w 4920936"/>
              <a:gd name="connsiteY56" fmla="*/ 1789443 h 2236780"/>
              <a:gd name="connsiteX57" fmla="*/ 3507278 w 4920936"/>
              <a:gd name="connsiteY57" fmla="*/ 1729208 h 2236780"/>
              <a:gd name="connsiteX58" fmla="*/ 3253572 w 4920936"/>
              <a:gd name="connsiteY58" fmla="*/ 1583569 h 2236780"/>
              <a:gd name="connsiteX59" fmla="*/ 2804145 w 4920936"/>
              <a:gd name="connsiteY59" fmla="*/ 1164173 h 2236780"/>
              <a:gd name="connsiteX60" fmla="*/ 2762261 w 4920936"/>
              <a:gd name="connsiteY60" fmla="*/ 1118390 h 2236780"/>
              <a:gd name="connsiteX61" fmla="*/ 2792572 w 4920936"/>
              <a:gd name="connsiteY61" fmla="*/ 1085158 h 2236780"/>
              <a:gd name="connsiteX62" fmla="*/ 3046278 w 4920936"/>
              <a:gd name="connsiteY62" fmla="*/ 826657 h 2236780"/>
              <a:gd name="connsiteX63" fmla="*/ 3422892 w 4920936"/>
              <a:gd name="connsiteY63" fmla="*/ 546926 h 2236780"/>
              <a:gd name="connsiteX64" fmla="*/ 3609799 w 4920936"/>
              <a:gd name="connsiteY64" fmla="*/ 472921 h 2236780"/>
              <a:gd name="connsiteX65" fmla="*/ 3802560 w 4920936"/>
              <a:gd name="connsiteY65" fmla="*/ 447378 h 2236780"/>
              <a:gd name="connsiteX66" fmla="*/ 4063244 w 4920936"/>
              <a:gd name="connsiteY66" fmla="*/ 500072 h 2236780"/>
              <a:gd name="connsiteX67" fmla="*/ 4358983 w 4920936"/>
              <a:gd name="connsiteY67" fmla="*/ 743799 h 2236780"/>
              <a:gd name="connsiteX68" fmla="*/ 4443448 w 4920936"/>
              <a:gd name="connsiteY68" fmla="*/ 919187 h 2236780"/>
              <a:gd name="connsiteX69" fmla="*/ 4473600 w 4920936"/>
              <a:gd name="connsiteY69" fmla="*/ 1118404 h 2236780"/>
              <a:gd name="connsiteX70" fmla="*/ 4420905 w 4920936"/>
              <a:gd name="connsiteY70" fmla="*/ 1379088 h 223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920936" h="2236780">
                <a:moveTo>
                  <a:pt x="4832787" y="683188"/>
                </a:moveTo>
                <a:cubicBezTo>
                  <a:pt x="4747612" y="482284"/>
                  <a:pt x="4606058" y="311999"/>
                  <a:pt x="4427737" y="191381"/>
                </a:cubicBezTo>
                <a:cubicBezTo>
                  <a:pt x="4338569" y="131079"/>
                  <a:pt x="4240066" y="83207"/>
                  <a:pt x="4134879" y="50417"/>
                </a:cubicBezTo>
                <a:cubicBezTo>
                  <a:pt x="4029705" y="17628"/>
                  <a:pt x="3917807" y="-13"/>
                  <a:pt x="3802533" y="0"/>
                </a:cubicBezTo>
                <a:cubicBezTo>
                  <a:pt x="3636950" y="-147"/>
                  <a:pt x="3480582" y="35000"/>
                  <a:pt x="3337877" y="93548"/>
                </a:cubicBezTo>
                <a:cubicBezTo>
                  <a:pt x="3212799" y="144755"/>
                  <a:pt x="3097660" y="213295"/>
                  <a:pt x="2990008" y="291760"/>
                </a:cubicBezTo>
                <a:cubicBezTo>
                  <a:pt x="2801694" y="429295"/>
                  <a:pt x="2635039" y="597062"/>
                  <a:pt x="2475899" y="768672"/>
                </a:cubicBezTo>
                <a:cubicBezTo>
                  <a:pt x="2470729" y="774258"/>
                  <a:pt x="2465665" y="779884"/>
                  <a:pt x="2460509" y="785496"/>
                </a:cubicBezTo>
                <a:cubicBezTo>
                  <a:pt x="2459397" y="784277"/>
                  <a:pt x="2458285" y="783045"/>
                  <a:pt x="2457173" y="781826"/>
                </a:cubicBezTo>
                <a:cubicBezTo>
                  <a:pt x="2367952" y="685131"/>
                  <a:pt x="2276267" y="589601"/>
                  <a:pt x="2179947" y="499657"/>
                </a:cubicBezTo>
                <a:cubicBezTo>
                  <a:pt x="2035420" y="364908"/>
                  <a:pt x="1880405" y="242040"/>
                  <a:pt x="1705044" y="150341"/>
                </a:cubicBezTo>
                <a:cubicBezTo>
                  <a:pt x="1617417" y="104585"/>
                  <a:pt x="1524633" y="66893"/>
                  <a:pt x="1426558" y="40706"/>
                </a:cubicBezTo>
                <a:cubicBezTo>
                  <a:pt x="1328537" y="14507"/>
                  <a:pt x="1225278" y="-13"/>
                  <a:pt x="1118390" y="14"/>
                </a:cubicBezTo>
                <a:cubicBezTo>
                  <a:pt x="964674" y="-13"/>
                  <a:pt x="817067" y="31397"/>
                  <a:pt x="683188" y="88163"/>
                </a:cubicBezTo>
                <a:cubicBezTo>
                  <a:pt x="482284" y="173339"/>
                  <a:pt x="311999" y="314893"/>
                  <a:pt x="191381" y="493214"/>
                </a:cubicBezTo>
                <a:cubicBezTo>
                  <a:pt x="131079" y="582381"/>
                  <a:pt x="83207" y="680885"/>
                  <a:pt x="50417" y="786072"/>
                </a:cubicBezTo>
                <a:cubicBezTo>
                  <a:pt x="17627" y="891246"/>
                  <a:pt x="-13" y="1003144"/>
                  <a:pt x="0" y="1118417"/>
                </a:cubicBezTo>
                <a:cubicBezTo>
                  <a:pt x="-27" y="1272133"/>
                  <a:pt x="31383" y="1419740"/>
                  <a:pt x="88149" y="1553619"/>
                </a:cubicBezTo>
                <a:cubicBezTo>
                  <a:pt x="173325" y="1754496"/>
                  <a:pt x="314892" y="1924781"/>
                  <a:pt x="493200" y="2045399"/>
                </a:cubicBezTo>
                <a:cubicBezTo>
                  <a:pt x="582368" y="2105701"/>
                  <a:pt x="680871" y="2153573"/>
                  <a:pt x="786058" y="2186363"/>
                </a:cubicBezTo>
                <a:cubicBezTo>
                  <a:pt x="891232" y="2219153"/>
                  <a:pt x="1003130" y="2236793"/>
                  <a:pt x="1118403" y="2236780"/>
                </a:cubicBezTo>
                <a:cubicBezTo>
                  <a:pt x="1283986" y="2236914"/>
                  <a:pt x="1440354" y="2201780"/>
                  <a:pt x="1583060" y="2143233"/>
                </a:cubicBezTo>
                <a:cubicBezTo>
                  <a:pt x="1708138" y="2092025"/>
                  <a:pt x="1823277" y="2023485"/>
                  <a:pt x="1930929" y="1945020"/>
                </a:cubicBezTo>
                <a:cubicBezTo>
                  <a:pt x="2119243" y="1807485"/>
                  <a:pt x="2285898" y="1639719"/>
                  <a:pt x="2445038" y="1468108"/>
                </a:cubicBezTo>
                <a:cubicBezTo>
                  <a:pt x="2450208" y="1462522"/>
                  <a:pt x="2455271" y="1456897"/>
                  <a:pt x="2460428" y="1451298"/>
                </a:cubicBezTo>
                <a:cubicBezTo>
                  <a:pt x="2461540" y="1452517"/>
                  <a:pt x="2462652" y="1453749"/>
                  <a:pt x="2463763" y="1454968"/>
                </a:cubicBezTo>
                <a:cubicBezTo>
                  <a:pt x="2552984" y="1551663"/>
                  <a:pt x="2644670" y="1647193"/>
                  <a:pt x="2740990" y="1737137"/>
                </a:cubicBezTo>
                <a:cubicBezTo>
                  <a:pt x="2885517" y="1871886"/>
                  <a:pt x="3040532" y="1994754"/>
                  <a:pt x="3215893" y="2086453"/>
                </a:cubicBezTo>
                <a:cubicBezTo>
                  <a:pt x="3303520" y="2132182"/>
                  <a:pt x="3396304" y="2169901"/>
                  <a:pt x="3494379" y="2196088"/>
                </a:cubicBezTo>
                <a:cubicBezTo>
                  <a:pt x="3592400" y="2222287"/>
                  <a:pt x="3695658" y="2236807"/>
                  <a:pt x="3802547" y="2236780"/>
                </a:cubicBezTo>
                <a:cubicBezTo>
                  <a:pt x="3956262" y="2236807"/>
                  <a:pt x="4103870" y="2205384"/>
                  <a:pt x="4237749" y="2148630"/>
                </a:cubicBezTo>
                <a:cubicBezTo>
                  <a:pt x="4438653" y="2063455"/>
                  <a:pt x="4608938" y="1921902"/>
                  <a:pt x="4729556" y="1743580"/>
                </a:cubicBezTo>
                <a:cubicBezTo>
                  <a:pt x="4789858" y="1654413"/>
                  <a:pt x="4837730" y="1555909"/>
                  <a:pt x="4870520" y="1450722"/>
                </a:cubicBezTo>
                <a:cubicBezTo>
                  <a:pt x="4903310" y="1345548"/>
                  <a:pt x="4920950" y="1233650"/>
                  <a:pt x="4920937" y="1118390"/>
                </a:cubicBezTo>
                <a:cubicBezTo>
                  <a:pt x="4920963" y="964674"/>
                  <a:pt x="4889553" y="817067"/>
                  <a:pt x="4832787" y="683188"/>
                </a:cubicBezTo>
                <a:close/>
                <a:moveTo>
                  <a:pt x="2128404" y="1151635"/>
                </a:moveTo>
                <a:cubicBezTo>
                  <a:pt x="2043282" y="1243911"/>
                  <a:pt x="1958897" y="1331564"/>
                  <a:pt x="1874699" y="1410137"/>
                </a:cubicBezTo>
                <a:cubicBezTo>
                  <a:pt x="1748442" y="1528183"/>
                  <a:pt x="1622654" y="1625038"/>
                  <a:pt x="1498085" y="1689868"/>
                </a:cubicBezTo>
                <a:cubicBezTo>
                  <a:pt x="1435747" y="1722390"/>
                  <a:pt x="1373783" y="1747156"/>
                  <a:pt x="1311177" y="1763873"/>
                </a:cubicBezTo>
                <a:cubicBezTo>
                  <a:pt x="1248518" y="1780576"/>
                  <a:pt x="1185188" y="1789389"/>
                  <a:pt x="1118417" y="1789416"/>
                </a:cubicBezTo>
                <a:cubicBezTo>
                  <a:pt x="1025445" y="1789389"/>
                  <a:pt x="937872" y="1770624"/>
                  <a:pt x="857732" y="1736722"/>
                </a:cubicBezTo>
                <a:cubicBezTo>
                  <a:pt x="737610" y="1685890"/>
                  <a:pt x="634512" y="1600325"/>
                  <a:pt x="561994" y="1493008"/>
                </a:cubicBezTo>
                <a:cubicBezTo>
                  <a:pt x="525722" y="1439363"/>
                  <a:pt x="497098" y="1380414"/>
                  <a:pt x="477528" y="1317620"/>
                </a:cubicBezTo>
                <a:cubicBezTo>
                  <a:pt x="457959" y="1254800"/>
                  <a:pt x="447377" y="1188149"/>
                  <a:pt x="447377" y="1118404"/>
                </a:cubicBezTo>
                <a:cubicBezTo>
                  <a:pt x="447404" y="1025432"/>
                  <a:pt x="466170" y="937859"/>
                  <a:pt x="500071" y="857733"/>
                </a:cubicBezTo>
                <a:cubicBezTo>
                  <a:pt x="550904" y="737624"/>
                  <a:pt x="636468" y="634513"/>
                  <a:pt x="743798" y="561995"/>
                </a:cubicBezTo>
                <a:cubicBezTo>
                  <a:pt x="797430" y="525722"/>
                  <a:pt x="856393" y="497098"/>
                  <a:pt x="919213" y="477529"/>
                </a:cubicBezTo>
                <a:cubicBezTo>
                  <a:pt x="982034" y="457960"/>
                  <a:pt x="1048685" y="447378"/>
                  <a:pt x="1118430" y="447378"/>
                </a:cubicBezTo>
                <a:cubicBezTo>
                  <a:pt x="1221675" y="447512"/>
                  <a:pt x="1317205" y="468300"/>
                  <a:pt x="1413699" y="507613"/>
                </a:cubicBezTo>
                <a:cubicBezTo>
                  <a:pt x="1497910" y="542023"/>
                  <a:pt x="1582363" y="591222"/>
                  <a:pt x="1667405" y="653252"/>
                </a:cubicBezTo>
                <a:cubicBezTo>
                  <a:pt x="1816298" y="761560"/>
                  <a:pt x="1965768" y="909275"/>
                  <a:pt x="2116832" y="1072648"/>
                </a:cubicBezTo>
                <a:cubicBezTo>
                  <a:pt x="2130749" y="1087676"/>
                  <a:pt x="2144759" y="1103161"/>
                  <a:pt x="2158716" y="1118430"/>
                </a:cubicBezTo>
                <a:cubicBezTo>
                  <a:pt x="2148630" y="1129441"/>
                  <a:pt x="2138491" y="1140719"/>
                  <a:pt x="2128404" y="1151635"/>
                </a:cubicBezTo>
                <a:close/>
                <a:moveTo>
                  <a:pt x="4420905" y="1379088"/>
                </a:moveTo>
                <a:cubicBezTo>
                  <a:pt x="4370073" y="1499210"/>
                  <a:pt x="4284509" y="1602308"/>
                  <a:pt x="4177179" y="1674826"/>
                </a:cubicBezTo>
                <a:cubicBezTo>
                  <a:pt x="4123547" y="1711098"/>
                  <a:pt x="4064584" y="1739722"/>
                  <a:pt x="4001764" y="1759292"/>
                </a:cubicBezTo>
                <a:cubicBezTo>
                  <a:pt x="3938943" y="1778861"/>
                  <a:pt x="3872292" y="1789443"/>
                  <a:pt x="3802547" y="1789443"/>
                </a:cubicBezTo>
                <a:cubicBezTo>
                  <a:pt x="3699302" y="1789309"/>
                  <a:pt x="3603772" y="1768521"/>
                  <a:pt x="3507278" y="1729208"/>
                </a:cubicBezTo>
                <a:cubicBezTo>
                  <a:pt x="3423067" y="1694797"/>
                  <a:pt x="3338614" y="1645599"/>
                  <a:pt x="3253572" y="1583569"/>
                </a:cubicBezTo>
                <a:cubicBezTo>
                  <a:pt x="3104678" y="1475261"/>
                  <a:pt x="2955209" y="1327546"/>
                  <a:pt x="2804145" y="1164173"/>
                </a:cubicBezTo>
                <a:cubicBezTo>
                  <a:pt x="2790229" y="1149144"/>
                  <a:pt x="2776218" y="1133647"/>
                  <a:pt x="2762261" y="1118390"/>
                </a:cubicBezTo>
                <a:cubicBezTo>
                  <a:pt x="2772360" y="1107340"/>
                  <a:pt x="2782500" y="1096062"/>
                  <a:pt x="2792572" y="1085158"/>
                </a:cubicBezTo>
                <a:cubicBezTo>
                  <a:pt x="2877695" y="992883"/>
                  <a:pt x="2962080" y="905230"/>
                  <a:pt x="3046278" y="826657"/>
                </a:cubicBezTo>
                <a:cubicBezTo>
                  <a:pt x="3172535" y="708611"/>
                  <a:pt x="3298323" y="611755"/>
                  <a:pt x="3422892" y="546926"/>
                </a:cubicBezTo>
                <a:cubicBezTo>
                  <a:pt x="3485230" y="514404"/>
                  <a:pt x="3547194" y="489637"/>
                  <a:pt x="3609799" y="472921"/>
                </a:cubicBezTo>
                <a:cubicBezTo>
                  <a:pt x="3672459" y="456218"/>
                  <a:pt x="3735788" y="447405"/>
                  <a:pt x="3802560" y="447378"/>
                </a:cubicBezTo>
                <a:cubicBezTo>
                  <a:pt x="3895532" y="447405"/>
                  <a:pt x="3983105" y="466170"/>
                  <a:pt x="4063244" y="500072"/>
                </a:cubicBezTo>
                <a:cubicBezTo>
                  <a:pt x="4183367" y="550904"/>
                  <a:pt x="4286465" y="636468"/>
                  <a:pt x="4358983" y="743799"/>
                </a:cubicBezTo>
                <a:cubicBezTo>
                  <a:pt x="4395255" y="797444"/>
                  <a:pt x="4423879" y="856393"/>
                  <a:pt x="4443448" y="919187"/>
                </a:cubicBezTo>
                <a:cubicBezTo>
                  <a:pt x="4463018" y="982007"/>
                  <a:pt x="4473600" y="1048658"/>
                  <a:pt x="4473600" y="1118404"/>
                </a:cubicBezTo>
                <a:cubicBezTo>
                  <a:pt x="4473586" y="1211361"/>
                  <a:pt x="4454820" y="1298935"/>
                  <a:pt x="4420905" y="1379088"/>
                </a:cubicBezTo>
                <a:close/>
              </a:path>
            </a:pathLst>
          </a:custGeom>
          <a:gradFill flip="none" rotWithShape="1">
            <a:gsLst>
              <a:gs pos="12000">
                <a:srgbClr val="FF0000"/>
              </a:gs>
              <a:gs pos="72000">
                <a:srgbClr val="00B0F0"/>
              </a:gs>
              <a:gs pos="55482">
                <a:srgbClr val="92D050"/>
              </a:gs>
              <a:gs pos="37000">
                <a:srgbClr val="FFC000"/>
              </a:gs>
              <a:gs pos="81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 w="133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23CEA03-728F-EBFD-C73F-22531A887A3E}"/>
              </a:ext>
            </a:extLst>
          </p:cNvPr>
          <p:cNvSpPr/>
          <p:nvPr/>
        </p:nvSpPr>
        <p:spPr>
          <a:xfrm>
            <a:off x="2890050" y="4462978"/>
            <a:ext cx="1392702" cy="633044"/>
          </a:xfrm>
          <a:custGeom>
            <a:avLst/>
            <a:gdLst>
              <a:gd name="connsiteX0" fmla="*/ 4832787 w 4920936"/>
              <a:gd name="connsiteY0" fmla="*/ 683188 h 2236780"/>
              <a:gd name="connsiteX1" fmla="*/ 4427737 w 4920936"/>
              <a:gd name="connsiteY1" fmla="*/ 191381 h 2236780"/>
              <a:gd name="connsiteX2" fmla="*/ 4134879 w 4920936"/>
              <a:gd name="connsiteY2" fmla="*/ 50417 h 2236780"/>
              <a:gd name="connsiteX3" fmla="*/ 3802533 w 4920936"/>
              <a:gd name="connsiteY3" fmla="*/ 0 h 2236780"/>
              <a:gd name="connsiteX4" fmla="*/ 3337877 w 4920936"/>
              <a:gd name="connsiteY4" fmla="*/ 93548 h 2236780"/>
              <a:gd name="connsiteX5" fmla="*/ 2990008 w 4920936"/>
              <a:gd name="connsiteY5" fmla="*/ 291760 h 2236780"/>
              <a:gd name="connsiteX6" fmla="*/ 2475899 w 4920936"/>
              <a:gd name="connsiteY6" fmla="*/ 768672 h 2236780"/>
              <a:gd name="connsiteX7" fmla="*/ 2460509 w 4920936"/>
              <a:gd name="connsiteY7" fmla="*/ 785496 h 2236780"/>
              <a:gd name="connsiteX8" fmla="*/ 2457173 w 4920936"/>
              <a:gd name="connsiteY8" fmla="*/ 781826 h 2236780"/>
              <a:gd name="connsiteX9" fmla="*/ 2179947 w 4920936"/>
              <a:gd name="connsiteY9" fmla="*/ 499657 h 2236780"/>
              <a:gd name="connsiteX10" fmla="*/ 1705044 w 4920936"/>
              <a:gd name="connsiteY10" fmla="*/ 150341 h 2236780"/>
              <a:gd name="connsiteX11" fmla="*/ 1426558 w 4920936"/>
              <a:gd name="connsiteY11" fmla="*/ 40706 h 2236780"/>
              <a:gd name="connsiteX12" fmla="*/ 1118390 w 4920936"/>
              <a:gd name="connsiteY12" fmla="*/ 14 h 2236780"/>
              <a:gd name="connsiteX13" fmla="*/ 683188 w 4920936"/>
              <a:gd name="connsiteY13" fmla="*/ 88163 h 2236780"/>
              <a:gd name="connsiteX14" fmla="*/ 191381 w 4920936"/>
              <a:gd name="connsiteY14" fmla="*/ 493214 h 2236780"/>
              <a:gd name="connsiteX15" fmla="*/ 50417 w 4920936"/>
              <a:gd name="connsiteY15" fmla="*/ 786072 h 2236780"/>
              <a:gd name="connsiteX16" fmla="*/ 0 w 4920936"/>
              <a:gd name="connsiteY16" fmla="*/ 1118417 h 2236780"/>
              <a:gd name="connsiteX17" fmla="*/ 88149 w 4920936"/>
              <a:gd name="connsiteY17" fmla="*/ 1553619 h 2236780"/>
              <a:gd name="connsiteX18" fmla="*/ 493200 w 4920936"/>
              <a:gd name="connsiteY18" fmla="*/ 2045399 h 2236780"/>
              <a:gd name="connsiteX19" fmla="*/ 786058 w 4920936"/>
              <a:gd name="connsiteY19" fmla="*/ 2186363 h 2236780"/>
              <a:gd name="connsiteX20" fmla="*/ 1118403 w 4920936"/>
              <a:gd name="connsiteY20" fmla="*/ 2236780 h 2236780"/>
              <a:gd name="connsiteX21" fmla="*/ 1583060 w 4920936"/>
              <a:gd name="connsiteY21" fmla="*/ 2143233 h 2236780"/>
              <a:gd name="connsiteX22" fmla="*/ 1930929 w 4920936"/>
              <a:gd name="connsiteY22" fmla="*/ 1945020 h 2236780"/>
              <a:gd name="connsiteX23" fmla="*/ 2445038 w 4920936"/>
              <a:gd name="connsiteY23" fmla="*/ 1468108 h 2236780"/>
              <a:gd name="connsiteX24" fmla="*/ 2460428 w 4920936"/>
              <a:gd name="connsiteY24" fmla="*/ 1451298 h 2236780"/>
              <a:gd name="connsiteX25" fmla="*/ 2463763 w 4920936"/>
              <a:gd name="connsiteY25" fmla="*/ 1454968 h 2236780"/>
              <a:gd name="connsiteX26" fmla="*/ 2740990 w 4920936"/>
              <a:gd name="connsiteY26" fmla="*/ 1737137 h 2236780"/>
              <a:gd name="connsiteX27" fmla="*/ 3215893 w 4920936"/>
              <a:gd name="connsiteY27" fmla="*/ 2086453 h 2236780"/>
              <a:gd name="connsiteX28" fmla="*/ 3494379 w 4920936"/>
              <a:gd name="connsiteY28" fmla="*/ 2196088 h 2236780"/>
              <a:gd name="connsiteX29" fmla="*/ 3802547 w 4920936"/>
              <a:gd name="connsiteY29" fmla="*/ 2236780 h 2236780"/>
              <a:gd name="connsiteX30" fmla="*/ 4237749 w 4920936"/>
              <a:gd name="connsiteY30" fmla="*/ 2148630 h 2236780"/>
              <a:gd name="connsiteX31" fmla="*/ 4729556 w 4920936"/>
              <a:gd name="connsiteY31" fmla="*/ 1743580 h 2236780"/>
              <a:gd name="connsiteX32" fmla="*/ 4870520 w 4920936"/>
              <a:gd name="connsiteY32" fmla="*/ 1450722 h 2236780"/>
              <a:gd name="connsiteX33" fmla="*/ 4920937 w 4920936"/>
              <a:gd name="connsiteY33" fmla="*/ 1118390 h 2236780"/>
              <a:gd name="connsiteX34" fmla="*/ 4832787 w 4920936"/>
              <a:gd name="connsiteY34" fmla="*/ 683188 h 2236780"/>
              <a:gd name="connsiteX35" fmla="*/ 2128404 w 4920936"/>
              <a:gd name="connsiteY35" fmla="*/ 1151635 h 2236780"/>
              <a:gd name="connsiteX36" fmla="*/ 1874699 w 4920936"/>
              <a:gd name="connsiteY36" fmla="*/ 1410137 h 2236780"/>
              <a:gd name="connsiteX37" fmla="*/ 1498085 w 4920936"/>
              <a:gd name="connsiteY37" fmla="*/ 1689868 h 2236780"/>
              <a:gd name="connsiteX38" fmla="*/ 1311177 w 4920936"/>
              <a:gd name="connsiteY38" fmla="*/ 1763873 h 2236780"/>
              <a:gd name="connsiteX39" fmla="*/ 1118417 w 4920936"/>
              <a:gd name="connsiteY39" fmla="*/ 1789416 h 2236780"/>
              <a:gd name="connsiteX40" fmla="*/ 857732 w 4920936"/>
              <a:gd name="connsiteY40" fmla="*/ 1736722 h 2236780"/>
              <a:gd name="connsiteX41" fmla="*/ 561994 w 4920936"/>
              <a:gd name="connsiteY41" fmla="*/ 1493008 h 2236780"/>
              <a:gd name="connsiteX42" fmla="*/ 477528 w 4920936"/>
              <a:gd name="connsiteY42" fmla="*/ 1317620 h 2236780"/>
              <a:gd name="connsiteX43" fmla="*/ 447377 w 4920936"/>
              <a:gd name="connsiteY43" fmla="*/ 1118404 h 2236780"/>
              <a:gd name="connsiteX44" fmla="*/ 500071 w 4920936"/>
              <a:gd name="connsiteY44" fmla="*/ 857733 h 2236780"/>
              <a:gd name="connsiteX45" fmla="*/ 743798 w 4920936"/>
              <a:gd name="connsiteY45" fmla="*/ 561995 h 2236780"/>
              <a:gd name="connsiteX46" fmla="*/ 919213 w 4920936"/>
              <a:gd name="connsiteY46" fmla="*/ 477529 h 2236780"/>
              <a:gd name="connsiteX47" fmla="*/ 1118430 w 4920936"/>
              <a:gd name="connsiteY47" fmla="*/ 447378 h 2236780"/>
              <a:gd name="connsiteX48" fmla="*/ 1413699 w 4920936"/>
              <a:gd name="connsiteY48" fmla="*/ 507613 h 2236780"/>
              <a:gd name="connsiteX49" fmla="*/ 1667405 w 4920936"/>
              <a:gd name="connsiteY49" fmla="*/ 653252 h 2236780"/>
              <a:gd name="connsiteX50" fmla="*/ 2116832 w 4920936"/>
              <a:gd name="connsiteY50" fmla="*/ 1072648 h 2236780"/>
              <a:gd name="connsiteX51" fmla="*/ 2158716 w 4920936"/>
              <a:gd name="connsiteY51" fmla="*/ 1118430 h 2236780"/>
              <a:gd name="connsiteX52" fmla="*/ 2128404 w 4920936"/>
              <a:gd name="connsiteY52" fmla="*/ 1151635 h 2236780"/>
              <a:gd name="connsiteX53" fmla="*/ 4420905 w 4920936"/>
              <a:gd name="connsiteY53" fmla="*/ 1379088 h 2236780"/>
              <a:gd name="connsiteX54" fmla="*/ 4177179 w 4920936"/>
              <a:gd name="connsiteY54" fmla="*/ 1674826 h 2236780"/>
              <a:gd name="connsiteX55" fmla="*/ 4001764 w 4920936"/>
              <a:gd name="connsiteY55" fmla="*/ 1759292 h 2236780"/>
              <a:gd name="connsiteX56" fmla="*/ 3802547 w 4920936"/>
              <a:gd name="connsiteY56" fmla="*/ 1789443 h 2236780"/>
              <a:gd name="connsiteX57" fmla="*/ 3507278 w 4920936"/>
              <a:gd name="connsiteY57" fmla="*/ 1729208 h 2236780"/>
              <a:gd name="connsiteX58" fmla="*/ 3253572 w 4920936"/>
              <a:gd name="connsiteY58" fmla="*/ 1583569 h 2236780"/>
              <a:gd name="connsiteX59" fmla="*/ 2804145 w 4920936"/>
              <a:gd name="connsiteY59" fmla="*/ 1164173 h 2236780"/>
              <a:gd name="connsiteX60" fmla="*/ 2762261 w 4920936"/>
              <a:gd name="connsiteY60" fmla="*/ 1118390 h 2236780"/>
              <a:gd name="connsiteX61" fmla="*/ 2792572 w 4920936"/>
              <a:gd name="connsiteY61" fmla="*/ 1085158 h 2236780"/>
              <a:gd name="connsiteX62" fmla="*/ 3046278 w 4920936"/>
              <a:gd name="connsiteY62" fmla="*/ 826657 h 2236780"/>
              <a:gd name="connsiteX63" fmla="*/ 3422892 w 4920936"/>
              <a:gd name="connsiteY63" fmla="*/ 546926 h 2236780"/>
              <a:gd name="connsiteX64" fmla="*/ 3609799 w 4920936"/>
              <a:gd name="connsiteY64" fmla="*/ 472921 h 2236780"/>
              <a:gd name="connsiteX65" fmla="*/ 3802560 w 4920936"/>
              <a:gd name="connsiteY65" fmla="*/ 447378 h 2236780"/>
              <a:gd name="connsiteX66" fmla="*/ 4063244 w 4920936"/>
              <a:gd name="connsiteY66" fmla="*/ 500072 h 2236780"/>
              <a:gd name="connsiteX67" fmla="*/ 4358983 w 4920936"/>
              <a:gd name="connsiteY67" fmla="*/ 743799 h 2236780"/>
              <a:gd name="connsiteX68" fmla="*/ 4443448 w 4920936"/>
              <a:gd name="connsiteY68" fmla="*/ 919187 h 2236780"/>
              <a:gd name="connsiteX69" fmla="*/ 4473600 w 4920936"/>
              <a:gd name="connsiteY69" fmla="*/ 1118404 h 2236780"/>
              <a:gd name="connsiteX70" fmla="*/ 4420905 w 4920936"/>
              <a:gd name="connsiteY70" fmla="*/ 1379088 h 223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920936" h="2236780">
                <a:moveTo>
                  <a:pt x="4832787" y="683188"/>
                </a:moveTo>
                <a:cubicBezTo>
                  <a:pt x="4747612" y="482284"/>
                  <a:pt x="4606058" y="311999"/>
                  <a:pt x="4427737" y="191381"/>
                </a:cubicBezTo>
                <a:cubicBezTo>
                  <a:pt x="4338569" y="131079"/>
                  <a:pt x="4240066" y="83207"/>
                  <a:pt x="4134879" y="50417"/>
                </a:cubicBezTo>
                <a:cubicBezTo>
                  <a:pt x="4029705" y="17628"/>
                  <a:pt x="3917807" y="-13"/>
                  <a:pt x="3802533" y="0"/>
                </a:cubicBezTo>
                <a:cubicBezTo>
                  <a:pt x="3636950" y="-147"/>
                  <a:pt x="3480582" y="35000"/>
                  <a:pt x="3337877" y="93548"/>
                </a:cubicBezTo>
                <a:cubicBezTo>
                  <a:pt x="3212799" y="144755"/>
                  <a:pt x="3097660" y="213295"/>
                  <a:pt x="2990008" y="291760"/>
                </a:cubicBezTo>
                <a:cubicBezTo>
                  <a:pt x="2801694" y="429295"/>
                  <a:pt x="2635039" y="597062"/>
                  <a:pt x="2475899" y="768672"/>
                </a:cubicBezTo>
                <a:cubicBezTo>
                  <a:pt x="2470729" y="774258"/>
                  <a:pt x="2465665" y="779884"/>
                  <a:pt x="2460509" y="785496"/>
                </a:cubicBezTo>
                <a:cubicBezTo>
                  <a:pt x="2459397" y="784277"/>
                  <a:pt x="2458285" y="783045"/>
                  <a:pt x="2457173" y="781826"/>
                </a:cubicBezTo>
                <a:cubicBezTo>
                  <a:pt x="2367952" y="685131"/>
                  <a:pt x="2276267" y="589601"/>
                  <a:pt x="2179947" y="499657"/>
                </a:cubicBezTo>
                <a:cubicBezTo>
                  <a:pt x="2035420" y="364908"/>
                  <a:pt x="1880405" y="242040"/>
                  <a:pt x="1705044" y="150341"/>
                </a:cubicBezTo>
                <a:cubicBezTo>
                  <a:pt x="1617417" y="104585"/>
                  <a:pt x="1524633" y="66893"/>
                  <a:pt x="1426558" y="40706"/>
                </a:cubicBezTo>
                <a:cubicBezTo>
                  <a:pt x="1328537" y="14507"/>
                  <a:pt x="1225278" y="-13"/>
                  <a:pt x="1118390" y="14"/>
                </a:cubicBezTo>
                <a:cubicBezTo>
                  <a:pt x="964674" y="-13"/>
                  <a:pt x="817067" y="31397"/>
                  <a:pt x="683188" y="88163"/>
                </a:cubicBezTo>
                <a:cubicBezTo>
                  <a:pt x="482284" y="173339"/>
                  <a:pt x="311999" y="314893"/>
                  <a:pt x="191381" y="493214"/>
                </a:cubicBezTo>
                <a:cubicBezTo>
                  <a:pt x="131079" y="582381"/>
                  <a:pt x="83207" y="680885"/>
                  <a:pt x="50417" y="786072"/>
                </a:cubicBezTo>
                <a:cubicBezTo>
                  <a:pt x="17627" y="891246"/>
                  <a:pt x="-13" y="1003144"/>
                  <a:pt x="0" y="1118417"/>
                </a:cubicBezTo>
                <a:cubicBezTo>
                  <a:pt x="-27" y="1272133"/>
                  <a:pt x="31383" y="1419740"/>
                  <a:pt x="88149" y="1553619"/>
                </a:cubicBezTo>
                <a:cubicBezTo>
                  <a:pt x="173325" y="1754496"/>
                  <a:pt x="314892" y="1924781"/>
                  <a:pt x="493200" y="2045399"/>
                </a:cubicBezTo>
                <a:cubicBezTo>
                  <a:pt x="582368" y="2105701"/>
                  <a:pt x="680871" y="2153573"/>
                  <a:pt x="786058" y="2186363"/>
                </a:cubicBezTo>
                <a:cubicBezTo>
                  <a:pt x="891232" y="2219153"/>
                  <a:pt x="1003130" y="2236793"/>
                  <a:pt x="1118403" y="2236780"/>
                </a:cubicBezTo>
                <a:cubicBezTo>
                  <a:pt x="1283986" y="2236914"/>
                  <a:pt x="1440354" y="2201780"/>
                  <a:pt x="1583060" y="2143233"/>
                </a:cubicBezTo>
                <a:cubicBezTo>
                  <a:pt x="1708138" y="2092025"/>
                  <a:pt x="1823277" y="2023485"/>
                  <a:pt x="1930929" y="1945020"/>
                </a:cubicBezTo>
                <a:cubicBezTo>
                  <a:pt x="2119243" y="1807485"/>
                  <a:pt x="2285898" y="1639719"/>
                  <a:pt x="2445038" y="1468108"/>
                </a:cubicBezTo>
                <a:cubicBezTo>
                  <a:pt x="2450208" y="1462522"/>
                  <a:pt x="2455271" y="1456897"/>
                  <a:pt x="2460428" y="1451298"/>
                </a:cubicBezTo>
                <a:cubicBezTo>
                  <a:pt x="2461540" y="1452517"/>
                  <a:pt x="2462652" y="1453749"/>
                  <a:pt x="2463763" y="1454968"/>
                </a:cubicBezTo>
                <a:cubicBezTo>
                  <a:pt x="2552984" y="1551663"/>
                  <a:pt x="2644670" y="1647193"/>
                  <a:pt x="2740990" y="1737137"/>
                </a:cubicBezTo>
                <a:cubicBezTo>
                  <a:pt x="2885517" y="1871886"/>
                  <a:pt x="3040532" y="1994754"/>
                  <a:pt x="3215893" y="2086453"/>
                </a:cubicBezTo>
                <a:cubicBezTo>
                  <a:pt x="3303520" y="2132182"/>
                  <a:pt x="3396304" y="2169901"/>
                  <a:pt x="3494379" y="2196088"/>
                </a:cubicBezTo>
                <a:cubicBezTo>
                  <a:pt x="3592400" y="2222287"/>
                  <a:pt x="3695658" y="2236807"/>
                  <a:pt x="3802547" y="2236780"/>
                </a:cubicBezTo>
                <a:cubicBezTo>
                  <a:pt x="3956262" y="2236807"/>
                  <a:pt x="4103870" y="2205384"/>
                  <a:pt x="4237749" y="2148630"/>
                </a:cubicBezTo>
                <a:cubicBezTo>
                  <a:pt x="4438653" y="2063455"/>
                  <a:pt x="4608938" y="1921902"/>
                  <a:pt x="4729556" y="1743580"/>
                </a:cubicBezTo>
                <a:cubicBezTo>
                  <a:pt x="4789858" y="1654413"/>
                  <a:pt x="4837730" y="1555909"/>
                  <a:pt x="4870520" y="1450722"/>
                </a:cubicBezTo>
                <a:cubicBezTo>
                  <a:pt x="4903310" y="1345548"/>
                  <a:pt x="4920950" y="1233650"/>
                  <a:pt x="4920937" y="1118390"/>
                </a:cubicBezTo>
                <a:cubicBezTo>
                  <a:pt x="4920963" y="964674"/>
                  <a:pt x="4889553" y="817067"/>
                  <a:pt x="4832787" y="683188"/>
                </a:cubicBezTo>
                <a:close/>
                <a:moveTo>
                  <a:pt x="2128404" y="1151635"/>
                </a:moveTo>
                <a:cubicBezTo>
                  <a:pt x="2043282" y="1243911"/>
                  <a:pt x="1958897" y="1331564"/>
                  <a:pt x="1874699" y="1410137"/>
                </a:cubicBezTo>
                <a:cubicBezTo>
                  <a:pt x="1748442" y="1528183"/>
                  <a:pt x="1622654" y="1625038"/>
                  <a:pt x="1498085" y="1689868"/>
                </a:cubicBezTo>
                <a:cubicBezTo>
                  <a:pt x="1435747" y="1722390"/>
                  <a:pt x="1373783" y="1747156"/>
                  <a:pt x="1311177" y="1763873"/>
                </a:cubicBezTo>
                <a:cubicBezTo>
                  <a:pt x="1248518" y="1780576"/>
                  <a:pt x="1185188" y="1789389"/>
                  <a:pt x="1118417" y="1789416"/>
                </a:cubicBezTo>
                <a:cubicBezTo>
                  <a:pt x="1025445" y="1789389"/>
                  <a:pt x="937872" y="1770624"/>
                  <a:pt x="857732" y="1736722"/>
                </a:cubicBezTo>
                <a:cubicBezTo>
                  <a:pt x="737610" y="1685890"/>
                  <a:pt x="634512" y="1600325"/>
                  <a:pt x="561994" y="1493008"/>
                </a:cubicBezTo>
                <a:cubicBezTo>
                  <a:pt x="525722" y="1439363"/>
                  <a:pt x="497098" y="1380414"/>
                  <a:pt x="477528" y="1317620"/>
                </a:cubicBezTo>
                <a:cubicBezTo>
                  <a:pt x="457959" y="1254800"/>
                  <a:pt x="447377" y="1188149"/>
                  <a:pt x="447377" y="1118404"/>
                </a:cubicBezTo>
                <a:cubicBezTo>
                  <a:pt x="447404" y="1025432"/>
                  <a:pt x="466170" y="937859"/>
                  <a:pt x="500071" y="857733"/>
                </a:cubicBezTo>
                <a:cubicBezTo>
                  <a:pt x="550904" y="737624"/>
                  <a:pt x="636468" y="634513"/>
                  <a:pt x="743798" y="561995"/>
                </a:cubicBezTo>
                <a:cubicBezTo>
                  <a:pt x="797430" y="525722"/>
                  <a:pt x="856393" y="497098"/>
                  <a:pt x="919213" y="477529"/>
                </a:cubicBezTo>
                <a:cubicBezTo>
                  <a:pt x="982034" y="457960"/>
                  <a:pt x="1048685" y="447378"/>
                  <a:pt x="1118430" y="447378"/>
                </a:cubicBezTo>
                <a:cubicBezTo>
                  <a:pt x="1221675" y="447512"/>
                  <a:pt x="1317205" y="468300"/>
                  <a:pt x="1413699" y="507613"/>
                </a:cubicBezTo>
                <a:cubicBezTo>
                  <a:pt x="1497910" y="542023"/>
                  <a:pt x="1582363" y="591222"/>
                  <a:pt x="1667405" y="653252"/>
                </a:cubicBezTo>
                <a:cubicBezTo>
                  <a:pt x="1816298" y="761560"/>
                  <a:pt x="1965768" y="909275"/>
                  <a:pt x="2116832" y="1072648"/>
                </a:cubicBezTo>
                <a:cubicBezTo>
                  <a:pt x="2130749" y="1087676"/>
                  <a:pt x="2144759" y="1103161"/>
                  <a:pt x="2158716" y="1118430"/>
                </a:cubicBezTo>
                <a:cubicBezTo>
                  <a:pt x="2148630" y="1129441"/>
                  <a:pt x="2138491" y="1140719"/>
                  <a:pt x="2128404" y="1151635"/>
                </a:cubicBezTo>
                <a:close/>
                <a:moveTo>
                  <a:pt x="4420905" y="1379088"/>
                </a:moveTo>
                <a:cubicBezTo>
                  <a:pt x="4370073" y="1499210"/>
                  <a:pt x="4284509" y="1602308"/>
                  <a:pt x="4177179" y="1674826"/>
                </a:cubicBezTo>
                <a:cubicBezTo>
                  <a:pt x="4123547" y="1711098"/>
                  <a:pt x="4064584" y="1739722"/>
                  <a:pt x="4001764" y="1759292"/>
                </a:cubicBezTo>
                <a:cubicBezTo>
                  <a:pt x="3938943" y="1778861"/>
                  <a:pt x="3872292" y="1789443"/>
                  <a:pt x="3802547" y="1789443"/>
                </a:cubicBezTo>
                <a:cubicBezTo>
                  <a:pt x="3699302" y="1789309"/>
                  <a:pt x="3603772" y="1768521"/>
                  <a:pt x="3507278" y="1729208"/>
                </a:cubicBezTo>
                <a:cubicBezTo>
                  <a:pt x="3423067" y="1694797"/>
                  <a:pt x="3338614" y="1645599"/>
                  <a:pt x="3253572" y="1583569"/>
                </a:cubicBezTo>
                <a:cubicBezTo>
                  <a:pt x="3104678" y="1475261"/>
                  <a:pt x="2955209" y="1327546"/>
                  <a:pt x="2804145" y="1164173"/>
                </a:cubicBezTo>
                <a:cubicBezTo>
                  <a:pt x="2790229" y="1149144"/>
                  <a:pt x="2776218" y="1133647"/>
                  <a:pt x="2762261" y="1118390"/>
                </a:cubicBezTo>
                <a:cubicBezTo>
                  <a:pt x="2772360" y="1107340"/>
                  <a:pt x="2782500" y="1096062"/>
                  <a:pt x="2792572" y="1085158"/>
                </a:cubicBezTo>
                <a:cubicBezTo>
                  <a:pt x="2877695" y="992883"/>
                  <a:pt x="2962080" y="905230"/>
                  <a:pt x="3046278" y="826657"/>
                </a:cubicBezTo>
                <a:cubicBezTo>
                  <a:pt x="3172535" y="708611"/>
                  <a:pt x="3298323" y="611755"/>
                  <a:pt x="3422892" y="546926"/>
                </a:cubicBezTo>
                <a:cubicBezTo>
                  <a:pt x="3485230" y="514404"/>
                  <a:pt x="3547194" y="489637"/>
                  <a:pt x="3609799" y="472921"/>
                </a:cubicBezTo>
                <a:cubicBezTo>
                  <a:pt x="3672459" y="456218"/>
                  <a:pt x="3735788" y="447405"/>
                  <a:pt x="3802560" y="447378"/>
                </a:cubicBezTo>
                <a:cubicBezTo>
                  <a:pt x="3895532" y="447405"/>
                  <a:pt x="3983105" y="466170"/>
                  <a:pt x="4063244" y="500072"/>
                </a:cubicBezTo>
                <a:cubicBezTo>
                  <a:pt x="4183367" y="550904"/>
                  <a:pt x="4286465" y="636468"/>
                  <a:pt x="4358983" y="743799"/>
                </a:cubicBezTo>
                <a:cubicBezTo>
                  <a:pt x="4395255" y="797444"/>
                  <a:pt x="4423879" y="856393"/>
                  <a:pt x="4443448" y="919187"/>
                </a:cubicBezTo>
                <a:cubicBezTo>
                  <a:pt x="4463018" y="982007"/>
                  <a:pt x="4473600" y="1048658"/>
                  <a:pt x="4473600" y="1118404"/>
                </a:cubicBezTo>
                <a:cubicBezTo>
                  <a:pt x="4473586" y="1211361"/>
                  <a:pt x="4454820" y="1298935"/>
                  <a:pt x="4420905" y="1379088"/>
                </a:cubicBezTo>
                <a:close/>
              </a:path>
            </a:pathLst>
          </a:custGeom>
          <a:gradFill flip="none" rotWithShape="1">
            <a:gsLst>
              <a:gs pos="12000">
                <a:srgbClr val="FF0000"/>
              </a:gs>
              <a:gs pos="72000">
                <a:srgbClr val="00B0F0"/>
              </a:gs>
              <a:gs pos="55482">
                <a:srgbClr val="92D050"/>
              </a:gs>
              <a:gs pos="37000">
                <a:srgbClr val="FFC000"/>
              </a:gs>
              <a:gs pos="81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 w="133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18DA00-CE0C-9A4C-23C6-7087508E256C}"/>
              </a:ext>
            </a:extLst>
          </p:cNvPr>
          <p:cNvSpPr txBox="1"/>
          <p:nvPr/>
        </p:nvSpPr>
        <p:spPr>
          <a:xfrm>
            <a:off x="3019865" y="4517890"/>
            <a:ext cx="4642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L</a:t>
            </a:r>
            <a:endParaRPr 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924137-65CA-A0F2-024E-4DF4B006CC45}"/>
              </a:ext>
            </a:extLst>
          </p:cNvPr>
          <p:cNvSpPr txBox="1"/>
          <p:nvPr/>
        </p:nvSpPr>
        <p:spPr>
          <a:xfrm>
            <a:off x="3770142" y="4517890"/>
            <a:ext cx="3798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Eras Bold ITC" panose="020B0907030504020204" pitchFamily="34" charset="0"/>
              </a:rPr>
              <a:t>S</a:t>
            </a:r>
            <a:endParaRPr lang="en-US" sz="28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6656CAD-4199-17AD-D367-A1EA2A8D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989" y="2679747"/>
            <a:ext cx="1796171" cy="70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8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Eras Bold ITC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Jie Tan</dc:creator>
  <cp:lastModifiedBy>Jing Jie Tan</cp:lastModifiedBy>
  <cp:revision>6</cp:revision>
  <dcterms:created xsi:type="dcterms:W3CDTF">2023-07-07T03:10:03Z</dcterms:created>
  <dcterms:modified xsi:type="dcterms:W3CDTF">2023-07-29T14:40:21Z</dcterms:modified>
</cp:coreProperties>
</file>